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60.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301" r:id="rId4"/>
    <p:sldId id="260" r:id="rId5"/>
    <p:sldId id="317" r:id="rId6"/>
    <p:sldId id="269" r:id="rId7"/>
    <p:sldId id="313" r:id="rId8"/>
    <p:sldId id="314" r:id="rId9"/>
    <p:sldId id="315" r:id="rId10"/>
    <p:sldId id="316" r:id="rId11"/>
    <p:sldId id="312" r:id="rId12"/>
    <p:sldId id="295" r:id="rId13"/>
    <p:sldId id="296" r:id="rId14"/>
    <p:sldId id="302" r:id="rId15"/>
    <p:sldId id="303" r:id="rId16"/>
    <p:sldId id="304" r:id="rId17"/>
    <p:sldId id="305" r:id="rId18"/>
    <p:sldId id="306" r:id="rId19"/>
    <p:sldId id="307" r:id="rId20"/>
    <p:sldId id="308" r:id="rId21"/>
    <p:sldId id="309" r:id="rId22"/>
    <p:sldId id="310" r:id="rId23"/>
    <p:sldId id="311" r:id="rId24"/>
    <p:sldId id="274" r:id="rId25"/>
    <p:sldId id="286" r:id="rId26"/>
    <p:sldId id="288" r:id="rId27"/>
    <p:sldId id="290" r:id="rId28"/>
    <p:sldId id="291" r:id="rId29"/>
    <p:sldId id="292" r:id="rId30"/>
    <p:sldId id="293" r:id="rId31"/>
    <p:sldId id="294" r:id="rId32"/>
    <p:sldId id="318" r:id="rId33"/>
    <p:sldId id="319" r:id="rId34"/>
    <p:sldId id="320" r:id="rId35"/>
    <p:sldId id="321" r:id="rId36"/>
    <p:sldId id="322" r:id="rId37"/>
    <p:sldId id="323" r:id="rId38"/>
    <p:sldId id="324" r:id="rId39"/>
    <p:sldId id="326" r:id="rId40"/>
    <p:sldId id="327" r:id="rId41"/>
    <p:sldId id="329" r:id="rId42"/>
    <p:sldId id="328" r:id="rId43"/>
    <p:sldId id="330" r:id="rId44"/>
    <p:sldId id="331" r:id="rId45"/>
    <p:sldId id="264" r:id="rId46"/>
    <p:sldId id="297" r:id="rId47"/>
    <p:sldId id="298" r:id="rId48"/>
    <p:sldId id="283" r:id="rId49"/>
    <p:sldId id="261" r:id="rId50"/>
    <p:sldId id="262" r:id="rId51"/>
    <p:sldId id="263" r:id="rId52"/>
    <p:sldId id="265" r:id="rId53"/>
    <p:sldId id="266" r:id="rId54"/>
    <p:sldId id="267" r:id="rId55"/>
    <p:sldId id="268" r:id="rId56"/>
    <p:sldId id="299" r:id="rId57"/>
    <p:sldId id="300" r:id="rId58"/>
    <p:sldId id="275" r:id="rId59"/>
    <p:sldId id="276" r:id="rId60"/>
    <p:sldId id="277" r:id="rId61"/>
    <p:sldId id="279" r:id="rId62"/>
    <p:sldId id="278" r:id="rId63"/>
    <p:sldId id="281" r:id="rId64"/>
  </p:sldIdLst>
  <p:sldSz cx="12192000" cy="6858000"/>
  <p:notesSz cx="6858000" cy="9144000"/>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BA9"/>
    <a:srgbClr val="D67A71"/>
    <a:srgbClr val="BFBFBF"/>
    <a:srgbClr val="F19B97"/>
    <a:srgbClr val="D9D9D9"/>
    <a:srgbClr val="8BCF92"/>
    <a:srgbClr val="72CD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8249" autoAdjust="0"/>
  </p:normalViewPr>
  <p:slideViewPr>
    <p:cSldViewPr snapToGrid="0">
      <p:cViewPr>
        <p:scale>
          <a:sx n="75" d="100"/>
          <a:sy n="75" d="100"/>
        </p:scale>
        <p:origin x="1782" y="4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8.2450146363531707E-2"/>
          <c:w val="0.86877307232317302"/>
          <c:h val="0.90453140947380495"/>
        </c:manualLayout>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noFill/>
              <a:ln>
                <a:solidFill>
                  <a:schemeClr val="tx2"/>
                </a:solidFill>
              </a:ln>
              <a:effectLst/>
            </c:spPr>
            <c:extLst>
              <c:ext xmlns:c16="http://schemas.microsoft.com/office/drawing/2014/chart" uri="{C3380CC4-5D6E-409C-BE32-E72D297353CC}">
                <c16:uniqueId val="{00000001-7EEA-458D-B613-1C096B594CEB}"/>
              </c:ext>
            </c:extLst>
          </c:dPt>
          <c:dPt>
            <c:idx val="1"/>
            <c:invertIfNegative val="0"/>
            <c:bubble3D val="0"/>
            <c:spPr>
              <a:noFill/>
              <a:ln>
                <a:solidFill>
                  <a:schemeClr val="tx2"/>
                </a:solidFill>
              </a:ln>
              <a:effectLst/>
            </c:spPr>
            <c:extLst>
              <c:ext xmlns:c16="http://schemas.microsoft.com/office/drawing/2014/chart" uri="{C3380CC4-5D6E-409C-BE32-E72D297353CC}">
                <c16:uniqueId val="{00000003-7EEA-458D-B613-1C096B594CEB}"/>
              </c:ext>
            </c:extLst>
          </c:dPt>
          <c:dPt>
            <c:idx val="2"/>
            <c:invertIfNegative val="0"/>
            <c:bubble3D val="0"/>
            <c:spPr>
              <a:noFill/>
              <a:ln>
                <a:solidFill>
                  <a:schemeClr val="tx2"/>
                </a:solidFill>
              </a:ln>
              <a:effectLst/>
            </c:spPr>
            <c:extLst>
              <c:ext xmlns:c16="http://schemas.microsoft.com/office/drawing/2014/chart" uri="{C3380CC4-5D6E-409C-BE32-E72D297353CC}">
                <c16:uniqueId val="{00000005-7EEA-458D-B613-1C096B594CEB}"/>
              </c:ext>
            </c:extLst>
          </c:dPt>
          <c:dPt>
            <c:idx val="3"/>
            <c:invertIfNegative val="0"/>
            <c:bubble3D val="0"/>
            <c:spPr>
              <a:solidFill>
                <a:schemeClr val="tx1"/>
              </a:solidFill>
              <a:ln>
                <a:noFill/>
              </a:ln>
              <a:effectLst/>
            </c:spPr>
            <c:extLst>
              <c:ext xmlns:c16="http://schemas.microsoft.com/office/drawing/2014/chart" uri="{C3380CC4-5D6E-409C-BE32-E72D297353CC}">
                <c16:uniqueId val="{00000007-7EEA-458D-B613-1C096B594CEB}"/>
              </c:ext>
            </c:extLst>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7EEA-458D-B613-1C096B594CEB}"/>
            </c:ext>
          </c:extLst>
        </c:ser>
        <c:dLbls>
          <c:showLegendKey val="0"/>
          <c:showVal val="0"/>
          <c:showCatName val="0"/>
          <c:showSerName val="0"/>
          <c:showPercent val="0"/>
          <c:showBubbleSize val="0"/>
        </c:dLbls>
        <c:gapWidth val="182"/>
        <c:axId val="699380096"/>
        <c:axId val="699381632"/>
      </c:barChart>
      <c:catAx>
        <c:axId val="699380096"/>
        <c:scaling>
          <c:orientation val="minMax"/>
        </c:scaling>
        <c:delete val="0"/>
        <c:axPos val="l"/>
        <c:numFmt formatCode="General" sourceLinked="1"/>
        <c:majorTickMark val="none"/>
        <c:minorTickMark val="none"/>
        <c:tickLblPos val="nextTo"/>
        <c:spPr>
          <a:noFill/>
          <a:ln w="9525" cap="flat" cmpd="sng" algn="ctr">
            <a:solidFill>
              <a:schemeClr val="tx1"/>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endParaRPr lang="zh-CN"/>
          </a:p>
        </c:txPr>
        <c:crossAx val="699381632"/>
        <c:crosses val="autoZero"/>
        <c:auto val="1"/>
        <c:lblAlgn val="ctr"/>
        <c:lblOffset val="100"/>
        <c:noMultiLvlLbl val="0"/>
      </c:catAx>
      <c:valAx>
        <c:axId val="699381632"/>
        <c:scaling>
          <c:orientation val="minMax"/>
        </c:scaling>
        <c:delete val="1"/>
        <c:axPos val="b"/>
        <c:numFmt formatCode="General" sourceLinked="1"/>
        <c:majorTickMark val="none"/>
        <c:minorTickMark val="none"/>
        <c:tickLblPos val="nextTo"/>
        <c:crossAx val="69938009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1"/>
            </a:solidFill>
            <a:ln>
              <a:noFill/>
            </a:ln>
            <a:effectLst>
              <a:outerShdw blurRad="50800" dist="63500" dir="2700000" algn="tl" rotWithShape="0">
                <a:schemeClr val="tx1">
                  <a:lumMod val="75000"/>
                  <a:lumOff val="25000"/>
                  <a:alpha val="40000"/>
                </a:schemeClr>
              </a:out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903F-46F4-9817-BBE3523C5C2D}"/>
            </c:ext>
          </c:extLst>
        </c:ser>
        <c:dLbls>
          <c:showLegendKey val="0"/>
          <c:showVal val="0"/>
          <c:showCatName val="0"/>
          <c:showSerName val="0"/>
          <c:showPercent val="0"/>
          <c:showBubbleSize val="0"/>
        </c:dLbls>
        <c:gapWidth val="219"/>
        <c:overlap val="-27"/>
        <c:axId val="677958784"/>
        <c:axId val="677960320"/>
      </c:barChart>
      <c:catAx>
        <c:axId val="67795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endParaRPr lang="zh-CN"/>
          </a:p>
        </c:txPr>
        <c:crossAx val="677960320"/>
        <c:crosses val="autoZero"/>
        <c:auto val="1"/>
        <c:lblAlgn val="ctr"/>
        <c:lblOffset val="100"/>
        <c:noMultiLvlLbl val="0"/>
      </c:catAx>
      <c:valAx>
        <c:axId val="677960320"/>
        <c:scaling>
          <c:orientation val="minMax"/>
        </c:scaling>
        <c:delete val="0"/>
        <c:axPos val="l"/>
        <c:majorGridlines>
          <c:spPr>
            <a:ln w="9525" cap="flat" cmpd="sng" algn="ctr">
              <a:solidFill>
                <a:schemeClr val="tx1">
                  <a:alpha val="39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endParaRPr lang="zh-CN"/>
          </a:p>
        </c:txPr>
        <c:crossAx val="67795878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2"/>
            </a:solidFill>
            <a:ln>
              <a:noFill/>
            </a:ln>
            <a:effectLst>
              <a:outerShdw blurRad="50800" dist="63500" dir="2700000" algn="tl" rotWithShape="0">
                <a:schemeClr val="tx1">
                  <a:lumMod val="75000"/>
                  <a:lumOff val="25000"/>
                  <a:alpha val="40000"/>
                </a:schemeClr>
              </a:out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20A0-4D12-A9D0-6C9D853BFEDC}"/>
            </c:ext>
          </c:extLst>
        </c:ser>
        <c:dLbls>
          <c:showLegendKey val="0"/>
          <c:showVal val="0"/>
          <c:showCatName val="0"/>
          <c:showSerName val="0"/>
          <c:showPercent val="0"/>
          <c:showBubbleSize val="0"/>
        </c:dLbls>
        <c:gapWidth val="219"/>
        <c:overlap val="-27"/>
        <c:axId val="677980416"/>
        <c:axId val="678060032"/>
      </c:barChart>
      <c:catAx>
        <c:axId val="67798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endParaRPr lang="zh-CN"/>
          </a:p>
        </c:txPr>
        <c:crossAx val="678060032"/>
        <c:crosses val="autoZero"/>
        <c:auto val="1"/>
        <c:lblAlgn val="ctr"/>
        <c:lblOffset val="100"/>
        <c:noMultiLvlLbl val="0"/>
      </c:catAx>
      <c:valAx>
        <c:axId val="678060032"/>
        <c:scaling>
          <c:orientation val="minMax"/>
        </c:scaling>
        <c:delete val="0"/>
        <c:axPos val="l"/>
        <c:majorGridlines>
          <c:spPr>
            <a:ln w="9525" cap="flat" cmpd="sng" algn="ctr">
              <a:solidFill>
                <a:schemeClr val="tx1">
                  <a:alpha val="39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endParaRPr lang="zh-CN"/>
          </a:p>
        </c:txPr>
        <c:crossAx val="67798041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58432394063899"/>
          <c:y val="0.10255170153078"/>
          <c:w val="0.60407916674047701"/>
          <c:h val="0.80178293490649899"/>
        </c:manualLayout>
      </c:layout>
      <c:pieChart>
        <c:varyColors val="1"/>
        <c:ser>
          <c:idx val="0"/>
          <c:order val="0"/>
          <c:tx>
            <c:strRef>
              <c:f>Sheet1!$B$1</c:f>
              <c:strCache>
                <c:ptCount val="1"/>
                <c:pt idx="0">
                  <c:v>销售额</c:v>
                </c:pt>
              </c:strCache>
            </c:strRef>
          </c:tx>
          <c:spPr>
            <a:solidFill>
              <a:schemeClr val="tx1"/>
            </a:solidFill>
            <a:effectLst/>
          </c:spPr>
          <c:explosion val="6"/>
          <c:dPt>
            <c:idx val="0"/>
            <c:bubble3D val="0"/>
            <c:spPr>
              <a:solidFill>
                <a:schemeClr val="tx1"/>
              </a:solidFill>
              <a:ln w="19050">
                <a:noFill/>
              </a:ln>
              <a:effectLst>
                <a:outerShdw blurRad="101600" dist="63500" dir="2700000" algn="tl" rotWithShape="0">
                  <a:schemeClr val="tx1">
                    <a:lumMod val="75000"/>
                    <a:lumOff val="25000"/>
                    <a:alpha val="40000"/>
                  </a:schemeClr>
                </a:outerShdw>
              </a:effectLst>
            </c:spPr>
            <c:extLst>
              <c:ext xmlns:c16="http://schemas.microsoft.com/office/drawing/2014/chart" uri="{C3380CC4-5D6E-409C-BE32-E72D297353CC}">
                <c16:uniqueId val="{00000001-241B-437C-88D0-3D5F42A54881}"/>
              </c:ext>
            </c:extLst>
          </c:dPt>
          <c:dPt>
            <c:idx val="1"/>
            <c:bubble3D val="0"/>
            <c:spPr>
              <a:solidFill>
                <a:schemeClr val="tx2"/>
              </a:solidFill>
              <a:ln w="19050">
                <a:noFill/>
              </a:ln>
              <a:effectLst>
                <a:outerShdw blurRad="101600" dist="63500" dir="2700000" algn="tl" rotWithShape="0">
                  <a:schemeClr val="tx1">
                    <a:lumMod val="75000"/>
                    <a:lumOff val="25000"/>
                    <a:alpha val="40000"/>
                  </a:schemeClr>
                </a:outerShdw>
              </a:effectLst>
            </c:spPr>
            <c:extLst>
              <c:ext xmlns:c16="http://schemas.microsoft.com/office/drawing/2014/chart" uri="{C3380CC4-5D6E-409C-BE32-E72D297353CC}">
                <c16:uniqueId val="{00000003-241B-437C-88D0-3D5F42A54881}"/>
              </c:ext>
            </c:extLst>
          </c:dPt>
          <c:dPt>
            <c:idx val="2"/>
            <c:bubble3D val="0"/>
            <c:spPr>
              <a:solidFill>
                <a:schemeClr val="tx2"/>
              </a:solidFill>
              <a:ln w="19050">
                <a:noFill/>
              </a:ln>
              <a:effectLst>
                <a:outerShdw blurRad="101600" dist="63500" dir="2700000" algn="tl" rotWithShape="0">
                  <a:schemeClr val="tx1">
                    <a:lumMod val="75000"/>
                    <a:lumOff val="25000"/>
                    <a:alpha val="40000"/>
                  </a:schemeClr>
                </a:outerShdw>
              </a:effectLst>
            </c:spPr>
            <c:extLst>
              <c:ext xmlns:c16="http://schemas.microsoft.com/office/drawing/2014/chart" uri="{C3380CC4-5D6E-409C-BE32-E72D297353CC}">
                <c16:uniqueId val="{00000005-241B-437C-88D0-3D5F42A54881}"/>
              </c:ext>
            </c:extLst>
          </c:dPt>
          <c:cat>
            <c:strRef>
              <c:f>Sheet1!$A$2:$A$4</c:f>
              <c:strCache>
                <c:ptCount val="3"/>
                <c:pt idx="0">
                  <c:v>第一季度</c:v>
                </c:pt>
                <c:pt idx="1">
                  <c:v>第二季度</c:v>
                </c:pt>
                <c:pt idx="2">
                  <c:v>第三季度</c:v>
                </c:pt>
              </c:strCache>
            </c:strRef>
          </c:cat>
          <c:val>
            <c:numRef>
              <c:f>Sheet1!$B$2:$B$4</c:f>
              <c:numCache>
                <c:formatCode>0%</c:formatCode>
                <c:ptCount val="3"/>
                <c:pt idx="0">
                  <c:v>0.6</c:v>
                </c:pt>
                <c:pt idx="1">
                  <c:v>0.25</c:v>
                </c:pt>
                <c:pt idx="2">
                  <c:v>0.18</c:v>
                </c:pt>
              </c:numCache>
            </c:numRef>
          </c:val>
          <c:extLst>
            <c:ext xmlns:c16="http://schemas.microsoft.com/office/drawing/2014/chart" uri="{C3380CC4-5D6E-409C-BE32-E72D297353CC}">
              <c16:uniqueId val="{00000006-241B-437C-88D0-3D5F42A54881}"/>
            </c:ext>
          </c:extLst>
        </c:ser>
        <c:dLbls>
          <c:showLegendKey val="0"/>
          <c:showVal val="0"/>
          <c:showCatName val="0"/>
          <c:showSerName val="0"/>
          <c:showPercent val="0"/>
          <c:showBubbleSize val="0"/>
          <c:showLeaderLines val="1"/>
        </c:dLbls>
        <c:firstSliceAng val="1"/>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97C64-D3FD-4E43-8EB0-BF21AA66C4B9}" type="datetimeFigureOut">
              <a:rPr lang="zh-CN" altLang="en-US" smtClean="0"/>
              <a:t>2021/6/19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2D4B-148B-4FF3-9DC5-521C1C664A8E}" type="slidenum">
              <a:rPr lang="zh-CN" altLang="en-US" smtClean="0"/>
              <a:t>‹#›</a:t>
            </a:fld>
            <a:endParaRPr lang="zh-CN" altLang="en-US"/>
          </a:p>
        </p:txBody>
      </p:sp>
    </p:spTree>
    <p:extLst>
      <p:ext uri="{BB962C8B-B14F-4D97-AF65-F5344CB8AC3E}">
        <p14:creationId xmlns:p14="http://schemas.microsoft.com/office/powerpoint/2010/main" val="4196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a:t>
            </a:fld>
            <a:endParaRPr lang="zh-CN" altLang="en-US"/>
          </a:p>
        </p:txBody>
      </p:sp>
    </p:spTree>
    <p:extLst>
      <p:ext uri="{BB962C8B-B14F-4D97-AF65-F5344CB8AC3E}">
        <p14:creationId xmlns:p14="http://schemas.microsoft.com/office/powerpoint/2010/main" val="116708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10</a:t>
            </a:fld>
            <a:endParaRPr lang="zh-CN" altLang="en-US"/>
          </a:p>
        </p:txBody>
      </p:sp>
    </p:spTree>
    <p:extLst>
      <p:ext uri="{BB962C8B-B14F-4D97-AF65-F5344CB8AC3E}">
        <p14:creationId xmlns:p14="http://schemas.microsoft.com/office/powerpoint/2010/main" val="3849705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11</a:t>
            </a:fld>
            <a:endParaRPr lang="zh-CN" altLang="en-US"/>
          </a:p>
        </p:txBody>
      </p:sp>
    </p:spTree>
    <p:extLst>
      <p:ext uri="{BB962C8B-B14F-4D97-AF65-F5344CB8AC3E}">
        <p14:creationId xmlns:p14="http://schemas.microsoft.com/office/powerpoint/2010/main" val="3135799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12</a:t>
            </a:fld>
            <a:endParaRPr lang="zh-CN" altLang="en-US"/>
          </a:p>
        </p:txBody>
      </p:sp>
    </p:spTree>
    <p:extLst>
      <p:ext uri="{BB962C8B-B14F-4D97-AF65-F5344CB8AC3E}">
        <p14:creationId xmlns:p14="http://schemas.microsoft.com/office/powerpoint/2010/main" val="425014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13</a:t>
            </a:fld>
            <a:endParaRPr lang="zh-CN" altLang="en-US"/>
          </a:p>
        </p:txBody>
      </p:sp>
    </p:spTree>
    <p:extLst>
      <p:ext uri="{BB962C8B-B14F-4D97-AF65-F5344CB8AC3E}">
        <p14:creationId xmlns:p14="http://schemas.microsoft.com/office/powerpoint/2010/main" val="287362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14</a:t>
            </a:fld>
            <a:endParaRPr lang="zh-CN" altLang="en-US"/>
          </a:p>
        </p:txBody>
      </p:sp>
    </p:spTree>
    <p:extLst>
      <p:ext uri="{BB962C8B-B14F-4D97-AF65-F5344CB8AC3E}">
        <p14:creationId xmlns:p14="http://schemas.microsoft.com/office/powerpoint/2010/main" val="84195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15</a:t>
            </a:fld>
            <a:endParaRPr lang="zh-CN" altLang="en-US"/>
          </a:p>
        </p:txBody>
      </p:sp>
    </p:spTree>
    <p:extLst>
      <p:ext uri="{BB962C8B-B14F-4D97-AF65-F5344CB8AC3E}">
        <p14:creationId xmlns:p14="http://schemas.microsoft.com/office/powerpoint/2010/main" val="328576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16</a:t>
            </a:fld>
            <a:endParaRPr lang="zh-CN" altLang="en-US"/>
          </a:p>
        </p:txBody>
      </p:sp>
    </p:spTree>
    <p:extLst>
      <p:ext uri="{BB962C8B-B14F-4D97-AF65-F5344CB8AC3E}">
        <p14:creationId xmlns:p14="http://schemas.microsoft.com/office/powerpoint/2010/main" val="94357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17</a:t>
            </a:fld>
            <a:endParaRPr lang="zh-CN" altLang="en-US"/>
          </a:p>
        </p:txBody>
      </p:sp>
    </p:spTree>
    <p:extLst>
      <p:ext uri="{BB962C8B-B14F-4D97-AF65-F5344CB8AC3E}">
        <p14:creationId xmlns:p14="http://schemas.microsoft.com/office/powerpoint/2010/main" val="4294834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18</a:t>
            </a:fld>
            <a:endParaRPr lang="zh-CN" altLang="en-US"/>
          </a:p>
        </p:txBody>
      </p:sp>
    </p:spTree>
    <p:extLst>
      <p:ext uri="{BB962C8B-B14F-4D97-AF65-F5344CB8AC3E}">
        <p14:creationId xmlns:p14="http://schemas.microsoft.com/office/powerpoint/2010/main" val="2604500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19</a:t>
            </a:fld>
            <a:endParaRPr lang="zh-CN" altLang="en-US"/>
          </a:p>
        </p:txBody>
      </p:sp>
    </p:spTree>
    <p:extLst>
      <p:ext uri="{BB962C8B-B14F-4D97-AF65-F5344CB8AC3E}">
        <p14:creationId xmlns:p14="http://schemas.microsoft.com/office/powerpoint/2010/main" val="292166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a:t>
            </a:fld>
            <a:endParaRPr lang="zh-CN" altLang="en-US"/>
          </a:p>
        </p:txBody>
      </p:sp>
    </p:spTree>
    <p:extLst>
      <p:ext uri="{BB962C8B-B14F-4D97-AF65-F5344CB8AC3E}">
        <p14:creationId xmlns:p14="http://schemas.microsoft.com/office/powerpoint/2010/main" val="429050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20</a:t>
            </a:fld>
            <a:endParaRPr lang="zh-CN" altLang="en-US"/>
          </a:p>
        </p:txBody>
      </p:sp>
    </p:spTree>
    <p:extLst>
      <p:ext uri="{BB962C8B-B14F-4D97-AF65-F5344CB8AC3E}">
        <p14:creationId xmlns:p14="http://schemas.microsoft.com/office/powerpoint/2010/main" val="138702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21</a:t>
            </a:fld>
            <a:endParaRPr lang="zh-CN" altLang="en-US"/>
          </a:p>
        </p:txBody>
      </p:sp>
    </p:spTree>
    <p:extLst>
      <p:ext uri="{BB962C8B-B14F-4D97-AF65-F5344CB8AC3E}">
        <p14:creationId xmlns:p14="http://schemas.microsoft.com/office/powerpoint/2010/main" val="1221176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22</a:t>
            </a:fld>
            <a:endParaRPr lang="zh-CN" altLang="en-US"/>
          </a:p>
        </p:txBody>
      </p:sp>
    </p:spTree>
    <p:extLst>
      <p:ext uri="{BB962C8B-B14F-4D97-AF65-F5344CB8AC3E}">
        <p14:creationId xmlns:p14="http://schemas.microsoft.com/office/powerpoint/2010/main" val="2095782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23</a:t>
            </a:fld>
            <a:endParaRPr lang="zh-CN" altLang="en-US"/>
          </a:p>
        </p:txBody>
      </p:sp>
    </p:spTree>
    <p:extLst>
      <p:ext uri="{BB962C8B-B14F-4D97-AF65-F5344CB8AC3E}">
        <p14:creationId xmlns:p14="http://schemas.microsoft.com/office/powerpoint/2010/main" val="1225112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24</a:t>
            </a:fld>
            <a:endParaRPr lang="zh-CN" altLang="en-US"/>
          </a:p>
        </p:txBody>
      </p:sp>
    </p:spTree>
    <p:extLst>
      <p:ext uri="{BB962C8B-B14F-4D97-AF65-F5344CB8AC3E}">
        <p14:creationId xmlns:p14="http://schemas.microsoft.com/office/powerpoint/2010/main" val="590167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25</a:t>
            </a:fld>
            <a:endParaRPr lang="zh-CN" altLang="en-US"/>
          </a:p>
        </p:txBody>
      </p:sp>
    </p:spTree>
    <p:extLst>
      <p:ext uri="{BB962C8B-B14F-4D97-AF65-F5344CB8AC3E}">
        <p14:creationId xmlns:p14="http://schemas.microsoft.com/office/powerpoint/2010/main" val="1274000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26</a:t>
            </a:fld>
            <a:endParaRPr lang="zh-CN" altLang="en-US"/>
          </a:p>
        </p:txBody>
      </p:sp>
    </p:spTree>
    <p:extLst>
      <p:ext uri="{BB962C8B-B14F-4D97-AF65-F5344CB8AC3E}">
        <p14:creationId xmlns:p14="http://schemas.microsoft.com/office/powerpoint/2010/main" val="3376726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27</a:t>
            </a:fld>
            <a:endParaRPr lang="zh-CN" altLang="en-US"/>
          </a:p>
        </p:txBody>
      </p:sp>
    </p:spTree>
    <p:extLst>
      <p:ext uri="{BB962C8B-B14F-4D97-AF65-F5344CB8AC3E}">
        <p14:creationId xmlns:p14="http://schemas.microsoft.com/office/powerpoint/2010/main" val="3458670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28</a:t>
            </a:fld>
            <a:endParaRPr lang="zh-CN" altLang="en-US"/>
          </a:p>
        </p:txBody>
      </p:sp>
    </p:spTree>
    <p:extLst>
      <p:ext uri="{BB962C8B-B14F-4D97-AF65-F5344CB8AC3E}">
        <p14:creationId xmlns:p14="http://schemas.microsoft.com/office/powerpoint/2010/main" val="83106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29</a:t>
            </a:fld>
            <a:endParaRPr lang="zh-CN" altLang="en-US"/>
          </a:p>
        </p:txBody>
      </p:sp>
    </p:spTree>
    <p:extLst>
      <p:ext uri="{BB962C8B-B14F-4D97-AF65-F5344CB8AC3E}">
        <p14:creationId xmlns:p14="http://schemas.microsoft.com/office/powerpoint/2010/main" val="334169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3</a:t>
            </a:fld>
            <a:endParaRPr lang="zh-CN" altLang="en-US"/>
          </a:p>
        </p:txBody>
      </p:sp>
    </p:spTree>
    <p:extLst>
      <p:ext uri="{BB962C8B-B14F-4D97-AF65-F5344CB8AC3E}">
        <p14:creationId xmlns:p14="http://schemas.microsoft.com/office/powerpoint/2010/main" val="803482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30</a:t>
            </a:fld>
            <a:endParaRPr lang="zh-CN" altLang="en-US"/>
          </a:p>
        </p:txBody>
      </p:sp>
    </p:spTree>
    <p:extLst>
      <p:ext uri="{BB962C8B-B14F-4D97-AF65-F5344CB8AC3E}">
        <p14:creationId xmlns:p14="http://schemas.microsoft.com/office/powerpoint/2010/main" val="1038711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31</a:t>
            </a:fld>
            <a:endParaRPr lang="zh-CN" altLang="en-US"/>
          </a:p>
        </p:txBody>
      </p:sp>
    </p:spTree>
    <p:extLst>
      <p:ext uri="{BB962C8B-B14F-4D97-AF65-F5344CB8AC3E}">
        <p14:creationId xmlns:p14="http://schemas.microsoft.com/office/powerpoint/2010/main" val="2913080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32</a:t>
            </a:fld>
            <a:endParaRPr lang="zh-CN" altLang="en-US"/>
          </a:p>
        </p:txBody>
      </p:sp>
    </p:spTree>
    <p:extLst>
      <p:ext uri="{BB962C8B-B14F-4D97-AF65-F5344CB8AC3E}">
        <p14:creationId xmlns:p14="http://schemas.microsoft.com/office/powerpoint/2010/main" val="3382841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33</a:t>
            </a:fld>
            <a:endParaRPr lang="zh-CN" altLang="en-US"/>
          </a:p>
        </p:txBody>
      </p:sp>
    </p:spTree>
    <p:extLst>
      <p:ext uri="{BB962C8B-B14F-4D97-AF65-F5344CB8AC3E}">
        <p14:creationId xmlns:p14="http://schemas.microsoft.com/office/powerpoint/2010/main" val="97625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多级缓存请求过程</a:t>
            </a:r>
          </a:p>
          <a:p>
            <a:r>
              <a:rPr lang="en-US" altLang="zh-CN" dirty="0"/>
              <a:t>1. </a:t>
            </a:r>
            <a:r>
              <a:rPr lang="zh-CN" altLang="en-US" dirty="0"/>
              <a:t>浏览器向客户端发起请求，如果 </a:t>
            </a:r>
            <a:r>
              <a:rPr lang="en-US" altLang="zh-CN" dirty="0"/>
              <a:t>CDN </a:t>
            </a:r>
            <a:r>
              <a:rPr lang="zh-CN" altLang="en-US" dirty="0"/>
              <a:t>有缓存则直接返回；</a:t>
            </a:r>
          </a:p>
          <a:p>
            <a:r>
              <a:rPr lang="en-US" altLang="zh-CN" dirty="0"/>
              <a:t>2. </a:t>
            </a:r>
            <a:r>
              <a:rPr lang="zh-CN" altLang="en-US" dirty="0"/>
              <a:t>如果 </a:t>
            </a:r>
            <a:r>
              <a:rPr lang="en-US" altLang="zh-CN" dirty="0"/>
              <a:t>CDN </a:t>
            </a:r>
            <a:r>
              <a:rPr lang="zh-CN" altLang="en-US" dirty="0"/>
              <a:t>无缓存，则访问反向代理服务器；</a:t>
            </a:r>
          </a:p>
          <a:p>
            <a:r>
              <a:rPr lang="en-US" altLang="zh-CN" dirty="0"/>
              <a:t>3. </a:t>
            </a:r>
            <a:r>
              <a:rPr lang="zh-CN" altLang="en-US" dirty="0"/>
              <a:t>如果反向代理服务器有缓存则直接返回；</a:t>
            </a:r>
          </a:p>
          <a:p>
            <a:r>
              <a:rPr lang="en-US" altLang="zh-CN" dirty="0"/>
              <a:t>4. </a:t>
            </a:r>
            <a:r>
              <a:rPr lang="zh-CN" altLang="en-US" dirty="0"/>
              <a:t>如果反向代理服务器无缓存或动态请求，则访问应用服务器；</a:t>
            </a:r>
          </a:p>
          <a:p>
            <a:r>
              <a:rPr lang="en-US" altLang="zh-CN" dirty="0"/>
              <a:t>5. </a:t>
            </a:r>
            <a:r>
              <a:rPr lang="zh-CN" altLang="en-US" dirty="0"/>
              <a:t>应用服务器访问进程内缓存；如果有缓存，则返回代理服务器，并缓存数据；（动态请求不缓存）</a:t>
            </a:r>
          </a:p>
          <a:p>
            <a:r>
              <a:rPr lang="en-US" altLang="zh-CN" dirty="0"/>
              <a:t>6. </a:t>
            </a:r>
            <a:r>
              <a:rPr lang="zh-CN" altLang="en-US" dirty="0"/>
              <a:t>如果进程内缓存无数据，则读取分布式缓存；并返回应用服务器；应用服务器将数据缓存到本地缓存（部分）；</a:t>
            </a:r>
          </a:p>
          <a:p>
            <a:r>
              <a:rPr lang="en-US" altLang="zh-CN" dirty="0"/>
              <a:t>7. </a:t>
            </a:r>
            <a:r>
              <a:rPr lang="zh-CN" altLang="en-US" dirty="0"/>
              <a:t>如果分布式缓存无数据，则应用程序读取数据库数据，并放入分布式缓存；</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34</a:t>
            </a:fld>
            <a:endParaRPr lang="zh-CN" altLang="en-US"/>
          </a:p>
        </p:txBody>
      </p:sp>
    </p:spTree>
    <p:extLst>
      <p:ext uri="{BB962C8B-B14F-4D97-AF65-F5344CB8AC3E}">
        <p14:creationId xmlns:p14="http://schemas.microsoft.com/office/powerpoint/2010/main" val="3776831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35</a:t>
            </a:fld>
            <a:endParaRPr lang="zh-CN" altLang="en-US"/>
          </a:p>
        </p:txBody>
      </p:sp>
    </p:spTree>
    <p:extLst>
      <p:ext uri="{BB962C8B-B14F-4D97-AF65-F5344CB8AC3E}">
        <p14:creationId xmlns:p14="http://schemas.microsoft.com/office/powerpoint/2010/main" val="1087856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缓存雪崩举例</a:t>
            </a:r>
            <a:endParaRPr lang="en-US" altLang="zh-CN" b="1" dirty="0"/>
          </a:p>
          <a:p>
            <a:r>
              <a:rPr lang="zh-CN" altLang="en-US" dirty="0"/>
              <a:t>举例来说，对于系统 </a:t>
            </a:r>
            <a:r>
              <a:rPr lang="en-US" altLang="zh-CN" dirty="0"/>
              <a:t>A</a:t>
            </a:r>
            <a:r>
              <a:rPr lang="zh-CN" altLang="en-US" dirty="0"/>
              <a:t>，假设每天高峰期每秒 </a:t>
            </a:r>
            <a:r>
              <a:rPr lang="en-US" altLang="zh-CN" dirty="0"/>
              <a:t>5000 </a:t>
            </a:r>
            <a:r>
              <a:rPr lang="zh-CN" altLang="en-US" dirty="0"/>
              <a:t>个请求，本来缓存在高峰期可以扛住每秒 </a:t>
            </a:r>
            <a:r>
              <a:rPr lang="en-US" altLang="zh-CN" dirty="0"/>
              <a:t>4000 </a:t>
            </a:r>
            <a:r>
              <a:rPr lang="zh-CN" altLang="en-US" dirty="0"/>
              <a:t>个请求，但是缓存机器意外发生了全盘宕机。</a:t>
            </a:r>
            <a:endParaRPr lang="en-US" altLang="zh-CN" dirty="0"/>
          </a:p>
          <a:p>
            <a:r>
              <a:rPr lang="zh-CN" altLang="en-US" dirty="0"/>
              <a:t>缓存挂了，此时 </a:t>
            </a:r>
            <a:r>
              <a:rPr lang="en-US" altLang="zh-CN" dirty="0"/>
              <a:t>1 </a:t>
            </a:r>
            <a:r>
              <a:rPr lang="zh-CN" altLang="en-US" dirty="0"/>
              <a:t>秒 </a:t>
            </a:r>
            <a:r>
              <a:rPr lang="en-US" altLang="zh-CN" dirty="0"/>
              <a:t>5000 </a:t>
            </a:r>
            <a:r>
              <a:rPr lang="zh-CN" altLang="en-US" dirty="0"/>
              <a:t>个请求全部落数据库，数据库必然扛不住，它会报一下警，然后就挂了。</a:t>
            </a:r>
            <a:endParaRPr lang="en-US" altLang="zh-CN" dirty="0"/>
          </a:p>
          <a:p>
            <a:r>
              <a:rPr lang="zh-CN" altLang="en-US" dirty="0"/>
              <a:t>此时，如果没有采用什么特别的方案来处理这个故障，</a:t>
            </a:r>
            <a:r>
              <a:rPr lang="en-US" altLang="zh-CN" dirty="0"/>
              <a:t>DBA </a:t>
            </a:r>
            <a:r>
              <a:rPr lang="zh-CN" altLang="en-US" dirty="0"/>
              <a:t>很着急，重启数据库，但是数据库立马又被新的流量给打死了。</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36</a:t>
            </a:fld>
            <a:endParaRPr lang="zh-CN" altLang="en-US"/>
          </a:p>
        </p:txBody>
      </p:sp>
    </p:spTree>
    <p:extLst>
      <p:ext uri="{BB962C8B-B14F-4D97-AF65-F5344CB8AC3E}">
        <p14:creationId xmlns:p14="http://schemas.microsoft.com/office/powerpoint/2010/main" val="3558415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37</a:t>
            </a:fld>
            <a:endParaRPr lang="zh-CN" altLang="en-US"/>
          </a:p>
        </p:txBody>
      </p:sp>
    </p:spTree>
    <p:extLst>
      <p:ext uri="{BB962C8B-B14F-4D97-AF65-F5344CB8AC3E}">
        <p14:creationId xmlns:p14="http://schemas.microsoft.com/office/powerpoint/2010/main" val="1093420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38</a:t>
            </a:fld>
            <a:endParaRPr lang="zh-CN" altLang="en-US"/>
          </a:p>
        </p:txBody>
      </p:sp>
    </p:spTree>
    <p:extLst>
      <p:ext uri="{BB962C8B-B14F-4D97-AF65-F5344CB8AC3E}">
        <p14:creationId xmlns:p14="http://schemas.microsoft.com/office/powerpoint/2010/main" val="2513119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39</a:t>
            </a:fld>
            <a:endParaRPr lang="zh-CN" altLang="en-US"/>
          </a:p>
        </p:txBody>
      </p:sp>
    </p:spTree>
    <p:extLst>
      <p:ext uri="{BB962C8B-B14F-4D97-AF65-F5344CB8AC3E}">
        <p14:creationId xmlns:p14="http://schemas.microsoft.com/office/powerpoint/2010/main" val="424497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a:t>
            </a:fld>
            <a:endParaRPr lang="zh-CN" altLang="en-US"/>
          </a:p>
        </p:txBody>
      </p:sp>
    </p:spTree>
    <p:extLst>
      <p:ext uri="{BB962C8B-B14F-4D97-AF65-F5344CB8AC3E}">
        <p14:creationId xmlns:p14="http://schemas.microsoft.com/office/powerpoint/2010/main" val="3753011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40</a:t>
            </a:fld>
            <a:endParaRPr lang="zh-CN" altLang="en-US"/>
          </a:p>
        </p:txBody>
      </p:sp>
    </p:spTree>
    <p:extLst>
      <p:ext uri="{BB962C8B-B14F-4D97-AF65-F5344CB8AC3E}">
        <p14:creationId xmlns:p14="http://schemas.microsoft.com/office/powerpoint/2010/main" val="4137440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41</a:t>
            </a:fld>
            <a:endParaRPr lang="zh-CN" altLang="en-US"/>
          </a:p>
        </p:txBody>
      </p:sp>
    </p:spTree>
    <p:extLst>
      <p:ext uri="{BB962C8B-B14F-4D97-AF65-F5344CB8AC3E}">
        <p14:creationId xmlns:p14="http://schemas.microsoft.com/office/powerpoint/2010/main" val="361965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42</a:t>
            </a:fld>
            <a:endParaRPr lang="zh-CN" altLang="en-US"/>
          </a:p>
        </p:txBody>
      </p:sp>
    </p:spTree>
    <p:extLst>
      <p:ext uri="{BB962C8B-B14F-4D97-AF65-F5344CB8AC3E}">
        <p14:creationId xmlns:p14="http://schemas.microsoft.com/office/powerpoint/2010/main" val="1571842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43</a:t>
            </a:fld>
            <a:endParaRPr lang="zh-CN" altLang="en-US"/>
          </a:p>
        </p:txBody>
      </p:sp>
    </p:spTree>
    <p:extLst>
      <p:ext uri="{BB962C8B-B14F-4D97-AF65-F5344CB8AC3E}">
        <p14:creationId xmlns:p14="http://schemas.microsoft.com/office/powerpoint/2010/main" val="2060539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44</a:t>
            </a:fld>
            <a:endParaRPr lang="zh-CN" altLang="en-US"/>
          </a:p>
        </p:txBody>
      </p:sp>
    </p:spTree>
    <p:extLst>
      <p:ext uri="{BB962C8B-B14F-4D97-AF65-F5344CB8AC3E}">
        <p14:creationId xmlns:p14="http://schemas.microsoft.com/office/powerpoint/2010/main" val="3961629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45</a:t>
            </a:fld>
            <a:endParaRPr lang="zh-CN" altLang="en-US"/>
          </a:p>
        </p:txBody>
      </p:sp>
    </p:spTree>
    <p:extLst>
      <p:ext uri="{BB962C8B-B14F-4D97-AF65-F5344CB8AC3E}">
        <p14:creationId xmlns:p14="http://schemas.microsoft.com/office/powerpoint/2010/main" val="2632737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46</a:t>
            </a:fld>
            <a:endParaRPr lang="zh-CN" altLang="en-US"/>
          </a:p>
        </p:txBody>
      </p:sp>
    </p:spTree>
    <p:extLst>
      <p:ext uri="{BB962C8B-B14F-4D97-AF65-F5344CB8AC3E}">
        <p14:creationId xmlns:p14="http://schemas.microsoft.com/office/powerpoint/2010/main" val="2286749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47</a:t>
            </a:fld>
            <a:endParaRPr lang="zh-CN" altLang="en-US"/>
          </a:p>
        </p:txBody>
      </p:sp>
    </p:spTree>
    <p:extLst>
      <p:ext uri="{BB962C8B-B14F-4D97-AF65-F5344CB8AC3E}">
        <p14:creationId xmlns:p14="http://schemas.microsoft.com/office/powerpoint/2010/main" val="3947028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48</a:t>
            </a:fld>
            <a:endParaRPr lang="zh-CN" altLang="en-US"/>
          </a:p>
        </p:txBody>
      </p:sp>
    </p:spTree>
    <p:extLst>
      <p:ext uri="{BB962C8B-B14F-4D97-AF65-F5344CB8AC3E}">
        <p14:creationId xmlns:p14="http://schemas.microsoft.com/office/powerpoint/2010/main" val="4135448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49</a:t>
            </a:fld>
            <a:endParaRPr lang="zh-CN" altLang="en-US"/>
          </a:p>
        </p:txBody>
      </p:sp>
    </p:spTree>
    <p:extLst>
      <p:ext uri="{BB962C8B-B14F-4D97-AF65-F5344CB8AC3E}">
        <p14:creationId xmlns:p14="http://schemas.microsoft.com/office/powerpoint/2010/main" val="99013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a:t>
            </a:fld>
            <a:endParaRPr lang="zh-CN" altLang="en-US"/>
          </a:p>
        </p:txBody>
      </p:sp>
    </p:spTree>
    <p:extLst>
      <p:ext uri="{BB962C8B-B14F-4D97-AF65-F5344CB8AC3E}">
        <p14:creationId xmlns:p14="http://schemas.microsoft.com/office/powerpoint/2010/main" val="2404266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50</a:t>
            </a:fld>
            <a:endParaRPr lang="zh-CN" altLang="en-US"/>
          </a:p>
        </p:txBody>
      </p:sp>
    </p:spTree>
    <p:extLst>
      <p:ext uri="{BB962C8B-B14F-4D97-AF65-F5344CB8AC3E}">
        <p14:creationId xmlns:p14="http://schemas.microsoft.com/office/powerpoint/2010/main" val="3123606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51</a:t>
            </a:fld>
            <a:endParaRPr lang="zh-CN" altLang="en-US"/>
          </a:p>
        </p:txBody>
      </p:sp>
    </p:spTree>
    <p:extLst>
      <p:ext uri="{BB962C8B-B14F-4D97-AF65-F5344CB8AC3E}">
        <p14:creationId xmlns:p14="http://schemas.microsoft.com/office/powerpoint/2010/main" val="3051598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52</a:t>
            </a:fld>
            <a:endParaRPr lang="zh-CN" altLang="en-US"/>
          </a:p>
        </p:txBody>
      </p:sp>
    </p:spTree>
    <p:extLst>
      <p:ext uri="{BB962C8B-B14F-4D97-AF65-F5344CB8AC3E}">
        <p14:creationId xmlns:p14="http://schemas.microsoft.com/office/powerpoint/2010/main" val="853621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53</a:t>
            </a:fld>
            <a:endParaRPr lang="zh-CN" altLang="en-US"/>
          </a:p>
        </p:txBody>
      </p:sp>
    </p:spTree>
    <p:extLst>
      <p:ext uri="{BB962C8B-B14F-4D97-AF65-F5344CB8AC3E}">
        <p14:creationId xmlns:p14="http://schemas.microsoft.com/office/powerpoint/2010/main" val="16284973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54</a:t>
            </a:fld>
            <a:endParaRPr lang="zh-CN" altLang="en-US"/>
          </a:p>
        </p:txBody>
      </p:sp>
    </p:spTree>
    <p:extLst>
      <p:ext uri="{BB962C8B-B14F-4D97-AF65-F5344CB8AC3E}">
        <p14:creationId xmlns:p14="http://schemas.microsoft.com/office/powerpoint/2010/main" val="1625032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55</a:t>
            </a:fld>
            <a:endParaRPr lang="zh-CN" altLang="en-US"/>
          </a:p>
        </p:txBody>
      </p:sp>
    </p:spTree>
    <p:extLst>
      <p:ext uri="{BB962C8B-B14F-4D97-AF65-F5344CB8AC3E}">
        <p14:creationId xmlns:p14="http://schemas.microsoft.com/office/powerpoint/2010/main" val="1597766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56</a:t>
            </a:fld>
            <a:endParaRPr lang="zh-CN" altLang="en-US"/>
          </a:p>
        </p:txBody>
      </p:sp>
    </p:spTree>
    <p:extLst>
      <p:ext uri="{BB962C8B-B14F-4D97-AF65-F5344CB8AC3E}">
        <p14:creationId xmlns:p14="http://schemas.microsoft.com/office/powerpoint/2010/main" val="21490391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12D4B-148B-4FF3-9DC5-521C1C664A8E}" type="slidenum">
              <a:rPr lang="zh-CN" altLang="en-US" smtClean="0"/>
              <a:t>57</a:t>
            </a:fld>
            <a:endParaRPr lang="zh-CN" altLang="en-US"/>
          </a:p>
        </p:txBody>
      </p:sp>
    </p:spTree>
    <p:extLst>
      <p:ext uri="{BB962C8B-B14F-4D97-AF65-F5344CB8AC3E}">
        <p14:creationId xmlns:p14="http://schemas.microsoft.com/office/powerpoint/2010/main" val="14156343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58</a:t>
            </a:fld>
            <a:endParaRPr lang="zh-CN" altLang="en-US"/>
          </a:p>
        </p:txBody>
      </p:sp>
    </p:spTree>
    <p:extLst>
      <p:ext uri="{BB962C8B-B14F-4D97-AF65-F5344CB8AC3E}">
        <p14:creationId xmlns:p14="http://schemas.microsoft.com/office/powerpoint/2010/main" val="1013627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59</a:t>
            </a:fld>
            <a:endParaRPr lang="zh-CN" altLang="en-US"/>
          </a:p>
        </p:txBody>
      </p:sp>
    </p:spTree>
    <p:extLst>
      <p:ext uri="{BB962C8B-B14F-4D97-AF65-F5344CB8AC3E}">
        <p14:creationId xmlns:p14="http://schemas.microsoft.com/office/powerpoint/2010/main" val="206003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a:t>
            </a:fld>
            <a:endParaRPr lang="zh-CN" altLang="en-US"/>
          </a:p>
        </p:txBody>
      </p:sp>
    </p:spTree>
    <p:extLst>
      <p:ext uri="{BB962C8B-B14F-4D97-AF65-F5344CB8AC3E}">
        <p14:creationId xmlns:p14="http://schemas.microsoft.com/office/powerpoint/2010/main" val="17930636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60</a:t>
            </a:fld>
            <a:endParaRPr lang="zh-CN" altLang="en-US"/>
          </a:p>
        </p:txBody>
      </p:sp>
    </p:spTree>
    <p:extLst>
      <p:ext uri="{BB962C8B-B14F-4D97-AF65-F5344CB8AC3E}">
        <p14:creationId xmlns:p14="http://schemas.microsoft.com/office/powerpoint/2010/main" val="36307548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61</a:t>
            </a:fld>
            <a:endParaRPr lang="zh-CN" altLang="en-US"/>
          </a:p>
        </p:txBody>
      </p:sp>
    </p:spTree>
    <p:extLst>
      <p:ext uri="{BB962C8B-B14F-4D97-AF65-F5344CB8AC3E}">
        <p14:creationId xmlns:p14="http://schemas.microsoft.com/office/powerpoint/2010/main" val="597517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62</a:t>
            </a:fld>
            <a:endParaRPr lang="zh-CN" altLang="en-US"/>
          </a:p>
        </p:txBody>
      </p:sp>
    </p:spTree>
    <p:extLst>
      <p:ext uri="{BB962C8B-B14F-4D97-AF65-F5344CB8AC3E}">
        <p14:creationId xmlns:p14="http://schemas.microsoft.com/office/powerpoint/2010/main" val="2824216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63</a:t>
            </a:fld>
            <a:endParaRPr lang="zh-CN" altLang="en-US"/>
          </a:p>
        </p:txBody>
      </p:sp>
    </p:spTree>
    <p:extLst>
      <p:ext uri="{BB962C8B-B14F-4D97-AF65-F5344CB8AC3E}">
        <p14:creationId xmlns:p14="http://schemas.microsoft.com/office/powerpoint/2010/main" val="143347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7</a:t>
            </a:fld>
            <a:endParaRPr lang="zh-CN" altLang="en-US"/>
          </a:p>
        </p:txBody>
      </p:sp>
    </p:spTree>
    <p:extLst>
      <p:ext uri="{BB962C8B-B14F-4D97-AF65-F5344CB8AC3E}">
        <p14:creationId xmlns:p14="http://schemas.microsoft.com/office/powerpoint/2010/main" val="129809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8</a:t>
            </a:fld>
            <a:endParaRPr lang="zh-CN" altLang="en-US"/>
          </a:p>
        </p:txBody>
      </p:sp>
    </p:spTree>
    <p:extLst>
      <p:ext uri="{BB962C8B-B14F-4D97-AF65-F5344CB8AC3E}">
        <p14:creationId xmlns:p14="http://schemas.microsoft.com/office/powerpoint/2010/main" val="382416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功能强大</a:t>
            </a:r>
            <a:r>
              <a:rPr lang="zh-CN" altLang="en-US" sz="12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性能强悍</a:t>
            </a:r>
            <a:r>
              <a:rPr lang="zh-CN" altLang="en-US" sz="12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安全性高</a:t>
            </a:r>
            <a:r>
              <a:rPr lang="zh-CN" altLang="en-US" sz="1200" b="0" i="0" kern="1200" dirty="0">
                <a:solidFill>
                  <a:schemeClr val="tx1"/>
                </a:solidFill>
                <a:effectLst/>
                <a:latin typeface="+mn-lt"/>
                <a:ea typeface="+mn-ea"/>
                <a:cs typeface="+mn-cs"/>
              </a:rPr>
              <a:t>：往往具备防火墙，防 </a:t>
            </a:r>
            <a:r>
              <a:rPr lang="en-US" altLang="zh-CN" sz="1200" b="0" i="0" kern="1200" dirty="0" err="1">
                <a:solidFill>
                  <a:schemeClr val="tx1"/>
                </a:solidFill>
                <a:effectLst/>
                <a:latin typeface="+mn-lt"/>
                <a:ea typeface="+mn-ea"/>
                <a:cs typeface="+mn-cs"/>
              </a:rPr>
              <a:t>DDos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攻击等安全功能。</a:t>
            </a:r>
          </a:p>
          <a:p>
            <a:r>
              <a:rPr lang="zh-CN" altLang="en-US" sz="1200" b="0" i="0" kern="1200" dirty="0">
                <a:solidFill>
                  <a:schemeClr val="tx1"/>
                </a:solidFill>
                <a:effectLst/>
                <a:latin typeface="+mn-lt"/>
                <a:ea typeface="+mn-ea"/>
                <a:cs typeface="+mn-cs"/>
              </a:rPr>
              <a:t>硬件负载均衡的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成本昂贵</a:t>
            </a:r>
            <a:r>
              <a:rPr lang="zh-CN" altLang="en-US" sz="12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扩展性差</a:t>
            </a:r>
            <a:r>
              <a:rPr lang="zh-CN" altLang="en-US" sz="1200" b="0" i="0" kern="1200" dirty="0">
                <a:solidFill>
                  <a:schemeClr val="tx1"/>
                </a:solidFill>
                <a:effectLst/>
                <a:latin typeface="+mn-lt"/>
                <a:ea typeface="+mn-ea"/>
                <a:cs typeface="+mn-cs"/>
              </a:rPr>
              <a:t>：当访问量突增时，超过限度不能动态扩容。</a:t>
            </a:r>
          </a:p>
          <a:p>
            <a:endParaRPr lang="en-US" altLang="zh-CN" dirty="0"/>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优点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扩展性好</a:t>
            </a:r>
            <a:r>
              <a:rPr lang="zh-CN" altLang="en-US" sz="12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成本低廉</a:t>
            </a:r>
            <a:r>
              <a:rPr lang="zh-CN" altLang="en-US" sz="1200" b="0" i="0" kern="1200" dirty="0">
                <a:solidFill>
                  <a:schemeClr val="tx1"/>
                </a:solidFill>
                <a:effectLst/>
                <a:latin typeface="+mn-lt"/>
                <a:ea typeface="+mn-ea"/>
                <a:cs typeface="+mn-cs"/>
              </a:rPr>
              <a:t>：软件负载均衡可以在任何标准物理设备上运行，降低了购买和运维的成本。</a:t>
            </a:r>
          </a:p>
          <a:p>
            <a:r>
              <a:rPr lang="zh-CN" altLang="en-US" sz="1200" b="0" i="0" kern="1200" dirty="0">
                <a:solidFill>
                  <a:schemeClr val="tx1"/>
                </a:solidFill>
                <a:effectLst/>
                <a:latin typeface="+mn-lt"/>
                <a:ea typeface="+mn-ea"/>
                <a:cs typeface="+mn-cs"/>
              </a:rPr>
              <a:t>软件负载均衡的 </a:t>
            </a:r>
            <a:r>
              <a:rPr lang="zh-CN" altLang="en-US" sz="1200" b="1" i="0" kern="1200" dirty="0">
                <a:solidFill>
                  <a:schemeClr val="tx1"/>
                </a:solidFill>
                <a:effectLst/>
                <a:latin typeface="+mn-lt"/>
                <a:ea typeface="+mn-ea"/>
                <a:cs typeface="+mn-cs"/>
              </a:rPr>
              <a:t>缺点</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性能略差</a:t>
            </a:r>
            <a:r>
              <a:rPr lang="zh-CN" altLang="en-US" sz="1200" b="0" i="0" kern="1200" dirty="0">
                <a:solidFill>
                  <a:schemeClr val="tx1"/>
                </a:solidFill>
                <a:effectLst/>
                <a:latin typeface="+mn-lt"/>
                <a:ea typeface="+mn-ea"/>
                <a:cs typeface="+mn-cs"/>
              </a:rPr>
              <a:t>：相比于硬件负载均衡，软件负载均衡的性能要略低一些。</a:t>
            </a:r>
          </a:p>
        </p:txBody>
      </p:sp>
      <p:sp>
        <p:nvSpPr>
          <p:cNvPr id="4" name="灯片编号占位符 3"/>
          <p:cNvSpPr>
            <a:spLocks noGrp="1"/>
          </p:cNvSpPr>
          <p:nvPr>
            <p:ph type="sldNum" sz="quarter" idx="10"/>
          </p:nvPr>
        </p:nvSpPr>
        <p:spPr/>
        <p:txBody>
          <a:bodyPr/>
          <a:lstStyle/>
          <a:p>
            <a:fld id="{3A812D4B-148B-4FF3-9DC5-521C1C664A8E}" type="slidenum">
              <a:rPr lang="zh-CN" altLang="en-US" smtClean="0"/>
              <a:t>9</a:t>
            </a:fld>
            <a:endParaRPr lang="zh-CN" altLang="en-US"/>
          </a:p>
        </p:txBody>
      </p:sp>
    </p:spTree>
    <p:extLst>
      <p:ext uri="{BB962C8B-B14F-4D97-AF65-F5344CB8AC3E}">
        <p14:creationId xmlns:p14="http://schemas.microsoft.com/office/powerpoint/2010/main" val="11273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283D1-D221-40E5-9E58-AAEE22C683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A50581-029C-49BB-8888-73D45955C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802AAB-B99A-4E54-AA06-3AD0891D89DD}"/>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2AB53766-E02F-4B0E-8651-D1D0B5B49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BFE9E-728F-41C0-B127-8095A2E88D3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3657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B833-7405-49AC-A27C-2DB8860D4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66F4C7-16D9-48FF-893B-460F8FA33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E9147D5-727A-40A5-89F8-04AE5100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97F158-05AF-43AC-9305-17325ACD8238}"/>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6" name="页脚占位符 5">
            <a:extLst>
              <a:ext uri="{FF2B5EF4-FFF2-40B4-BE49-F238E27FC236}">
                <a16:creationId xmlns:a16="http://schemas.microsoft.com/office/drawing/2014/main" id="{44B990CE-C9F6-4D1A-8522-124B1E9929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52321-DCDE-434E-BE51-A8BA85B2C43C}"/>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3471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C7B3D-9760-4147-BF09-CFCE07D648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5B0F0A-1234-4758-97E5-09A90F84C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F94F97-7A96-4D54-9FBE-782AA963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28E7D2-FFE9-4DCA-8D9A-9DAD2B487F29}"/>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6" name="页脚占位符 5">
            <a:extLst>
              <a:ext uri="{FF2B5EF4-FFF2-40B4-BE49-F238E27FC236}">
                <a16:creationId xmlns:a16="http://schemas.microsoft.com/office/drawing/2014/main" id="{0D047949-1C3E-447B-ACAA-9002B9CFBE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D1EC13-6D72-4D7E-B14D-6B1D866895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4972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40F47-2991-4C09-AE0C-63367332E7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3B7736-D660-44BB-9B63-B896AE9647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29E95C-FE65-4696-B639-E61BAA916DBC}"/>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626AB70B-440D-48A1-A314-4D1224F2D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7C5FD-463B-4895-8086-71DCE481A39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69192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F5B699-FE94-4AA2-A416-E994D2260F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D907D3-6B1D-41CD-8746-D249EDD540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061BB0-FE07-466C-A17D-033F07C16540}"/>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B8164299-991A-49D9-B306-0D65CEC1F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AAABB2-B4EA-40BC-811A-8034CB6A19C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82781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7F684-2436-45B0-8B56-FC367FA7C9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1A25B1-942B-4779-80F6-4B21AED0D2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9DD878-8ED1-43F2-8B7A-96D94E12C7C4}"/>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5B605BC9-720D-451D-B308-3D293181A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7E53F-3D66-4C2C-B7A5-3060C65EDAF2}"/>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0399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6FF9F-72F1-4B8C-B219-42670190C2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69BB91-5D82-48BE-8F8C-87EADF9C9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2B5CBD-B4BC-46B3-A85D-FA4CE33109CE}"/>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38CE1D87-6F91-496B-900B-1EFF54868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D9787-DE80-4B1E-A62E-4C98841E81EB}"/>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1564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3FB15-1322-4F26-9CE9-9354980ADC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F2CA28-3CDE-4C18-8C2A-842D31EF3F8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C8F109-AA96-4E47-85AD-85E088B5642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38D91A1-2DD5-4023-B700-9E9C5F17FE04}"/>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6" name="页脚占位符 5">
            <a:extLst>
              <a:ext uri="{FF2B5EF4-FFF2-40B4-BE49-F238E27FC236}">
                <a16:creationId xmlns:a16="http://schemas.microsoft.com/office/drawing/2014/main" id="{C244A27B-DBE8-42FF-BB72-954D168DE4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1C2BB8-3BFE-49DF-AD89-59E507BA9EC5}"/>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5622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B3FD-97ED-4BB9-8F5E-CF34D46B8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B2B9F0-E284-47E1-9294-0E85A0A08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1D8628-BD5A-4834-9BAD-F7F1817966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B1847C-6AF2-4229-8942-3FD311066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9DBEF1D-1C9D-412D-8EB8-E37CD31665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20A3B2A-2BC4-4140-A139-912259BBE565}"/>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8" name="页脚占位符 7">
            <a:extLst>
              <a:ext uri="{FF2B5EF4-FFF2-40B4-BE49-F238E27FC236}">
                <a16:creationId xmlns:a16="http://schemas.microsoft.com/office/drawing/2014/main" id="{3A4CBA78-A90D-43BE-8C9B-CACC266D6C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AB256A-8D36-4C6F-A7E6-C238663DFF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
        <p:nvSpPr>
          <p:cNvPr id="11" name="矩形 10"/>
          <p:cNvSpPr/>
          <p:nvPr userDrawn="1"/>
        </p:nvSpPr>
        <p:spPr>
          <a:xfrm>
            <a:off x="8679538" y="6417089"/>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06976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5999-5B4C-4F61-A4E0-F661ECEA69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EEE6FF-F44B-47A5-932F-2909D12CFB0C}"/>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4" name="页脚占位符 3">
            <a:extLst>
              <a:ext uri="{FF2B5EF4-FFF2-40B4-BE49-F238E27FC236}">
                <a16:creationId xmlns:a16="http://schemas.microsoft.com/office/drawing/2014/main" id="{CE17FCE7-3CF6-45ED-946D-F923059E48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0C49F3-54CF-4905-BFD4-9E3D7EA6940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90784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1" cy="6858000"/>
          </a:xfrm>
          <a:prstGeom prst="rect">
            <a:avLst/>
          </a:prstGeom>
        </p:spPr>
      </p:pic>
    </p:spTree>
    <p:extLst>
      <p:ext uri="{BB962C8B-B14F-4D97-AF65-F5344CB8AC3E}">
        <p14:creationId xmlns:p14="http://schemas.microsoft.com/office/powerpoint/2010/main" val="400475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7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2147C-8FF8-4836-A743-24688FB9BBEF}"/>
              </a:ext>
            </a:extLst>
          </p:cNvPr>
          <p:cNvSpPr>
            <a:spLocks noGrp="1"/>
          </p:cNvSpPr>
          <p:nvPr>
            <p:ph type="dt" sz="half" idx="10"/>
          </p:nvPr>
        </p:nvSpPr>
        <p:spPr/>
        <p:txBody>
          <a:bodyPr/>
          <a:lstStyle/>
          <a:p>
            <a:fld id="{F1307FCC-64BD-4951-AF5D-79ABDFF88F25}" type="datetimeFigureOut">
              <a:rPr lang="zh-CN" altLang="en-US" smtClean="0"/>
              <a:t>2021/6/19</a:t>
            </a:fld>
            <a:endParaRPr lang="zh-CN" altLang="en-US"/>
          </a:p>
        </p:txBody>
      </p:sp>
      <p:sp>
        <p:nvSpPr>
          <p:cNvPr id="3" name="页脚占位符 2">
            <a:extLst>
              <a:ext uri="{FF2B5EF4-FFF2-40B4-BE49-F238E27FC236}">
                <a16:creationId xmlns:a16="http://schemas.microsoft.com/office/drawing/2014/main" id="{995D0378-9575-4013-BAAF-1224554F19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90CF72-4357-42E0-AA2E-DA133FF677E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5025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9039B-3390-43DF-BEDE-5264730E4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05A941-F4F7-492A-B4B9-FD9CB660C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8280C4-E751-4473-A9E6-CF4199F88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FCC-64BD-4951-AF5D-79ABDFF88F25}" type="datetimeFigureOut">
              <a:rPr lang="zh-CN" altLang="en-US" smtClean="0"/>
              <a:t>2021/6/19</a:t>
            </a:fld>
            <a:endParaRPr lang="zh-CN" altLang="en-US"/>
          </a:p>
        </p:txBody>
      </p:sp>
      <p:sp>
        <p:nvSpPr>
          <p:cNvPr id="5" name="页脚占位符 4">
            <a:extLst>
              <a:ext uri="{FF2B5EF4-FFF2-40B4-BE49-F238E27FC236}">
                <a16:creationId xmlns:a16="http://schemas.microsoft.com/office/drawing/2014/main" id="{F657E2D4-CB64-4B27-9D3A-55BC55AA7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35D7E-957E-4972-9AD0-B00E2617B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322280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9.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7"/>
          <p:cNvSpPr>
            <a:spLocks noChangeArrowheads="1"/>
          </p:cNvSpPr>
          <p:nvPr/>
        </p:nvSpPr>
        <p:spPr bwMode="auto">
          <a:xfrm>
            <a:off x="1701149" y="2958114"/>
            <a:ext cx="875898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800" b="1" kern="0" spc="600" dirty="0">
                <a:solidFill>
                  <a:schemeClr val="tx1">
                    <a:lumMod val="50000"/>
                    <a:lumOff val="50000"/>
                  </a:schemeClr>
                </a:solidFill>
                <a:latin typeface="华文彩云" panose="02010800040101010101" pitchFamily="2" charset="-122"/>
                <a:ea typeface="华文彩云" panose="02010800040101010101" pitchFamily="2" charset="-122"/>
                <a:sym typeface="微软雅黑" pitchFamily="34" charset="-122"/>
              </a:rPr>
              <a:t>漫谈分布式系统架构</a:t>
            </a:r>
            <a:endParaRPr kumimoji="0" lang="zh-CN" altLang="en-US" sz="4800" b="1" i="0" u="none" strike="noStrike" kern="0" cap="none" spc="600" normalizeH="0" baseline="0" noProof="0" dirty="0">
              <a:ln>
                <a:noFill/>
              </a:ln>
              <a:solidFill>
                <a:schemeClr val="tx1">
                  <a:lumMod val="50000"/>
                  <a:lumOff val="50000"/>
                </a:schemeClr>
              </a:solidFill>
              <a:effectLst/>
              <a:uLnTx/>
              <a:uFillTx/>
              <a:latin typeface="华文彩云" panose="02010800040101010101" pitchFamily="2" charset="-122"/>
              <a:ea typeface="华文彩云" panose="02010800040101010101" pitchFamily="2" charset="-122"/>
              <a:sym typeface="微软雅黑" pitchFamily="34" charset="-122"/>
            </a:endParaRPr>
          </a:p>
        </p:txBody>
      </p:sp>
      <p:cxnSp>
        <p:nvCxnSpPr>
          <p:cNvPr id="99" name="直接连接符 98"/>
          <p:cNvCxnSpPr/>
          <p:nvPr/>
        </p:nvCxnSpPr>
        <p:spPr>
          <a:xfrm>
            <a:off x="2893169" y="381089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0" name="TextBox 7"/>
          <p:cNvSpPr>
            <a:spLocks noChangeArrowheads="1"/>
          </p:cNvSpPr>
          <p:nvPr/>
        </p:nvSpPr>
        <p:spPr bwMode="auto">
          <a:xfrm>
            <a:off x="2893169" y="3899886"/>
            <a:ext cx="67687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defRPr/>
            </a:pPr>
            <a:r>
              <a:rPr lang="zh-CN" altLang="en-US" sz="2000" kern="0" spc="300" dirty="0">
                <a:solidFill>
                  <a:schemeClr val="tx1">
                    <a:lumMod val="50000"/>
                    <a:lumOff val="50000"/>
                  </a:schemeClr>
                </a:solidFill>
                <a:latin typeface="微软雅黑" panose="020B0503020204020204" pitchFamily="34" charset="-122"/>
                <a:ea typeface="微软雅黑" panose="020B0503020204020204" pitchFamily="34" charset="-122"/>
              </a:rPr>
              <a:t>简介</a:t>
            </a:r>
            <a:r>
              <a:rPr kumimoji="0" lang="zh-CN" altLang="en-US"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 </a:t>
            </a:r>
            <a:r>
              <a:rPr kumimoji="0" lang="en-US" altLang="zh-CN"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 理论 </a:t>
            </a:r>
            <a:r>
              <a:rPr kumimoji="0" lang="en-US" altLang="zh-CN"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 算法 </a:t>
            </a:r>
            <a:r>
              <a:rPr kumimoji="0" lang="en-US" altLang="zh-CN"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 设计 </a:t>
            </a:r>
            <a:r>
              <a:rPr lang="en-US" altLang="zh-CN" sz="2000" kern="0" spc="3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kern="0" spc="300" dirty="0">
                <a:solidFill>
                  <a:schemeClr val="tx1">
                    <a:lumMod val="50000"/>
                    <a:lumOff val="50000"/>
                  </a:schemeClr>
                </a:solidFill>
                <a:latin typeface="微软雅黑" panose="020B0503020204020204" pitchFamily="34" charset="-122"/>
                <a:ea typeface="微软雅黑" panose="020B0503020204020204" pitchFamily="34" charset="-122"/>
              </a:rPr>
              <a:t> 应用</a:t>
            </a:r>
            <a:endParaRPr kumimoji="0" lang="zh-CN" altLang="en-US" sz="2000" b="0" i="0" u="none" strike="noStrike" kern="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cxnSp>
        <p:nvCxnSpPr>
          <p:cNvPr id="101" name="直接连接符 100"/>
          <p:cNvCxnSpPr/>
          <p:nvPr/>
        </p:nvCxnSpPr>
        <p:spPr>
          <a:xfrm>
            <a:off x="2893169" y="427466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2" name="矩形 3"/>
          <p:cNvSpPr>
            <a:spLocks noChangeArrowheads="1"/>
          </p:cNvSpPr>
          <p:nvPr/>
        </p:nvSpPr>
        <p:spPr bwMode="auto">
          <a:xfrm>
            <a:off x="4080066" y="4530978"/>
            <a:ext cx="3583339"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rPr>
              <a:t>讲师</a:t>
            </a:r>
            <a:r>
              <a:rPr kumimoji="0" lang="zh-CN" altLang="en-US"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：张鹏</a:t>
            </a:r>
            <a:r>
              <a:rPr kumimoji="0" lang="en-US" altLang="zh-CN"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    </a:t>
            </a:r>
            <a:r>
              <a:rPr kumimoji="0" lang="zh-CN" altLang="en-US"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时间：</a:t>
            </a:r>
            <a:r>
              <a:rPr kumimoji="0" lang="en-US" altLang="zh-CN"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2021.10.01</a:t>
            </a:r>
            <a:endParaRPr kumimoji="0" lang="zh-CN" altLang="en-US"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3973289" y="5134662"/>
            <a:ext cx="571870" cy="574400"/>
            <a:chOff x="9096726" y="250316"/>
            <a:chExt cx="626458" cy="629230"/>
          </a:xfrm>
        </p:grpSpPr>
        <p:sp>
          <p:nvSpPr>
            <p:cNvPr id="104" name="Oval 4"/>
            <p:cNvSpPr/>
            <p:nvPr/>
          </p:nvSpPr>
          <p:spPr>
            <a:xfrm>
              <a:off x="9096726" y="250316"/>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endParaRPr>
            </a:p>
          </p:txBody>
        </p:sp>
        <p:grpSp>
          <p:nvGrpSpPr>
            <p:cNvPr id="105" name="Group 4"/>
            <p:cNvGrpSpPr>
              <a:grpSpLocks noChangeAspect="1"/>
            </p:cNvGrpSpPr>
            <p:nvPr/>
          </p:nvGrpSpPr>
          <p:grpSpPr bwMode="auto">
            <a:xfrm>
              <a:off x="9304846" y="396473"/>
              <a:ext cx="210218" cy="336915"/>
              <a:chOff x="4638" y="-33"/>
              <a:chExt cx="667" cy="1069"/>
            </a:xfrm>
            <a:solidFill>
              <a:sysClr val="window" lastClr="FFFFFF"/>
            </a:solidFill>
          </p:grpSpPr>
          <p:sp>
            <p:nvSpPr>
              <p:cNvPr id="106"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grpSp>
        <p:nvGrpSpPr>
          <p:cNvPr id="108" name="组合 107"/>
          <p:cNvGrpSpPr/>
          <p:nvPr/>
        </p:nvGrpSpPr>
        <p:grpSpPr>
          <a:xfrm>
            <a:off x="5156624" y="5134662"/>
            <a:ext cx="571870" cy="574400"/>
            <a:chOff x="10596810" y="-683024"/>
            <a:chExt cx="626458" cy="629230"/>
          </a:xfrm>
        </p:grpSpPr>
        <p:sp>
          <p:nvSpPr>
            <p:cNvPr id="109" name="Oval 4"/>
            <p:cNvSpPr/>
            <p:nvPr/>
          </p:nvSpPr>
          <p:spPr>
            <a:xfrm>
              <a:off x="10596810" y="-683024"/>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endParaRPr>
            </a:p>
          </p:txBody>
        </p:sp>
        <p:sp>
          <p:nvSpPr>
            <p:cNvPr id="110" name="Freeform 9"/>
            <p:cNvSpPr>
              <a:spLocks noEditPoints="1"/>
            </p:cNvSpPr>
            <p:nvPr/>
          </p:nvSpPr>
          <p:spPr bwMode="auto">
            <a:xfrm rot="19469485">
              <a:off x="10713085" y="-577124"/>
              <a:ext cx="358763" cy="382284"/>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6339959" y="5134662"/>
            <a:ext cx="571870" cy="574400"/>
            <a:chOff x="10596810" y="503370"/>
            <a:chExt cx="626458" cy="629230"/>
          </a:xfrm>
        </p:grpSpPr>
        <p:sp>
          <p:nvSpPr>
            <p:cNvPr id="112" name="Oval 4"/>
            <p:cNvSpPr/>
            <p:nvPr/>
          </p:nvSpPr>
          <p:spPr>
            <a:xfrm>
              <a:off x="10596810" y="503370"/>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endParaRPr>
            </a:p>
          </p:txBody>
        </p:sp>
        <p:sp>
          <p:nvSpPr>
            <p:cNvPr id="113" name="Freeform 145"/>
            <p:cNvSpPr>
              <a:spLocks noEditPoints="1"/>
            </p:cNvSpPr>
            <p:nvPr/>
          </p:nvSpPr>
          <p:spPr bwMode="auto">
            <a:xfrm>
              <a:off x="10817663" y="652160"/>
              <a:ext cx="219899" cy="331652"/>
            </a:xfrm>
            <a:custGeom>
              <a:avLst/>
              <a:gdLst>
                <a:gd name="T0" fmla="*/ 92 w 122"/>
                <a:gd name="T1" fmla="*/ 98 h 184"/>
                <a:gd name="T2" fmla="*/ 80 w 122"/>
                <a:gd name="T3" fmla="*/ 55 h 184"/>
                <a:gd name="T4" fmla="*/ 111 w 122"/>
                <a:gd name="T5" fmla="*/ 73 h 184"/>
                <a:gd name="T6" fmla="*/ 122 w 122"/>
                <a:gd name="T7" fmla="*/ 117 h 184"/>
                <a:gd name="T8" fmla="*/ 92 w 122"/>
                <a:gd name="T9" fmla="*/ 98 h 184"/>
                <a:gd name="T10" fmla="*/ 31 w 122"/>
                <a:gd name="T11" fmla="*/ 36 h 184"/>
                <a:gd name="T12" fmla="*/ 18 w 122"/>
                <a:gd name="T13" fmla="*/ 0 h 184"/>
                <a:gd name="T14" fmla="*/ 80 w 122"/>
                <a:gd name="T15" fmla="*/ 0 h 184"/>
                <a:gd name="T16" fmla="*/ 67 w 122"/>
                <a:gd name="T17" fmla="*/ 36 h 184"/>
                <a:gd name="T18" fmla="*/ 31 w 122"/>
                <a:gd name="T19" fmla="*/ 36 h 184"/>
                <a:gd name="T20" fmla="*/ 67 w 122"/>
                <a:gd name="T21" fmla="*/ 43 h 184"/>
                <a:gd name="T22" fmla="*/ 89 w 122"/>
                <a:gd name="T23" fmla="*/ 112 h 184"/>
                <a:gd name="T24" fmla="*/ 90 w 122"/>
                <a:gd name="T25" fmla="*/ 112 h 184"/>
                <a:gd name="T26" fmla="*/ 89 w 122"/>
                <a:gd name="T27" fmla="*/ 113 h 184"/>
                <a:gd name="T28" fmla="*/ 98 w 122"/>
                <a:gd name="T29" fmla="*/ 141 h 184"/>
                <a:gd name="T30" fmla="*/ 49 w 122"/>
                <a:gd name="T31" fmla="*/ 184 h 184"/>
                <a:gd name="T32" fmla="*/ 0 w 122"/>
                <a:gd name="T33" fmla="*/ 141 h 184"/>
                <a:gd name="T34" fmla="*/ 31 w 122"/>
                <a:gd name="T35" fmla="*/ 43 h 184"/>
                <a:gd name="T36" fmla="*/ 67 w 122"/>
                <a:gd name="T37" fmla="*/ 43 h 184"/>
                <a:gd name="T38" fmla="*/ 55 w 122"/>
                <a:gd name="T39" fmla="*/ 55 h 184"/>
                <a:gd name="T40" fmla="*/ 43 w 122"/>
                <a:gd name="T41" fmla="*/ 55 h 184"/>
                <a:gd name="T42" fmla="*/ 35 w 122"/>
                <a:gd name="T43" fmla="*/ 81 h 184"/>
                <a:gd name="T44" fmla="*/ 56 w 122"/>
                <a:gd name="T45" fmla="*/ 60 h 184"/>
                <a:gd name="T46" fmla="*/ 55 w 122"/>
                <a:gd name="T47" fmla="*/ 55 h 184"/>
                <a:gd name="T48" fmla="*/ 49 w 122"/>
                <a:gd name="T49" fmla="*/ 166 h 184"/>
                <a:gd name="T50" fmla="*/ 80 w 122"/>
                <a:gd name="T51" fmla="*/ 135 h 184"/>
                <a:gd name="T52" fmla="*/ 77 w 122"/>
                <a:gd name="T53" fmla="*/ 125 h 184"/>
                <a:gd name="T54" fmla="*/ 43 w 122"/>
                <a:gd name="T55" fmla="*/ 160 h 184"/>
                <a:gd name="T56" fmla="*/ 49 w 122"/>
                <a:gd name="T57" fmla="*/ 166 h 184"/>
                <a:gd name="T58" fmla="*/ 33 w 122"/>
                <a:gd name="T59" fmla="*/ 149 h 184"/>
                <a:gd name="T60" fmla="*/ 72 w 122"/>
                <a:gd name="T61" fmla="*/ 110 h 184"/>
                <a:gd name="T62" fmla="*/ 68 w 122"/>
                <a:gd name="T63" fmla="*/ 98 h 184"/>
                <a:gd name="T64" fmla="*/ 25 w 122"/>
                <a:gd name="T65" fmla="*/ 141 h 184"/>
                <a:gd name="T66" fmla="*/ 33 w 122"/>
                <a:gd name="T67" fmla="*/ 149 h 184"/>
                <a:gd name="T68" fmla="*/ 21 w 122"/>
                <a:gd name="T69" fmla="*/ 128 h 184"/>
                <a:gd name="T70" fmla="*/ 64 w 122"/>
                <a:gd name="T71" fmla="*/ 84 h 184"/>
                <a:gd name="T72" fmla="*/ 61 w 122"/>
                <a:gd name="T73" fmla="*/ 73 h 184"/>
                <a:gd name="T74" fmla="*/ 27 w 122"/>
                <a:gd name="T75" fmla="*/ 106 h 184"/>
                <a:gd name="T76" fmla="*/ 21 w 122"/>
                <a:gd name="T77" fmla="*/ 1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84">
                  <a:moveTo>
                    <a:pt x="92" y="98"/>
                  </a:moveTo>
                  <a:lnTo>
                    <a:pt x="80" y="55"/>
                  </a:lnTo>
                  <a:lnTo>
                    <a:pt x="111" y="73"/>
                  </a:lnTo>
                  <a:lnTo>
                    <a:pt x="122" y="117"/>
                  </a:lnTo>
                  <a:lnTo>
                    <a:pt x="92" y="98"/>
                  </a:lnTo>
                  <a:close/>
                  <a:moveTo>
                    <a:pt x="31" y="36"/>
                  </a:moveTo>
                  <a:lnTo>
                    <a:pt x="18" y="0"/>
                  </a:lnTo>
                  <a:lnTo>
                    <a:pt x="80" y="0"/>
                  </a:lnTo>
                  <a:lnTo>
                    <a:pt x="67" y="36"/>
                  </a:lnTo>
                  <a:lnTo>
                    <a:pt x="31" y="36"/>
                  </a:lnTo>
                  <a:close/>
                  <a:moveTo>
                    <a:pt x="67" y="43"/>
                  </a:moveTo>
                  <a:lnTo>
                    <a:pt x="89" y="112"/>
                  </a:lnTo>
                  <a:lnTo>
                    <a:pt x="90" y="112"/>
                  </a:lnTo>
                  <a:lnTo>
                    <a:pt x="89" y="113"/>
                  </a:lnTo>
                  <a:lnTo>
                    <a:pt x="98" y="141"/>
                  </a:lnTo>
                  <a:lnTo>
                    <a:pt x="49" y="184"/>
                  </a:lnTo>
                  <a:lnTo>
                    <a:pt x="0" y="141"/>
                  </a:lnTo>
                  <a:lnTo>
                    <a:pt x="31" y="43"/>
                  </a:lnTo>
                  <a:lnTo>
                    <a:pt x="67" y="43"/>
                  </a:lnTo>
                  <a:close/>
                  <a:moveTo>
                    <a:pt x="55" y="55"/>
                  </a:moveTo>
                  <a:lnTo>
                    <a:pt x="43" y="55"/>
                  </a:lnTo>
                  <a:lnTo>
                    <a:pt x="35" y="81"/>
                  </a:lnTo>
                  <a:lnTo>
                    <a:pt x="56" y="60"/>
                  </a:lnTo>
                  <a:lnTo>
                    <a:pt x="55" y="55"/>
                  </a:lnTo>
                  <a:close/>
                  <a:moveTo>
                    <a:pt x="49" y="166"/>
                  </a:moveTo>
                  <a:lnTo>
                    <a:pt x="80" y="135"/>
                  </a:lnTo>
                  <a:lnTo>
                    <a:pt x="77" y="125"/>
                  </a:lnTo>
                  <a:lnTo>
                    <a:pt x="43" y="160"/>
                  </a:lnTo>
                  <a:lnTo>
                    <a:pt x="49" y="166"/>
                  </a:lnTo>
                  <a:close/>
                  <a:moveTo>
                    <a:pt x="33" y="149"/>
                  </a:moveTo>
                  <a:lnTo>
                    <a:pt x="72" y="110"/>
                  </a:lnTo>
                  <a:lnTo>
                    <a:pt x="68" y="98"/>
                  </a:lnTo>
                  <a:lnTo>
                    <a:pt x="25" y="141"/>
                  </a:lnTo>
                  <a:lnTo>
                    <a:pt x="33" y="149"/>
                  </a:lnTo>
                  <a:close/>
                  <a:moveTo>
                    <a:pt x="21" y="128"/>
                  </a:moveTo>
                  <a:lnTo>
                    <a:pt x="64" y="84"/>
                  </a:lnTo>
                  <a:lnTo>
                    <a:pt x="61" y="73"/>
                  </a:lnTo>
                  <a:lnTo>
                    <a:pt x="27" y="106"/>
                  </a:lnTo>
                  <a:lnTo>
                    <a:pt x="21" y="128"/>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4" name="组合 113"/>
          <p:cNvGrpSpPr/>
          <p:nvPr/>
        </p:nvGrpSpPr>
        <p:grpSpPr>
          <a:xfrm>
            <a:off x="7523295" y="5134662"/>
            <a:ext cx="571870" cy="574400"/>
            <a:chOff x="10596810" y="1655498"/>
            <a:chExt cx="626458" cy="629230"/>
          </a:xfrm>
        </p:grpSpPr>
        <p:sp>
          <p:nvSpPr>
            <p:cNvPr id="115" name="Oval 4"/>
            <p:cNvSpPr/>
            <p:nvPr/>
          </p:nvSpPr>
          <p:spPr>
            <a:xfrm>
              <a:off x="10596810" y="1655498"/>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endParaRPr>
            </a:p>
          </p:txBody>
        </p:sp>
        <p:sp>
          <p:nvSpPr>
            <p:cNvPr id="116" name="Freeform 206"/>
            <p:cNvSpPr>
              <a:spLocks noChangeAspect="1" noEditPoints="1"/>
            </p:cNvSpPr>
            <p:nvPr/>
          </p:nvSpPr>
          <p:spPr bwMode="auto">
            <a:xfrm>
              <a:off x="10795680" y="1793062"/>
              <a:ext cx="263864"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1028" name="Picture 4" descr="http://www.ssbbww.com/h/s/20210619050311_s10_p_Chr91_1920x1080_1920x881_hak_1_www.ssbbww.com.jpg">
            <a:extLst>
              <a:ext uri="{FF2B5EF4-FFF2-40B4-BE49-F238E27FC236}">
                <a16:creationId xmlns:a16="http://schemas.microsoft.com/office/drawing/2014/main" id="{BDFF5379-1344-4D5C-8591-17A696B2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2" y="906463"/>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648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290654" y="10716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478105" y="1083337"/>
            <a:ext cx="9127672" cy="2723823"/>
          </a:xfrm>
          <a:prstGeom prst="rect">
            <a:avLst/>
          </a:prstGeom>
        </p:spPr>
        <p:txBody>
          <a:bodyPr wrap="square">
            <a:spAutoFit/>
          </a:bodyPr>
          <a:lstStyle/>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什么是 </a:t>
            </a:r>
            <a:r>
              <a:rPr lang="en-US" altLang="zh-CN" b="1" dirty="0">
                <a:solidFill>
                  <a:srgbClr val="788BA9"/>
                </a:solidFill>
                <a:latin typeface="微软雅黑" panose="020B0503020204020204" pitchFamily="34" charset="-122"/>
                <a:ea typeface="微软雅黑" panose="020B0503020204020204" pitchFamily="34" charset="-122"/>
                <a:cs typeface="+mn-ea"/>
              </a:rPr>
              <a:t>BASE</a:t>
            </a:r>
          </a:p>
          <a:p>
            <a:pPr marL="171450" indent="-1714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基本可用（</a:t>
            </a:r>
            <a:r>
              <a:rPr lang="en-US" altLang="zh-CN" b="1" dirty="0">
                <a:solidFill>
                  <a:srgbClr val="D67A71"/>
                </a:solidFill>
                <a:latin typeface="微软雅黑" panose="020B0503020204020204" pitchFamily="34" charset="-122"/>
                <a:ea typeface="微软雅黑" panose="020B0503020204020204" pitchFamily="34" charset="-122"/>
                <a:cs typeface="+mn-ea"/>
              </a:rPr>
              <a:t>Basically Available</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指分布式系统在出现，并认为该中间状态不会影响系统整体可用性，即允许系统不同节点的数据副本之间进行同步的过程存在故障的时候，保证核心可用，允许损失部分可用性。</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软状态（</a:t>
            </a:r>
            <a:r>
              <a:rPr lang="en-US" altLang="zh-CN" b="1" dirty="0">
                <a:solidFill>
                  <a:srgbClr val="D67A71"/>
                </a:solidFill>
                <a:latin typeface="微软雅黑" panose="020B0503020204020204" pitchFamily="34" charset="-122"/>
                <a:ea typeface="微软雅黑" panose="020B0503020204020204" pitchFamily="34" charset="-122"/>
                <a:cs typeface="+mn-ea"/>
              </a:rPr>
              <a:t>Soft State</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指允许系统中的数据存在中间状态延时。</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最终一致性（</a:t>
            </a:r>
            <a:r>
              <a:rPr lang="en-US" altLang="zh-CN" b="1" dirty="0">
                <a:solidFill>
                  <a:srgbClr val="D67A71"/>
                </a:solidFill>
                <a:latin typeface="微软雅黑" panose="020B0503020204020204" pitchFamily="34" charset="-122"/>
                <a:ea typeface="微软雅黑" panose="020B0503020204020204" pitchFamily="34" charset="-122"/>
                <a:cs typeface="+mn-ea"/>
              </a:rPr>
              <a:t>Eventually Consistent</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强调的是系统中所有的数据副本，在经过一段时间的同步后，最终能达到一致的状态。</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02</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分布式理论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BASE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定理</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434111AD-4557-43E8-B5AB-05C4A481D7BC}"/>
              </a:ext>
            </a:extLst>
          </p:cNvPr>
          <p:cNvSpPr/>
          <p:nvPr/>
        </p:nvSpPr>
        <p:spPr>
          <a:xfrm>
            <a:off x="1478105" y="4049347"/>
            <a:ext cx="9127672" cy="2536400"/>
          </a:xfrm>
          <a:prstGeom prst="rect">
            <a:avLst/>
          </a:prstGeom>
        </p:spPr>
        <p:txBody>
          <a:bodyPr wrap="square">
            <a:spAutoFit/>
          </a:bodyPr>
          <a:lstStyle/>
          <a:p>
            <a:pPr>
              <a:lnSpc>
                <a:spcPct val="150000"/>
              </a:lnSpc>
            </a:pPr>
            <a:r>
              <a:rPr lang="en-US" altLang="zh-CN" b="1" dirty="0">
                <a:solidFill>
                  <a:srgbClr val="788BA9"/>
                </a:solidFill>
                <a:latin typeface="微软雅黑" panose="020B0503020204020204" pitchFamily="34" charset="-122"/>
                <a:ea typeface="微软雅黑" panose="020B0503020204020204" pitchFamily="34" charset="-122"/>
                <a:cs typeface="+mn-ea"/>
              </a:rPr>
              <a:t>BASE </a:t>
            </a:r>
            <a:r>
              <a:rPr lang="zh-CN" altLang="en-US" b="1" dirty="0">
                <a:solidFill>
                  <a:srgbClr val="788BA9"/>
                </a:solidFill>
                <a:latin typeface="微软雅黑" panose="020B0503020204020204" pitchFamily="34" charset="-122"/>
                <a:ea typeface="微软雅黑" panose="020B0503020204020204" pitchFamily="34" charset="-122"/>
                <a:cs typeface="+mn-ea"/>
              </a:rPr>
              <a:t>的要点</a:t>
            </a:r>
            <a:endParaRPr lang="en-US" altLang="zh-CN" b="1" dirty="0">
              <a:solidFill>
                <a:srgbClr val="788BA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BASE 理论是对 CAP 中一致性和可用性权衡的结果，它的理论的核心思想是：即使无法做到强一致性，但每个应用都可以根据自身业务特点，采用适当的方式来使系统达到最终一致性。</a:t>
            </a:r>
            <a:endParaRPr lang="en-US" altLang="zh-CN" sz="2400" b="1" dirty="0">
              <a:solidFill>
                <a:srgbClr val="788BA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ACID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要求强一致性，通常运用在传统的数据库系统上。而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要求最终一致性，通过牺牲强一致性来达到可用性，通常运用在大型分布式系统中。</a:t>
            </a:r>
          </a:p>
        </p:txBody>
      </p:sp>
    </p:spTree>
    <p:extLst>
      <p:ext uri="{BB962C8B-B14F-4D97-AF65-F5344CB8AC3E}">
        <p14:creationId xmlns:p14="http://schemas.microsoft.com/office/powerpoint/2010/main" val="203556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F03375D2-EEC1-40D3-A94D-671BBC33FEA8}"/>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502F086D-0E2C-4032-8EDE-D133576A8E13}"/>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CEC9865F-933A-4D90-9158-52E4E8877463}"/>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1B7B1D8D-2C66-4186-B067-551AA9F0F0AB}"/>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C68EDFA9-B1F0-42B6-A89E-CDC01811E8E0}"/>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3</a:t>
            </a:r>
          </a:p>
        </p:txBody>
      </p:sp>
      <p:sp>
        <p:nvSpPr>
          <p:cNvPr id="8" name="矩形 7">
            <a:extLst>
              <a:ext uri="{FF2B5EF4-FFF2-40B4-BE49-F238E27FC236}">
                <a16:creationId xmlns:a16="http://schemas.microsoft.com/office/drawing/2014/main" id="{B92C1757-59E8-4E67-922C-ABA34372C269}"/>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AA69907C-C887-4B2C-8EA2-03066CCE5F81}"/>
              </a:ext>
            </a:extLst>
          </p:cNvPr>
          <p:cNvSpPr txBox="1"/>
          <p:nvPr/>
        </p:nvSpPr>
        <p:spPr>
          <a:xfrm>
            <a:off x="7128930" y="3305875"/>
            <a:ext cx="4372087" cy="670120"/>
          </a:xfrm>
          <a:prstGeom prst="rect">
            <a:avLst/>
          </a:prstGeom>
          <a:noFill/>
        </p:spPr>
        <p:txBody>
          <a:bodyPr wrap="square" rtlCol="0">
            <a:spAutoFit/>
          </a:bodyPr>
          <a:lstStyle/>
          <a:p>
            <a:pPr algn="r">
              <a:lnSpc>
                <a:spcPct val="130000"/>
              </a:lnSpc>
            </a:pPr>
            <a:r>
              <a:rPr lang="zh-CN" altLang="en-US" sz="3200" b="1" dirty="0">
                <a:solidFill>
                  <a:schemeClr val="tx1">
                    <a:lumMod val="50000"/>
                    <a:lumOff val="50000"/>
                  </a:schemeClr>
                </a:solidFill>
                <a:latin typeface="+mj-ea"/>
                <a:ea typeface="+mj-ea"/>
                <a:cs typeface="+mn-ea"/>
                <a:sym typeface="+mn-lt"/>
              </a:rPr>
              <a:t>分布式算法</a:t>
            </a:r>
            <a:endParaRPr lang="en-US" altLang="zh-CN" b="1" dirty="0">
              <a:solidFill>
                <a:schemeClr val="tx1">
                  <a:lumMod val="50000"/>
                  <a:lumOff val="50000"/>
                </a:schemeClr>
              </a:solidFill>
              <a:latin typeface="+mj-ea"/>
              <a:ea typeface="+mj-ea"/>
              <a:cs typeface="+mn-ea"/>
              <a:sym typeface="+mn-lt"/>
            </a:endParaRPr>
          </a:p>
        </p:txBody>
      </p:sp>
      <p:sp>
        <p:nvSpPr>
          <p:cNvPr id="10" name="矩形 9">
            <a:extLst>
              <a:ext uri="{FF2B5EF4-FFF2-40B4-BE49-F238E27FC236}">
                <a16:creationId xmlns:a16="http://schemas.microsoft.com/office/drawing/2014/main" id="{848FB63E-07DE-483C-B082-5CF4766D2171}"/>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03</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EBAE5495-19F8-4ABE-B3BA-C6139AF428AC}"/>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71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440903" y="1953051"/>
            <a:ext cx="9946713" cy="2951898"/>
          </a:xfrm>
          <a:prstGeom prst="rect">
            <a:avLst/>
          </a:prstGeom>
        </p:spPr>
        <p:txBody>
          <a:bodyPr wrap="square">
            <a:spAutoFit/>
          </a:bodyPr>
          <a:lstStyle/>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拜占庭讲解问题描述</a:t>
            </a:r>
            <a:endParaRPr lang="en-US" altLang="zh-CN" b="1" dirty="0">
              <a:solidFill>
                <a:srgbClr val="788BA9"/>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一群拜占庭将军各领一支军队共同围困一座城市。</a:t>
            </a: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将军们必须通过投票来达成一致策略：即同进或同退。</a:t>
            </a: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将军们通过信使来互相通信，投票过程中，每位将军要将自己的投票信息通知其他所有将军。</a:t>
            </a: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将军中可能存在叛徒，他们不仅会发出误导性投票，还可能选择性地发送投票信息。</a:t>
            </a:r>
          </a:p>
          <a:p>
            <a:pPr>
              <a:lnSpc>
                <a:spcPct val="15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将军代表分布式系统中的节点；信使代表通信系统；叛徒代表故障或异常。</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拜占庭将军问题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362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440903" y="1953051"/>
            <a:ext cx="9946713" cy="1705403"/>
          </a:xfrm>
          <a:prstGeom prst="rect">
            <a:avLst/>
          </a:prstGeom>
        </p:spPr>
        <p:txBody>
          <a:bodyPr wrap="square">
            <a:spAutoFit/>
          </a:bodyPr>
          <a:lstStyle/>
          <a:p>
            <a:pPr>
              <a:lnSpc>
                <a:spcPct val="150000"/>
              </a:lnSpc>
            </a:pP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是一种基于消息传递且具有容错性的共识性（</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consensus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算法解决的问题正是分布式一致性问题，即一个分布式系统中的各个进程如何就某个值（决议）达成一致。在一个节点数为 </a:t>
            </a:r>
            <a:r>
              <a:rPr lang="en-US" altLang="zh-CN" b="1" dirty="0">
                <a:solidFill>
                  <a:srgbClr val="788BA9"/>
                </a:solidFill>
                <a:latin typeface="微软雅黑" panose="020B0503020204020204" pitchFamily="34" charset="-122"/>
                <a:ea typeface="微软雅黑" panose="020B0503020204020204" pitchFamily="34" charset="-122"/>
                <a:cs typeface="+mn-ea"/>
              </a:rPr>
              <a:t>2N+1</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的分布式集群中，只要半数以上的节点（</a:t>
            </a:r>
            <a:r>
              <a:rPr lang="en-US" altLang="zh-CN" b="1" dirty="0">
                <a:solidFill>
                  <a:srgbClr val="788BA9"/>
                </a:solidFill>
                <a:latin typeface="微软雅黑" panose="020B0503020204020204" pitchFamily="34" charset="-122"/>
                <a:ea typeface="微软雅黑" panose="020B0503020204020204" pitchFamily="34" charset="-122"/>
                <a:cs typeface="+mn-ea"/>
              </a:rPr>
              <a:t>N + 1</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）还正常工作，整个系统仍可以正常工作。</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B1299BBE-03F9-428A-903A-D4A6DBA5FF11}"/>
              </a:ext>
            </a:extLst>
          </p:cNvPr>
          <p:cNvSpPr/>
          <p:nvPr/>
        </p:nvSpPr>
        <p:spPr>
          <a:xfrm>
            <a:off x="1440903" y="4074143"/>
            <a:ext cx="9946713" cy="1289905"/>
          </a:xfrm>
          <a:prstGeom prst="rect">
            <a:avLst/>
          </a:prstGeom>
        </p:spPr>
        <p:txBody>
          <a:bodyPr wrap="square">
            <a:spAutoFit/>
          </a:bodyPr>
          <a:lstStyle/>
          <a:p>
            <a:pPr>
              <a:lnSpc>
                <a:spcPct val="150000"/>
              </a:lnSpc>
            </a:pP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算法包含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2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个部分：</a:t>
            </a:r>
          </a:p>
          <a:p>
            <a:pPr>
              <a:lnSpc>
                <a:spcPct val="150000"/>
              </a:lnSpc>
            </a:pPr>
            <a:r>
              <a:rPr lang="en-US" altLang="zh-CN" b="1" dirty="0">
                <a:solidFill>
                  <a:srgbClr val="788BA9"/>
                </a:solidFill>
                <a:latin typeface="微软雅黑" panose="020B0503020204020204" pitchFamily="34" charset="-122"/>
                <a:ea typeface="微软雅黑" panose="020B0503020204020204" pitchFamily="34" charset="-122"/>
                <a:cs typeface="+mn-ea"/>
              </a:rPr>
              <a:t>Basic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b="1" dirty="0">
                <a:solidFill>
                  <a:srgbClr val="788BA9"/>
                </a:solidFill>
                <a:latin typeface="微软雅黑" panose="020B0503020204020204" pitchFamily="34" charset="-122"/>
                <a:ea typeface="微软雅黑" panose="020B0503020204020204" pitchFamily="34" charset="-122"/>
                <a:cs typeface="+mn-ea"/>
              </a:rPr>
              <a:t>算法</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：描述的多节点之间如何就某个值达成共识。</a:t>
            </a:r>
          </a:p>
          <a:p>
            <a:pPr>
              <a:lnSpc>
                <a:spcPct val="150000"/>
              </a:lnSpc>
            </a:pPr>
            <a:r>
              <a:rPr lang="en-US" altLang="zh-CN" b="1" dirty="0">
                <a:solidFill>
                  <a:srgbClr val="788BA9"/>
                </a:solidFill>
                <a:latin typeface="微软雅黑" panose="020B0503020204020204" pitchFamily="34" charset="-122"/>
                <a:ea typeface="微软雅黑" panose="020B0503020204020204" pitchFamily="34" charset="-122"/>
                <a:cs typeface="+mn-ea"/>
              </a:rPr>
              <a:t>Multi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b="1" dirty="0">
                <a:solidFill>
                  <a:srgbClr val="788BA9"/>
                </a:solidFill>
                <a:latin typeface="微软雅黑" panose="020B0503020204020204" pitchFamily="34" charset="-122"/>
                <a:ea typeface="微软雅黑" panose="020B0503020204020204" pitchFamily="34" charset="-122"/>
                <a:cs typeface="+mn-ea"/>
              </a:rPr>
              <a:t>思想</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：描述的是执行多个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实例，就一系列值达成共识。</a:t>
            </a:r>
          </a:p>
        </p:txBody>
      </p:sp>
    </p:spTree>
    <p:extLst>
      <p:ext uri="{BB962C8B-B14F-4D97-AF65-F5344CB8AC3E}">
        <p14:creationId xmlns:p14="http://schemas.microsoft.com/office/powerpoint/2010/main" val="284911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5098503" y="2041951"/>
            <a:ext cx="6794784" cy="3367397"/>
          </a:xfrm>
          <a:prstGeom prst="rect">
            <a:avLst/>
          </a:prstGeom>
        </p:spPr>
        <p:txBody>
          <a:bodyPr wrap="square">
            <a:spAutoFit/>
          </a:bodyPr>
          <a:lstStyle/>
          <a:p>
            <a:pPr>
              <a:lnSpc>
                <a:spcPct val="150000"/>
              </a:lnSpc>
            </a:pP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将分布式系统中的节点分为以下角色：</a:t>
            </a: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cs typeface="+mn-ea"/>
              </a:rPr>
              <a:t>提议者（</a:t>
            </a:r>
            <a:r>
              <a:rPr lang="en-US" altLang="zh-CN" b="1" dirty="0">
                <a:solidFill>
                  <a:srgbClr val="D67A71"/>
                </a:solidFill>
                <a:latin typeface="微软雅黑" panose="020B0503020204020204" pitchFamily="34" charset="-122"/>
                <a:ea typeface="微软雅黑" panose="020B0503020204020204" pitchFamily="34" charset="-122"/>
                <a:cs typeface="+mn-ea"/>
              </a:rPr>
              <a:t>Proposer</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：发出提案（</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信息包括提案编号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和提议的值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cs typeface="+mn-ea"/>
              </a:rPr>
              <a:t>决策者（</a:t>
            </a:r>
            <a:r>
              <a:rPr lang="en-US" altLang="zh-CN" b="1" dirty="0">
                <a:solidFill>
                  <a:srgbClr val="D67A71"/>
                </a:solidFill>
                <a:latin typeface="微软雅黑" panose="020B0503020204020204" pitchFamily="34" charset="-122"/>
                <a:ea typeface="微软雅黑" panose="020B0503020204020204" pitchFamily="34" charset="-122"/>
                <a:cs typeface="+mn-ea"/>
              </a:rPr>
              <a:t>Acceptor</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：对每个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进行投票，若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获得多数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的接受，则称该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被批准。</a:t>
            </a: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cs typeface="+mn-ea"/>
              </a:rPr>
              <a:t>学习者（</a:t>
            </a:r>
            <a:r>
              <a:rPr lang="en-US" altLang="zh-CN" b="1" dirty="0">
                <a:solidFill>
                  <a:srgbClr val="D67A71"/>
                </a:solidFill>
                <a:latin typeface="微软雅黑" panose="020B0503020204020204" pitchFamily="34" charset="-122"/>
                <a:ea typeface="微软雅黑" panose="020B0503020204020204" pitchFamily="34" charset="-122"/>
                <a:cs typeface="+mn-ea"/>
              </a:rPr>
              <a:t>Learner</a:t>
            </a:r>
            <a:r>
              <a:rPr lang="zh-CN" altLang="en-US" b="1" dirty="0">
                <a:solidFill>
                  <a:srgbClr val="D67A71"/>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：不参与决策，从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Proposers/Acceptors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学习、记录最新达成共识的提案（</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7" name="Picture 2" descr="https://raw.githubusercontent.com/dunwu/images/dev/snap/20210528150700.png">
            <a:extLst>
              <a:ext uri="{FF2B5EF4-FFF2-40B4-BE49-F238E27FC236}">
                <a16:creationId xmlns:a16="http://schemas.microsoft.com/office/drawing/2014/main" id="{003BD328-2CD3-4260-AD60-D5EFBFBCF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13" y="1683223"/>
            <a:ext cx="4799790" cy="445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3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440903" y="1953051"/>
            <a:ext cx="9946713" cy="2536400"/>
          </a:xfrm>
          <a:prstGeom prst="rect">
            <a:avLst/>
          </a:prstGeom>
        </p:spPr>
        <p:txBody>
          <a:bodyPr wrap="square">
            <a:spAutoFit/>
          </a:bodyPr>
          <a:lstStyle/>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第一阶段：</a:t>
            </a:r>
            <a:r>
              <a:rPr lang="en-US" altLang="zh-CN" b="1" dirty="0">
                <a:solidFill>
                  <a:srgbClr val="788BA9"/>
                </a:solidFill>
                <a:latin typeface="微软雅黑" panose="020B0503020204020204" pitchFamily="34" charset="-122"/>
                <a:ea typeface="微软雅黑" panose="020B0503020204020204" pitchFamily="34" charset="-122"/>
                <a:cs typeface="+mn-ea"/>
              </a:rPr>
              <a:t>Prepare </a:t>
            </a:r>
            <a:r>
              <a:rPr lang="zh-CN" altLang="en-US" b="1" dirty="0">
                <a:solidFill>
                  <a:srgbClr val="788BA9"/>
                </a:solidFill>
                <a:latin typeface="微软雅黑" panose="020B0503020204020204" pitchFamily="34" charset="-122"/>
                <a:ea typeface="微软雅黑" panose="020B0503020204020204" pitchFamily="34" charset="-122"/>
                <a:cs typeface="+mn-ea"/>
              </a:rPr>
              <a:t>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发出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针对收到的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请求进行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承诺。</a:t>
            </a: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第二阶段：</a:t>
            </a:r>
            <a:r>
              <a:rPr lang="en-US" altLang="zh-CN" b="1" dirty="0">
                <a:solidFill>
                  <a:srgbClr val="788BA9"/>
                </a:solidFill>
                <a:latin typeface="微软雅黑" panose="020B0503020204020204" pitchFamily="34" charset="-122"/>
                <a:ea typeface="微软雅黑" panose="020B0503020204020204" pitchFamily="34" charset="-122"/>
                <a:cs typeface="+mn-ea"/>
              </a:rPr>
              <a:t>Accept </a:t>
            </a:r>
            <a:r>
              <a:rPr lang="zh-CN" altLang="en-US" b="1" dirty="0">
                <a:solidFill>
                  <a:srgbClr val="788BA9"/>
                </a:solidFill>
                <a:latin typeface="微软雅黑" panose="020B0503020204020204" pitchFamily="34" charset="-122"/>
                <a:ea typeface="微软雅黑" panose="020B0503020204020204" pitchFamily="34" charset="-122"/>
                <a:cs typeface="+mn-ea"/>
              </a:rPr>
              <a:t>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承诺的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后，向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发出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针对收到的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请求进行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处理。</a:t>
            </a: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第三阶段：</a:t>
            </a:r>
            <a:r>
              <a:rPr lang="en-US" altLang="zh-CN" b="1" dirty="0">
                <a:solidFill>
                  <a:srgbClr val="788BA9"/>
                </a:solidFill>
                <a:latin typeface="微软雅黑" panose="020B0503020204020204" pitchFamily="34" charset="-122"/>
                <a:ea typeface="微软雅黑" panose="020B0503020204020204" pitchFamily="34" charset="-122"/>
                <a:cs typeface="+mn-ea"/>
              </a:rPr>
              <a:t>Learn </a:t>
            </a:r>
            <a:r>
              <a:rPr lang="zh-CN" altLang="en-US" b="1" dirty="0">
                <a:solidFill>
                  <a:srgbClr val="788BA9"/>
                </a:solidFill>
                <a:latin typeface="微软雅黑" panose="020B0503020204020204" pitchFamily="34" charset="-122"/>
                <a:ea typeface="微软雅黑" panose="020B0503020204020204" pitchFamily="34" charset="-122"/>
                <a:cs typeface="+mn-ea"/>
              </a:rPr>
              <a:t>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在收到多数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之后，标志着本次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成功，决议形成，将形成的决议发送给所有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Learners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382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83417" y="1241851"/>
            <a:ext cx="9946713" cy="5219506"/>
          </a:xfrm>
          <a:prstGeom prst="rect">
            <a:avLst/>
          </a:prstGeom>
        </p:spPr>
        <p:txBody>
          <a:bodyPr wrap="square">
            <a:spAutoFit/>
          </a:bodyPr>
          <a:lstStyle/>
          <a:p>
            <a:pPr marL="171450" indent="-171450">
              <a:lnSpc>
                <a:spcPct val="150000"/>
              </a:lnSpc>
              <a:buFont typeface="Wingdings" panose="05000000000000000000" pitchFamily="2" charset="2"/>
              <a:buChar char="Ø"/>
            </a:pPr>
            <a:r>
              <a:rPr lang="en-US" altLang="zh-CN" sz="1600" b="1" dirty="0">
                <a:solidFill>
                  <a:srgbClr val="D67A71"/>
                </a:solidFill>
                <a:latin typeface="微软雅黑" panose="020B0503020204020204" pitchFamily="34" charset="-122"/>
                <a:ea typeface="微软雅黑" panose="020B0503020204020204" pitchFamily="34" charset="-122"/>
                <a:cs typeface="+mn-ea"/>
              </a:rPr>
              <a:t>Prepare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生成全局唯一且递增的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可使用时间戳加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Server ID)</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，向所有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发送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请求，这里无需携带提案内容，只携带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即可。</a:t>
            </a:r>
          </a:p>
          <a:p>
            <a:pPr marL="171450" indent="-171450">
              <a:lnSpc>
                <a:spcPct val="150000"/>
              </a:lnSpc>
              <a:buFont typeface="Wingdings" panose="05000000000000000000" pitchFamily="2" charset="2"/>
              <a:buChar char="Ø"/>
            </a:pPr>
            <a:r>
              <a:rPr lang="en-US" altLang="zh-CN" sz="1600" b="1" dirty="0">
                <a:solidFill>
                  <a:srgbClr val="D67A71"/>
                </a:solidFill>
                <a:latin typeface="微软雅黑" panose="020B0503020204020204" pitchFamily="34" charset="-122"/>
                <a:ea typeface="微软雅黑" panose="020B0503020204020204" pitchFamily="34" charset="-122"/>
                <a:cs typeface="+mn-ea"/>
              </a:rPr>
              <a:t>Promise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Acceptors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收到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请求后，做出“两个承诺，一个应答”。</a:t>
            </a:r>
          </a:p>
          <a:p>
            <a:pPr marL="514350" lvl="2"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两个承诺：</a:t>
            </a:r>
          </a:p>
          <a:p>
            <a:pPr marL="857250" lvl="4" indent="-171450">
              <a:lnSpc>
                <a:spcPct val="150000"/>
              </a:lnSpc>
              <a:buFont typeface="Wingdings" panose="05000000000000000000" pitchFamily="2" charset="2"/>
              <a:buChar char="n"/>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不再接受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小于等于当前请求的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857250" lvl="4" indent="-171450">
              <a:lnSpc>
                <a:spcPct val="150000"/>
              </a:lnSpc>
              <a:buFont typeface="Wingdings" panose="05000000000000000000" pitchFamily="2" charset="2"/>
              <a:buChar char="n"/>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不再接受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小于当前请求的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514350" lvl="2"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一个应答：不违背以前作出的承诺下，回复已经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过的提案中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最大的那个提案的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，没有则返回空值。</a:t>
            </a:r>
          </a:p>
          <a:p>
            <a:pPr marL="171450" indent="-171450">
              <a:lnSpc>
                <a:spcPct val="150000"/>
              </a:lnSpc>
              <a:buFont typeface="Wingdings" panose="05000000000000000000" pitchFamily="2" charset="2"/>
              <a:buChar char="Ø"/>
            </a:pPr>
            <a:r>
              <a:rPr lang="en-US" altLang="zh-CN" sz="1600" b="1" dirty="0">
                <a:solidFill>
                  <a:srgbClr val="D67A71"/>
                </a:solidFill>
                <a:latin typeface="微软雅黑" panose="020B0503020204020204" pitchFamily="34" charset="-122"/>
                <a:ea typeface="微软雅黑" panose="020B0503020204020204" pitchFamily="34" charset="-122"/>
                <a:cs typeface="+mn-ea"/>
              </a:rPr>
              <a:t>Propose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应答后，从应答中选择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最大的提案的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，作为本次要发起的提案。如果所有应答的提案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均为空值，则可以自己随意决定提案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。然后携带当前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，向所有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发送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171450" indent="-171450">
              <a:lnSpc>
                <a:spcPct val="150000"/>
              </a:lnSpc>
              <a:buFont typeface="Wingdings" panose="05000000000000000000" pitchFamily="2" charset="2"/>
              <a:buChar char="Ø"/>
            </a:pPr>
            <a:r>
              <a:rPr lang="en-US" altLang="zh-CN" sz="1600" b="1" dirty="0">
                <a:solidFill>
                  <a:srgbClr val="D67A71"/>
                </a:solidFill>
                <a:latin typeface="微软雅黑" panose="020B0503020204020204" pitchFamily="34" charset="-122"/>
                <a:ea typeface="微软雅黑" panose="020B0503020204020204" pitchFamily="34" charset="-122"/>
                <a:cs typeface="+mn-ea"/>
              </a:rPr>
              <a:t>Accept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Acceptor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收到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请求后，在不违背自己之前作出的承诺下，接受并持久化当前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和提案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Ø"/>
            </a:pPr>
            <a:r>
              <a:rPr lang="en-US" altLang="zh-CN" sz="1600" b="1" dirty="0">
                <a:solidFill>
                  <a:srgbClr val="D67A71"/>
                </a:solidFill>
                <a:latin typeface="微软雅黑" panose="020B0503020204020204" pitchFamily="34" charset="-122"/>
                <a:ea typeface="微软雅黑" panose="020B0503020204020204" pitchFamily="34" charset="-122"/>
                <a:cs typeface="+mn-ea"/>
              </a:rPr>
              <a:t>Learn</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后，决议形成，将形成的决议发送给所有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Learners</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66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22643" y="5131073"/>
            <a:ext cx="9946713" cy="1023742"/>
          </a:xfrm>
          <a:prstGeom prst="rect">
            <a:avLst/>
          </a:prstGeom>
        </p:spPr>
        <p:txBody>
          <a:bodyPr wrap="square">
            <a:spAutoFit/>
          </a:bodyPr>
          <a:lstStyle/>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图中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3.1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为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3.1</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，其中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3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为时间戳，</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为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Server ID</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X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Y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代表提议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p>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达成多数派，其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Value(X)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被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，然后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学习到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Value(X)</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，并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pic>
        <p:nvPicPr>
          <p:cNvPr id="6" name="Picture 2" descr="img">
            <a:extLst>
              <a:ext uri="{FF2B5EF4-FFF2-40B4-BE49-F238E27FC236}">
                <a16:creationId xmlns:a16="http://schemas.microsoft.com/office/drawing/2014/main" id="{C05F490B-1921-411A-83BC-52984A14B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631" y="1572223"/>
            <a:ext cx="6597993" cy="31833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FA3DE7DA-1BA4-4F8F-BA95-A696557EDFF4}"/>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3461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22643" y="5131073"/>
            <a:ext cx="9946713" cy="700576"/>
          </a:xfrm>
          <a:prstGeom prst="rect">
            <a:avLst/>
          </a:prstGeom>
        </p:spPr>
        <p:txBody>
          <a:bodyPr wrap="square">
            <a:spAutoFit/>
          </a:bodyPr>
          <a:lstStyle/>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2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没有被多数派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（只有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S3 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），但是被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学习到，</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将自己的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Y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替换为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X</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X</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pic>
        <p:nvPicPr>
          <p:cNvPr id="7" name="Picture 2" descr="img">
            <a:extLst>
              <a:ext uri="{FF2B5EF4-FFF2-40B4-BE49-F238E27FC236}">
                <a16:creationId xmlns:a16="http://schemas.microsoft.com/office/drawing/2014/main" id="{29AED148-7305-491C-923C-EEBE1C24E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77979"/>
            <a:ext cx="8039100" cy="30670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15D056D-BD84-4A96-9F1C-F0E5E8A88C73}"/>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30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22643" y="5131073"/>
            <a:ext cx="9946713" cy="1023742"/>
          </a:xfrm>
          <a:prstGeom prst="rect">
            <a:avLst/>
          </a:prstGeom>
        </p:spPr>
        <p:txBody>
          <a:bodyPr wrap="square">
            <a:spAutoFit/>
          </a:bodyPr>
          <a:lstStyle/>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3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没有被多数派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（只有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S1 Accept</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），同时也没有被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学习到。由于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Propose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的所有应答，均未返回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，则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可以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自己的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Value (Y)</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。后续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 (X)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会失败，已经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S1</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，会被覆盖。</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pic>
        <p:nvPicPr>
          <p:cNvPr id="8" name="Picture 2" descr="img">
            <a:extLst>
              <a:ext uri="{FF2B5EF4-FFF2-40B4-BE49-F238E27FC236}">
                <a16:creationId xmlns:a16="http://schemas.microsoft.com/office/drawing/2014/main" id="{EA1F815A-A0C0-400D-90B1-3B80B02CE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234" y="1837155"/>
            <a:ext cx="7924800" cy="2705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EB75657C-8D00-4F13-B0BC-ED4A5E4D9F60}"/>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065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CD74CF4-E3AC-42DE-BE86-BA549A10CED8}"/>
              </a:ext>
            </a:extLst>
          </p:cNvPr>
          <p:cNvCxnSpPr/>
          <p:nvPr/>
        </p:nvCxnSpPr>
        <p:spPr>
          <a:xfrm>
            <a:off x="5069497" y="1817914"/>
            <a:ext cx="2053007" cy="0"/>
          </a:xfrm>
          <a:prstGeom prst="line">
            <a:avLst/>
          </a:prstGeom>
          <a:ln w="44450"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AAED42A-6513-4C4A-B81B-E6471E6EA26D}"/>
              </a:ext>
            </a:extLst>
          </p:cNvPr>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DF232E9-434A-45A1-AB46-0289A115B839}"/>
              </a:ext>
            </a:extLst>
          </p:cNvPr>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椭圆 5">
            <a:extLst>
              <a:ext uri="{FF2B5EF4-FFF2-40B4-BE49-F238E27FC236}">
                <a16:creationId xmlns:a16="http://schemas.microsoft.com/office/drawing/2014/main" id="{8735A74A-F37C-4D21-8349-130CB4CBC913}"/>
              </a:ext>
            </a:extLst>
          </p:cNvPr>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椭圆 6">
            <a:extLst>
              <a:ext uri="{FF2B5EF4-FFF2-40B4-BE49-F238E27FC236}">
                <a16:creationId xmlns:a16="http://schemas.microsoft.com/office/drawing/2014/main" id="{4388320D-E277-405D-8507-2DF9FAD28CBF}"/>
              </a:ext>
            </a:extLst>
          </p:cNvPr>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椭圆 7">
            <a:extLst>
              <a:ext uri="{FF2B5EF4-FFF2-40B4-BE49-F238E27FC236}">
                <a16:creationId xmlns:a16="http://schemas.microsoft.com/office/drawing/2014/main" id="{E6C46F47-B150-4E64-BDBC-6FD5E2B6A4CD}"/>
              </a:ext>
            </a:extLst>
          </p:cNvPr>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椭圆 8">
            <a:extLst>
              <a:ext uri="{FF2B5EF4-FFF2-40B4-BE49-F238E27FC236}">
                <a16:creationId xmlns:a16="http://schemas.microsoft.com/office/drawing/2014/main" id="{29E9DDEB-D483-4F4B-A0D1-01695E3552F4}"/>
              </a:ext>
            </a:extLst>
          </p:cNvPr>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椭圆 9">
            <a:extLst>
              <a:ext uri="{FF2B5EF4-FFF2-40B4-BE49-F238E27FC236}">
                <a16:creationId xmlns:a16="http://schemas.microsoft.com/office/drawing/2014/main" id="{939DE8E9-A93D-470C-9260-C6AC384E3AC9}"/>
              </a:ext>
            </a:extLst>
          </p:cNvPr>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a:extLst>
              <a:ext uri="{FF2B5EF4-FFF2-40B4-BE49-F238E27FC236}">
                <a16:creationId xmlns:a16="http://schemas.microsoft.com/office/drawing/2014/main" id="{5FE9EAC7-78C7-4183-BB9A-286766AD2B54}"/>
              </a:ext>
            </a:extLst>
          </p:cNvPr>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椭圆 11">
            <a:extLst>
              <a:ext uri="{FF2B5EF4-FFF2-40B4-BE49-F238E27FC236}">
                <a16:creationId xmlns:a16="http://schemas.microsoft.com/office/drawing/2014/main" id="{04D159BF-362F-4D77-9FF9-A3A270CF781A}"/>
              </a:ext>
            </a:extLst>
          </p:cNvPr>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3" name="直接连接符 12">
            <a:extLst>
              <a:ext uri="{FF2B5EF4-FFF2-40B4-BE49-F238E27FC236}">
                <a16:creationId xmlns:a16="http://schemas.microsoft.com/office/drawing/2014/main" id="{46E4EC92-6F90-431C-8C98-6A63D4E1C6F0}"/>
              </a:ext>
            </a:extLst>
          </p:cNvPr>
          <p:cNvCxnSpPr>
            <a:stCxn id="6"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64C32B-FDF3-417B-9EFF-F02342164B9A}"/>
              </a:ext>
            </a:extLst>
          </p:cNvPr>
          <p:cNvCxnSpPr>
            <a:endCxn id="5"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B33E55B-4B2C-4FE7-8F58-FB06E303BF01}"/>
              </a:ext>
            </a:extLst>
          </p:cNvPr>
          <p:cNvCxnSpPr>
            <a:stCxn id="5" idx="1"/>
            <a:endCxn id="17"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E03D889-676F-4108-9C0D-F9F304363CAC}"/>
              </a:ext>
            </a:extLst>
          </p:cNvPr>
          <p:cNvCxnSpPr>
            <a:stCxn id="17" idx="3"/>
            <a:endCxn id="7"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B276F9F-C0F6-448B-BE00-DC1A0D52BC9C}"/>
              </a:ext>
            </a:extLst>
          </p:cNvPr>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18" name="直接连接符 17">
            <a:extLst>
              <a:ext uri="{FF2B5EF4-FFF2-40B4-BE49-F238E27FC236}">
                <a16:creationId xmlns:a16="http://schemas.microsoft.com/office/drawing/2014/main" id="{340E2A2B-5DE1-4F35-B4F3-8CC2072CE168}"/>
              </a:ext>
            </a:extLst>
          </p:cNvPr>
          <p:cNvCxnSpPr>
            <a:stCxn id="7" idx="3"/>
            <a:endCxn id="20"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E59EE2E-F7EC-42BD-BAEB-9A4B496A70E2}"/>
              </a:ext>
            </a:extLst>
          </p:cNvPr>
          <p:cNvCxnSpPr>
            <a:stCxn id="9"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ACFC26F0-037C-4FB8-A92E-5A1A93CDE746}"/>
              </a:ext>
            </a:extLst>
          </p:cNvPr>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1" name="直接连接符 20">
            <a:extLst>
              <a:ext uri="{FF2B5EF4-FFF2-40B4-BE49-F238E27FC236}">
                <a16:creationId xmlns:a16="http://schemas.microsoft.com/office/drawing/2014/main" id="{0EC07957-A3F9-4DD4-9961-C5803F87310A}"/>
              </a:ext>
            </a:extLst>
          </p:cNvPr>
          <p:cNvCxnSpPr>
            <a:endCxn id="23"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82CE081-1DD0-4EB3-98F9-064323B33F9A}"/>
              </a:ext>
            </a:extLst>
          </p:cNvPr>
          <p:cNvCxnSpPr>
            <a:stCxn id="8" idx="7"/>
            <a:endCxn id="23"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18A57201-9A09-4A02-9AEB-9B8CA12AE11A}"/>
              </a:ext>
            </a:extLst>
          </p:cNvPr>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4" name="直接连接符 23">
            <a:extLst>
              <a:ext uri="{FF2B5EF4-FFF2-40B4-BE49-F238E27FC236}">
                <a16:creationId xmlns:a16="http://schemas.microsoft.com/office/drawing/2014/main" id="{58BF0C59-05B0-4230-ACE6-599858A98603}"/>
              </a:ext>
            </a:extLst>
          </p:cNvPr>
          <p:cNvCxnSpPr>
            <a:endCxn id="8"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107106E-D188-40B1-9689-165732D48FD0}"/>
              </a:ext>
            </a:extLst>
          </p:cNvPr>
          <p:cNvCxnSpPr>
            <a:stCxn id="11" idx="5"/>
            <a:endCxn id="26"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B338EAF3-44B9-4418-81D0-EB834AF6C030}"/>
              </a:ext>
            </a:extLst>
          </p:cNvPr>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7" name="直接连接符 26">
            <a:extLst>
              <a:ext uri="{FF2B5EF4-FFF2-40B4-BE49-F238E27FC236}">
                <a16:creationId xmlns:a16="http://schemas.microsoft.com/office/drawing/2014/main" id="{EC54C545-A64C-4CC8-9A28-6859D61ACDB2}"/>
              </a:ext>
            </a:extLst>
          </p:cNvPr>
          <p:cNvCxnSpPr>
            <a:endCxn id="10"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EABF20C-10A9-47FB-9659-BE8F84CD0410}"/>
              </a:ext>
            </a:extLst>
          </p:cNvPr>
          <p:cNvCxnSpPr>
            <a:stCxn id="12"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E680195-068D-4E06-990A-C051533EF43A}"/>
              </a:ext>
            </a:extLst>
          </p:cNvPr>
          <p:cNvSpPr txBox="1"/>
          <p:nvPr/>
        </p:nvSpPr>
        <p:spPr>
          <a:xfrm>
            <a:off x="408559" y="2957481"/>
            <a:ext cx="1761591" cy="646331"/>
          </a:xfrm>
          <a:prstGeom prst="rect">
            <a:avLst/>
          </a:prstGeom>
          <a:noFill/>
        </p:spPr>
        <p:txBody>
          <a:bodyPr wrap="square" rtlCol="0">
            <a:spAutoFit/>
          </a:bodyPr>
          <a:lstStyle/>
          <a:p>
            <a:pPr algn="ctr"/>
            <a:r>
              <a:rPr lang="en-US" altLang="zh-CN" sz="3600" dirty="0">
                <a:cs typeface="+mn-ea"/>
                <a:sym typeface="+mn-lt"/>
              </a:rPr>
              <a:t>01</a:t>
            </a:r>
            <a:endParaRPr lang="zh-CN" altLang="en-US" sz="3600" dirty="0">
              <a:cs typeface="+mn-ea"/>
              <a:sym typeface="+mn-lt"/>
            </a:endParaRPr>
          </a:p>
        </p:txBody>
      </p:sp>
      <p:sp>
        <p:nvSpPr>
          <p:cNvPr id="30" name="文本框 29">
            <a:extLst>
              <a:ext uri="{FF2B5EF4-FFF2-40B4-BE49-F238E27FC236}">
                <a16:creationId xmlns:a16="http://schemas.microsoft.com/office/drawing/2014/main" id="{3256821F-81B2-43F3-9CDC-A7A18D31E619}"/>
              </a:ext>
            </a:extLst>
          </p:cNvPr>
          <p:cNvSpPr txBox="1"/>
          <p:nvPr/>
        </p:nvSpPr>
        <p:spPr>
          <a:xfrm>
            <a:off x="1823307" y="4880886"/>
            <a:ext cx="1761591" cy="584775"/>
          </a:xfrm>
          <a:prstGeom prst="rect">
            <a:avLst/>
          </a:prstGeom>
          <a:noFill/>
        </p:spPr>
        <p:txBody>
          <a:bodyPr wrap="square" rtlCol="0">
            <a:spAutoFit/>
          </a:bodyPr>
          <a:lstStyle/>
          <a:p>
            <a:pPr algn="ctr"/>
            <a:r>
              <a:rPr lang="en-US" altLang="zh-CN" sz="3200" dirty="0">
                <a:cs typeface="+mn-ea"/>
                <a:sym typeface="+mn-lt"/>
              </a:rPr>
              <a:t>02</a:t>
            </a:r>
            <a:endParaRPr lang="zh-CN" altLang="en-US" sz="3200" dirty="0">
              <a:cs typeface="+mn-ea"/>
              <a:sym typeface="+mn-lt"/>
            </a:endParaRPr>
          </a:p>
        </p:txBody>
      </p:sp>
      <p:sp>
        <p:nvSpPr>
          <p:cNvPr id="31" name="文本框 30">
            <a:extLst>
              <a:ext uri="{FF2B5EF4-FFF2-40B4-BE49-F238E27FC236}">
                <a16:creationId xmlns:a16="http://schemas.microsoft.com/office/drawing/2014/main" id="{5D837A14-1A0A-4F07-988A-F54A75F6FE93}"/>
              </a:ext>
            </a:extLst>
          </p:cNvPr>
          <p:cNvSpPr txBox="1"/>
          <p:nvPr/>
        </p:nvSpPr>
        <p:spPr>
          <a:xfrm>
            <a:off x="3782335" y="2811362"/>
            <a:ext cx="1761591" cy="646331"/>
          </a:xfrm>
          <a:prstGeom prst="rect">
            <a:avLst/>
          </a:prstGeom>
          <a:noFill/>
        </p:spPr>
        <p:txBody>
          <a:bodyPr wrap="square" rtlCol="0">
            <a:spAutoFit/>
          </a:bodyPr>
          <a:lstStyle/>
          <a:p>
            <a:pPr algn="ctr"/>
            <a:r>
              <a:rPr lang="en-US" altLang="zh-CN" sz="3600" dirty="0">
                <a:cs typeface="+mn-ea"/>
                <a:sym typeface="+mn-lt"/>
              </a:rPr>
              <a:t>03</a:t>
            </a:r>
            <a:endParaRPr lang="zh-CN" altLang="en-US" sz="3600" dirty="0">
              <a:cs typeface="+mn-ea"/>
              <a:sym typeface="+mn-lt"/>
            </a:endParaRPr>
          </a:p>
        </p:txBody>
      </p:sp>
      <p:sp>
        <p:nvSpPr>
          <p:cNvPr id="32" name="文本框 31">
            <a:extLst>
              <a:ext uri="{FF2B5EF4-FFF2-40B4-BE49-F238E27FC236}">
                <a16:creationId xmlns:a16="http://schemas.microsoft.com/office/drawing/2014/main" id="{E339CF7F-0D11-4C2F-8D95-12C8DF59B4C4}"/>
              </a:ext>
            </a:extLst>
          </p:cNvPr>
          <p:cNvSpPr txBox="1"/>
          <p:nvPr/>
        </p:nvSpPr>
        <p:spPr>
          <a:xfrm>
            <a:off x="8859652" y="4640861"/>
            <a:ext cx="1761591" cy="584775"/>
          </a:xfrm>
          <a:prstGeom prst="rect">
            <a:avLst/>
          </a:prstGeom>
          <a:noFill/>
        </p:spPr>
        <p:txBody>
          <a:bodyPr wrap="square" rtlCol="0">
            <a:spAutoFit/>
          </a:bodyPr>
          <a:lstStyle/>
          <a:p>
            <a:pPr algn="ctr"/>
            <a:r>
              <a:rPr lang="en-US" altLang="zh-CN" sz="3200" dirty="0">
                <a:cs typeface="+mn-ea"/>
                <a:sym typeface="+mn-lt"/>
              </a:rPr>
              <a:t>04</a:t>
            </a:r>
            <a:endParaRPr lang="zh-CN" altLang="en-US" sz="3200" dirty="0">
              <a:cs typeface="+mn-ea"/>
              <a:sym typeface="+mn-lt"/>
            </a:endParaRPr>
          </a:p>
        </p:txBody>
      </p:sp>
      <p:sp>
        <p:nvSpPr>
          <p:cNvPr id="33" name="矩形 32">
            <a:extLst>
              <a:ext uri="{FF2B5EF4-FFF2-40B4-BE49-F238E27FC236}">
                <a16:creationId xmlns:a16="http://schemas.microsoft.com/office/drawing/2014/main" id="{131E1448-0C19-4E37-BF50-E8116C232D50}"/>
              </a:ext>
            </a:extLst>
          </p:cNvPr>
          <p:cNvSpPr/>
          <p:nvPr/>
        </p:nvSpPr>
        <p:spPr>
          <a:xfrm>
            <a:off x="934517" y="2551712"/>
            <a:ext cx="2776219"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请输入文本标题</a:t>
            </a:r>
          </a:p>
        </p:txBody>
      </p:sp>
      <p:sp>
        <p:nvSpPr>
          <p:cNvPr id="34" name="椭圆 33">
            <a:extLst>
              <a:ext uri="{FF2B5EF4-FFF2-40B4-BE49-F238E27FC236}">
                <a16:creationId xmlns:a16="http://schemas.microsoft.com/office/drawing/2014/main" id="{D0E2C157-FD7A-4024-A1FE-8D4B8569E2C3}"/>
              </a:ext>
            </a:extLst>
          </p:cNvPr>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5" name="椭圆 34">
            <a:extLst>
              <a:ext uri="{FF2B5EF4-FFF2-40B4-BE49-F238E27FC236}">
                <a16:creationId xmlns:a16="http://schemas.microsoft.com/office/drawing/2014/main" id="{916ACEBF-613E-4007-8E43-B91B35D82263}"/>
              </a:ext>
            </a:extLst>
          </p:cNvPr>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矩形 35">
            <a:extLst>
              <a:ext uri="{FF2B5EF4-FFF2-40B4-BE49-F238E27FC236}">
                <a16:creationId xmlns:a16="http://schemas.microsoft.com/office/drawing/2014/main" id="{03F0BD31-D617-405F-AE20-B280B28769AE}"/>
              </a:ext>
            </a:extLst>
          </p:cNvPr>
          <p:cNvSpPr/>
          <p:nvPr/>
        </p:nvSpPr>
        <p:spPr>
          <a:xfrm>
            <a:off x="4950116" y="2832318"/>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请输入文本标题</a:t>
            </a:r>
          </a:p>
        </p:txBody>
      </p:sp>
      <p:sp>
        <p:nvSpPr>
          <p:cNvPr id="37" name="矩形 36">
            <a:extLst>
              <a:ext uri="{FF2B5EF4-FFF2-40B4-BE49-F238E27FC236}">
                <a16:creationId xmlns:a16="http://schemas.microsoft.com/office/drawing/2014/main" id="{E38C31E7-FFC2-4B26-AA0E-EFCF4B60FE44}"/>
              </a:ext>
            </a:extLst>
          </p:cNvPr>
          <p:cNvSpPr/>
          <p:nvPr/>
        </p:nvSpPr>
        <p:spPr>
          <a:xfrm>
            <a:off x="2999181" y="4896039"/>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请输入文本标题</a:t>
            </a:r>
          </a:p>
        </p:txBody>
      </p:sp>
      <p:sp>
        <p:nvSpPr>
          <p:cNvPr id="38" name="矩形 37">
            <a:extLst>
              <a:ext uri="{FF2B5EF4-FFF2-40B4-BE49-F238E27FC236}">
                <a16:creationId xmlns:a16="http://schemas.microsoft.com/office/drawing/2014/main" id="{E9921A4B-99F2-464C-ABD8-E04EB9C51935}"/>
              </a:ext>
            </a:extLst>
          </p:cNvPr>
          <p:cNvSpPr/>
          <p:nvPr/>
        </p:nvSpPr>
        <p:spPr>
          <a:xfrm>
            <a:off x="8265713" y="5220849"/>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请输入文本标题</a:t>
            </a:r>
          </a:p>
        </p:txBody>
      </p:sp>
      <p:sp>
        <p:nvSpPr>
          <p:cNvPr id="40" name="文本框 6">
            <a:extLst>
              <a:ext uri="{FF2B5EF4-FFF2-40B4-BE49-F238E27FC236}">
                <a16:creationId xmlns:a16="http://schemas.microsoft.com/office/drawing/2014/main" id="{1A970F42-26B7-4BC5-87A4-2515471B713C}"/>
              </a:ext>
            </a:extLst>
          </p:cNvPr>
          <p:cNvSpPr txBox="1"/>
          <p:nvPr/>
        </p:nvSpPr>
        <p:spPr>
          <a:xfrm>
            <a:off x="3839860" y="366736"/>
            <a:ext cx="4502332" cy="1558568"/>
          </a:xfrm>
          <a:prstGeom prst="rect">
            <a:avLst/>
          </a:prstGeom>
          <a:noFill/>
        </p:spPr>
        <p:txBody>
          <a:bodyPr wrap="square" rtlCol="0" anchor="ctr">
            <a:spAutoFit/>
          </a:bodyPr>
          <a:lstStyle/>
          <a:p>
            <a:pPr algn="ctr">
              <a:lnSpc>
                <a:spcPct val="150000"/>
              </a:lnSpc>
            </a:pPr>
            <a:r>
              <a:rPr lang="zh-CN" altLang="en-US" sz="7200" b="1" dirty="0">
                <a:solidFill>
                  <a:schemeClr val="tx1">
                    <a:lumMod val="50000"/>
                    <a:lumOff val="50000"/>
                  </a:schemeClr>
                </a:solidFill>
                <a:cs typeface="+mn-ea"/>
                <a:sym typeface="+mn-lt"/>
              </a:rPr>
              <a:t>目录</a:t>
            </a:r>
            <a:endParaRPr lang="en-US" altLang="zh-CN" sz="7200" b="1"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5921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31"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 calcmode="lin" valueType="num">
                                      <p:cBhvr>
                                        <p:cTn id="10" dur="1000" fill="hold"/>
                                        <p:tgtEl>
                                          <p:spTgt spid="13"/>
                                        </p:tgtEl>
                                        <p:attrNameLst>
                                          <p:attrName>ppt_w</p:attrName>
                                        </p:attrNameLst>
                                      </p:cBhvr>
                                      <p:tavLst>
                                        <p:tav tm="0">
                                          <p:val>
                                            <p:fltVal val="0"/>
                                          </p:val>
                                        </p:tav>
                                        <p:tav tm="100000">
                                          <p:val>
                                            <p:strVal val="#ppt_w"/>
                                          </p:val>
                                        </p:tav>
                                      </p:tavLst>
                                    </p:anim>
                                    <p:anim calcmode="lin" valueType="num">
                                      <p:cBhvr>
                                        <p:cTn id="11" dur="1000" fill="hold"/>
                                        <p:tgtEl>
                                          <p:spTgt spid="13"/>
                                        </p:tgtEl>
                                        <p:attrNameLst>
                                          <p:attrName>ppt_h</p:attrName>
                                        </p:attrNameLst>
                                      </p:cBhvr>
                                      <p:tavLst>
                                        <p:tav tm="0">
                                          <p:val>
                                            <p:fltVal val="0"/>
                                          </p:val>
                                        </p:tav>
                                        <p:tav tm="100000">
                                          <p:val>
                                            <p:strVal val="#ppt_h"/>
                                          </p:val>
                                        </p:tav>
                                      </p:tavLst>
                                    </p:anim>
                                    <p:anim calcmode="lin" valueType="num">
                                      <p:cBhvr>
                                        <p:cTn id="12" dur="1000" fill="hold"/>
                                        <p:tgtEl>
                                          <p:spTgt spid="13"/>
                                        </p:tgtEl>
                                        <p:attrNameLst>
                                          <p:attrName>style.rotation</p:attrName>
                                        </p:attrNameLst>
                                      </p:cBhvr>
                                      <p:tavLst>
                                        <p:tav tm="0">
                                          <p:val>
                                            <p:fltVal val="90"/>
                                          </p:val>
                                        </p:tav>
                                        <p:tav tm="100000">
                                          <p:val>
                                            <p:fltVal val="0"/>
                                          </p:val>
                                        </p:tav>
                                      </p:tavLst>
                                    </p:anim>
                                    <p:animEffect transition="in" filter="fade">
                                      <p:cBhvr>
                                        <p:cTn id="13" dur="1000"/>
                                        <p:tgtEl>
                                          <p:spTgt spid="13"/>
                                        </p:tgtEl>
                                      </p:cBhvr>
                                    </p:animEffect>
                                  </p:childTnLst>
                                </p:cTn>
                              </p:par>
                              <p:par>
                                <p:cTn id="14" presetID="31" presetClass="entr" presetSubtype="0" fill="hold" nodeType="withEffect">
                                  <p:stCondLst>
                                    <p:cond delay="25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fltVal val="0"/>
                                          </p:val>
                                        </p:tav>
                                        <p:tav tm="100000">
                                          <p:val>
                                            <p:strVal val="#ppt_w"/>
                                          </p:val>
                                        </p:tav>
                                      </p:tavLst>
                                    </p:anim>
                                    <p:anim calcmode="lin" valueType="num">
                                      <p:cBhvr>
                                        <p:cTn id="17" dur="1000" fill="hold"/>
                                        <p:tgtEl>
                                          <p:spTgt spid="14"/>
                                        </p:tgtEl>
                                        <p:attrNameLst>
                                          <p:attrName>ppt_h</p:attrName>
                                        </p:attrNameLst>
                                      </p:cBhvr>
                                      <p:tavLst>
                                        <p:tav tm="0">
                                          <p:val>
                                            <p:fltVal val="0"/>
                                          </p:val>
                                        </p:tav>
                                        <p:tav tm="100000">
                                          <p:val>
                                            <p:strVal val="#ppt_h"/>
                                          </p:val>
                                        </p:tav>
                                      </p:tavLst>
                                    </p:anim>
                                    <p:anim calcmode="lin" valueType="num">
                                      <p:cBhvr>
                                        <p:cTn id="18" dur="1000" fill="hold"/>
                                        <p:tgtEl>
                                          <p:spTgt spid="14"/>
                                        </p:tgtEl>
                                        <p:attrNameLst>
                                          <p:attrName>style.rotation</p:attrName>
                                        </p:attrNameLst>
                                      </p:cBhvr>
                                      <p:tavLst>
                                        <p:tav tm="0">
                                          <p:val>
                                            <p:fltVal val="90"/>
                                          </p:val>
                                        </p:tav>
                                        <p:tav tm="100000">
                                          <p:val>
                                            <p:fltVal val="0"/>
                                          </p:val>
                                        </p:tav>
                                      </p:tavLst>
                                    </p:anim>
                                    <p:animEffect transition="in" filter="fade">
                                      <p:cBhvr>
                                        <p:cTn id="19" dur="1000"/>
                                        <p:tgtEl>
                                          <p:spTgt spid="14"/>
                                        </p:tgtEl>
                                      </p:cBhvr>
                                    </p:animEffect>
                                  </p:childTnLst>
                                </p:cTn>
                              </p:par>
                              <p:par>
                                <p:cTn id="20" presetID="31" presetClass="entr" presetSubtype="0" fill="hold" nodeType="withEffect">
                                  <p:stCondLst>
                                    <p:cond delay="25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style.rotation</p:attrName>
                                        </p:attrNameLst>
                                      </p:cBhvr>
                                      <p:tavLst>
                                        <p:tav tm="0">
                                          <p:val>
                                            <p:fltVal val="90"/>
                                          </p:val>
                                        </p:tav>
                                        <p:tav tm="100000">
                                          <p:val>
                                            <p:fltVal val="0"/>
                                          </p:val>
                                        </p:tav>
                                      </p:tavLst>
                                    </p:anim>
                                    <p:animEffect transition="in" filter="fade">
                                      <p:cBhvr>
                                        <p:cTn id="31" dur="1000"/>
                                        <p:tgtEl>
                                          <p:spTgt spid="16"/>
                                        </p:tgtEl>
                                      </p:cBhvr>
                                    </p:animEffect>
                                  </p:childTnLst>
                                </p:cTn>
                              </p:par>
                              <p:par>
                                <p:cTn id="32" presetID="31" presetClass="entr" presetSubtype="0" fill="hold" nodeType="withEffect">
                                  <p:stCondLst>
                                    <p:cond delay="25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0" fill="hold"/>
                                        <p:tgtEl>
                                          <p:spTgt spid="18"/>
                                        </p:tgtEl>
                                        <p:attrNameLst>
                                          <p:attrName>ppt_w</p:attrName>
                                        </p:attrNameLst>
                                      </p:cBhvr>
                                      <p:tavLst>
                                        <p:tav tm="0">
                                          <p:val>
                                            <p:fltVal val="0"/>
                                          </p:val>
                                        </p:tav>
                                        <p:tav tm="100000">
                                          <p:val>
                                            <p:strVal val="#ppt_w"/>
                                          </p:val>
                                        </p:tav>
                                      </p:tavLst>
                                    </p:anim>
                                    <p:anim calcmode="lin" valueType="num">
                                      <p:cBhvr>
                                        <p:cTn id="35" dur="1000" fill="hold"/>
                                        <p:tgtEl>
                                          <p:spTgt spid="18"/>
                                        </p:tgtEl>
                                        <p:attrNameLst>
                                          <p:attrName>ppt_h</p:attrName>
                                        </p:attrNameLst>
                                      </p:cBhvr>
                                      <p:tavLst>
                                        <p:tav tm="0">
                                          <p:val>
                                            <p:fltVal val="0"/>
                                          </p:val>
                                        </p:tav>
                                        <p:tav tm="100000">
                                          <p:val>
                                            <p:strVal val="#ppt_h"/>
                                          </p:val>
                                        </p:tav>
                                      </p:tavLst>
                                    </p:anim>
                                    <p:anim calcmode="lin" valueType="num">
                                      <p:cBhvr>
                                        <p:cTn id="36" dur="1000" fill="hold"/>
                                        <p:tgtEl>
                                          <p:spTgt spid="18"/>
                                        </p:tgtEl>
                                        <p:attrNameLst>
                                          <p:attrName>style.rotation</p:attrName>
                                        </p:attrNameLst>
                                      </p:cBhvr>
                                      <p:tavLst>
                                        <p:tav tm="0">
                                          <p:val>
                                            <p:fltVal val="90"/>
                                          </p:val>
                                        </p:tav>
                                        <p:tav tm="100000">
                                          <p:val>
                                            <p:fltVal val="0"/>
                                          </p:val>
                                        </p:tav>
                                      </p:tavLst>
                                    </p:anim>
                                    <p:animEffect transition="in" filter="fade">
                                      <p:cBhvr>
                                        <p:cTn id="37" dur="1000"/>
                                        <p:tgtEl>
                                          <p:spTgt spid="18"/>
                                        </p:tgtEl>
                                      </p:cBhvr>
                                    </p:animEffect>
                                  </p:childTnLst>
                                </p:cTn>
                              </p:par>
                              <p:par>
                                <p:cTn id="38" presetID="31" presetClass="entr" presetSubtype="0" fill="hold" nodeType="withEffect">
                                  <p:stCondLst>
                                    <p:cond delay="25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000" fill="hold"/>
                                        <p:tgtEl>
                                          <p:spTgt spid="19"/>
                                        </p:tgtEl>
                                        <p:attrNameLst>
                                          <p:attrName>ppt_w</p:attrName>
                                        </p:attrNameLst>
                                      </p:cBhvr>
                                      <p:tavLst>
                                        <p:tav tm="0">
                                          <p:val>
                                            <p:fltVal val="0"/>
                                          </p:val>
                                        </p:tav>
                                        <p:tav tm="100000">
                                          <p:val>
                                            <p:strVal val="#ppt_w"/>
                                          </p:val>
                                        </p:tav>
                                      </p:tavLst>
                                    </p:anim>
                                    <p:anim calcmode="lin" valueType="num">
                                      <p:cBhvr>
                                        <p:cTn id="41" dur="1000" fill="hold"/>
                                        <p:tgtEl>
                                          <p:spTgt spid="19"/>
                                        </p:tgtEl>
                                        <p:attrNameLst>
                                          <p:attrName>ppt_h</p:attrName>
                                        </p:attrNameLst>
                                      </p:cBhvr>
                                      <p:tavLst>
                                        <p:tav tm="0">
                                          <p:val>
                                            <p:fltVal val="0"/>
                                          </p:val>
                                        </p:tav>
                                        <p:tav tm="100000">
                                          <p:val>
                                            <p:strVal val="#ppt_h"/>
                                          </p:val>
                                        </p:tav>
                                      </p:tavLst>
                                    </p:anim>
                                    <p:anim calcmode="lin" valueType="num">
                                      <p:cBhvr>
                                        <p:cTn id="42" dur="1000" fill="hold"/>
                                        <p:tgtEl>
                                          <p:spTgt spid="19"/>
                                        </p:tgtEl>
                                        <p:attrNameLst>
                                          <p:attrName>style.rotation</p:attrName>
                                        </p:attrNameLst>
                                      </p:cBhvr>
                                      <p:tavLst>
                                        <p:tav tm="0">
                                          <p:val>
                                            <p:fltVal val="90"/>
                                          </p:val>
                                        </p:tav>
                                        <p:tav tm="100000">
                                          <p:val>
                                            <p:fltVal val="0"/>
                                          </p:val>
                                        </p:tav>
                                      </p:tavLst>
                                    </p:anim>
                                    <p:animEffect transition="in" filter="fade">
                                      <p:cBhvr>
                                        <p:cTn id="43" dur="1000"/>
                                        <p:tgtEl>
                                          <p:spTgt spid="19"/>
                                        </p:tgtEl>
                                      </p:cBhvr>
                                    </p:animEffect>
                                  </p:childTnLst>
                                </p:cTn>
                              </p:par>
                              <p:par>
                                <p:cTn id="44" presetID="31" presetClass="entr" presetSubtype="0" fill="hold" nodeType="withEffect">
                                  <p:stCondLst>
                                    <p:cond delay="250"/>
                                  </p:stCondLst>
                                  <p:childTnLst>
                                    <p:set>
                                      <p:cBhvr>
                                        <p:cTn id="45" dur="1" fill="hold">
                                          <p:stCondLst>
                                            <p:cond delay="0"/>
                                          </p:stCondLst>
                                        </p:cTn>
                                        <p:tgtEl>
                                          <p:spTgt spid="21"/>
                                        </p:tgtEl>
                                        <p:attrNameLst>
                                          <p:attrName>style.visibility</p:attrName>
                                        </p:attrNameLst>
                                      </p:cBhvr>
                                      <p:to>
                                        <p:strVal val="visible"/>
                                      </p:to>
                                    </p:set>
                                    <p:anim calcmode="lin" valueType="num">
                                      <p:cBhvr>
                                        <p:cTn id="46" dur="1000" fill="hold"/>
                                        <p:tgtEl>
                                          <p:spTgt spid="21"/>
                                        </p:tgtEl>
                                        <p:attrNameLst>
                                          <p:attrName>ppt_w</p:attrName>
                                        </p:attrNameLst>
                                      </p:cBhvr>
                                      <p:tavLst>
                                        <p:tav tm="0">
                                          <p:val>
                                            <p:fltVal val="0"/>
                                          </p:val>
                                        </p:tav>
                                        <p:tav tm="100000">
                                          <p:val>
                                            <p:strVal val="#ppt_w"/>
                                          </p:val>
                                        </p:tav>
                                      </p:tavLst>
                                    </p:anim>
                                    <p:anim calcmode="lin" valueType="num">
                                      <p:cBhvr>
                                        <p:cTn id="47" dur="1000" fill="hold"/>
                                        <p:tgtEl>
                                          <p:spTgt spid="21"/>
                                        </p:tgtEl>
                                        <p:attrNameLst>
                                          <p:attrName>ppt_h</p:attrName>
                                        </p:attrNameLst>
                                      </p:cBhvr>
                                      <p:tavLst>
                                        <p:tav tm="0">
                                          <p:val>
                                            <p:fltVal val="0"/>
                                          </p:val>
                                        </p:tav>
                                        <p:tav tm="100000">
                                          <p:val>
                                            <p:strVal val="#ppt_h"/>
                                          </p:val>
                                        </p:tav>
                                      </p:tavLst>
                                    </p:anim>
                                    <p:anim calcmode="lin" valueType="num">
                                      <p:cBhvr>
                                        <p:cTn id="48" dur="1000" fill="hold"/>
                                        <p:tgtEl>
                                          <p:spTgt spid="21"/>
                                        </p:tgtEl>
                                        <p:attrNameLst>
                                          <p:attrName>style.rotation</p:attrName>
                                        </p:attrNameLst>
                                      </p:cBhvr>
                                      <p:tavLst>
                                        <p:tav tm="0">
                                          <p:val>
                                            <p:fltVal val="90"/>
                                          </p:val>
                                        </p:tav>
                                        <p:tav tm="100000">
                                          <p:val>
                                            <p:fltVal val="0"/>
                                          </p:val>
                                        </p:tav>
                                      </p:tavLst>
                                    </p:anim>
                                    <p:animEffect transition="in" filter="fade">
                                      <p:cBhvr>
                                        <p:cTn id="49" dur="1000"/>
                                        <p:tgtEl>
                                          <p:spTgt spid="21"/>
                                        </p:tgtEl>
                                      </p:cBhvr>
                                    </p:animEffect>
                                  </p:childTnLst>
                                </p:cTn>
                              </p:par>
                              <p:par>
                                <p:cTn id="50" presetID="31" presetClass="entr" presetSubtype="0" fill="hold" nodeType="withEffect">
                                  <p:stCondLst>
                                    <p:cond delay="250"/>
                                  </p:stCondLst>
                                  <p:childTnLst>
                                    <p:set>
                                      <p:cBhvr>
                                        <p:cTn id="51" dur="1" fill="hold">
                                          <p:stCondLst>
                                            <p:cond delay="0"/>
                                          </p:stCondLst>
                                        </p:cTn>
                                        <p:tgtEl>
                                          <p:spTgt spid="22"/>
                                        </p:tgtEl>
                                        <p:attrNameLst>
                                          <p:attrName>style.visibility</p:attrName>
                                        </p:attrNameLst>
                                      </p:cBhvr>
                                      <p:to>
                                        <p:strVal val="visible"/>
                                      </p:to>
                                    </p:set>
                                    <p:anim calcmode="lin" valueType="num">
                                      <p:cBhvr>
                                        <p:cTn id="52" dur="1000" fill="hold"/>
                                        <p:tgtEl>
                                          <p:spTgt spid="22"/>
                                        </p:tgtEl>
                                        <p:attrNameLst>
                                          <p:attrName>ppt_w</p:attrName>
                                        </p:attrNameLst>
                                      </p:cBhvr>
                                      <p:tavLst>
                                        <p:tav tm="0">
                                          <p:val>
                                            <p:fltVal val="0"/>
                                          </p:val>
                                        </p:tav>
                                        <p:tav tm="100000">
                                          <p:val>
                                            <p:strVal val="#ppt_w"/>
                                          </p:val>
                                        </p:tav>
                                      </p:tavLst>
                                    </p:anim>
                                    <p:anim calcmode="lin" valueType="num">
                                      <p:cBhvr>
                                        <p:cTn id="53" dur="1000" fill="hold"/>
                                        <p:tgtEl>
                                          <p:spTgt spid="22"/>
                                        </p:tgtEl>
                                        <p:attrNameLst>
                                          <p:attrName>ppt_h</p:attrName>
                                        </p:attrNameLst>
                                      </p:cBhvr>
                                      <p:tavLst>
                                        <p:tav tm="0">
                                          <p:val>
                                            <p:fltVal val="0"/>
                                          </p:val>
                                        </p:tav>
                                        <p:tav tm="100000">
                                          <p:val>
                                            <p:strVal val="#ppt_h"/>
                                          </p:val>
                                        </p:tav>
                                      </p:tavLst>
                                    </p:anim>
                                    <p:anim calcmode="lin" valueType="num">
                                      <p:cBhvr>
                                        <p:cTn id="54" dur="1000" fill="hold"/>
                                        <p:tgtEl>
                                          <p:spTgt spid="22"/>
                                        </p:tgtEl>
                                        <p:attrNameLst>
                                          <p:attrName>style.rotation</p:attrName>
                                        </p:attrNameLst>
                                      </p:cBhvr>
                                      <p:tavLst>
                                        <p:tav tm="0">
                                          <p:val>
                                            <p:fltVal val="90"/>
                                          </p:val>
                                        </p:tav>
                                        <p:tav tm="100000">
                                          <p:val>
                                            <p:fltVal val="0"/>
                                          </p:val>
                                        </p:tav>
                                      </p:tavLst>
                                    </p:anim>
                                    <p:animEffect transition="in" filter="fade">
                                      <p:cBhvr>
                                        <p:cTn id="55" dur="1000"/>
                                        <p:tgtEl>
                                          <p:spTgt spid="22"/>
                                        </p:tgtEl>
                                      </p:cBhvr>
                                    </p:animEffect>
                                  </p:childTnLst>
                                </p:cTn>
                              </p:par>
                              <p:par>
                                <p:cTn id="56" presetID="31" presetClass="entr" presetSubtype="0" fill="hold" nodeType="withEffect">
                                  <p:stCondLst>
                                    <p:cond delay="250"/>
                                  </p:stCondLst>
                                  <p:childTnLst>
                                    <p:set>
                                      <p:cBhvr>
                                        <p:cTn id="57" dur="1" fill="hold">
                                          <p:stCondLst>
                                            <p:cond delay="0"/>
                                          </p:stCondLst>
                                        </p:cTn>
                                        <p:tgtEl>
                                          <p:spTgt spid="24"/>
                                        </p:tgtEl>
                                        <p:attrNameLst>
                                          <p:attrName>style.visibility</p:attrName>
                                        </p:attrNameLst>
                                      </p:cBhvr>
                                      <p:to>
                                        <p:strVal val="visible"/>
                                      </p:to>
                                    </p:set>
                                    <p:anim calcmode="lin" valueType="num">
                                      <p:cBhvr>
                                        <p:cTn id="58" dur="1000" fill="hold"/>
                                        <p:tgtEl>
                                          <p:spTgt spid="24"/>
                                        </p:tgtEl>
                                        <p:attrNameLst>
                                          <p:attrName>ppt_w</p:attrName>
                                        </p:attrNameLst>
                                      </p:cBhvr>
                                      <p:tavLst>
                                        <p:tav tm="0">
                                          <p:val>
                                            <p:fltVal val="0"/>
                                          </p:val>
                                        </p:tav>
                                        <p:tav tm="100000">
                                          <p:val>
                                            <p:strVal val="#ppt_w"/>
                                          </p:val>
                                        </p:tav>
                                      </p:tavLst>
                                    </p:anim>
                                    <p:anim calcmode="lin" valueType="num">
                                      <p:cBhvr>
                                        <p:cTn id="59" dur="1000" fill="hold"/>
                                        <p:tgtEl>
                                          <p:spTgt spid="24"/>
                                        </p:tgtEl>
                                        <p:attrNameLst>
                                          <p:attrName>ppt_h</p:attrName>
                                        </p:attrNameLst>
                                      </p:cBhvr>
                                      <p:tavLst>
                                        <p:tav tm="0">
                                          <p:val>
                                            <p:fltVal val="0"/>
                                          </p:val>
                                        </p:tav>
                                        <p:tav tm="100000">
                                          <p:val>
                                            <p:strVal val="#ppt_h"/>
                                          </p:val>
                                        </p:tav>
                                      </p:tavLst>
                                    </p:anim>
                                    <p:anim calcmode="lin" valueType="num">
                                      <p:cBhvr>
                                        <p:cTn id="60" dur="1000" fill="hold"/>
                                        <p:tgtEl>
                                          <p:spTgt spid="24"/>
                                        </p:tgtEl>
                                        <p:attrNameLst>
                                          <p:attrName>style.rotation</p:attrName>
                                        </p:attrNameLst>
                                      </p:cBhvr>
                                      <p:tavLst>
                                        <p:tav tm="0">
                                          <p:val>
                                            <p:fltVal val="90"/>
                                          </p:val>
                                        </p:tav>
                                        <p:tav tm="100000">
                                          <p:val>
                                            <p:fltVal val="0"/>
                                          </p:val>
                                        </p:tav>
                                      </p:tavLst>
                                    </p:anim>
                                    <p:animEffect transition="in" filter="fade">
                                      <p:cBhvr>
                                        <p:cTn id="61" dur="1000"/>
                                        <p:tgtEl>
                                          <p:spTgt spid="24"/>
                                        </p:tgtEl>
                                      </p:cBhvr>
                                    </p:animEffect>
                                  </p:childTnLst>
                                </p:cTn>
                              </p:par>
                              <p:par>
                                <p:cTn id="62" presetID="31" presetClass="entr" presetSubtype="0" fill="hold" nodeType="withEffect">
                                  <p:stCondLst>
                                    <p:cond delay="25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par>
                                <p:cTn id="68" presetID="31" presetClass="entr" presetSubtype="0"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 calcmode="lin" valueType="num">
                                      <p:cBhvr>
                                        <p:cTn id="70" dur="1000" fill="hold"/>
                                        <p:tgtEl>
                                          <p:spTgt spid="28"/>
                                        </p:tgtEl>
                                        <p:attrNameLst>
                                          <p:attrName>ppt_w</p:attrName>
                                        </p:attrNameLst>
                                      </p:cBhvr>
                                      <p:tavLst>
                                        <p:tav tm="0">
                                          <p:val>
                                            <p:fltVal val="0"/>
                                          </p:val>
                                        </p:tav>
                                        <p:tav tm="100000">
                                          <p:val>
                                            <p:strVal val="#ppt_w"/>
                                          </p:val>
                                        </p:tav>
                                      </p:tavLst>
                                    </p:anim>
                                    <p:anim calcmode="lin" valueType="num">
                                      <p:cBhvr>
                                        <p:cTn id="71" dur="1000" fill="hold"/>
                                        <p:tgtEl>
                                          <p:spTgt spid="28"/>
                                        </p:tgtEl>
                                        <p:attrNameLst>
                                          <p:attrName>ppt_h</p:attrName>
                                        </p:attrNameLst>
                                      </p:cBhvr>
                                      <p:tavLst>
                                        <p:tav tm="0">
                                          <p:val>
                                            <p:fltVal val="0"/>
                                          </p:val>
                                        </p:tav>
                                        <p:tav tm="100000">
                                          <p:val>
                                            <p:strVal val="#ppt_h"/>
                                          </p:val>
                                        </p:tav>
                                      </p:tavLst>
                                    </p:anim>
                                    <p:anim calcmode="lin" valueType="num">
                                      <p:cBhvr>
                                        <p:cTn id="72" dur="1000" fill="hold"/>
                                        <p:tgtEl>
                                          <p:spTgt spid="28"/>
                                        </p:tgtEl>
                                        <p:attrNameLst>
                                          <p:attrName>style.rotation</p:attrName>
                                        </p:attrNameLst>
                                      </p:cBhvr>
                                      <p:tavLst>
                                        <p:tav tm="0">
                                          <p:val>
                                            <p:fltVal val="90"/>
                                          </p:val>
                                        </p:tav>
                                        <p:tav tm="100000">
                                          <p:val>
                                            <p:fltVal val="0"/>
                                          </p:val>
                                        </p:tav>
                                      </p:tavLst>
                                    </p:anim>
                                    <p:animEffect transition="in" filter="fade">
                                      <p:cBhvr>
                                        <p:cTn id="73" dur="1000"/>
                                        <p:tgtEl>
                                          <p:spTgt spid="28"/>
                                        </p:tgtEl>
                                      </p:cBhvr>
                                    </p:animEffect>
                                  </p:childTnLst>
                                </p:cTn>
                              </p:par>
                              <p:par>
                                <p:cTn id="74" presetID="31" presetClass="entr" presetSubtype="0" fill="hold" nodeType="withEffect">
                                  <p:stCondLst>
                                    <p:cond delay="25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fltVal val="0"/>
                                          </p:val>
                                        </p:tav>
                                        <p:tav tm="100000">
                                          <p:val>
                                            <p:strVal val="#ppt_w"/>
                                          </p:val>
                                        </p:tav>
                                      </p:tavLst>
                                    </p:anim>
                                    <p:anim calcmode="lin" valueType="num">
                                      <p:cBhvr>
                                        <p:cTn id="77" dur="1000" fill="hold"/>
                                        <p:tgtEl>
                                          <p:spTgt spid="25"/>
                                        </p:tgtEl>
                                        <p:attrNameLst>
                                          <p:attrName>ppt_h</p:attrName>
                                        </p:attrNameLst>
                                      </p:cBhvr>
                                      <p:tavLst>
                                        <p:tav tm="0">
                                          <p:val>
                                            <p:fltVal val="0"/>
                                          </p:val>
                                        </p:tav>
                                        <p:tav tm="100000">
                                          <p:val>
                                            <p:strVal val="#ppt_h"/>
                                          </p:val>
                                        </p:tav>
                                      </p:tavLst>
                                    </p:anim>
                                    <p:anim calcmode="lin" valueType="num">
                                      <p:cBhvr>
                                        <p:cTn id="78" dur="1000" fill="hold"/>
                                        <p:tgtEl>
                                          <p:spTgt spid="25"/>
                                        </p:tgtEl>
                                        <p:attrNameLst>
                                          <p:attrName>style.rotation</p:attrName>
                                        </p:attrNameLst>
                                      </p:cBhvr>
                                      <p:tavLst>
                                        <p:tav tm="0">
                                          <p:val>
                                            <p:fltVal val="90"/>
                                          </p:val>
                                        </p:tav>
                                        <p:tav tm="100000">
                                          <p:val>
                                            <p:fltVal val="0"/>
                                          </p:val>
                                        </p:tav>
                                      </p:tavLst>
                                    </p:anim>
                                    <p:animEffect transition="in" filter="fade">
                                      <p:cBhvr>
                                        <p:cTn id="79" dur="1000"/>
                                        <p:tgtEl>
                                          <p:spTgt spid="25"/>
                                        </p:tgtEl>
                                      </p:cBhvr>
                                    </p:animEffect>
                                  </p:childTnLst>
                                </p:cTn>
                              </p:par>
                              <p:par>
                                <p:cTn id="80" presetID="53" presetClass="entr" presetSubtype="16" fill="hold" grpId="0" nodeType="withEffect">
                                  <p:stCondLst>
                                    <p:cond delay="750"/>
                                  </p:stCondLst>
                                  <p:childTnLst>
                                    <p:set>
                                      <p:cBhvr>
                                        <p:cTn id="81" dur="1" fill="hold">
                                          <p:stCondLst>
                                            <p:cond delay="0"/>
                                          </p:stCondLst>
                                        </p:cTn>
                                        <p:tgtEl>
                                          <p:spTgt spid="6"/>
                                        </p:tgtEl>
                                        <p:attrNameLst>
                                          <p:attrName>style.visibility</p:attrName>
                                        </p:attrNameLst>
                                      </p:cBhvr>
                                      <p:to>
                                        <p:strVal val="visible"/>
                                      </p:to>
                                    </p:set>
                                    <p:anim calcmode="lin" valueType="num">
                                      <p:cBhvr>
                                        <p:cTn id="82" dur="500" fill="hold"/>
                                        <p:tgtEl>
                                          <p:spTgt spid="6"/>
                                        </p:tgtEl>
                                        <p:attrNameLst>
                                          <p:attrName>ppt_w</p:attrName>
                                        </p:attrNameLst>
                                      </p:cBhvr>
                                      <p:tavLst>
                                        <p:tav tm="0">
                                          <p:val>
                                            <p:fltVal val="0"/>
                                          </p:val>
                                        </p:tav>
                                        <p:tav tm="100000">
                                          <p:val>
                                            <p:strVal val="#ppt_w"/>
                                          </p:val>
                                        </p:tav>
                                      </p:tavLst>
                                    </p:anim>
                                    <p:anim calcmode="lin" valueType="num">
                                      <p:cBhvr>
                                        <p:cTn id="83" dur="500" fill="hold"/>
                                        <p:tgtEl>
                                          <p:spTgt spid="6"/>
                                        </p:tgtEl>
                                        <p:attrNameLst>
                                          <p:attrName>ppt_h</p:attrName>
                                        </p:attrNameLst>
                                      </p:cBhvr>
                                      <p:tavLst>
                                        <p:tav tm="0">
                                          <p:val>
                                            <p:fltVal val="0"/>
                                          </p:val>
                                        </p:tav>
                                        <p:tav tm="100000">
                                          <p:val>
                                            <p:strVal val="#ppt_h"/>
                                          </p:val>
                                        </p:tav>
                                      </p:tavLst>
                                    </p:anim>
                                    <p:animEffect transition="in" filter="fade">
                                      <p:cBhvr>
                                        <p:cTn id="84" dur="500"/>
                                        <p:tgtEl>
                                          <p:spTgt spid="6"/>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animEffect transition="in" filter="fade">
                                      <p:cBhvr>
                                        <p:cTn id="89" dur="500"/>
                                        <p:tgtEl>
                                          <p:spTgt spid="34"/>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ppt_w</p:attrName>
                                        </p:attrNameLst>
                                      </p:cBhvr>
                                      <p:tavLst>
                                        <p:tav tm="0">
                                          <p:val>
                                            <p:fltVal val="0"/>
                                          </p:val>
                                        </p:tav>
                                        <p:tav tm="100000">
                                          <p:val>
                                            <p:strVal val="#ppt_w"/>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Effect transition="in" filter="fade">
                                      <p:cBhvr>
                                        <p:cTn id="94" dur="500"/>
                                        <p:tgtEl>
                                          <p:spTgt spid="5"/>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17"/>
                                        </p:tgtEl>
                                        <p:attrNameLst>
                                          <p:attrName>style.visibility</p:attrName>
                                        </p:attrNameLst>
                                      </p:cBhvr>
                                      <p:to>
                                        <p:strVal val="visible"/>
                                      </p:to>
                                    </p:set>
                                    <p:anim calcmode="lin" valueType="num">
                                      <p:cBhvr>
                                        <p:cTn id="97" dur="500" fill="hold"/>
                                        <p:tgtEl>
                                          <p:spTgt spid="17"/>
                                        </p:tgtEl>
                                        <p:attrNameLst>
                                          <p:attrName>ppt_w</p:attrName>
                                        </p:attrNameLst>
                                      </p:cBhvr>
                                      <p:tavLst>
                                        <p:tav tm="0">
                                          <p:val>
                                            <p:fltVal val="0"/>
                                          </p:val>
                                        </p:tav>
                                        <p:tav tm="100000">
                                          <p:val>
                                            <p:strVal val="#ppt_w"/>
                                          </p:val>
                                        </p:tav>
                                      </p:tavLst>
                                    </p:anim>
                                    <p:anim calcmode="lin" valueType="num">
                                      <p:cBhvr>
                                        <p:cTn id="98" dur="500" fill="hold"/>
                                        <p:tgtEl>
                                          <p:spTgt spid="17"/>
                                        </p:tgtEl>
                                        <p:attrNameLst>
                                          <p:attrName>ppt_h</p:attrName>
                                        </p:attrNameLst>
                                      </p:cBhvr>
                                      <p:tavLst>
                                        <p:tav tm="0">
                                          <p:val>
                                            <p:fltVal val="0"/>
                                          </p:val>
                                        </p:tav>
                                        <p:tav tm="100000">
                                          <p:val>
                                            <p:strVal val="#ppt_h"/>
                                          </p:val>
                                        </p:tav>
                                      </p:tavLst>
                                    </p:anim>
                                    <p:animEffect transition="in" filter="fade">
                                      <p:cBhvr>
                                        <p:cTn id="99" dur="500"/>
                                        <p:tgtEl>
                                          <p:spTgt spid="17"/>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23"/>
                                        </p:tgtEl>
                                        <p:attrNameLst>
                                          <p:attrName>style.visibility</p:attrName>
                                        </p:attrNameLst>
                                      </p:cBhvr>
                                      <p:to>
                                        <p:strVal val="visible"/>
                                      </p:to>
                                    </p:set>
                                    <p:anim calcmode="lin" valueType="num">
                                      <p:cBhvr>
                                        <p:cTn id="112" dur="500" fill="hold"/>
                                        <p:tgtEl>
                                          <p:spTgt spid="23"/>
                                        </p:tgtEl>
                                        <p:attrNameLst>
                                          <p:attrName>ppt_w</p:attrName>
                                        </p:attrNameLst>
                                      </p:cBhvr>
                                      <p:tavLst>
                                        <p:tav tm="0">
                                          <p:val>
                                            <p:fltVal val="0"/>
                                          </p:val>
                                        </p:tav>
                                        <p:tav tm="100000">
                                          <p:val>
                                            <p:strVal val="#ppt_w"/>
                                          </p:val>
                                        </p:tav>
                                      </p:tavLst>
                                    </p:anim>
                                    <p:anim calcmode="lin" valueType="num">
                                      <p:cBhvr>
                                        <p:cTn id="113" dur="500" fill="hold"/>
                                        <p:tgtEl>
                                          <p:spTgt spid="23"/>
                                        </p:tgtEl>
                                        <p:attrNameLst>
                                          <p:attrName>ppt_h</p:attrName>
                                        </p:attrNameLst>
                                      </p:cBhvr>
                                      <p:tavLst>
                                        <p:tav tm="0">
                                          <p:val>
                                            <p:fltVal val="0"/>
                                          </p:val>
                                        </p:tav>
                                        <p:tav tm="100000">
                                          <p:val>
                                            <p:strVal val="#ppt_h"/>
                                          </p:val>
                                        </p:tav>
                                      </p:tavLst>
                                    </p:anim>
                                    <p:animEffect transition="in" filter="fade">
                                      <p:cBhvr>
                                        <p:cTn id="114" dur="500"/>
                                        <p:tgtEl>
                                          <p:spTgt spid="23"/>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9"/>
                                        </p:tgtEl>
                                        <p:attrNameLst>
                                          <p:attrName>style.visibility</p:attrName>
                                        </p:attrNameLst>
                                      </p:cBhvr>
                                      <p:to>
                                        <p:strVal val="visible"/>
                                      </p:to>
                                    </p:set>
                                    <p:anim calcmode="lin" valueType="num">
                                      <p:cBhvr>
                                        <p:cTn id="117" dur="500" fill="hold"/>
                                        <p:tgtEl>
                                          <p:spTgt spid="9"/>
                                        </p:tgtEl>
                                        <p:attrNameLst>
                                          <p:attrName>ppt_w</p:attrName>
                                        </p:attrNameLst>
                                      </p:cBhvr>
                                      <p:tavLst>
                                        <p:tav tm="0">
                                          <p:val>
                                            <p:fltVal val="0"/>
                                          </p:val>
                                        </p:tav>
                                        <p:tav tm="100000">
                                          <p:val>
                                            <p:strVal val="#ppt_w"/>
                                          </p:val>
                                        </p:tav>
                                      </p:tavLst>
                                    </p:anim>
                                    <p:anim calcmode="lin" valueType="num">
                                      <p:cBhvr>
                                        <p:cTn id="118" dur="500" fill="hold"/>
                                        <p:tgtEl>
                                          <p:spTgt spid="9"/>
                                        </p:tgtEl>
                                        <p:attrNameLst>
                                          <p:attrName>ppt_h</p:attrName>
                                        </p:attrNameLst>
                                      </p:cBhvr>
                                      <p:tavLst>
                                        <p:tav tm="0">
                                          <p:val>
                                            <p:fltVal val="0"/>
                                          </p:val>
                                        </p:tav>
                                        <p:tav tm="100000">
                                          <p:val>
                                            <p:strVal val="#ppt_h"/>
                                          </p:val>
                                        </p:tav>
                                      </p:tavLst>
                                    </p:anim>
                                    <p:animEffect transition="in" filter="fade">
                                      <p:cBhvr>
                                        <p:cTn id="119" dur="500"/>
                                        <p:tgtEl>
                                          <p:spTgt spid="9"/>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8"/>
                                        </p:tgtEl>
                                        <p:attrNameLst>
                                          <p:attrName>style.visibility</p:attrName>
                                        </p:attrNameLst>
                                      </p:cBhvr>
                                      <p:to>
                                        <p:strVal val="visible"/>
                                      </p:to>
                                    </p:set>
                                    <p:anim calcmode="lin" valueType="num">
                                      <p:cBhvr>
                                        <p:cTn id="122" dur="500" fill="hold"/>
                                        <p:tgtEl>
                                          <p:spTgt spid="8"/>
                                        </p:tgtEl>
                                        <p:attrNameLst>
                                          <p:attrName>ppt_w</p:attrName>
                                        </p:attrNameLst>
                                      </p:cBhvr>
                                      <p:tavLst>
                                        <p:tav tm="0">
                                          <p:val>
                                            <p:fltVal val="0"/>
                                          </p:val>
                                        </p:tav>
                                        <p:tav tm="100000">
                                          <p:val>
                                            <p:strVal val="#ppt_w"/>
                                          </p:val>
                                        </p:tav>
                                      </p:tavLst>
                                    </p:anim>
                                    <p:anim calcmode="lin" valueType="num">
                                      <p:cBhvr>
                                        <p:cTn id="123" dur="500" fill="hold"/>
                                        <p:tgtEl>
                                          <p:spTgt spid="8"/>
                                        </p:tgtEl>
                                        <p:attrNameLst>
                                          <p:attrName>ppt_h</p:attrName>
                                        </p:attrNameLst>
                                      </p:cBhvr>
                                      <p:tavLst>
                                        <p:tav tm="0">
                                          <p:val>
                                            <p:fltVal val="0"/>
                                          </p:val>
                                        </p:tav>
                                        <p:tav tm="100000">
                                          <p:val>
                                            <p:strVal val="#ppt_h"/>
                                          </p:val>
                                        </p:tav>
                                      </p:tavLst>
                                    </p:anim>
                                    <p:animEffect transition="in" filter="fade">
                                      <p:cBhvr>
                                        <p:cTn id="124" dur="500"/>
                                        <p:tgtEl>
                                          <p:spTgt spid="8"/>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10"/>
                                        </p:tgtEl>
                                        <p:attrNameLst>
                                          <p:attrName>style.visibility</p:attrName>
                                        </p:attrNameLst>
                                      </p:cBhvr>
                                      <p:to>
                                        <p:strVal val="visible"/>
                                      </p:to>
                                    </p:set>
                                    <p:anim calcmode="lin" valueType="num">
                                      <p:cBhvr>
                                        <p:cTn id="127" dur="500" fill="hold"/>
                                        <p:tgtEl>
                                          <p:spTgt spid="10"/>
                                        </p:tgtEl>
                                        <p:attrNameLst>
                                          <p:attrName>ppt_w</p:attrName>
                                        </p:attrNameLst>
                                      </p:cBhvr>
                                      <p:tavLst>
                                        <p:tav tm="0">
                                          <p:val>
                                            <p:fltVal val="0"/>
                                          </p:val>
                                        </p:tav>
                                        <p:tav tm="100000">
                                          <p:val>
                                            <p:strVal val="#ppt_w"/>
                                          </p:val>
                                        </p:tav>
                                      </p:tavLst>
                                    </p:anim>
                                    <p:anim calcmode="lin" valueType="num">
                                      <p:cBhvr>
                                        <p:cTn id="128" dur="500" fill="hold"/>
                                        <p:tgtEl>
                                          <p:spTgt spid="10"/>
                                        </p:tgtEl>
                                        <p:attrNameLst>
                                          <p:attrName>ppt_h</p:attrName>
                                        </p:attrNameLst>
                                      </p:cBhvr>
                                      <p:tavLst>
                                        <p:tav tm="0">
                                          <p:val>
                                            <p:fltVal val="0"/>
                                          </p:val>
                                        </p:tav>
                                        <p:tav tm="100000">
                                          <p:val>
                                            <p:strVal val="#ppt_h"/>
                                          </p:val>
                                        </p:tav>
                                      </p:tavLst>
                                    </p:anim>
                                    <p:animEffect transition="in" filter="fade">
                                      <p:cBhvr>
                                        <p:cTn id="129" dur="500"/>
                                        <p:tgtEl>
                                          <p:spTgt spid="10"/>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26"/>
                                        </p:tgtEl>
                                        <p:attrNameLst>
                                          <p:attrName>style.visibility</p:attrName>
                                        </p:attrNameLst>
                                      </p:cBhvr>
                                      <p:to>
                                        <p:strVal val="visible"/>
                                      </p:to>
                                    </p:set>
                                    <p:anim calcmode="lin" valueType="num">
                                      <p:cBhvr>
                                        <p:cTn id="132" dur="500" fill="hold"/>
                                        <p:tgtEl>
                                          <p:spTgt spid="26"/>
                                        </p:tgtEl>
                                        <p:attrNameLst>
                                          <p:attrName>ppt_w</p:attrName>
                                        </p:attrNameLst>
                                      </p:cBhvr>
                                      <p:tavLst>
                                        <p:tav tm="0">
                                          <p:val>
                                            <p:fltVal val="0"/>
                                          </p:val>
                                        </p:tav>
                                        <p:tav tm="100000">
                                          <p:val>
                                            <p:strVal val="#ppt_w"/>
                                          </p:val>
                                        </p:tav>
                                      </p:tavLst>
                                    </p:anim>
                                    <p:anim calcmode="lin" valueType="num">
                                      <p:cBhvr>
                                        <p:cTn id="133" dur="500" fill="hold"/>
                                        <p:tgtEl>
                                          <p:spTgt spid="26"/>
                                        </p:tgtEl>
                                        <p:attrNameLst>
                                          <p:attrName>ppt_h</p:attrName>
                                        </p:attrNameLst>
                                      </p:cBhvr>
                                      <p:tavLst>
                                        <p:tav tm="0">
                                          <p:val>
                                            <p:fltVal val="0"/>
                                          </p:val>
                                        </p:tav>
                                        <p:tav tm="100000">
                                          <p:val>
                                            <p:strVal val="#ppt_h"/>
                                          </p:val>
                                        </p:tav>
                                      </p:tavLst>
                                    </p:anim>
                                    <p:animEffect transition="in" filter="fade">
                                      <p:cBhvr>
                                        <p:cTn id="134" dur="500"/>
                                        <p:tgtEl>
                                          <p:spTgt spid="26"/>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11"/>
                                        </p:tgtEl>
                                        <p:attrNameLst>
                                          <p:attrName>style.visibility</p:attrName>
                                        </p:attrNameLst>
                                      </p:cBhvr>
                                      <p:to>
                                        <p:strVal val="visible"/>
                                      </p:to>
                                    </p:set>
                                    <p:anim calcmode="lin" valueType="num">
                                      <p:cBhvr>
                                        <p:cTn id="137" dur="500" fill="hold"/>
                                        <p:tgtEl>
                                          <p:spTgt spid="11"/>
                                        </p:tgtEl>
                                        <p:attrNameLst>
                                          <p:attrName>ppt_w</p:attrName>
                                        </p:attrNameLst>
                                      </p:cBhvr>
                                      <p:tavLst>
                                        <p:tav tm="0">
                                          <p:val>
                                            <p:fltVal val="0"/>
                                          </p:val>
                                        </p:tav>
                                        <p:tav tm="100000">
                                          <p:val>
                                            <p:strVal val="#ppt_w"/>
                                          </p:val>
                                        </p:tav>
                                      </p:tavLst>
                                    </p:anim>
                                    <p:anim calcmode="lin" valueType="num">
                                      <p:cBhvr>
                                        <p:cTn id="138" dur="500" fill="hold"/>
                                        <p:tgtEl>
                                          <p:spTgt spid="11"/>
                                        </p:tgtEl>
                                        <p:attrNameLst>
                                          <p:attrName>ppt_h</p:attrName>
                                        </p:attrNameLst>
                                      </p:cBhvr>
                                      <p:tavLst>
                                        <p:tav tm="0">
                                          <p:val>
                                            <p:fltVal val="0"/>
                                          </p:val>
                                        </p:tav>
                                        <p:tav tm="100000">
                                          <p:val>
                                            <p:strVal val="#ppt_h"/>
                                          </p:val>
                                        </p:tav>
                                      </p:tavLst>
                                    </p:anim>
                                    <p:animEffect transition="in" filter="fade">
                                      <p:cBhvr>
                                        <p:cTn id="139" dur="500"/>
                                        <p:tgtEl>
                                          <p:spTgt spid="11"/>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35"/>
                                        </p:tgtEl>
                                        <p:attrNameLst>
                                          <p:attrName>style.visibility</p:attrName>
                                        </p:attrNameLst>
                                      </p:cBhvr>
                                      <p:to>
                                        <p:strVal val="visible"/>
                                      </p:to>
                                    </p:set>
                                    <p:anim calcmode="lin" valueType="num">
                                      <p:cBhvr>
                                        <p:cTn id="142" dur="500" fill="hold"/>
                                        <p:tgtEl>
                                          <p:spTgt spid="35"/>
                                        </p:tgtEl>
                                        <p:attrNameLst>
                                          <p:attrName>ppt_w</p:attrName>
                                        </p:attrNameLst>
                                      </p:cBhvr>
                                      <p:tavLst>
                                        <p:tav tm="0">
                                          <p:val>
                                            <p:fltVal val="0"/>
                                          </p:val>
                                        </p:tav>
                                        <p:tav tm="100000">
                                          <p:val>
                                            <p:strVal val="#ppt_w"/>
                                          </p:val>
                                        </p:tav>
                                      </p:tavLst>
                                    </p:anim>
                                    <p:anim calcmode="lin" valueType="num">
                                      <p:cBhvr>
                                        <p:cTn id="143" dur="500" fill="hold"/>
                                        <p:tgtEl>
                                          <p:spTgt spid="35"/>
                                        </p:tgtEl>
                                        <p:attrNameLst>
                                          <p:attrName>ppt_h</p:attrName>
                                        </p:attrNameLst>
                                      </p:cBhvr>
                                      <p:tavLst>
                                        <p:tav tm="0">
                                          <p:val>
                                            <p:fltVal val="0"/>
                                          </p:val>
                                        </p:tav>
                                        <p:tav tm="100000">
                                          <p:val>
                                            <p:strVal val="#ppt_h"/>
                                          </p:val>
                                        </p:tav>
                                      </p:tavLst>
                                    </p:anim>
                                    <p:animEffect transition="in" filter="fade">
                                      <p:cBhvr>
                                        <p:cTn id="144" dur="500"/>
                                        <p:tgtEl>
                                          <p:spTgt spid="35"/>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12"/>
                                        </p:tgtEl>
                                        <p:attrNameLst>
                                          <p:attrName>style.visibility</p:attrName>
                                        </p:attrNameLst>
                                      </p:cBhvr>
                                      <p:to>
                                        <p:strVal val="visible"/>
                                      </p:to>
                                    </p:set>
                                    <p:anim calcmode="lin" valueType="num">
                                      <p:cBhvr>
                                        <p:cTn id="147" dur="500" fill="hold"/>
                                        <p:tgtEl>
                                          <p:spTgt spid="12"/>
                                        </p:tgtEl>
                                        <p:attrNameLst>
                                          <p:attrName>ppt_w</p:attrName>
                                        </p:attrNameLst>
                                      </p:cBhvr>
                                      <p:tavLst>
                                        <p:tav tm="0">
                                          <p:val>
                                            <p:fltVal val="0"/>
                                          </p:val>
                                        </p:tav>
                                        <p:tav tm="100000">
                                          <p:val>
                                            <p:strVal val="#ppt_w"/>
                                          </p:val>
                                        </p:tav>
                                      </p:tavLst>
                                    </p:anim>
                                    <p:anim calcmode="lin" valueType="num">
                                      <p:cBhvr>
                                        <p:cTn id="148" dur="500" fill="hold"/>
                                        <p:tgtEl>
                                          <p:spTgt spid="12"/>
                                        </p:tgtEl>
                                        <p:attrNameLst>
                                          <p:attrName>ppt_h</p:attrName>
                                        </p:attrNameLst>
                                      </p:cBhvr>
                                      <p:tavLst>
                                        <p:tav tm="0">
                                          <p:val>
                                            <p:fltVal val="0"/>
                                          </p:val>
                                        </p:tav>
                                        <p:tav tm="100000">
                                          <p:val>
                                            <p:strVal val="#ppt_h"/>
                                          </p:val>
                                        </p:tav>
                                      </p:tavLst>
                                    </p:anim>
                                    <p:animEffect transition="in" filter="fade">
                                      <p:cBhvr>
                                        <p:cTn id="149" dur="500"/>
                                        <p:tgtEl>
                                          <p:spTgt spid="12"/>
                                        </p:tgtEl>
                                      </p:cBhvr>
                                    </p:animEffect>
                                  </p:childTnLst>
                                </p:cTn>
                              </p:par>
                              <p:par>
                                <p:cTn id="150" presetID="16" presetClass="entr" presetSubtype="37" fill="hold" nodeType="withEffect">
                                  <p:stCondLst>
                                    <p:cond delay="500"/>
                                  </p:stCondLst>
                                  <p:childTnLst>
                                    <p:set>
                                      <p:cBhvr>
                                        <p:cTn id="151" dur="1" fill="hold">
                                          <p:stCondLst>
                                            <p:cond delay="0"/>
                                          </p:stCondLst>
                                        </p:cTn>
                                        <p:tgtEl>
                                          <p:spTgt spid="4"/>
                                        </p:tgtEl>
                                        <p:attrNameLst>
                                          <p:attrName>style.visibility</p:attrName>
                                        </p:attrNameLst>
                                      </p:cBhvr>
                                      <p:to>
                                        <p:strVal val="visible"/>
                                      </p:to>
                                    </p:set>
                                    <p:animEffect transition="in" filter="barn(outVertical)">
                                      <p:cBhvr>
                                        <p:cTn id="152" dur="1000"/>
                                        <p:tgtEl>
                                          <p:spTgt spid="4"/>
                                        </p:tgtEl>
                                      </p:cBhvr>
                                    </p:animEffect>
                                  </p:childTnLst>
                                </p:cTn>
                              </p:par>
                              <p:par>
                                <p:cTn id="153" presetID="10" presetClass="entr" presetSubtype="0" fill="hold" grpId="0" nodeType="withEffect">
                                  <p:stCondLst>
                                    <p:cond delay="500"/>
                                  </p:stCondLst>
                                  <p:childTnLst>
                                    <p:set>
                                      <p:cBhvr>
                                        <p:cTn id="154" dur="1" fill="hold">
                                          <p:stCondLst>
                                            <p:cond delay="0"/>
                                          </p:stCondLst>
                                        </p:cTn>
                                        <p:tgtEl>
                                          <p:spTgt spid="29"/>
                                        </p:tgtEl>
                                        <p:attrNameLst>
                                          <p:attrName>style.visibility</p:attrName>
                                        </p:attrNameLst>
                                      </p:cBhvr>
                                      <p:to>
                                        <p:strVal val="visible"/>
                                      </p:to>
                                    </p:set>
                                    <p:animEffect transition="in" filter="fade">
                                      <p:cBhvr>
                                        <p:cTn id="155" dur="500"/>
                                        <p:tgtEl>
                                          <p:spTgt spid="29"/>
                                        </p:tgtEl>
                                      </p:cBhvr>
                                    </p:animEffect>
                                  </p:childTnLst>
                                </p:cTn>
                              </p:par>
                              <p:par>
                                <p:cTn id="156" presetID="63" presetClass="path" presetSubtype="0" decel="50000" fill="hold" grpId="1" nodeType="withEffect">
                                  <p:stCondLst>
                                    <p:cond delay="500"/>
                                  </p:stCondLst>
                                  <p:childTnLst>
                                    <p:animMotion origin="layout" path="M 0.01523 -7.40741E-7 L -0.10886 -7.40741E-7 " pathEditMode="relative" rAng="0" ptsTypes="AA">
                                      <p:cBhvr>
                                        <p:cTn id="157" dur="750" spd="-100000" fill="hold"/>
                                        <p:tgtEl>
                                          <p:spTgt spid="29"/>
                                        </p:tgtEl>
                                        <p:attrNameLst>
                                          <p:attrName>ppt_x</p:attrName>
                                          <p:attrName>ppt_y</p:attrName>
                                        </p:attrNameLst>
                                      </p:cBhvr>
                                      <p:rCtr x="-6211" y="0"/>
                                    </p:animMotion>
                                  </p:childTnLst>
                                </p:cTn>
                              </p:par>
                              <p:par>
                                <p:cTn id="158" presetID="35" presetClass="path" presetSubtype="0" accel="50000" decel="50000" fill="hold" grpId="2" nodeType="withEffect">
                                  <p:stCondLst>
                                    <p:cond delay="1250"/>
                                  </p:stCondLst>
                                  <p:childTnLst>
                                    <p:animMotion origin="layout" path="M 0.01601 -7.40741E-7 L 8.33333E-7 -7.40741E-7 " pathEditMode="relative" rAng="0" ptsTypes="AA">
                                      <p:cBhvr>
                                        <p:cTn id="159" dur="750" fill="hold"/>
                                        <p:tgtEl>
                                          <p:spTgt spid="29"/>
                                        </p:tgtEl>
                                        <p:attrNameLst>
                                          <p:attrName>ppt_x</p:attrName>
                                          <p:attrName>ppt_y</p:attrName>
                                        </p:attrNameLst>
                                      </p:cBhvr>
                                      <p:rCtr x="-807" y="0"/>
                                    </p:animMotion>
                                  </p:childTnLst>
                                </p:cTn>
                              </p:par>
                              <p:par>
                                <p:cTn id="160" presetID="10" presetClass="entr" presetSubtype="0" fill="hold" grpId="0" nodeType="withEffect">
                                  <p:stCondLst>
                                    <p:cond delay="500"/>
                                  </p:stCondLst>
                                  <p:childTnLst>
                                    <p:set>
                                      <p:cBhvr>
                                        <p:cTn id="161" dur="1" fill="hold">
                                          <p:stCondLst>
                                            <p:cond delay="0"/>
                                          </p:stCondLst>
                                        </p:cTn>
                                        <p:tgtEl>
                                          <p:spTgt spid="31"/>
                                        </p:tgtEl>
                                        <p:attrNameLst>
                                          <p:attrName>style.visibility</p:attrName>
                                        </p:attrNameLst>
                                      </p:cBhvr>
                                      <p:to>
                                        <p:strVal val="visible"/>
                                      </p:to>
                                    </p:set>
                                    <p:animEffect transition="in" filter="fade">
                                      <p:cBhvr>
                                        <p:cTn id="162" dur="500"/>
                                        <p:tgtEl>
                                          <p:spTgt spid="31"/>
                                        </p:tgtEl>
                                      </p:cBhvr>
                                    </p:animEffect>
                                  </p:childTnLst>
                                </p:cTn>
                              </p:par>
                              <p:par>
                                <p:cTn id="163" presetID="64" presetClass="path" presetSubtype="0" decel="30000" fill="hold" grpId="1" nodeType="withEffect">
                                  <p:stCondLst>
                                    <p:cond delay="500"/>
                                  </p:stCondLst>
                                  <p:childTnLst>
                                    <p:animMotion origin="layout" path="M 1.11022E-16 0.03889 L 1.11022E-16 -0.14815 " pathEditMode="relative" rAng="0" ptsTypes="AA">
                                      <p:cBhvr>
                                        <p:cTn id="164" dur="750" spd="-100000" fill="hold"/>
                                        <p:tgtEl>
                                          <p:spTgt spid="31"/>
                                        </p:tgtEl>
                                        <p:attrNameLst>
                                          <p:attrName>ppt_x</p:attrName>
                                          <p:attrName>ppt_y</p:attrName>
                                        </p:attrNameLst>
                                      </p:cBhvr>
                                      <p:rCtr x="0" y="-9352"/>
                                    </p:animMotion>
                                  </p:childTnLst>
                                </p:cTn>
                              </p:par>
                              <p:par>
                                <p:cTn id="165" presetID="64" presetClass="path" presetSubtype="0" accel="30000" decel="30000" fill="hold" grpId="2" nodeType="withEffect">
                                  <p:stCondLst>
                                    <p:cond delay="1250"/>
                                  </p:stCondLst>
                                  <p:childTnLst>
                                    <p:animMotion origin="layout" path="M 3.95833E-6 0.03842 L 3.95833E-6 2.96296E-6 " pathEditMode="relative" rAng="0" ptsTypes="AA">
                                      <p:cBhvr>
                                        <p:cTn id="166" dur="750" fill="hold"/>
                                        <p:tgtEl>
                                          <p:spTgt spid="31"/>
                                        </p:tgtEl>
                                        <p:attrNameLst>
                                          <p:attrName>ppt_x</p:attrName>
                                          <p:attrName>ppt_y</p:attrName>
                                        </p:attrNameLst>
                                      </p:cBhvr>
                                      <p:rCtr x="0" y="-1921"/>
                                    </p:animMotion>
                                  </p:childTnLst>
                                </p:cTn>
                              </p:par>
                              <p:par>
                                <p:cTn id="167" presetID="10"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Effect transition="in" filter="fade">
                                      <p:cBhvr>
                                        <p:cTn id="169" dur="500"/>
                                        <p:tgtEl>
                                          <p:spTgt spid="30"/>
                                        </p:tgtEl>
                                      </p:cBhvr>
                                    </p:animEffect>
                                  </p:childTnLst>
                                </p:cTn>
                              </p:par>
                              <p:par>
                                <p:cTn id="170" presetID="42" presetClass="path" presetSubtype="0" decel="30000" fill="hold" grpId="1" nodeType="withEffect">
                                  <p:stCondLst>
                                    <p:cond delay="500"/>
                                  </p:stCondLst>
                                  <p:childTnLst>
                                    <p:animMotion origin="layout" path="M -6.25E-7 -0.03982 L -6.25E-7 0.14814 " pathEditMode="relative" rAng="0" ptsTypes="AA">
                                      <p:cBhvr>
                                        <p:cTn id="171" dur="750" spd="-100000" fill="hold"/>
                                        <p:tgtEl>
                                          <p:spTgt spid="30"/>
                                        </p:tgtEl>
                                        <p:attrNameLst>
                                          <p:attrName>ppt_x</p:attrName>
                                          <p:attrName>ppt_y</p:attrName>
                                        </p:attrNameLst>
                                      </p:cBhvr>
                                      <p:rCtr x="0" y="9398"/>
                                    </p:animMotion>
                                  </p:childTnLst>
                                </p:cTn>
                              </p:par>
                              <p:par>
                                <p:cTn id="172" presetID="42" presetClass="path" presetSubtype="0" accel="30000" decel="30000" fill="hold" grpId="2" nodeType="withEffect">
                                  <p:stCondLst>
                                    <p:cond delay="1250"/>
                                  </p:stCondLst>
                                  <p:childTnLst>
                                    <p:animMotion origin="layout" path="M -6.25E-7 -0.03982 L -6.25E-7 4.44444E-6 " pathEditMode="relative" rAng="0" ptsTypes="AA">
                                      <p:cBhvr>
                                        <p:cTn id="173" dur="750" fill="hold"/>
                                        <p:tgtEl>
                                          <p:spTgt spid="30"/>
                                        </p:tgtEl>
                                        <p:attrNameLst>
                                          <p:attrName>ppt_x</p:attrName>
                                          <p:attrName>ppt_y</p:attrName>
                                        </p:attrNameLst>
                                      </p:cBhvr>
                                      <p:rCtr x="0" y="1991"/>
                                    </p:animMotion>
                                  </p:childTnLst>
                                </p:cTn>
                              </p:par>
                              <p:par>
                                <p:cTn id="174" presetID="10" presetClass="entr" presetSubtype="0" fill="hold" grpId="0" nodeType="withEffect">
                                  <p:stCondLst>
                                    <p:cond delay="500"/>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500"/>
                                        <p:tgtEl>
                                          <p:spTgt spid="32"/>
                                        </p:tgtEl>
                                      </p:cBhvr>
                                    </p:animEffect>
                                  </p:childTnLst>
                                </p:cTn>
                              </p:par>
                              <p:par>
                                <p:cTn id="177" presetID="63" presetClass="path" presetSubtype="0" decel="50000" fill="hold" grpId="1" nodeType="withEffect">
                                  <p:stCondLst>
                                    <p:cond delay="500"/>
                                  </p:stCondLst>
                                  <p:childTnLst>
                                    <p:animMotion origin="layout" path="M -0.02774 -2.96296E-6 L 0.11081 -2.96296E-6 " pathEditMode="relative" rAng="0" ptsTypes="AA">
                                      <p:cBhvr>
                                        <p:cTn id="178" dur="750" spd="-100000" fill="hold"/>
                                        <p:tgtEl>
                                          <p:spTgt spid="32"/>
                                        </p:tgtEl>
                                        <p:attrNameLst>
                                          <p:attrName>ppt_x</p:attrName>
                                          <p:attrName>ppt_y</p:attrName>
                                        </p:attrNameLst>
                                      </p:cBhvr>
                                      <p:rCtr x="6927" y="0"/>
                                    </p:animMotion>
                                  </p:childTnLst>
                                </p:cTn>
                              </p:par>
                              <p:par>
                                <p:cTn id="179" presetID="35" presetClass="path" presetSubtype="0" accel="50000" decel="50000" fill="hold" grpId="2" nodeType="withEffect">
                                  <p:stCondLst>
                                    <p:cond delay="1250"/>
                                  </p:stCondLst>
                                  <p:childTnLst>
                                    <p:animMotion origin="layout" path="M -0.028 -2.96296E-6 L 1.66667E-6 -2.96296E-6 " pathEditMode="relative" rAng="0" ptsTypes="AA">
                                      <p:cBhvr>
                                        <p:cTn id="180" dur="750" fill="hold"/>
                                        <p:tgtEl>
                                          <p:spTgt spid="32"/>
                                        </p:tgtEl>
                                        <p:attrNameLst>
                                          <p:attrName>ppt_x</p:attrName>
                                          <p:attrName>ppt_y</p:attrName>
                                        </p:attrNameLst>
                                      </p:cBhvr>
                                      <p:rCtr x="1393" y="0"/>
                                    </p:animMotion>
                                  </p:childTnLst>
                                </p:cTn>
                              </p:par>
                              <p:par>
                                <p:cTn id="181" presetID="10" presetClass="entr" presetSubtype="0" fill="hold" grpId="0" nodeType="withEffect">
                                  <p:stCondLst>
                                    <p:cond delay="1500"/>
                                  </p:stCondLst>
                                  <p:childTnLst>
                                    <p:set>
                                      <p:cBhvr>
                                        <p:cTn id="182" dur="1" fill="hold">
                                          <p:stCondLst>
                                            <p:cond delay="0"/>
                                          </p:stCondLst>
                                        </p:cTn>
                                        <p:tgtEl>
                                          <p:spTgt spid="33"/>
                                        </p:tgtEl>
                                        <p:attrNameLst>
                                          <p:attrName>style.visibility</p:attrName>
                                        </p:attrNameLst>
                                      </p:cBhvr>
                                      <p:to>
                                        <p:strVal val="visible"/>
                                      </p:to>
                                    </p:set>
                                    <p:animEffect transition="in" filter="fade">
                                      <p:cBhvr>
                                        <p:cTn id="183" dur="750"/>
                                        <p:tgtEl>
                                          <p:spTgt spid="33"/>
                                        </p:tgtEl>
                                      </p:cBhvr>
                                    </p:animEffect>
                                  </p:childTnLst>
                                </p:cTn>
                              </p:par>
                              <p:par>
                                <p:cTn id="184" presetID="10" presetClass="entr" presetSubtype="0" fill="hold" grpId="0" nodeType="withEffect">
                                  <p:stCondLst>
                                    <p:cond delay="1500"/>
                                  </p:stCondLst>
                                  <p:childTnLst>
                                    <p:set>
                                      <p:cBhvr>
                                        <p:cTn id="185" dur="1" fill="hold">
                                          <p:stCondLst>
                                            <p:cond delay="0"/>
                                          </p:stCondLst>
                                        </p:cTn>
                                        <p:tgtEl>
                                          <p:spTgt spid="36"/>
                                        </p:tgtEl>
                                        <p:attrNameLst>
                                          <p:attrName>style.visibility</p:attrName>
                                        </p:attrNameLst>
                                      </p:cBhvr>
                                      <p:to>
                                        <p:strVal val="visible"/>
                                      </p:to>
                                    </p:set>
                                    <p:animEffect transition="in" filter="fade">
                                      <p:cBhvr>
                                        <p:cTn id="186" dur="750"/>
                                        <p:tgtEl>
                                          <p:spTgt spid="36"/>
                                        </p:tgtEl>
                                      </p:cBhvr>
                                    </p:animEffect>
                                  </p:childTnLst>
                                </p:cTn>
                              </p:par>
                              <p:par>
                                <p:cTn id="187" presetID="10" presetClass="entr" presetSubtype="0" fill="hold" grpId="0" nodeType="withEffect">
                                  <p:stCondLst>
                                    <p:cond delay="1500"/>
                                  </p:stCondLst>
                                  <p:childTnLst>
                                    <p:set>
                                      <p:cBhvr>
                                        <p:cTn id="188" dur="1" fill="hold">
                                          <p:stCondLst>
                                            <p:cond delay="0"/>
                                          </p:stCondLst>
                                        </p:cTn>
                                        <p:tgtEl>
                                          <p:spTgt spid="37"/>
                                        </p:tgtEl>
                                        <p:attrNameLst>
                                          <p:attrName>style.visibility</p:attrName>
                                        </p:attrNameLst>
                                      </p:cBhvr>
                                      <p:to>
                                        <p:strVal val="visible"/>
                                      </p:to>
                                    </p:set>
                                    <p:animEffect transition="in" filter="fade">
                                      <p:cBhvr>
                                        <p:cTn id="189" dur="750"/>
                                        <p:tgtEl>
                                          <p:spTgt spid="37"/>
                                        </p:tgtEl>
                                      </p:cBhvr>
                                    </p:animEffect>
                                  </p:childTnLst>
                                </p:cTn>
                              </p:par>
                              <p:par>
                                <p:cTn id="190" presetID="10" presetClass="entr" presetSubtype="0" fill="hold" grpId="0" nodeType="withEffect">
                                  <p:stCondLst>
                                    <p:cond delay="1500"/>
                                  </p:stCondLst>
                                  <p:childTnLst>
                                    <p:set>
                                      <p:cBhvr>
                                        <p:cTn id="191" dur="1" fill="hold">
                                          <p:stCondLst>
                                            <p:cond delay="0"/>
                                          </p:stCondLst>
                                        </p:cTn>
                                        <p:tgtEl>
                                          <p:spTgt spid="38"/>
                                        </p:tgtEl>
                                        <p:attrNameLst>
                                          <p:attrName>style.visibility</p:attrName>
                                        </p:attrNameLst>
                                      </p:cBhvr>
                                      <p:to>
                                        <p:strVal val="visible"/>
                                      </p:to>
                                    </p:set>
                                    <p:animEffect transition="in" filter="fade">
                                      <p:cBhvr>
                                        <p:cTn id="192" dur="750"/>
                                        <p:tgtEl>
                                          <p:spTgt spid="38"/>
                                        </p:tgtEl>
                                      </p:cBhvr>
                                    </p:animEffect>
                                  </p:childTnLst>
                                </p:cTn>
                              </p:par>
                              <p:par>
                                <p:cTn id="193" presetID="4" presetClass="entr" presetSubtype="32" fill="hold" grpId="0" nodeType="withEffect">
                                  <p:stCondLst>
                                    <p:cond delay="0"/>
                                  </p:stCondLst>
                                  <p:childTnLst>
                                    <p:set>
                                      <p:cBhvr>
                                        <p:cTn id="194" dur="1" fill="hold">
                                          <p:stCondLst>
                                            <p:cond delay="0"/>
                                          </p:stCondLst>
                                        </p:cTn>
                                        <p:tgtEl>
                                          <p:spTgt spid="40"/>
                                        </p:tgtEl>
                                        <p:attrNameLst>
                                          <p:attrName>style.visibility</p:attrName>
                                        </p:attrNameLst>
                                      </p:cBhvr>
                                      <p:to>
                                        <p:strVal val="visible"/>
                                      </p:to>
                                    </p:set>
                                    <p:animEffect transition="in" filter="box(out)">
                                      <p:cBhvr>
                                        <p:cTn id="195"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20" grpId="0" animBg="1"/>
      <p:bldP spid="23" grpId="0" animBg="1"/>
      <p:bldP spid="26" grpId="0" animBg="1"/>
      <p:bldP spid="29" grpId="0"/>
      <p:bldP spid="29" grpId="1"/>
      <p:bldP spid="29" grpId="2"/>
      <p:bldP spid="30" grpId="0"/>
      <p:bldP spid="30" grpId="1"/>
      <p:bldP spid="30" grpId="2"/>
      <p:bldP spid="31" grpId="0"/>
      <p:bldP spid="31" grpId="1"/>
      <p:bldP spid="31" grpId="2"/>
      <p:bldP spid="32" grpId="0"/>
      <p:bldP spid="32" grpId="1"/>
      <p:bldP spid="32" grpId="2"/>
      <p:bldP spid="33" grpId="0"/>
      <p:bldP spid="34" grpId="0" animBg="1"/>
      <p:bldP spid="35" grpId="0" animBg="1"/>
      <p:bldP spid="36" grpId="0"/>
      <p:bldP spid="37" grpId="0"/>
      <p:bldP spid="38"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22643" y="5131073"/>
            <a:ext cx="9946713" cy="1023742"/>
          </a:xfrm>
          <a:prstGeom prst="rect">
            <a:avLst/>
          </a:prstGeom>
        </p:spPr>
        <p:txBody>
          <a:bodyPr wrap="square">
            <a:spAutoFit/>
          </a:bodyPr>
          <a:lstStyle/>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回顾两个承诺之一，</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不再应答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小于等于当前请求的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请求。意味着需要应答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大于当前请求的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两个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Proposers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交替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成功，而 </a:t>
            </a:r>
            <a:r>
              <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失败，形成活锁（</a:t>
            </a:r>
            <a:r>
              <a:rPr lang="en-US" altLang="zh-CN" sz="1400" i="1" dirty="0" err="1">
                <a:solidFill>
                  <a:schemeClr val="bg1">
                    <a:lumMod val="50000"/>
                  </a:schemeClr>
                </a:solidFill>
                <a:latin typeface="微软雅黑" panose="020B0503020204020204" pitchFamily="34" charset="-122"/>
                <a:ea typeface="微软雅黑" panose="020B0503020204020204" pitchFamily="34" charset="-122"/>
                <a:cs typeface="+mn-ea"/>
              </a:rPr>
              <a:t>Livelock</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7" name="Picture 2" descr="img">
            <a:extLst>
              <a:ext uri="{FF2B5EF4-FFF2-40B4-BE49-F238E27FC236}">
                <a16:creationId xmlns:a16="http://schemas.microsoft.com/office/drawing/2014/main" id="{4AAE3D7D-9849-4F2A-93A3-F2DE34E5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178" y="2111789"/>
            <a:ext cx="7462837" cy="263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903085" y="2160800"/>
            <a:ext cx="8385829" cy="2536400"/>
          </a:xfrm>
          <a:prstGeom prst="rect">
            <a:avLst/>
          </a:prstGeom>
        </p:spPr>
        <p:txBody>
          <a:bodyPr wrap="square">
            <a:spAutoFit/>
          </a:bodyPr>
          <a:lstStyle/>
          <a:p>
            <a:pPr>
              <a:lnSpc>
                <a:spcPct val="150000"/>
              </a:lnSpc>
            </a:pPr>
            <a:r>
              <a:rPr lang="en-US" altLang="zh-CN" b="1" dirty="0">
                <a:solidFill>
                  <a:srgbClr val="788BA9"/>
                </a:solidFill>
                <a:latin typeface="微软雅黑" panose="020B0503020204020204" pitchFamily="34" charset="-122"/>
                <a:ea typeface="微软雅黑" panose="020B0503020204020204" pitchFamily="34" charset="-122"/>
                <a:cs typeface="+mn-ea"/>
              </a:rPr>
              <a:t>Basic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b="1" dirty="0">
                <a:solidFill>
                  <a:srgbClr val="788BA9"/>
                </a:solidFill>
                <a:latin typeface="微软雅黑" panose="020B0503020204020204" pitchFamily="34" charset="-122"/>
                <a:ea typeface="微软雅黑" panose="020B0503020204020204" pitchFamily="34" charset="-122"/>
                <a:cs typeface="+mn-ea"/>
              </a:rPr>
              <a:t>的问题</a:t>
            </a:r>
            <a:endParaRPr lang="en-US" altLang="zh-CN" b="1" dirty="0">
              <a:solidFill>
                <a:srgbClr val="788BA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有以下问题，导致它不能应用于实际：</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a:t>
            </a:r>
            <a:r>
              <a:rPr lang="zh-CN" altLang="en-US" b="1" dirty="0">
                <a:solidFill>
                  <a:srgbClr val="D67A71"/>
                </a:solidFill>
                <a:latin typeface="微软雅黑" panose="020B0503020204020204" pitchFamily="34" charset="-122"/>
                <a:ea typeface="微软雅黑" panose="020B0503020204020204" pitchFamily="34" charset="-122"/>
                <a:cs typeface="+mn-ea"/>
              </a:rPr>
              <a:t>只能对一个值形成决议</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Ø"/>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a:t>
            </a:r>
            <a:r>
              <a:rPr lang="zh-CN" altLang="en-US" b="1" dirty="0">
                <a:solidFill>
                  <a:srgbClr val="D67A71"/>
                </a:solidFill>
                <a:latin typeface="微软雅黑" panose="020B0503020204020204" pitchFamily="34" charset="-122"/>
                <a:ea typeface="微软雅黑" panose="020B0503020204020204" pitchFamily="34" charset="-122"/>
                <a:cs typeface="+mn-ea"/>
              </a:rPr>
              <a:t>会消耗大量网络带宽</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中，决议的形成至少需要两次网络通信，在高并发情况下可能需要更多的网络通信，极端情况下甚至可能形成活锁。</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58015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的问题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8AFE1B73-5CCC-447B-8B57-961853E12991}"/>
              </a:ext>
            </a:extLst>
          </p:cNvPr>
          <p:cNvSpPr/>
          <p:nvPr/>
        </p:nvSpPr>
        <p:spPr>
          <a:xfrm>
            <a:off x="4020709" y="5517226"/>
            <a:ext cx="7296150" cy="499624"/>
          </a:xfrm>
          <a:prstGeom prst="rect">
            <a:avLst/>
          </a:prstGeom>
        </p:spPr>
        <p:txBody>
          <a:bodyPr wrap="square">
            <a:spAutoFit/>
          </a:bodyPr>
          <a:lstStyle/>
          <a:p>
            <a:pPr algn="r">
              <a:lnSpc>
                <a:spcPct val="150000"/>
              </a:lnSpc>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为了解决 </a:t>
            </a:r>
            <a:r>
              <a:rPr lang="en-US" altLang="zh-CN" sz="2000" b="1" dirty="0">
                <a:solidFill>
                  <a:srgbClr val="788BA9"/>
                </a:solidFill>
                <a:latin typeface="微软雅黑" panose="020B0503020204020204" pitchFamily="34" charset="-122"/>
                <a:ea typeface="微软雅黑" panose="020B0503020204020204" pitchFamily="34" charset="-122"/>
                <a:cs typeface="+mn-ea"/>
              </a:rPr>
              <a:t>Basic </a:t>
            </a:r>
            <a:r>
              <a:rPr lang="en-US" altLang="zh-CN" sz="2000" b="1" dirty="0" err="1">
                <a:solidFill>
                  <a:srgbClr val="788BA9"/>
                </a:solidFill>
                <a:latin typeface="微软雅黑" panose="020B0503020204020204" pitchFamily="34" charset="-122"/>
                <a:ea typeface="微软雅黑" panose="020B0503020204020204" pitchFamily="34" charset="-122"/>
                <a:cs typeface="+mn-ea"/>
              </a:rPr>
              <a:t>Paxos</a:t>
            </a:r>
            <a:r>
              <a:rPr lang="en-US" altLang="zh-CN" sz="2000" b="1" dirty="0">
                <a:solidFill>
                  <a:srgbClr val="788BA9"/>
                </a:solidFill>
                <a:latin typeface="微软雅黑" panose="020B0503020204020204" pitchFamily="34" charset="-122"/>
                <a:ea typeface="微软雅黑" panose="020B0503020204020204" pitchFamily="34" charset="-122"/>
                <a:cs typeface="+mn-ea"/>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的问题，由此有了：</a:t>
            </a:r>
            <a:r>
              <a:rPr lang="en-US" altLang="zh-CN" sz="2000" b="1" dirty="0">
                <a:solidFill>
                  <a:srgbClr val="788BA9"/>
                </a:solidFill>
                <a:latin typeface="微软雅黑" panose="020B0503020204020204" pitchFamily="34" charset="-122"/>
                <a:ea typeface="微软雅黑" panose="020B0503020204020204" pitchFamily="34" charset="-122"/>
                <a:cs typeface="+mn-ea"/>
              </a:rPr>
              <a:t>Multi </a:t>
            </a:r>
            <a:r>
              <a:rPr lang="en-US" altLang="zh-CN" sz="2000" b="1" dirty="0" err="1">
                <a:solidFill>
                  <a:srgbClr val="788BA9"/>
                </a:solidFill>
                <a:latin typeface="微软雅黑" panose="020B0503020204020204" pitchFamily="34" charset="-122"/>
                <a:ea typeface="微软雅黑" panose="020B0503020204020204" pitchFamily="34" charset="-122"/>
                <a:cs typeface="+mn-ea"/>
              </a:rPr>
              <a:t>Paxos</a:t>
            </a:r>
            <a:endParaRPr lang="zh-CN" altLang="en-US" sz="1400" b="1" dirty="0">
              <a:solidFill>
                <a:srgbClr val="788BA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1050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36445" y="2160800"/>
            <a:ext cx="9946713" cy="2536400"/>
          </a:xfrm>
          <a:prstGeom prst="rect">
            <a:avLst/>
          </a:prstGeom>
        </p:spPr>
        <p:txBody>
          <a:bodyPr wrap="square">
            <a:spAutoFit/>
          </a:bodyPr>
          <a:lstStyle/>
          <a:p>
            <a:pPr>
              <a:lnSpc>
                <a:spcPct val="150000"/>
              </a:lnSpc>
            </a:pPr>
            <a:r>
              <a:rPr lang="en-US" altLang="zh-CN" b="1" dirty="0">
                <a:solidFill>
                  <a:srgbClr val="788BA9"/>
                </a:solidFill>
                <a:latin typeface="微软雅黑" panose="020B0503020204020204" pitchFamily="34" charset="-122"/>
                <a:ea typeface="微软雅黑" panose="020B0503020204020204" pitchFamily="34" charset="-122"/>
                <a:cs typeface="+mn-ea"/>
              </a:rPr>
              <a:t>Multi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基于 </a:t>
            </a:r>
            <a:r>
              <a:rPr lang="en-US" altLang="zh-CN" b="1" dirty="0">
                <a:solidFill>
                  <a:srgbClr val="788BA9"/>
                </a:solidFill>
                <a:latin typeface="微软雅黑" panose="020B0503020204020204" pitchFamily="34" charset="-122"/>
                <a:ea typeface="微软雅黑" panose="020B0503020204020204" pitchFamily="34" charset="-122"/>
                <a:cs typeface="+mn-ea"/>
              </a:rPr>
              <a:t>Basic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做了两点改进：</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针对每一个要确定的值，运行一次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算法实例（</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Instance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），形成决议。每一个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实例使用唯一的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Instance ID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标识。</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在所有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中选举一个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唯一地提交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进行表决。这样没有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竞争，解决了活锁问题。在系统中仅有一个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进行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提交的情况下，</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阶段就可以跳过，从而将两阶段变为一阶段，提高效率。</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58015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rgbClr val="BFBFBF"/>
                </a:solidFill>
                <a:latin typeface="微软雅黑" panose="020B0503020204020204" pitchFamily="34" charset="-122"/>
                <a:ea typeface="微软雅黑" panose="020B0503020204020204" pitchFamily="34" charset="-122"/>
                <a:cs typeface="+mn-ea"/>
                <a:sym typeface="+mn-lt"/>
              </a:rPr>
              <a:t>Paxos</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Multi </a:t>
            </a:r>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751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1136445" y="2160800"/>
            <a:ext cx="9946713" cy="2243050"/>
          </a:xfrm>
          <a:prstGeom prst="rect">
            <a:avLst/>
          </a:prstGeom>
        </p:spPr>
        <p:txBody>
          <a:bodyPr wrap="square">
            <a:spAutoFit/>
          </a:bodyPr>
          <a:lstStyle/>
          <a:p>
            <a:pPr>
              <a:lnSpc>
                <a:spcPct val="15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mn-ea"/>
              </a:rPr>
              <a:t>Raft </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是一种为了管理日志复制的分布式一致性算法。</a:t>
            </a:r>
          </a:p>
          <a:p>
            <a:pPr>
              <a:lnSpc>
                <a:spcPct val="15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mn-ea"/>
              </a:rPr>
              <a:t>Raft </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出现之前，</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一直是分布式一致性算法的标准。 </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难以理解，更难以实现。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mn-ea"/>
              </a:rPr>
              <a:t>Raft </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的设计目标是简化 </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mn-ea"/>
              </a:rPr>
              <a:t>，使得算法既容易理解，也容易实现。</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03</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58015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分布式算法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Raft</a:t>
            </a:r>
          </a:p>
        </p:txBody>
      </p:sp>
    </p:spTree>
    <p:extLst>
      <p:ext uri="{BB962C8B-B14F-4D97-AF65-F5344CB8AC3E}">
        <p14:creationId xmlns:p14="http://schemas.microsoft.com/office/powerpoint/2010/main" val="62305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90C5E30-3DEA-42FA-881A-F670B5B56DBB}"/>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C17AE6DC-5474-4A86-9B6F-C2DE177A3186}"/>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2D7ECC5-A7C5-4D44-8E9B-875EFB3180F4}"/>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9035C640-ABBB-4E0B-B564-F41AA47B6767}"/>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400EB5E3-BFA3-4EFC-9932-6DE8BDDB39B2}"/>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4</a:t>
            </a:r>
          </a:p>
        </p:txBody>
      </p:sp>
      <p:sp>
        <p:nvSpPr>
          <p:cNvPr id="8" name="矩形 7">
            <a:extLst>
              <a:ext uri="{FF2B5EF4-FFF2-40B4-BE49-F238E27FC236}">
                <a16:creationId xmlns:a16="http://schemas.microsoft.com/office/drawing/2014/main" id="{E77565DA-C8FD-4A67-A232-3E929AE61447}"/>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1BAAEBB1-8C86-4C09-871C-BAA30A8B28E3}"/>
              </a:ext>
            </a:extLst>
          </p:cNvPr>
          <p:cNvSpPr txBox="1"/>
          <p:nvPr/>
        </p:nvSpPr>
        <p:spPr>
          <a:xfrm>
            <a:off x="7128930" y="3305875"/>
            <a:ext cx="4372087" cy="670120"/>
          </a:xfrm>
          <a:prstGeom prst="rect">
            <a:avLst/>
          </a:prstGeom>
          <a:noFill/>
        </p:spPr>
        <p:txBody>
          <a:bodyPr wrap="square" rtlCol="0">
            <a:spAutoFit/>
          </a:bodyPr>
          <a:lstStyle/>
          <a:p>
            <a:pPr algn="r">
              <a:lnSpc>
                <a:spcPct val="130000"/>
              </a:lnSpc>
            </a:pPr>
            <a:r>
              <a:rPr lang="zh-CN" altLang="en-US" sz="3200" b="1" dirty="0">
                <a:solidFill>
                  <a:schemeClr val="tx1">
                    <a:lumMod val="50000"/>
                    <a:lumOff val="50000"/>
                  </a:schemeClr>
                </a:solidFill>
                <a:latin typeface="+mj-ea"/>
                <a:ea typeface="+mj-ea"/>
                <a:cs typeface="+mn-ea"/>
                <a:sym typeface="+mn-lt"/>
              </a:rPr>
              <a:t>分布式设计</a:t>
            </a:r>
            <a:endParaRPr lang="en-US" altLang="zh-CN" sz="3200" b="1" dirty="0">
              <a:solidFill>
                <a:schemeClr val="tx1">
                  <a:lumMod val="50000"/>
                  <a:lumOff val="50000"/>
                </a:schemeClr>
              </a:solidFill>
              <a:latin typeface="+mj-ea"/>
              <a:ea typeface="+mj-ea"/>
              <a:cs typeface="+mn-ea"/>
              <a:sym typeface="+mn-lt"/>
            </a:endParaRPr>
          </a:p>
        </p:txBody>
      </p:sp>
      <p:sp>
        <p:nvSpPr>
          <p:cNvPr id="10" name="矩形 9">
            <a:extLst>
              <a:ext uri="{FF2B5EF4-FFF2-40B4-BE49-F238E27FC236}">
                <a16:creationId xmlns:a16="http://schemas.microsoft.com/office/drawing/2014/main" id="{BFBD8239-C32A-4950-8CEB-4FFB072B1417}"/>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04</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61530E3A-D7DB-4BA2-89B7-54A2B1AC8CEF}"/>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54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258644" y="1153537"/>
            <a:ext cx="9893541" cy="1289905"/>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Load Balance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，简称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LB</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）目标是尽力将网络流量平均分发到多个服务器上，以提高系统整体的响应速度和可用性。</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不患寡而患不均</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负载均衡的主要作用：高并发、伸缩性、高可用、安全防护。</a:t>
            </a:r>
          </a:p>
        </p:txBody>
      </p:sp>
      <p:sp>
        <p:nvSpPr>
          <p:cNvPr id="31" name="矩形 30">
            <a:extLst>
              <a:ext uri="{FF2B5EF4-FFF2-40B4-BE49-F238E27FC236}">
                <a16:creationId xmlns:a16="http://schemas.microsoft.com/office/drawing/2014/main" id="{6927CEC5-46F9-40FF-9E5A-FE5AB6A761A8}"/>
              </a:ext>
            </a:extLst>
          </p:cNvPr>
          <p:cNvSpPr/>
          <p:nvPr/>
        </p:nvSpPr>
        <p:spPr>
          <a:xfrm>
            <a:off x="258644" y="2795071"/>
            <a:ext cx="3774094" cy="2536400"/>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从载体来看，可以将负载均衡分为两类：</a:t>
            </a:r>
          </a:p>
          <a:p>
            <a:pPr indent="-2857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硬件负载均衡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：主流产品有：</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F5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A10</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indent="-2857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软件负载均衡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：主流产品有：</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Nginx</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HAProxy</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LVS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32" name="矩形 31">
            <a:extLst>
              <a:ext uri="{FF2B5EF4-FFF2-40B4-BE49-F238E27FC236}">
                <a16:creationId xmlns:a16="http://schemas.microsoft.com/office/drawing/2014/main" id="{18640620-B30B-4D5C-9618-391FFBC4920E}"/>
              </a:ext>
            </a:extLst>
          </p:cNvPr>
          <p:cNvSpPr/>
          <p:nvPr/>
        </p:nvSpPr>
        <p:spPr>
          <a:xfrm>
            <a:off x="4425831" y="2795071"/>
            <a:ext cx="5849365" cy="3782895"/>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从通信层面来看，可以分类为：</a:t>
            </a:r>
          </a:p>
          <a:p>
            <a:pPr indent="-2857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七层负载均衡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：就是可以根据访问用户的 HTTP 请求头、URL 信息将请求转发到特定的主机。</a:t>
            </a:r>
          </a:p>
          <a:p>
            <a:pPr marL="0" lvl="1"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DNS 重定向</a:t>
            </a:r>
          </a:p>
          <a:p>
            <a:pPr marL="0" lvl="1"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HTTP 重定向</a:t>
            </a:r>
          </a:p>
          <a:p>
            <a:pPr marL="0" lvl="1"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反向代理</a:t>
            </a:r>
          </a:p>
          <a:p>
            <a:pPr indent="-285750">
              <a:lnSpc>
                <a:spcPct val="150000"/>
              </a:lnSpc>
              <a:buFont typeface="Wingdings" panose="05000000000000000000" pitchFamily="2" charset="2"/>
              <a:buChar char="Ø"/>
            </a:pPr>
            <a:r>
              <a:rPr lang="zh-CN" altLang="en-US" b="1" dirty="0">
                <a:solidFill>
                  <a:srgbClr val="D67A71"/>
                </a:solidFill>
                <a:latin typeface="微软雅黑" panose="020B0503020204020204" pitchFamily="34" charset="-122"/>
                <a:ea typeface="微软雅黑" panose="020B0503020204020204" pitchFamily="34" charset="-122"/>
                <a:cs typeface="+mn-ea"/>
              </a:rPr>
              <a:t>四层负载均衡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：基于 IP 地址和端口进行请求的转发。</a:t>
            </a:r>
          </a:p>
          <a:p>
            <a:pPr marL="0" lvl="1"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修改 IP 地址</a:t>
            </a:r>
          </a:p>
          <a:p>
            <a:pPr marL="0" lvl="1"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修改 MAC 地址</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0219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随机算法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pic>
        <p:nvPicPr>
          <p:cNvPr id="8" name="Picture 2" descr="https://raw.githubusercontent.com/dunwu/images/dev/snap/20210415165323.png">
            <a:extLst>
              <a:ext uri="{FF2B5EF4-FFF2-40B4-BE49-F238E27FC236}">
                <a16:creationId xmlns:a16="http://schemas.microsoft.com/office/drawing/2014/main" id="{12FC9E2D-6115-4BC3-8D62-50896E4E9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61" y="1265330"/>
            <a:ext cx="6755458" cy="432734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4B8C5BBB-B4FF-4A0A-BF8E-CD42FB3E1EC5}"/>
              </a:ext>
            </a:extLst>
          </p:cNvPr>
          <p:cNvSpPr/>
          <p:nvPr/>
        </p:nvSpPr>
        <p:spPr>
          <a:xfrm>
            <a:off x="6888219" y="2368549"/>
            <a:ext cx="5011681" cy="2120902"/>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随机（Random） 算法</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a:t>
            </a:r>
            <a:r>
              <a:rPr lang="zh-CN" altLang="en-US" b="1" dirty="0">
                <a:solidFill>
                  <a:srgbClr val="788BA9"/>
                </a:solidFill>
              </a:rPr>
              <a:t>请求随机分发</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到候选服务器。</a:t>
            </a: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随机算法适合服务器硬件相同的场景。学习过概率论的都知道，调用量较小的时候，可能负载并不均匀，调用量越大，负载越均衡。</a:t>
            </a:r>
          </a:p>
        </p:txBody>
      </p:sp>
    </p:spTree>
    <p:extLst>
      <p:ext uri="{BB962C8B-B14F-4D97-AF65-F5344CB8AC3E}">
        <p14:creationId xmlns:p14="http://schemas.microsoft.com/office/powerpoint/2010/main" val="5617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轮询算法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9" name="矩形 8">
            <a:extLst>
              <a:ext uri="{FF2B5EF4-FFF2-40B4-BE49-F238E27FC236}">
                <a16:creationId xmlns:a16="http://schemas.microsoft.com/office/drawing/2014/main" id="{4B8C5BBB-B4FF-4A0A-BF8E-CD42FB3E1EC5}"/>
              </a:ext>
            </a:extLst>
          </p:cNvPr>
          <p:cNvSpPr/>
          <p:nvPr/>
        </p:nvSpPr>
        <p:spPr>
          <a:xfrm>
            <a:off x="6888219" y="2160800"/>
            <a:ext cx="5011681" cy="2536400"/>
          </a:xfrm>
          <a:prstGeom prst="rect">
            <a:avLst/>
          </a:prstGeom>
        </p:spPr>
        <p:txBody>
          <a:bodyPr wrap="square">
            <a:spAutoFit/>
          </a:bodyPr>
          <a:lstStyle/>
          <a:p>
            <a:pPr>
              <a:lnSpc>
                <a:spcPct val="150000"/>
              </a:lnSpc>
            </a:pPr>
            <a:r>
              <a:rPr lang="zh-CN" altLang="en-US" b="1" dirty="0">
                <a:solidFill>
                  <a:srgbClr val="D67A71"/>
                </a:solidFill>
              </a:rPr>
              <a:t>轮询（</a:t>
            </a:r>
            <a:r>
              <a:rPr lang="en-US" altLang="zh-CN" b="1" dirty="0">
                <a:solidFill>
                  <a:srgbClr val="D67A71"/>
                </a:solidFill>
              </a:rPr>
              <a:t>Round Robin</a:t>
            </a:r>
            <a:r>
              <a:rPr lang="zh-CN" altLang="en-US" b="1" dirty="0">
                <a:solidFill>
                  <a:srgbClr val="D67A71"/>
                </a:solidFill>
              </a:rPr>
              <a:t>） 算法</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的策略是：将</a:t>
            </a:r>
            <a:r>
              <a:rPr lang="zh-CN" altLang="en-US" b="1" dirty="0">
                <a:solidFill>
                  <a:srgbClr val="788BA9"/>
                </a:solidFill>
              </a:rPr>
              <a:t>请求依次分发</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到候选服务器。</a:t>
            </a: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该算法适合场景：各服务器处理能力相近，且每个事务工作量差异不大。如果存在较大差异，那么处理较慢的服务器就可能会积压请求，最终无法承担过大的负载。</a:t>
            </a:r>
          </a:p>
        </p:txBody>
      </p:sp>
      <p:pic>
        <p:nvPicPr>
          <p:cNvPr id="7" name="Picture 2" descr="https://raw.githubusercontent.com/dunwu/images/dev/snap/20210415164758.png">
            <a:extLst>
              <a:ext uri="{FF2B5EF4-FFF2-40B4-BE49-F238E27FC236}">
                <a16:creationId xmlns:a16="http://schemas.microsoft.com/office/drawing/2014/main" id="{D6CA6450-D2C0-44D8-8323-E700D6C1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 y="1232528"/>
            <a:ext cx="6844578" cy="438442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471132FF-FC7C-48BF-A6B7-334A4900467B}"/>
              </a:ext>
            </a:extLst>
          </p:cNvPr>
          <p:cNvSpPr/>
          <p:nvPr/>
        </p:nvSpPr>
        <p:spPr>
          <a:xfrm>
            <a:off x="258644" y="5316657"/>
            <a:ext cx="6446956" cy="1289905"/>
          </a:xfrm>
          <a:prstGeom prst="rect">
            <a:avLst/>
          </a:prstGeom>
        </p:spPr>
        <p:txBody>
          <a:bodyPr wrap="square">
            <a:spAutoFit/>
          </a:bodyPr>
          <a:lstStyle/>
          <a:p>
            <a:pPr>
              <a:lnSpc>
                <a:spcPct val="150000"/>
              </a:lnSpc>
            </a:pP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如图所示，负载均衡器收到来自客户端的 </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6 </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个请求，</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(1, 3, 5) </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的请求会被发送到服务器 </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1</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(2, 4, 6) </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的请求会被发送到服务器 </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2</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36352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随机和轮询策略的问题</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9" name="矩形 8">
            <a:extLst>
              <a:ext uri="{FF2B5EF4-FFF2-40B4-BE49-F238E27FC236}">
                <a16:creationId xmlns:a16="http://schemas.microsoft.com/office/drawing/2014/main" id="{4B8C5BBB-B4FF-4A0A-BF8E-CD42FB3E1EC5}"/>
              </a:ext>
            </a:extLst>
          </p:cNvPr>
          <p:cNvSpPr/>
          <p:nvPr/>
        </p:nvSpPr>
        <p:spPr>
          <a:xfrm>
            <a:off x="6788130" y="1953050"/>
            <a:ext cx="5011681" cy="2951898"/>
          </a:xfrm>
          <a:prstGeom prst="rect">
            <a:avLst/>
          </a:prstGeom>
        </p:spPr>
        <p:txBody>
          <a:bodyPr wrap="square">
            <a:spAutoFit/>
          </a:bodyPr>
          <a:lstStyle/>
          <a:p>
            <a:pPr>
              <a:lnSpc>
                <a:spcPct val="150000"/>
              </a:lnSpc>
            </a:pPr>
            <a:r>
              <a:rPr lang="zh-CN" altLang="en-US" b="1" dirty="0">
                <a:solidFill>
                  <a:srgbClr val="D67A71"/>
                </a:solidFill>
              </a:rPr>
              <a:t>随机和轮询策略的问题</a:t>
            </a: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由于每个请求的连接时长不一样，如果采用简单的轮循或随机算法，都可能出现某些服务器当前连接数过大，而另一些服务器的连接过小的情况。这就造成了负载并非真正均衡。</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虽然，轮询或算法都可以通过加权重属性的方式进行负载调整，但加权方式难以应对动态变化。</a:t>
            </a:r>
          </a:p>
        </p:txBody>
      </p:sp>
      <p:pic>
        <p:nvPicPr>
          <p:cNvPr id="11" name="Picture 2" descr="https://raw.githubusercontent.com/dunwu/images/dev/snap/20210415171432.png">
            <a:extLst>
              <a:ext uri="{FF2B5EF4-FFF2-40B4-BE49-F238E27FC236}">
                <a16:creationId xmlns:a16="http://schemas.microsoft.com/office/drawing/2014/main" id="{36A246FE-EAC7-42D8-8395-4C60C0F3A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1118085"/>
            <a:ext cx="6413500" cy="462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35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最小活跃数算法</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9" name="矩形 8">
            <a:extLst>
              <a:ext uri="{FF2B5EF4-FFF2-40B4-BE49-F238E27FC236}">
                <a16:creationId xmlns:a16="http://schemas.microsoft.com/office/drawing/2014/main" id="{4B8C5BBB-B4FF-4A0A-BF8E-CD42FB3E1EC5}"/>
              </a:ext>
            </a:extLst>
          </p:cNvPr>
          <p:cNvSpPr/>
          <p:nvPr/>
        </p:nvSpPr>
        <p:spPr>
          <a:xfrm>
            <a:off x="6792588" y="1877809"/>
            <a:ext cx="5011681" cy="3782895"/>
          </a:xfrm>
          <a:prstGeom prst="rect">
            <a:avLst/>
          </a:prstGeom>
        </p:spPr>
        <p:txBody>
          <a:bodyPr wrap="square">
            <a:spAutoFit/>
          </a:bodyPr>
          <a:lstStyle/>
          <a:p>
            <a:pPr>
              <a:lnSpc>
                <a:spcPct val="150000"/>
              </a:lnSpc>
            </a:pPr>
            <a:r>
              <a:rPr lang="zh-CN" altLang="en-US" b="1" dirty="0">
                <a:solidFill>
                  <a:srgbClr val="D67A71"/>
                </a:solidFill>
              </a:rPr>
              <a:t>最小活跃数（</a:t>
            </a:r>
            <a:r>
              <a:rPr lang="en-US" altLang="zh-CN" b="1" dirty="0">
                <a:solidFill>
                  <a:srgbClr val="D67A71"/>
                </a:solidFill>
              </a:rPr>
              <a:t>Least Active</a:t>
            </a:r>
            <a:r>
              <a:rPr lang="zh-CN" altLang="en-US" b="1" dirty="0">
                <a:solidFill>
                  <a:srgbClr val="D67A71"/>
                </a:solidFill>
              </a:rPr>
              <a:t>）策略</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将请求分发到连接数</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请求数最少的候选服务器（目前处理请求最少的服务器）。</a:t>
            </a:r>
          </a:p>
          <a:p>
            <a:pPr>
              <a:lnSpc>
                <a:spcPct val="150000"/>
              </a:lnSpc>
            </a:pPr>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最小活跃数算法会记录当前时刻，每个候选节点正在处理的连接数，然后选择连接数最小的节点。该策略能够动态、实时地反应服务器的当前状况，较为合理地将负责分配均匀，适用于对当前系统负载较为敏感的场景。</a:t>
            </a:r>
          </a:p>
        </p:txBody>
      </p:sp>
      <p:pic>
        <p:nvPicPr>
          <p:cNvPr id="7" name="Picture 2" descr="https://raw.githubusercontent.com/dunwu/images/dev/snap/20210415165935.png">
            <a:extLst>
              <a:ext uri="{FF2B5EF4-FFF2-40B4-BE49-F238E27FC236}">
                <a16:creationId xmlns:a16="http://schemas.microsoft.com/office/drawing/2014/main" id="{CD549DDF-3CEB-4AD1-BCC9-8BFB128F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89" y="1368064"/>
            <a:ext cx="6413500" cy="390229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2BED7D4A-8BB6-4174-B5AC-304554D7A025}"/>
              </a:ext>
            </a:extLst>
          </p:cNvPr>
          <p:cNvSpPr/>
          <p:nvPr/>
        </p:nvSpPr>
        <p:spPr>
          <a:xfrm>
            <a:off x="640250" y="5223501"/>
            <a:ext cx="5891177" cy="874407"/>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如图中，服务器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当前连接数最小，那么新到来的请求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6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就会被发送到服务器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上。</a:t>
            </a:r>
          </a:p>
        </p:txBody>
      </p:sp>
    </p:spTree>
    <p:extLst>
      <p:ext uri="{BB962C8B-B14F-4D97-AF65-F5344CB8AC3E}">
        <p14:creationId xmlns:p14="http://schemas.microsoft.com/office/powerpoint/2010/main" val="11010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F03375D2-EEC1-40D3-A94D-671BBC33FEA8}"/>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502F086D-0E2C-4032-8EDE-D133576A8E13}"/>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CEC9865F-933A-4D90-9158-52E4E8877463}"/>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1B7B1D8D-2C66-4186-B067-551AA9F0F0AB}"/>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C68EDFA9-B1F0-42B6-A89E-CDC01811E8E0}"/>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1</a:t>
            </a:r>
          </a:p>
        </p:txBody>
      </p:sp>
      <p:sp>
        <p:nvSpPr>
          <p:cNvPr id="8" name="矩形 7">
            <a:extLst>
              <a:ext uri="{FF2B5EF4-FFF2-40B4-BE49-F238E27FC236}">
                <a16:creationId xmlns:a16="http://schemas.microsoft.com/office/drawing/2014/main" id="{B92C1757-59E8-4E67-922C-ABA34372C269}"/>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AA69907C-C887-4B2C-8EA2-03066CCE5F81}"/>
              </a:ext>
            </a:extLst>
          </p:cNvPr>
          <p:cNvSpPr txBox="1"/>
          <p:nvPr/>
        </p:nvSpPr>
        <p:spPr>
          <a:xfrm>
            <a:off x="7128930" y="3305875"/>
            <a:ext cx="4372087" cy="670120"/>
          </a:xfrm>
          <a:prstGeom prst="rect">
            <a:avLst/>
          </a:prstGeom>
          <a:noFill/>
        </p:spPr>
        <p:txBody>
          <a:bodyPr wrap="square" rtlCol="0">
            <a:spAutoFit/>
          </a:bodyPr>
          <a:lstStyle/>
          <a:p>
            <a:pPr algn="r">
              <a:lnSpc>
                <a:spcPct val="130000"/>
              </a:lnSpc>
            </a:pPr>
            <a:r>
              <a:rPr lang="zh-CN" altLang="en-US" sz="3200" b="1" dirty="0">
                <a:solidFill>
                  <a:schemeClr val="tx1">
                    <a:lumMod val="50000"/>
                    <a:lumOff val="50000"/>
                  </a:schemeClr>
                </a:solidFill>
                <a:latin typeface="+mj-ea"/>
                <a:ea typeface="+mj-ea"/>
                <a:cs typeface="+mn-ea"/>
                <a:sym typeface="+mn-lt"/>
              </a:rPr>
              <a:t>分布式简介</a:t>
            </a:r>
            <a:endParaRPr lang="en-US" altLang="zh-CN" b="1" dirty="0">
              <a:solidFill>
                <a:schemeClr val="tx1">
                  <a:lumMod val="50000"/>
                  <a:lumOff val="50000"/>
                </a:schemeClr>
              </a:solidFill>
              <a:latin typeface="+mj-ea"/>
              <a:ea typeface="+mj-ea"/>
              <a:cs typeface="+mn-ea"/>
              <a:sym typeface="+mn-lt"/>
            </a:endParaRPr>
          </a:p>
        </p:txBody>
      </p:sp>
      <p:sp>
        <p:nvSpPr>
          <p:cNvPr id="10" name="矩形 9">
            <a:extLst>
              <a:ext uri="{FF2B5EF4-FFF2-40B4-BE49-F238E27FC236}">
                <a16:creationId xmlns:a16="http://schemas.microsoft.com/office/drawing/2014/main" id="{848FB63E-07DE-483C-B082-5CF4766D2171}"/>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01</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EBAE5495-19F8-4ABE-B3BA-C6139AF428AC}"/>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2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哈希算法</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9" name="矩形 8">
            <a:extLst>
              <a:ext uri="{FF2B5EF4-FFF2-40B4-BE49-F238E27FC236}">
                <a16:creationId xmlns:a16="http://schemas.microsoft.com/office/drawing/2014/main" id="{4B8C5BBB-B4FF-4A0A-BF8E-CD42FB3E1EC5}"/>
              </a:ext>
            </a:extLst>
          </p:cNvPr>
          <p:cNvSpPr/>
          <p:nvPr/>
        </p:nvSpPr>
        <p:spPr>
          <a:xfrm>
            <a:off x="6693239" y="1219839"/>
            <a:ext cx="5011681" cy="4198393"/>
          </a:xfrm>
          <a:prstGeom prst="rect">
            <a:avLst/>
          </a:prstGeom>
        </p:spPr>
        <p:txBody>
          <a:bodyPr wrap="square">
            <a:spAutoFit/>
          </a:bodyPr>
          <a:lstStyle/>
          <a:p>
            <a:pPr>
              <a:lnSpc>
                <a:spcPct val="150000"/>
              </a:lnSpc>
            </a:pPr>
            <a:r>
              <a:rPr lang="zh-CN" altLang="en-US" b="1" dirty="0">
                <a:solidFill>
                  <a:srgbClr val="D67A71"/>
                </a:solidFill>
              </a:rPr>
              <a:t>哈希（</a:t>
            </a:r>
            <a:r>
              <a:rPr lang="en-US" altLang="zh-CN" b="1" dirty="0">
                <a:solidFill>
                  <a:srgbClr val="D67A71"/>
                </a:solidFill>
              </a:rPr>
              <a:t>IP Hash</a:t>
            </a:r>
            <a:r>
              <a:rPr lang="zh-CN" altLang="en-US" b="1" dirty="0">
                <a:solidFill>
                  <a:srgbClr val="D67A71"/>
                </a:solidFill>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算法根据一个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（可以是唯一</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ID</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等），通过哈希计算得到一个数值，用该数值在候选服务器列表的进行取模运算，得到的结果便是选中的服务器。</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可以保证同一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的客户端的请求会转发到同一台服务器上，用来实现会话粘滞（</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Sticky Session</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哈希策略保证特定用户总是请求到相同的服务器，若服务器宕机，会话会丢失。</a:t>
            </a:r>
          </a:p>
        </p:txBody>
      </p:sp>
      <p:pic>
        <p:nvPicPr>
          <p:cNvPr id="10" name="Picture 2" descr="https://raw.githubusercontent.com/dunwu/images/dev/snap/20210415172716.png">
            <a:extLst>
              <a:ext uri="{FF2B5EF4-FFF2-40B4-BE49-F238E27FC236}">
                <a16:creationId xmlns:a16="http://schemas.microsoft.com/office/drawing/2014/main" id="{58DCF64A-7AFF-46BF-9C6D-E857F925F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44" y="1368064"/>
            <a:ext cx="6434595" cy="390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负载均衡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哈希算法</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04</a:t>
            </a:r>
            <a:endParaRPr lang="zh-CN" altLang="en-US" sz="4800" dirty="0">
              <a:latin typeface="Agency FB" panose="020B0503020202020204" pitchFamily="34" charset="0"/>
            </a:endParaRPr>
          </a:p>
        </p:txBody>
      </p:sp>
      <p:sp>
        <p:nvSpPr>
          <p:cNvPr id="9" name="矩形 8">
            <a:extLst>
              <a:ext uri="{FF2B5EF4-FFF2-40B4-BE49-F238E27FC236}">
                <a16:creationId xmlns:a16="http://schemas.microsoft.com/office/drawing/2014/main" id="{4B8C5BBB-B4FF-4A0A-BF8E-CD42FB3E1EC5}"/>
              </a:ext>
            </a:extLst>
          </p:cNvPr>
          <p:cNvSpPr/>
          <p:nvPr/>
        </p:nvSpPr>
        <p:spPr>
          <a:xfrm>
            <a:off x="5510661" y="668509"/>
            <a:ext cx="6518184" cy="5860387"/>
          </a:xfrm>
          <a:prstGeom prst="rect">
            <a:avLst/>
          </a:prstGeom>
        </p:spPr>
        <p:txBody>
          <a:bodyPr wrap="square">
            <a:spAutoFit/>
          </a:bodyPr>
          <a:lstStyle/>
          <a:p>
            <a:pPr>
              <a:lnSpc>
                <a:spcPct val="150000"/>
              </a:lnSpc>
            </a:pPr>
            <a:r>
              <a:rPr lang="zh-CN" altLang="en-US" b="1" dirty="0">
                <a:solidFill>
                  <a:srgbClr val="788BA9"/>
                </a:solidFill>
              </a:rPr>
              <a:t>算法思想</a:t>
            </a:r>
            <a:endParaRPr lang="en-US" altLang="zh-CN" dirty="0"/>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将所有的存储节点排列在首尾相接 的</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Hash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环上，每个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在计算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Hash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后会顺时针找到临接的存储节点 存放。而当有节点加 或退出时，仅影响该节点在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Hash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环上顺时针相邻的后续节点。</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p>
          <a:p>
            <a:pPr>
              <a:lnSpc>
                <a:spcPct val="150000"/>
              </a:lnSpc>
            </a:pPr>
            <a:r>
              <a:rPr lang="zh-CN" altLang="en-US" b="1" dirty="0">
                <a:solidFill>
                  <a:srgbClr val="788BA9"/>
                </a:solidFill>
              </a:rPr>
              <a:t>优缺点</a:t>
            </a:r>
            <a:endParaRPr lang="en-US" altLang="zh-CN" b="1" dirty="0">
              <a:solidFill>
                <a:srgbClr val="788BA9"/>
              </a:solidFill>
            </a:endParaRPr>
          </a:p>
          <a:p>
            <a:pPr marL="285750"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优点：加入和删除节点只影响哈希环中顺时针方向的相邻的节点，对其他节点无影响。</a:t>
            </a:r>
          </a:p>
          <a:p>
            <a:pPr marL="285750" indent="-285750">
              <a:lnSpc>
                <a:spcPct val="150000"/>
              </a:lnSpc>
              <a:buFont typeface="Wingdings" panose="05000000000000000000" pitchFamily="2" charset="2"/>
              <a:buChar char="l"/>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缺点：加减节点会造成哈希环中部分数据无法命中。当使用少量节点时，节点变化将大范围影响哈希环中数据映射，不适合少量数据节点的分布式方案。</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因为一致性哈希分区的这些缺点，一些分布式系统采用虚拟哈希槽对一致性哈希进行改进，比如  </a:t>
            </a:r>
            <a:r>
              <a:rPr lang="en-US" altLang="zh-CN" i="1" dirty="0">
                <a:solidFill>
                  <a:schemeClr val="bg1">
                    <a:lumMod val="50000"/>
                  </a:schemeClr>
                </a:solidFill>
                <a:latin typeface="微软雅黑" panose="020B0503020204020204" pitchFamily="34" charset="-122"/>
                <a:ea typeface="微软雅黑" panose="020B0503020204020204" pitchFamily="34" charset="-122"/>
                <a:cs typeface="+mn-ea"/>
              </a:rPr>
              <a:t>Redis</a:t>
            </a:r>
            <a:r>
              <a:rPr lang="zh-CN" altLang="en-US"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pic>
        <p:nvPicPr>
          <p:cNvPr id="7" name="Picture 2" descr="img">
            <a:extLst>
              <a:ext uri="{FF2B5EF4-FFF2-40B4-BE49-F238E27FC236}">
                <a16:creationId xmlns:a16="http://schemas.microsoft.com/office/drawing/2014/main" id="{2E18B139-C49F-46D4-9EF4-8A81951BD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41" y="1223887"/>
            <a:ext cx="3930967" cy="408608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EDF6D7-745A-410B-8D93-3C38082E9566}"/>
              </a:ext>
            </a:extLst>
          </p:cNvPr>
          <p:cNvSpPr/>
          <p:nvPr/>
        </p:nvSpPr>
        <p:spPr>
          <a:xfrm>
            <a:off x="313453" y="5419568"/>
            <a:ext cx="5048820" cy="874407"/>
          </a:xfrm>
          <a:prstGeom prst="rect">
            <a:avLst/>
          </a:prstGeom>
        </p:spPr>
        <p:txBody>
          <a:bodyPr wrap="square">
            <a:spAutoFit/>
          </a:bodyPr>
          <a:lstStyle/>
          <a:p>
            <a:pPr>
              <a:lnSpc>
                <a:spcPct val="150000"/>
              </a:lnSpc>
            </a:pPr>
            <a:r>
              <a:rPr lang="zh-CN" altLang="en-US" b="1" dirty="0">
                <a:solidFill>
                  <a:srgbClr val="D67A71"/>
                </a:solidFill>
              </a:rPr>
              <a:t>一致性哈希（</a:t>
            </a:r>
            <a:r>
              <a:rPr lang="en-US" altLang="zh-CN" b="1" dirty="0">
                <a:solidFill>
                  <a:srgbClr val="D67A71"/>
                </a:solidFill>
              </a:rPr>
              <a:t>Consistent Hash</a:t>
            </a:r>
            <a:r>
              <a:rPr lang="zh-CN" altLang="en-US" b="1" dirty="0">
                <a:solidFill>
                  <a:srgbClr val="D67A71"/>
                </a:solidFill>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算法的目标是：</a:t>
            </a:r>
            <a:r>
              <a:rPr lang="zh-CN" altLang="en-US" b="1" dirty="0">
                <a:solidFill>
                  <a:srgbClr val="788BA9"/>
                </a:solidFill>
              </a:rPr>
              <a:t>相同的请求尽可能落到同一个服务器上</a:t>
            </a:r>
            <a:r>
              <a:rPr lang="zh-CN" altLang="en-US" dirty="0"/>
              <a:t>。</a:t>
            </a:r>
            <a:endParaRPr lang="en-US" altLang="zh-CN" dirty="0"/>
          </a:p>
        </p:txBody>
      </p:sp>
    </p:spTree>
    <p:extLst>
      <p:ext uri="{BB962C8B-B14F-4D97-AF65-F5344CB8AC3E}">
        <p14:creationId xmlns:p14="http://schemas.microsoft.com/office/powerpoint/2010/main" val="153480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90C5E30-3DEA-42FA-881A-F670B5B56DBB}"/>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C17AE6DC-5474-4A86-9B6F-C2DE177A3186}"/>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2D7ECC5-A7C5-4D44-8E9B-875EFB3180F4}"/>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9035C640-ABBB-4E0B-B564-F41AA47B6767}"/>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400EB5E3-BFA3-4EFC-9932-6DE8BDDB39B2}"/>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5</a:t>
            </a:r>
          </a:p>
        </p:txBody>
      </p:sp>
      <p:sp>
        <p:nvSpPr>
          <p:cNvPr id="8" name="矩形 7">
            <a:extLst>
              <a:ext uri="{FF2B5EF4-FFF2-40B4-BE49-F238E27FC236}">
                <a16:creationId xmlns:a16="http://schemas.microsoft.com/office/drawing/2014/main" id="{E77565DA-C8FD-4A67-A232-3E929AE61447}"/>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1BAAEBB1-8C86-4C09-871C-BAA30A8B28E3}"/>
              </a:ext>
            </a:extLst>
          </p:cNvPr>
          <p:cNvSpPr txBox="1"/>
          <p:nvPr/>
        </p:nvSpPr>
        <p:spPr>
          <a:xfrm>
            <a:off x="7128930" y="3305875"/>
            <a:ext cx="4372087" cy="670120"/>
          </a:xfrm>
          <a:prstGeom prst="rect">
            <a:avLst/>
          </a:prstGeom>
          <a:noFill/>
        </p:spPr>
        <p:txBody>
          <a:bodyPr wrap="square" rtlCol="0">
            <a:spAutoFit/>
          </a:bodyPr>
          <a:lstStyle/>
          <a:p>
            <a:pPr algn="r">
              <a:lnSpc>
                <a:spcPct val="130000"/>
              </a:lnSpc>
            </a:pPr>
            <a:r>
              <a:rPr lang="zh-CN" altLang="en-US" sz="3200" b="1" dirty="0">
                <a:solidFill>
                  <a:schemeClr val="tx1">
                    <a:lumMod val="50000"/>
                    <a:lumOff val="50000"/>
                  </a:schemeClr>
                </a:solidFill>
                <a:latin typeface="+mj-ea"/>
                <a:ea typeface="+mj-ea"/>
                <a:cs typeface="+mn-ea"/>
                <a:sym typeface="+mn-lt"/>
              </a:rPr>
              <a:t>分布式应用</a:t>
            </a:r>
            <a:endParaRPr lang="en-US" altLang="zh-CN" sz="3200" b="1" dirty="0">
              <a:solidFill>
                <a:schemeClr val="tx1">
                  <a:lumMod val="50000"/>
                  <a:lumOff val="50000"/>
                </a:schemeClr>
              </a:solidFill>
              <a:latin typeface="+mj-ea"/>
              <a:ea typeface="+mj-ea"/>
              <a:cs typeface="+mn-ea"/>
              <a:sym typeface="+mn-lt"/>
            </a:endParaRPr>
          </a:p>
        </p:txBody>
      </p:sp>
      <p:sp>
        <p:nvSpPr>
          <p:cNvPr id="10" name="矩形 9">
            <a:extLst>
              <a:ext uri="{FF2B5EF4-FFF2-40B4-BE49-F238E27FC236}">
                <a16:creationId xmlns:a16="http://schemas.microsoft.com/office/drawing/2014/main" id="{BFBD8239-C32A-4950-8CEB-4FFB072B1417}"/>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05</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61530E3A-D7DB-4BA2-89B7-54A2B1AC8CEF}"/>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01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进程缓存和分布式缓存</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8" name="矩形 7">
            <a:extLst>
              <a:ext uri="{FF2B5EF4-FFF2-40B4-BE49-F238E27FC236}">
                <a16:creationId xmlns:a16="http://schemas.microsoft.com/office/drawing/2014/main" id="{CC3CECC6-520E-42ED-A476-7BE3D252E341}"/>
              </a:ext>
            </a:extLst>
          </p:cNvPr>
          <p:cNvSpPr/>
          <p:nvPr/>
        </p:nvSpPr>
        <p:spPr>
          <a:xfrm>
            <a:off x="2257066" y="1253419"/>
            <a:ext cx="7677868" cy="2080185"/>
          </a:xfrm>
          <a:prstGeom prst="rect">
            <a:avLst/>
          </a:prstGeom>
        </p:spPr>
        <p:txBody>
          <a:bodyPr wrap="square">
            <a:spAutoFit/>
          </a:bodyPr>
          <a:lstStyle/>
          <a:p>
            <a:pPr>
              <a:lnSpc>
                <a:spcPct val="150000"/>
              </a:lnSpc>
            </a:pPr>
            <a:r>
              <a:rPr lang="zh-CN" altLang="en-US" sz="2400" b="1" dirty="0">
                <a:solidFill>
                  <a:srgbClr val="788BA9"/>
                </a:solidFill>
              </a:rPr>
              <a:t>进程内缓存</a:t>
            </a:r>
            <a:endParaRPr lang="en-US" altLang="zh-CN" sz="2400" b="1" dirty="0">
              <a:solidFill>
                <a:srgbClr val="788BA9"/>
              </a:solidFill>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进程内缓存的代表：</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Caffeine/Google Guava/</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Ehcache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/HashMap</a:t>
            </a: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进程内缓存的问题：</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如果应用服务是分布式系统，应用节点之间无法共享缓存，存在数据不一致问题。</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由于进程内缓存受限于内存大小的限制，所以缓存不能无限扩展。</a:t>
            </a:r>
          </a:p>
        </p:txBody>
      </p:sp>
      <p:sp>
        <p:nvSpPr>
          <p:cNvPr id="10" name="矩形 9">
            <a:extLst>
              <a:ext uri="{FF2B5EF4-FFF2-40B4-BE49-F238E27FC236}">
                <a16:creationId xmlns:a16="http://schemas.microsoft.com/office/drawing/2014/main" id="{823CBE53-CB0C-4729-83D6-3881AC7315E0}"/>
              </a:ext>
            </a:extLst>
          </p:cNvPr>
          <p:cNvSpPr/>
          <p:nvPr/>
        </p:nvSpPr>
        <p:spPr>
          <a:xfrm>
            <a:off x="2257066" y="3723172"/>
            <a:ext cx="5150568" cy="2449517"/>
          </a:xfrm>
          <a:prstGeom prst="rect">
            <a:avLst/>
          </a:prstGeom>
        </p:spPr>
        <p:txBody>
          <a:bodyPr wrap="square">
            <a:spAutoFit/>
          </a:bodyPr>
          <a:lstStyle/>
          <a:p>
            <a:pPr>
              <a:lnSpc>
                <a:spcPct val="150000"/>
              </a:lnSpc>
            </a:pPr>
            <a:r>
              <a:rPr lang="zh-CN" altLang="en-US" sz="2400" b="1" dirty="0">
                <a:solidFill>
                  <a:srgbClr val="788BA9"/>
                </a:solidFill>
              </a:rPr>
              <a:t>分布式缓存</a:t>
            </a:r>
            <a:endParaRPr lang="en-US" altLang="zh-CN" sz="2400" b="1" dirty="0">
              <a:solidFill>
                <a:srgbClr val="788BA9"/>
              </a:solidFill>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分布式缓存的代表：</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Redis/</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MemCache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Tair</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分布式缓存的问题：</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性能低于进程内缓存</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分布式缓存自身需要维护</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增加系统整体复杂度</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9303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多级缓存架构</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pic>
        <p:nvPicPr>
          <p:cNvPr id="7" name="Picture 2" descr="https://raw.githubusercontent.com/dunwu/images/dev/cs/java/javaweb/technology/cache/%E7%BC%93%E5%AD%98%E6%95%B4%E4%BD%93%E6%9E%B6%E6%9E%84.png">
            <a:extLst>
              <a:ext uri="{FF2B5EF4-FFF2-40B4-BE49-F238E27FC236}">
                <a16:creationId xmlns:a16="http://schemas.microsoft.com/office/drawing/2014/main" id="{4CCA7764-7079-4D9C-9636-B93A6EF868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043" y="1066801"/>
            <a:ext cx="8593914" cy="413582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E6B370A6-4D53-4337-99C5-336645C3E857}"/>
              </a:ext>
            </a:extLst>
          </p:cNvPr>
          <p:cNvSpPr/>
          <p:nvPr/>
        </p:nvSpPr>
        <p:spPr>
          <a:xfrm>
            <a:off x="2764491" y="5279328"/>
            <a:ext cx="6663017" cy="1023742"/>
          </a:xfrm>
          <a:prstGeom prst="rect">
            <a:avLst/>
          </a:prstGeom>
        </p:spPr>
        <p:txBody>
          <a:bodyPr wrap="square">
            <a:spAutoFit/>
          </a:bodyPr>
          <a:lstStyle/>
          <a:p>
            <a:pPr>
              <a:lnSpc>
                <a:spcPct val="150000"/>
              </a:lnSpc>
            </a:pP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通常，一个大型软件系统的缓存会采用</a:t>
            </a:r>
            <a:r>
              <a:rPr lang="zh-CN" altLang="en-US" sz="1400" b="1" i="1" dirty="0">
                <a:solidFill>
                  <a:srgbClr val="D67A71"/>
                </a:solidFill>
                <a:latin typeface="微软雅黑" panose="020B0503020204020204" pitchFamily="34" charset="-122"/>
                <a:ea typeface="微软雅黑" panose="020B0503020204020204" pitchFamily="34" charset="-122"/>
                <a:cs typeface="+mn-ea"/>
              </a:rPr>
              <a:t>多级缓存</a:t>
            </a:r>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方案。</a:t>
            </a:r>
            <a:endParaRPr lang="en-US" altLang="zh-CN" sz="1400" i="1"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rPr>
              <a:t>单纯使用进程内缓存和分布式缓存都存在各自的不足。如果需要更高的性能以及更好的可用性，我们可以将缓存设计为多级结构。</a:t>
            </a:r>
          </a:p>
        </p:txBody>
      </p:sp>
    </p:spTree>
    <p:extLst>
      <p:ext uri="{BB962C8B-B14F-4D97-AF65-F5344CB8AC3E}">
        <p14:creationId xmlns:p14="http://schemas.microsoft.com/office/powerpoint/2010/main" val="34336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多级缓存的查询和更新</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pic>
        <p:nvPicPr>
          <p:cNvPr id="8" name="Picture 2" descr="https://raw.githubusercontent.com/dunwu/images/dev/cs/java/javaweb/technology/cache/%E5%A4%9A%E7%BA%A7%E7%BC%93%E5%AD%982.png">
            <a:extLst>
              <a:ext uri="{FF2B5EF4-FFF2-40B4-BE49-F238E27FC236}">
                <a16:creationId xmlns:a16="http://schemas.microsoft.com/office/drawing/2014/main" id="{98017B06-BB5B-49AA-ADC1-F7A5E4DFE8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27" y="1103699"/>
            <a:ext cx="5209773" cy="551442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31048C8B-7677-4DCE-A7C7-0A4A9642533B}"/>
              </a:ext>
            </a:extLst>
          </p:cNvPr>
          <p:cNvSpPr/>
          <p:nvPr/>
        </p:nvSpPr>
        <p:spPr>
          <a:xfrm>
            <a:off x="5914373" y="939443"/>
            <a:ext cx="6114472" cy="2264851"/>
          </a:xfrm>
          <a:prstGeom prst="rect">
            <a:avLst/>
          </a:prstGeom>
        </p:spPr>
        <p:txBody>
          <a:bodyPr wrap="square">
            <a:spAutoFit/>
          </a:bodyPr>
          <a:lstStyle/>
          <a:p>
            <a:pPr>
              <a:lnSpc>
                <a:spcPct val="150000"/>
              </a:lnSpc>
            </a:pPr>
            <a:r>
              <a:rPr lang="zh-CN" altLang="en-US" sz="1600" b="1" dirty="0">
                <a:solidFill>
                  <a:srgbClr val="788BA9"/>
                </a:solidFill>
              </a:rPr>
              <a:t>多级缓存查询</a:t>
            </a:r>
          </a:p>
          <a:p>
            <a:pPr marL="228600" indent="-228600">
              <a:lnSpc>
                <a:spcPct val="150000"/>
              </a:lnSpc>
              <a:buFont typeface="+mj-lt"/>
              <a:buAutoNum type="arabicPeriod"/>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首先，查询 L1 缓存，如果缓存命中，直接返回结果；如果没有命中，执行下一步。</a:t>
            </a:r>
          </a:p>
          <a:p>
            <a:pPr marL="228600" indent="-228600">
              <a:lnSpc>
                <a:spcPct val="150000"/>
              </a:lnSpc>
              <a:buFont typeface="+mj-lt"/>
              <a:buAutoNum type="arabicPeriod"/>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接下来，查询 L2 缓存，如果缓存命中，直接返回结果并回填 L1 缓存；如果没有命中，执行下一步。</a:t>
            </a:r>
          </a:p>
          <a:p>
            <a:pPr marL="228600" indent="-228600">
              <a:lnSpc>
                <a:spcPct val="150000"/>
              </a:lnSpc>
              <a:buFont typeface="+mj-lt"/>
              <a:buAutoNum type="arabicPeriod"/>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最后，查询数据库，返回结果并依次回填 L2 缓存、L1 缓存。</a:t>
            </a:r>
          </a:p>
        </p:txBody>
      </p:sp>
      <p:sp>
        <p:nvSpPr>
          <p:cNvPr id="11" name="矩形 10">
            <a:extLst>
              <a:ext uri="{FF2B5EF4-FFF2-40B4-BE49-F238E27FC236}">
                <a16:creationId xmlns:a16="http://schemas.microsoft.com/office/drawing/2014/main" id="{1E751474-5772-4EA8-BC51-BA85E7FE5FB1}"/>
              </a:ext>
            </a:extLst>
          </p:cNvPr>
          <p:cNvSpPr/>
          <p:nvPr/>
        </p:nvSpPr>
        <p:spPr>
          <a:xfrm>
            <a:off x="5914373" y="3429000"/>
            <a:ext cx="6114472" cy="3003515"/>
          </a:xfrm>
          <a:prstGeom prst="rect">
            <a:avLst/>
          </a:prstGeom>
        </p:spPr>
        <p:txBody>
          <a:bodyPr wrap="square">
            <a:spAutoFit/>
          </a:bodyPr>
          <a:lstStyle/>
          <a:p>
            <a:pPr>
              <a:lnSpc>
                <a:spcPct val="150000"/>
              </a:lnSpc>
            </a:pPr>
            <a:r>
              <a:rPr lang="zh-CN" altLang="en-US" sz="1600" b="1" dirty="0">
                <a:solidFill>
                  <a:srgbClr val="788BA9"/>
                </a:solidFill>
              </a:rPr>
              <a:t>多级缓存更新</a:t>
            </a:r>
            <a:endParaRPr lang="en-US" altLang="zh-CN" sz="1600" b="1" dirty="0">
              <a:solidFill>
                <a:srgbClr val="788BA9"/>
              </a:solidFill>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对于 L1 缓存，如果有数据更新，只能删除并更新所在机器上的缓存，其他机器只能通过超时机制来刷新缓存。超时设定可以有两种策略:</a:t>
            </a: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设置成写入后多少时间后过期</a:t>
            </a:r>
          </a:p>
          <a:p>
            <a:pPr marL="171450" indent="-171450">
              <a:lnSpc>
                <a:spcPct val="150000"/>
              </a:lnSpc>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设置成写入后多少时间刷新</a:t>
            </a: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对于 L2 缓存，如果有数据更新，其他机器立马可见。但是，也必须要设置超时时间，其时间应该比 L1 缓存的有效时间长。</a:t>
            </a:r>
          </a:p>
        </p:txBody>
      </p:sp>
    </p:spTree>
    <p:extLst>
      <p:ext uri="{BB962C8B-B14F-4D97-AF65-F5344CB8AC3E}">
        <p14:creationId xmlns:p14="http://schemas.microsoft.com/office/powerpoint/2010/main" val="29164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缓存雪崩</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2" name="矩形 1">
            <a:extLst>
              <a:ext uri="{FF2B5EF4-FFF2-40B4-BE49-F238E27FC236}">
                <a16:creationId xmlns:a16="http://schemas.microsoft.com/office/drawing/2014/main" id="{ACEED296-783F-4A35-9F99-09C35C2A6E26}"/>
              </a:ext>
            </a:extLst>
          </p:cNvPr>
          <p:cNvSpPr/>
          <p:nvPr/>
        </p:nvSpPr>
        <p:spPr>
          <a:xfrm>
            <a:off x="557009" y="1408619"/>
            <a:ext cx="11059258" cy="874407"/>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缓存雪崩</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是指缓存不可用或者大量缓存由于超时时间相同在同一时间段失效，大量请求直接访问数据库，数据库压力过大导致系统雪崩。</a:t>
            </a:r>
          </a:p>
        </p:txBody>
      </p:sp>
      <p:sp>
        <p:nvSpPr>
          <p:cNvPr id="9" name="矩形 8">
            <a:extLst>
              <a:ext uri="{FF2B5EF4-FFF2-40B4-BE49-F238E27FC236}">
                <a16:creationId xmlns:a16="http://schemas.microsoft.com/office/drawing/2014/main" id="{98487C33-2F32-45E3-B4B6-85A0DA7B11BD}"/>
              </a:ext>
            </a:extLst>
          </p:cNvPr>
          <p:cNvSpPr/>
          <p:nvPr/>
        </p:nvSpPr>
        <p:spPr>
          <a:xfrm>
            <a:off x="557009" y="2525938"/>
            <a:ext cx="11441238" cy="3875228"/>
          </a:xfrm>
          <a:prstGeom prst="rect">
            <a:avLst/>
          </a:prstGeom>
        </p:spPr>
        <p:txBody>
          <a:bodyPr wrap="square">
            <a:spAutoFit/>
          </a:bodyPr>
          <a:lstStyle/>
          <a:p>
            <a:pPr>
              <a:lnSpc>
                <a:spcPct val="150000"/>
              </a:lnSpc>
            </a:pPr>
            <a:r>
              <a:rPr lang="zh-CN" altLang="en-US" sz="1600" b="1" dirty="0">
                <a:solidFill>
                  <a:srgbClr val="788BA9"/>
                </a:solidFill>
                <a:latin typeface="微软雅黑" panose="020B0503020204020204" pitchFamily="34" charset="-122"/>
                <a:ea typeface="微软雅黑" panose="020B0503020204020204" pitchFamily="34" charset="-122"/>
                <a:cs typeface="+mn-ea"/>
              </a:rPr>
              <a:t>解决缓存雪崩的主要手段</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如下：</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增加缓存系统可用性（事前）</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。例如：部署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Redis Cluster</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（主从</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哨兵），以实现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Redis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的高可用，避免全盘崩溃。</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采用多级缓存方案（事中）</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。例如：本地缓存（</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Ehcache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Caffine</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/Guava Cache</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分布式缓存（</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Redis/ Memcached</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限流、降级、熔断方案（事中），</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避免被流量打死。如：使用 </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Hystrix</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进行熔断、降级。</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缓存如果支持持久化，可以在恢复工作后恢复数据（事后）</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支持持久化，一旦重启，自动从磁盘上加载数据，快速恢复缓存数据。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b="1" dirty="0">
                <a:solidFill>
                  <a:srgbClr val="788BA9"/>
                </a:solidFill>
                <a:latin typeface="微软雅黑" panose="020B0503020204020204" pitchFamily="34" charset="-122"/>
                <a:ea typeface="微软雅黑" panose="020B0503020204020204" pitchFamily="34" charset="-122"/>
                <a:cs typeface="+mn-ea"/>
              </a:rPr>
              <a:t>解决缓存雪崩的辅助手段</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如下：</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监控缓存，弹性扩容</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a:p>
            <a:pPr indent="-171450">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rPr>
              <a:t>缓存的过期时间可以取个随机值</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。这么做是为避免缓存同时失效，使得数据库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IO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骤升。比如：以前是设置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10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分钟的超时时间，那每个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都可以随机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8-13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分钟过期，尽量让不同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的过期时间不同。</a:t>
            </a:r>
          </a:p>
        </p:txBody>
      </p:sp>
    </p:spTree>
    <p:extLst>
      <p:ext uri="{BB962C8B-B14F-4D97-AF65-F5344CB8AC3E}">
        <p14:creationId xmlns:p14="http://schemas.microsoft.com/office/powerpoint/2010/main" val="49735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缓存穿透</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pic>
        <p:nvPicPr>
          <p:cNvPr id="7" name="Picture 2" descr="https://raw.githubusercontent.com/dunwu/images/dev/cs/java/javaweb/technology/cache/%E7%BC%93%E5%AD%98%E7%A9%BF%E9%80%8F1.png">
            <a:extLst>
              <a:ext uri="{FF2B5EF4-FFF2-40B4-BE49-F238E27FC236}">
                <a16:creationId xmlns:a16="http://schemas.microsoft.com/office/drawing/2014/main" id="{186D2144-BB6D-43A2-B295-F9CC4635A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1" y="1140621"/>
            <a:ext cx="2890137" cy="4576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raw.githubusercontent.com/dunwu/images/dev/cs/java/javaweb/technology/cache/%E7%BC%93%E5%AD%98%E7%A9%BF%E9%80%8F2.png">
            <a:extLst>
              <a:ext uri="{FF2B5EF4-FFF2-40B4-BE49-F238E27FC236}">
                <a16:creationId xmlns:a16="http://schemas.microsoft.com/office/drawing/2014/main" id="{583B23E0-4C4E-44A5-B57B-A2F82D442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49" y="1140620"/>
            <a:ext cx="2956528" cy="457675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8DB75056-07CE-4B1D-940D-A0175370D481}"/>
              </a:ext>
            </a:extLst>
          </p:cNvPr>
          <p:cNvSpPr/>
          <p:nvPr/>
        </p:nvSpPr>
        <p:spPr>
          <a:xfrm>
            <a:off x="7019693" y="2576296"/>
            <a:ext cx="5042100" cy="170540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缓存穿透</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是指：查询的数据在数据库中不存在，那么缓存中自然也不存在。所以，应用在缓存中查不到，则会去查询数据库。当这样的请求多了后，数据库的压力就会增大。</a:t>
            </a:r>
          </a:p>
        </p:txBody>
      </p:sp>
      <p:sp>
        <p:nvSpPr>
          <p:cNvPr id="11" name="矩形 10">
            <a:extLst>
              <a:ext uri="{FF2B5EF4-FFF2-40B4-BE49-F238E27FC236}">
                <a16:creationId xmlns:a16="http://schemas.microsoft.com/office/drawing/2014/main" id="{F92DE36B-B3C6-4CF7-9CD9-548C0A6F40A5}"/>
              </a:ext>
            </a:extLst>
          </p:cNvPr>
          <p:cNvSpPr/>
          <p:nvPr/>
        </p:nvSpPr>
        <p:spPr>
          <a:xfrm>
            <a:off x="730756" y="5710002"/>
            <a:ext cx="2338794" cy="613694"/>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对于返回为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NULL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的依然缓存，对于抛出异常的返回不进行缓存。</a:t>
            </a:r>
          </a:p>
        </p:txBody>
      </p:sp>
      <p:sp>
        <p:nvSpPr>
          <p:cNvPr id="12" name="矩形 11">
            <a:extLst>
              <a:ext uri="{FF2B5EF4-FFF2-40B4-BE49-F238E27FC236}">
                <a16:creationId xmlns:a16="http://schemas.microsoft.com/office/drawing/2014/main" id="{ED00A333-AD49-465E-A87E-1DA65C5D1366}"/>
              </a:ext>
            </a:extLst>
          </p:cNvPr>
          <p:cNvSpPr/>
          <p:nvPr/>
        </p:nvSpPr>
        <p:spPr>
          <a:xfrm>
            <a:off x="4217321" y="5717377"/>
            <a:ext cx="2433415" cy="613694"/>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制定一些规则过滤一些不可能存在的数据。可以使用布隆过滤器。</a:t>
            </a:r>
          </a:p>
        </p:txBody>
      </p:sp>
    </p:spTree>
    <p:extLst>
      <p:ext uri="{BB962C8B-B14F-4D97-AF65-F5344CB8AC3E}">
        <p14:creationId xmlns:p14="http://schemas.microsoft.com/office/powerpoint/2010/main" val="2288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Rectangle 2">
            <a:extLst>
              <a:ext uri="{FF2B5EF4-FFF2-40B4-BE49-F238E27FC236}">
                <a16:creationId xmlns:a16="http://schemas.microsoft.com/office/drawing/2014/main" id="{A89847C6-B7DE-44C8-9731-2F2EA7B74B38}"/>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缓存击穿</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13" name="矩形 12">
            <a:extLst>
              <a:ext uri="{FF2B5EF4-FFF2-40B4-BE49-F238E27FC236}">
                <a16:creationId xmlns:a16="http://schemas.microsoft.com/office/drawing/2014/main" id="{ECFF9837-BA71-48C3-B009-FF55A8CAE2B5}"/>
              </a:ext>
            </a:extLst>
          </p:cNvPr>
          <p:cNvSpPr/>
          <p:nvPr/>
        </p:nvSpPr>
        <p:spPr>
          <a:xfrm>
            <a:off x="1516262" y="1625377"/>
            <a:ext cx="9215236" cy="1289905"/>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缓存击穿</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是指，热点数据失效瞬间，大量请求直接访问数据库。例如，某些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是热点数据，访问非常频繁。如果某个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失效的瞬间，大量的请求过来，缓存未命中，然后去数据库访问，此时数据库访问量会急剧增加。</a:t>
            </a:r>
          </a:p>
        </p:txBody>
      </p:sp>
      <p:sp>
        <p:nvSpPr>
          <p:cNvPr id="14" name="矩形 13">
            <a:extLst>
              <a:ext uri="{FF2B5EF4-FFF2-40B4-BE49-F238E27FC236}">
                <a16:creationId xmlns:a16="http://schemas.microsoft.com/office/drawing/2014/main" id="{F33C765E-C449-4D09-BC48-81120837F641}"/>
              </a:ext>
            </a:extLst>
          </p:cNvPr>
          <p:cNvSpPr/>
          <p:nvPr/>
        </p:nvSpPr>
        <p:spPr>
          <a:xfrm>
            <a:off x="1516262" y="3665218"/>
            <a:ext cx="9215237" cy="170540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rPr>
              <a:t>解决缓存击穿</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的主要手段如下：</a:t>
            </a:r>
          </a:p>
          <a:p>
            <a:pPr marL="171450" indent="-1714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分布式锁</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锁住热点数据的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，避免大量线程同时访问同一个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定时异步刷新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可以对部分数据采取失效前自动刷新的策略，而不是到期自动淘汰。淘汰其实也是为了数据的时效性，所以采用自动刷新也可以。</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823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7" name="Rectangle 2">
            <a:extLst>
              <a:ext uri="{FF2B5EF4-FFF2-40B4-BE49-F238E27FC236}">
                <a16:creationId xmlns:a16="http://schemas.microsoft.com/office/drawing/2014/main" id="{C45B9C88-32F6-4DAB-8040-10454D5C8D0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分布式事务</a:t>
            </a:r>
          </a:p>
        </p:txBody>
      </p:sp>
      <p:pic>
        <p:nvPicPr>
          <p:cNvPr id="8" name="Picture 2" descr="img">
            <a:extLst>
              <a:ext uri="{FF2B5EF4-FFF2-40B4-BE49-F238E27FC236}">
                <a16:creationId xmlns:a16="http://schemas.microsoft.com/office/drawing/2014/main" id="{E0E5949F-05F9-43F2-ABE0-13A27D42E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44" y="1208811"/>
            <a:ext cx="4552148" cy="444037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ADEBD07A-148A-40E8-B41F-535D9A4AA50C}"/>
              </a:ext>
            </a:extLst>
          </p:cNvPr>
          <p:cNvSpPr/>
          <p:nvPr/>
        </p:nvSpPr>
        <p:spPr>
          <a:xfrm>
            <a:off x="5320889" y="1208811"/>
            <a:ext cx="6536813" cy="2807948"/>
          </a:xfrm>
          <a:prstGeom prst="rect">
            <a:avLst/>
          </a:prstGeom>
        </p:spPr>
        <p:txBody>
          <a:bodyPr wrap="square">
            <a:spAutoFit/>
          </a:bodyPr>
          <a:lstStyle/>
          <a:p>
            <a:pPr>
              <a:lnSpc>
                <a:spcPct val="150000"/>
              </a:lnSpc>
            </a:pPr>
            <a:r>
              <a:rPr lang="zh-CN" altLang="en-US" sz="2000" b="1" dirty="0">
                <a:solidFill>
                  <a:srgbClr val="D67A71"/>
                </a:solidFill>
                <a:latin typeface="微软雅黑" panose="020B0503020204020204" pitchFamily="34" charset="-122"/>
                <a:ea typeface="微软雅黑" panose="020B0503020204020204" pitchFamily="34" charset="-122"/>
                <a:cs typeface="+mn-ea"/>
              </a:rPr>
              <a:t>事务</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简单来说：</a:t>
            </a:r>
            <a:r>
              <a:rPr lang="zh-CN" altLang="en-US" sz="2000" b="1" dirty="0">
                <a:solidFill>
                  <a:srgbClr val="788BA9"/>
                </a:solidFill>
                <a:latin typeface="微软雅黑" panose="020B0503020204020204" pitchFamily="34" charset="-122"/>
                <a:ea typeface="微软雅黑" panose="020B0503020204020204" pitchFamily="34" charset="-122"/>
                <a:cs typeface="+mn-ea"/>
              </a:rPr>
              <a:t>一个会话中所进行所有的操作，要么同时成功，要么同时失败</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具体来说，事务指的是满足 ACID 特性的一组操作，可以通过 Commit 提交一个事务，也可以使用 Rollback 进行回滚。</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rPr>
              <a:t>通过加锁的方式，可以实现不同的事务隔离机制。</a:t>
            </a:r>
          </a:p>
        </p:txBody>
      </p:sp>
      <p:sp>
        <p:nvSpPr>
          <p:cNvPr id="10" name="矩形 9">
            <a:extLst>
              <a:ext uri="{FF2B5EF4-FFF2-40B4-BE49-F238E27FC236}">
                <a16:creationId xmlns:a16="http://schemas.microsoft.com/office/drawing/2014/main" id="{91F9CD8D-7DA2-40BC-86FE-8DDF7C9C20C0}"/>
              </a:ext>
            </a:extLst>
          </p:cNvPr>
          <p:cNvSpPr/>
          <p:nvPr/>
        </p:nvSpPr>
        <p:spPr>
          <a:xfrm>
            <a:off x="5320889" y="4231608"/>
            <a:ext cx="3695291" cy="18846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788BA9"/>
                </a:solidFill>
                <a:latin typeface="微软雅黑" panose="020B0503020204020204" pitchFamily="34" charset="-122"/>
                <a:ea typeface="微软雅黑" panose="020B0503020204020204" pitchFamily="34" charset="-122"/>
                <a:cs typeface="+mn-ea"/>
              </a:rPr>
              <a:t>原子性（</a:t>
            </a:r>
            <a:r>
              <a:rPr lang="en-US" altLang="zh-CN" sz="2000" b="1" dirty="0">
                <a:solidFill>
                  <a:srgbClr val="788BA9"/>
                </a:solidFill>
                <a:latin typeface="微软雅黑" panose="020B0503020204020204" pitchFamily="34" charset="-122"/>
                <a:ea typeface="微软雅黑" panose="020B0503020204020204" pitchFamily="34" charset="-122"/>
                <a:cs typeface="+mn-ea"/>
              </a:rPr>
              <a:t>Atomicity</a:t>
            </a:r>
            <a:r>
              <a:rPr lang="zh-CN" altLang="en-US" sz="2000" b="1" dirty="0">
                <a:solidFill>
                  <a:srgbClr val="788BA9"/>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Ø"/>
            </a:pPr>
            <a:r>
              <a:rPr lang="zh-CN" altLang="en-US" sz="2000" b="1" dirty="0">
                <a:solidFill>
                  <a:srgbClr val="788BA9"/>
                </a:solidFill>
                <a:latin typeface="微软雅黑" panose="020B0503020204020204" pitchFamily="34" charset="-122"/>
                <a:ea typeface="微软雅黑" panose="020B0503020204020204" pitchFamily="34" charset="-122"/>
                <a:cs typeface="+mn-ea"/>
              </a:rPr>
              <a:t>一致性（</a:t>
            </a:r>
            <a:r>
              <a:rPr lang="en-US" altLang="zh-CN" sz="2000" b="1" dirty="0">
                <a:solidFill>
                  <a:srgbClr val="788BA9"/>
                </a:solidFill>
                <a:latin typeface="微软雅黑" panose="020B0503020204020204" pitchFamily="34" charset="-122"/>
                <a:ea typeface="微软雅黑" panose="020B0503020204020204" pitchFamily="34" charset="-122"/>
                <a:cs typeface="+mn-ea"/>
              </a:rPr>
              <a:t>Consistency</a:t>
            </a:r>
            <a:r>
              <a:rPr lang="zh-CN" altLang="en-US" sz="2000" b="1" dirty="0">
                <a:solidFill>
                  <a:srgbClr val="788BA9"/>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Ø"/>
            </a:pPr>
            <a:r>
              <a:rPr lang="zh-CN" altLang="en-US" sz="2000" b="1" dirty="0">
                <a:solidFill>
                  <a:srgbClr val="788BA9"/>
                </a:solidFill>
                <a:latin typeface="微软雅黑" panose="020B0503020204020204" pitchFamily="34" charset="-122"/>
                <a:ea typeface="微软雅黑" panose="020B0503020204020204" pitchFamily="34" charset="-122"/>
                <a:cs typeface="+mn-ea"/>
              </a:rPr>
              <a:t>隔离性（</a:t>
            </a:r>
            <a:r>
              <a:rPr lang="en-US" altLang="zh-CN" sz="2000" b="1" dirty="0">
                <a:solidFill>
                  <a:srgbClr val="788BA9"/>
                </a:solidFill>
                <a:latin typeface="微软雅黑" panose="020B0503020204020204" pitchFamily="34" charset="-122"/>
                <a:ea typeface="微软雅黑" panose="020B0503020204020204" pitchFamily="34" charset="-122"/>
                <a:cs typeface="+mn-ea"/>
              </a:rPr>
              <a:t>Isolation</a:t>
            </a:r>
            <a:r>
              <a:rPr lang="zh-CN" altLang="en-US" sz="2000" b="1" dirty="0">
                <a:solidFill>
                  <a:srgbClr val="788BA9"/>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Ø"/>
            </a:pPr>
            <a:r>
              <a:rPr lang="zh-CN" altLang="en-US" sz="2000" b="1" dirty="0">
                <a:solidFill>
                  <a:srgbClr val="788BA9"/>
                </a:solidFill>
                <a:latin typeface="微软雅黑" panose="020B0503020204020204" pitchFamily="34" charset="-122"/>
                <a:ea typeface="微软雅黑" panose="020B0503020204020204" pitchFamily="34" charset="-122"/>
                <a:cs typeface="+mn-ea"/>
              </a:rPr>
              <a:t>持久性（</a:t>
            </a:r>
            <a:r>
              <a:rPr lang="en-US" altLang="zh-CN" sz="2000" b="1" dirty="0">
                <a:solidFill>
                  <a:srgbClr val="788BA9"/>
                </a:solidFill>
                <a:latin typeface="微软雅黑" panose="020B0503020204020204" pitchFamily="34" charset="-122"/>
                <a:ea typeface="微软雅黑" panose="020B0503020204020204" pitchFamily="34" charset="-122"/>
                <a:cs typeface="+mn-ea"/>
              </a:rPr>
              <a:t>Durability</a:t>
            </a:r>
            <a:r>
              <a:rPr lang="zh-CN" altLang="en-US" sz="2000" b="1" dirty="0">
                <a:solidFill>
                  <a:srgbClr val="788BA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8884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1" name="直接连接符 140">
            <a:extLst>
              <a:ext uri="{FF2B5EF4-FFF2-40B4-BE49-F238E27FC236}">
                <a16:creationId xmlns:a16="http://schemas.microsoft.com/office/drawing/2014/main" id="{038A24A4-65CA-46F4-B7CB-DADB8A640B35}"/>
              </a:ext>
            </a:extLst>
          </p:cNvPr>
          <p:cNvCxnSpPr/>
          <p:nvPr/>
        </p:nvCxnSpPr>
        <p:spPr>
          <a:xfrm>
            <a:off x="7605582" y="0"/>
            <a:ext cx="0" cy="1917013"/>
          </a:xfrm>
          <a:prstGeom prst="line">
            <a:avLst/>
          </a:prstGeom>
          <a:ln w="28575">
            <a:solidFill>
              <a:srgbClr val="D67A71"/>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0923080A-18A2-43AA-AF2A-D8A778C0831B}"/>
              </a:ext>
            </a:extLst>
          </p:cNvPr>
          <p:cNvCxnSpPr/>
          <p:nvPr/>
        </p:nvCxnSpPr>
        <p:spPr>
          <a:xfrm>
            <a:off x="9295251" y="0"/>
            <a:ext cx="0" cy="3327350"/>
          </a:xfrm>
          <a:prstGeom prst="line">
            <a:avLst/>
          </a:prstGeom>
          <a:ln w="28575">
            <a:solidFill>
              <a:srgbClr val="788BA9"/>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C2B58E68-3DBF-46D5-A0ED-F2E3D5129963}"/>
              </a:ext>
            </a:extLst>
          </p:cNvPr>
          <p:cNvCxnSpPr/>
          <p:nvPr/>
        </p:nvCxnSpPr>
        <p:spPr>
          <a:xfrm>
            <a:off x="10997917" y="0"/>
            <a:ext cx="0" cy="2352540"/>
          </a:xfrm>
          <a:prstGeom prst="line">
            <a:avLst/>
          </a:prstGeom>
          <a:ln w="28575">
            <a:solidFill>
              <a:srgbClr val="D67A71"/>
            </a:solidFill>
          </a:ln>
        </p:spPr>
        <p:style>
          <a:lnRef idx="1">
            <a:schemeClr val="accent1"/>
          </a:lnRef>
          <a:fillRef idx="0">
            <a:schemeClr val="accent1"/>
          </a:fillRef>
          <a:effectRef idx="0">
            <a:schemeClr val="accent1"/>
          </a:effectRef>
          <a:fontRef idx="minor">
            <a:schemeClr val="tx1"/>
          </a:fontRef>
        </p:style>
      </p:cxnSp>
      <p:sp>
        <p:nvSpPr>
          <p:cNvPr id="144" name="同心圆 18">
            <a:extLst>
              <a:ext uri="{FF2B5EF4-FFF2-40B4-BE49-F238E27FC236}">
                <a16:creationId xmlns:a16="http://schemas.microsoft.com/office/drawing/2014/main" id="{73D08AF3-13B1-465C-B5F1-F5E27BFF1357}"/>
              </a:ext>
            </a:extLst>
          </p:cNvPr>
          <p:cNvSpPr/>
          <p:nvPr/>
        </p:nvSpPr>
        <p:spPr>
          <a:xfrm>
            <a:off x="6773745" y="1917013"/>
            <a:ext cx="1663674" cy="1663674"/>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5" name="同心圆 19">
            <a:extLst>
              <a:ext uri="{FF2B5EF4-FFF2-40B4-BE49-F238E27FC236}">
                <a16:creationId xmlns:a16="http://schemas.microsoft.com/office/drawing/2014/main" id="{BB5EF2E7-017C-4371-9F1F-AAE9975C4EC5}"/>
              </a:ext>
            </a:extLst>
          </p:cNvPr>
          <p:cNvSpPr/>
          <p:nvPr/>
        </p:nvSpPr>
        <p:spPr>
          <a:xfrm>
            <a:off x="8463414" y="3327350"/>
            <a:ext cx="1663674" cy="1663674"/>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6" name="同心圆 20">
            <a:extLst>
              <a:ext uri="{FF2B5EF4-FFF2-40B4-BE49-F238E27FC236}">
                <a16:creationId xmlns:a16="http://schemas.microsoft.com/office/drawing/2014/main" id="{A4E91427-E4EB-410C-88D5-80043F3C23DB}"/>
              </a:ext>
            </a:extLst>
          </p:cNvPr>
          <p:cNvSpPr/>
          <p:nvPr/>
        </p:nvSpPr>
        <p:spPr>
          <a:xfrm>
            <a:off x="10166080" y="2352540"/>
            <a:ext cx="1663674" cy="1663674"/>
          </a:xfrm>
          <a:prstGeom prst="donut">
            <a:avLst>
              <a:gd name="adj" fmla="val 12500"/>
            </a:avLst>
          </a:prstGeom>
          <a:solidFill>
            <a:srgbClr val="D67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7" name="空心弧 146">
            <a:extLst>
              <a:ext uri="{FF2B5EF4-FFF2-40B4-BE49-F238E27FC236}">
                <a16:creationId xmlns:a16="http://schemas.microsoft.com/office/drawing/2014/main" id="{21742F2B-49BE-44A9-94B0-5380B0C049FF}"/>
              </a:ext>
            </a:extLst>
          </p:cNvPr>
          <p:cNvSpPr/>
          <p:nvPr/>
        </p:nvSpPr>
        <p:spPr>
          <a:xfrm>
            <a:off x="6773745" y="1917013"/>
            <a:ext cx="1663674" cy="1663674"/>
          </a:xfrm>
          <a:prstGeom prst="blockArc">
            <a:avLst>
              <a:gd name="adj1" fmla="val 10795232"/>
              <a:gd name="adj2" fmla="val 512995"/>
              <a:gd name="adj3" fmla="val 12460"/>
            </a:avLst>
          </a:prstGeom>
          <a:solidFill>
            <a:srgbClr val="D67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D67A71"/>
              </a:solidFill>
              <a:latin typeface="微软雅黑" panose="020B0503020204020204" pitchFamily="34" charset="-122"/>
              <a:ea typeface="微软雅黑" panose="020B0503020204020204" pitchFamily="34" charset="-122"/>
            </a:endParaRPr>
          </a:p>
        </p:txBody>
      </p:sp>
      <p:sp>
        <p:nvSpPr>
          <p:cNvPr id="148" name="空心弧 147">
            <a:extLst>
              <a:ext uri="{FF2B5EF4-FFF2-40B4-BE49-F238E27FC236}">
                <a16:creationId xmlns:a16="http://schemas.microsoft.com/office/drawing/2014/main" id="{5866C028-4073-4CD4-B13C-442BC4005253}"/>
              </a:ext>
            </a:extLst>
          </p:cNvPr>
          <p:cNvSpPr/>
          <p:nvPr/>
        </p:nvSpPr>
        <p:spPr>
          <a:xfrm rot="12289424">
            <a:off x="10166079" y="2352540"/>
            <a:ext cx="1663674" cy="1663674"/>
          </a:xfrm>
          <a:prstGeom prst="blockArc">
            <a:avLst>
              <a:gd name="adj1" fmla="val 10795232"/>
              <a:gd name="adj2" fmla="val 16106589"/>
              <a:gd name="adj3" fmla="val 12596"/>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9" name="空心弧 148">
            <a:extLst>
              <a:ext uri="{FF2B5EF4-FFF2-40B4-BE49-F238E27FC236}">
                <a16:creationId xmlns:a16="http://schemas.microsoft.com/office/drawing/2014/main" id="{C9E5A99A-B9FE-4699-8383-996EFF6E6C4B}"/>
              </a:ext>
            </a:extLst>
          </p:cNvPr>
          <p:cNvSpPr/>
          <p:nvPr/>
        </p:nvSpPr>
        <p:spPr>
          <a:xfrm rot="3433786">
            <a:off x="8463414" y="3327350"/>
            <a:ext cx="1663674" cy="1663674"/>
          </a:xfrm>
          <a:prstGeom prst="blockArc">
            <a:avLst>
              <a:gd name="adj1" fmla="val 10795232"/>
              <a:gd name="adj2" fmla="val 20381218"/>
              <a:gd name="adj3" fmla="val 12377"/>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55" name="Rectangle 2">
            <a:extLst>
              <a:ext uri="{FF2B5EF4-FFF2-40B4-BE49-F238E27FC236}">
                <a16:creationId xmlns:a16="http://schemas.microsoft.com/office/drawing/2014/main" id="{14C542B6-63CD-4726-8D13-73718320F7BD}"/>
              </a:ext>
            </a:extLst>
          </p:cNvPr>
          <p:cNvSpPr/>
          <p:nvPr/>
        </p:nvSpPr>
        <p:spPr>
          <a:xfrm>
            <a:off x="7065519" y="2580429"/>
            <a:ext cx="1054134" cy="415498"/>
          </a:xfrm>
          <a:prstGeom prst="rect">
            <a:avLst/>
          </a:prstGeom>
        </p:spPr>
        <p:txBody>
          <a:bodyPr wrap="none" lIns="0" tIns="0" rIns="0" bIns="0" anchor="ctr">
            <a:normAutofit/>
          </a:bodyPr>
          <a:lstStyle/>
          <a:p>
            <a:pPr algn="ctr"/>
            <a:r>
              <a:rPr lang="zh-CN" altLang="en-US" b="1" i="1" dirty="0">
                <a:solidFill>
                  <a:srgbClr val="D67A71"/>
                </a:solidFill>
                <a:cs typeface="+mn-ea"/>
                <a:sym typeface="+mn-lt"/>
              </a:rPr>
              <a:t>高性能</a:t>
            </a:r>
          </a:p>
        </p:txBody>
      </p:sp>
      <p:sp>
        <p:nvSpPr>
          <p:cNvPr id="156" name="Rectangle 2">
            <a:extLst>
              <a:ext uri="{FF2B5EF4-FFF2-40B4-BE49-F238E27FC236}">
                <a16:creationId xmlns:a16="http://schemas.microsoft.com/office/drawing/2014/main" id="{965F0FD7-C4E3-4440-A55A-F0634693D33C}"/>
              </a:ext>
            </a:extLst>
          </p:cNvPr>
          <p:cNvSpPr/>
          <p:nvPr/>
        </p:nvSpPr>
        <p:spPr>
          <a:xfrm>
            <a:off x="8768184" y="3987883"/>
            <a:ext cx="1054134" cy="415498"/>
          </a:xfrm>
          <a:prstGeom prst="rect">
            <a:avLst/>
          </a:prstGeom>
        </p:spPr>
        <p:txBody>
          <a:bodyPr wrap="none" lIns="0" tIns="0" rIns="0" bIns="0" anchor="ctr">
            <a:normAutofit/>
          </a:bodyPr>
          <a:lstStyle/>
          <a:p>
            <a:pPr algn="ctr"/>
            <a:r>
              <a:rPr lang="zh-CN" altLang="en-US" b="1" i="1" dirty="0">
                <a:solidFill>
                  <a:srgbClr val="788BA9"/>
                </a:solidFill>
                <a:latin typeface="+mn-ea"/>
                <a:cs typeface="+mn-ea"/>
                <a:sym typeface="+mn-lt"/>
              </a:rPr>
              <a:t>可扩展</a:t>
            </a:r>
          </a:p>
        </p:txBody>
      </p:sp>
      <p:sp>
        <p:nvSpPr>
          <p:cNvPr id="157" name="Rectangle 2">
            <a:extLst>
              <a:ext uri="{FF2B5EF4-FFF2-40B4-BE49-F238E27FC236}">
                <a16:creationId xmlns:a16="http://schemas.microsoft.com/office/drawing/2014/main" id="{AD980814-E685-41B6-A7B6-5E7F4D910D0A}"/>
              </a:ext>
            </a:extLst>
          </p:cNvPr>
          <p:cNvSpPr/>
          <p:nvPr/>
        </p:nvSpPr>
        <p:spPr>
          <a:xfrm>
            <a:off x="10470849" y="2999512"/>
            <a:ext cx="1054134" cy="415498"/>
          </a:xfrm>
          <a:prstGeom prst="rect">
            <a:avLst/>
          </a:prstGeom>
        </p:spPr>
        <p:txBody>
          <a:bodyPr wrap="none" lIns="0" tIns="0" rIns="0" bIns="0" anchor="ctr">
            <a:normAutofit/>
          </a:bodyPr>
          <a:lstStyle/>
          <a:p>
            <a:pPr algn="ctr"/>
            <a:r>
              <a:rPr lang="zh-CN" altLang="en-US" b="1" i="1" dirty="0">
                <a:solidFill>
                  <a:srgbClr val="D67A71"/>
                </a:solidFill>
                <a:latin typeface="+mn-ea"/>
                <a:cs typeface="+mn-ea"/>
                <a:sym typeface="+mn-lt"/>
              </a:rPr>
              <a:t>高可用</a:t>
            </a:r>
          </a:p>
        </p:txBody>
      </p:sp>
      <p:sp>
        <p:nvSpPr>
          <p:cNvPr id="162" name="文本框 161">
            <a:extLst>
              <a:ext uri="{FF2B5EF4-FFF2-40B4-BE49-F238E27FC236}">
                <a16:creationId xmlns:a16="http://schemas.microsoft.com/office/drawing/2014/main" id="{D5FF0646-8401-4AE7-85A2-8D132F7D0A0C}"/>
              </a:ext>
            </a:extLst>
          </p:cNvPr>
          <p:cNvSpPr txBox="1"/>
          <p:nvPr/>
        </p:nvSpPr>
        <p:spPr>
          <a:xfrm>
            <a:off x="230965" y="1460951"/>
            <a:ext cx="6354012" cy="448084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788BA9"/>
                </a:solidFill>
                <a:latin typeface="+mn-ea"/>
                <a:cs typeface="+mn-ea"/>
                <a:sym typeface="+mn-lt"/>
              </a:rPr>
              <a:t>高性能</a:t>
            </a:r>
            <a:r>
              <a:rPr lang="zh-CN" altLang="en-US" sz="1600" dirty="0">
                <a:solidFill>
                  <a:schemeClr val="bg1">
                    <a:lumMod val="50000"/>
                  </a:schemeClr>
                </a:solidFill>
                <a:latin typeface="+mn-ea"/>
                <a:cs typeface="+mn-ea"/>
                <a:sym typeface="+mn-lt"/>
              </a:rPr>
              <a:t>：用于衡量一个系统处理各种任务的能力。</a:t>
            </a:r>
          </a:p>
          <a:p>
            <a:pPr marL="742950" lvl="1" indent="-285750">
              <a:lnSpc>
                <a:spcPct val="150000"/>
              </a:lnSpc>
              <a:buFont typeface="Wingdings" panose="05000000000000000000" pitchFamily="2" charset="2"/>
              <a:buChar char="l"/>
            </a:pPr>
            <a:r>
              <a:rPr lang="zh-CN" altLang="en-US" sz="1600" b="1" dirty="0">
                <a:solidFill>
                  <a:srgbClr val="788BA9"/>
                </a:solidFill>
                <a:latin typeface="+mn-ea"/>
                <a:cs typeface="+mn-ea"/>
                <a:sym typeface="+mn-lt"/>
              </a:rPr>
              <a:t>吞吐量</a:t>
            </a:r>
            <a:r>
              <a:rPr lang="zh-CN" altLang="en-US" sz="1600" dirty="0">
                <a:solidFill>
                  <a:schemeClr val="bg1">
                    <a:lumMod val="50000"/>
                  </a:schemeClr>
                </a:solidFill>
                <a:latin typeface="+mn-ea"/>
                <a:cs typeface="+mn-ea"/>
                <a:sym typeface="+mn-lt"/>
              </a:rPr>
              <a:t>：系统在一定时间内可以处理的任务数。</a:t>
            </a:r>
          </a:p>
          <a:p>
            <a:pPr marL="1200150" lvl="2" indent="-285750">
              <a:lnSpc>
                <a:spcPct val="150000"/>
              </a:lnSpc>
              <a:buFont typeface="Wingdings" panose="05000000000000000000" pitchFamily="2" charset="2"/>
              <a:buChar char="n"/>
            </a:pPr>
            <a:r>
              <a:rPr lang="en-US" altLang="zh-CN" sz="1600" b="1" dirty="0">
                <a:solidFill>
                  <a:srgbClr val="788BA9"/>
                </a:solidFill>
                <a:latin typeface="+mn-ea"/>
                <a:cs typeface="+mn-ea"/>
                <a:sym typeface="+mn-lt"/>
              </a:rPr>
              <a:t>QPS</a:t>
            </a:r>
            <a:r>
              <a:rPr lang="zh-CN" altLang="en-US" sz="1600" dirty="0">
                <a:solidFill>
                  <a:schemeClr val="bg1">
                    <a:lumMod val="50000"/>
                  </a:schemeClr>
                </a:solidFill>
                <a:latin typeface="+mn-ea"/>
                <a:cs typeface="+mn-ea"/>
                <a:sym typeface="+mn-lt"/>
              </a:rPr>
              <a:t>，即每秒查询数</a:t>
            </a:r>
          </a:p>
          <a:p>
            <a:pPr marL="1200150" lvl="2" indent="-285750">
              <a:lnSpc>
                <a:spcPct val="150000"/>
              </a:lnSpc>
              <a:buFont typeface="Wingdings" panose="05000000000000000000" pitchFamily="2" charset="2"/>
              <a:buChar char="n"/>
            </a:pPr>
            <a:r>
              <a:rPr lang="en-US" altLang="zh-CN" sz="1600" b="1" dirty="0">
                <a:solidFill>
                  <a:srgbClr val="788BA9"/>
                </a:solidFill>
                <a:latin typeface="+mn-ea"/>
                <a:cs typeface="+mn-ea"/>
                <a:sym typeface="+mn-lt"/>
              </a:rPr>
              <a:t>TPS</a:t>
            </a:r>
            <a:r>
              <a:rPr lang="zh-CN" altLang="en-US" sz="1600" dirty="0">
                <a:solidFill>
                  <a:schemeClr val="bg1">
                    <a:lumMod val="50000"/>
                  </a:schemeClr>
                </a:solidFill>
                <a:latin typeface="+mn-ea"/>
                <a:cs typeface="+mn-ea"/>
                <a:sym typeface="+mn-lt"/>
              </a:rPr>
              <a:t>，即每秒事务数</a:t>
            </a:r>
          </a:p>
          <a:p>
            <a:pPr marL="742950" lvl="1" indent="-285750">
              <a:lnSpc>
                <a:spcPct val="150000"/>
              </a:lnSpc>
              <a:buFont typeface="Wingdings" panose="05000000000000000000" pitchFamily="2" charset="2"/>
              <a:buChar char="l"/>
            </a:pPr>
            <a:r>
              <a:rPr lang="zh-CN" altLang="en-US" sz="1600" b="1" dirty="0">
                <a:solidFill>
                  <a:srgbClr val="788BA9"/>
                </a:solidFill>
                <a:latin typeface="+mn-ea"/>
                <a:cs typeface="+mn-ea"/>
                <a:sym typeface="+mn-lt"/>
              </a:rPr>
              <a:t>响应时间</a:t>
            </a:r>
            <a:r>
              <a:rPr lang="zh-CN" altLang="en-US" sz="1600" dirty="0">
                <a:solidFill>
                  <a:schemeClr val="bg1">
                    <a:lumMod val="50000"/>
                  </a:schemeClr>
                </a:solidFill>
                <a:latin typeface="+mn-ea"/>
                <a:cs typeface="+mn-ea"/>
                <a:sym typeface="+mn-lt"/>
              </a:rPr>
              <a:t>：系统响应一个请求或输入需要花费的时间。</a:t>
            </a:r>
            <a:endParaRPr lang="en-US" altLang="zh-CN" sz="1600" dirty="0">
              <a:solidFill>
                <a:schemeClr val="bg1">
                  <a:lumMod val="50000"/>
                </a:schemeClr>
              </a:solidFill>
              <a:latin typeface="+mn-ea"/>
              <a:cs typeface="+mn-ea"/>
              <a:sym typeface="+mn-lt"/>
            </a:endParaRPr>
          </a:p>
          <a:p>
            <a:pPr marL="742950" lvl="1" indent="-285750">
              <a:lnSpc>
                <a:spcPct val="150000"/>
              </a:lnSpc>
              <a:buFont typeface="Wingdings" panose="05000000000000000000" pitchFamily="2" charset="2"/>
              <a:buChar char="l"/>
            </a:pPr>
            <a:endParaRPr lang="zh-CN" altLang="en-US" sz="1600" dirty="0">
              <a:solidFill>
                <a:schemeClr val="bg1">
                  <a:lumMod val="50000"/>
                </a:schemeClr>
              </a:solidFill>
              <a:latin typeface="+mn-ea"/>
              <a:cs typeface="+mn-ea"/>
              <a:sym typeface="+mn-lt"/>
            </a:endParaRPr>
          </a:p>
          <a:p>
            <a:pPr marL="285750" indent="-285750">
              <a:lnSpc>
                <a:spcPct val="150000"/>
              </a:lnSpc>
              <a:buFont typeface="Wingdings" panose="05000000000000000000" pitchFamily="2" charset="2"/>
              <a:buChar char="Ø"/>
            </a:pPr>
            <a:r>
              <a:rPr lang="zh-CN" altLang="en-US" sz="1600" b="1" dirty="0">
                <a:solidFill>
                  <a:srgbClr val="788BA9"/>
                </a:solidFill>
                <a:latin typeface="+mn-ea"/>
                <a:cs typeface="+mn-ea"/>
                <a:sym typeface="+mn-lt"/>
              </a:rPr>
              <a:t>高可用</a:t>
            </a:r>
            <a:r>
              <a:rPr lang="zh-CN" altLang="en-US" sz="1600" dirty="0">
                <a:solidFill>
                  <a:schemeClr val="bg1">
                    <a:lumMod val="50000"/>
                  </a:schemeClr>
                </a:solidFill>
                <a:latin typeface="+mn-ea"/>
                <a:cs typeface="+mn-ea"/>
                <a:sym typeface="+mn-lt"/>
              </a:rPr>
              <a:t>：指的是系统在面对各种异常时可以正确提供服务的能力。系统的可用性可以用系统停止服务的时间与总的时间之比衡量。</a:t>
            </a:r>
            <a:endParaRPr lang="en-US" altLang="zh-CN" sz="1600" dirty="0">
              <a:solidFill>
                <a:schemeClr val="bg1">
                  <a:lumMod val="50000"/>
                </a:schemeClr>
              </a:solidFill>
              <a:latin typeface="+mn-ea"/>
              <a:cs typeface="+mn-ea"/>
              <a:sym typeface="+mn-lt"/>
            </a:endParaRPr>
          </a:p>
          <a:p>
            <a:pPr marL="285750" indent="-285750">
              <a:lnSpc>
                <a:spcPct val="150000"/>
              </a:lnSpc>
              <a:buFont typeface="Wingdings" panose="05000000000000000000" pitchFamily="2" charset="2"/>
              <a:buChar char="Ø"/>
            </a:pPr>
            <a:endParaRPr lang="zh-CN" altLang="en-US" sz="1600" dirty="0">
              <a:solidFill>
                <a:schemeClr val="bg1">
                  <a:lumMod val="50000"/>
                </a:schemeClr>
              </a:solidFill>
              <a:latin typeface="+mn-ea"/>
              <a:cs typeface="+mn-ea"/>
              <a:sym typeface="+mn-lt"/>
            </a:endParaRPr>
          </a:p>
          <a:p>
            <a:pPr marL="285750" indent="-285750">
              <a:lnSpc>
                <a:spcPct val="150000"/>
              </a:lnSpc>
              <a:buFont typeface="Wingdings" panose="05000000000000000000" pitchFamily="2" charset="2"/>
              <a:buChar char="Ø"/>
            </a:pPr>
            <a:r>
              <a:rPr lang="zh-CN" altLang="en-US" sz="1600" b="1" dirty="0">
                <a:solidFill>
                  <a:srgbClr val="788BA9"/>
                </a:solidFill>
                <a:latin typeface="+mn-ea"/>
                <a:cs typeface="+mn-ea"/>
                <a:sym typeface="+mn-lt"/>
              </a:rPr>
              <a:t>可扩展</a:t>
            </a:r>
            <a:r>
              <a:rPr lang="zh-CN" altLang="en-US" sz="1600" dirty="0">
                <a:solidFill>
                  <a:schemeClr val="bg1">
                    <a:lumMod val="50000"/>
                  </a:schemeClr>
                </a:solidFill>
                <a:latin typeface="+mn-ea"/>
                <a:cs typeface="+mn-ea"/>
                <a:sym typeface="+mn-lt"/>
              </a:rPr>
              <a:t>：指的是分布式系统通过扩展集群机器规模提高系统性能 </a:t>
            </a:r>
            <a:r>
              <a:rPr lang="en-US" altLang="zh-CN" sz="1600" dirty="0">
                <a:solidFill>
                  <a:schemeClr val="bg1">
                    <a:lumMod val="50000"/>
                  </a:schemeClr>
                </a:solidFill>
                <a:latin typeface="+mn-ea"/>
                <a:cs typeface="+mn-ea"/>
                <a:sym typeface="+mn-lt"/>
              </a:rPr>
              <a:t>(</a:t>
            </a:r>
            <a:r>
              <a:rPr lang="zh-CN" altLang="en-US" sz="1600" dirty="0">
                <a:solidFill>
                  <a:schemeClr val="bg1">
                    <a:lumMod val="50000"/>
                  </a:schemeClr>
                </a:solidFill>
                <a:latin typeface="+mn-ea"/>
                <a:cs typeface="+mn-ea"/>
                <a:sym typeface="+mn-lt"/>
              </a:rPr>
              <a:t>吞吐、响应时间、 完成时间</a:t>
            </a:r>
            <a:r>
              <a:rPr lang="en-US" altLang="zh-CN" sz="1600" dirty="0">
                <a:solidFill>
                  <a:schemeClr val="bg1">
                    <a:lumMod val="50000"/>
                  </a:schemeClr>
                </a:solidFill>
                <a:latin typeface="+mn-ea"/>
                <a:cs typeface="+mn-ea"/>
                <a:sym typeface="+mn-lt"/>
              </a:rPr>
              <a:t>)</a:t>
            </a:r>
            <a:r>
              <a:rPr lang="zh-CN" altLang="en-US" sz="1600" dirty="0">
                <a:solidFill>
                  <a:schemeClr val="bg1">
                    <a:lumMod val="50000"/>
                  </a:schemeClr>
                </a:solidFill>
                <a:latin typeface="+mn-ea"/>
                <a:cs typeface="+mn-ea"/>
                <a:sym typeface="+mn-lt"/>
              </a:rPr>
              <a:t>、存储容量、计算能力的特性，是分布式系统的特有性质。</a:t>
            </a:r>
          </a:p>
        </p:txBody>
      </p:sp>
      <p:sp>
        <p:nvSpPr>
          <p:cNvPr id="18" name="矩形: 圆角 17">
            <a:extLst>
              <a:ext uri="{FF2B5EF4-FFF2-40B4-BE49-F238E27FC236}">
                <a16:creationId xmlns:a16="http://schemas.microsoft.com/office/drawing/2014/main" id="{ACB14E70-3163-4AF1-B168-6BFB5745568F}"/>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01</a:t>
            </a:r>
            <a:endParaRPr lang="zh-CN" altLang="en-US" sz="4800" dirty="0">
              <a:latin typeface="Agency FB" panose="020B0503020202020204" pitchFamily="34" charset="0"/>
            </a:endParaRPr>
          </a:p>
        </p:txBody>
      </p:sp>
      <p:sp>
        <p:nvSpPr>
          <p:cNvPr id="19" name="Rectangle 2">
            <a:extLst>
              <a:ext uri="{FF2B5EF4-FFF2-40B4-BE49-F238E27FC236}">
                <a16:creationId xmlns:a16="http://schemas.microsoft.com/office/drawing/2014/main" id="{CC691A36-6C16-42FB-B9E1-521B6A9B081D}"/>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分布式特性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73673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7" name="Rectangle 2">
            <a:extLst>
              <a:ext uri="{FF2B5EF4-FFF2-40B4-BE49-F238E27FC236}">
                <a16:creationId xmlns:a16="http://schemas.microsoft.com/office/drawing/2014/main" id="{C45B9C88-32F6-4DAB-8040-10454D5C8D0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分布式事务</a:t>
            </a:r>
          </a:p>
        </p:txBody>
      </p:sp>
      <p:pic>
        <p:nvPicPr>
          <p:cNvPr id="1026" name="Picture 2" descr="https://raw.githubusercontent.com/dunwu/images/dev/snap/20210619150306.png">
            <a:extLst>
              <a:ext uri="{FF2B5EF4-FFF2-40B4-BE49-F238E27FC236}">
                <a16:creationId xmlns:a16="http://schemas.microsoft.com/office/drawing/2014/main" id="{1E1DA5CD-3F5A-4051-B3CD-9FC520E5C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60" y="1292804"/>
            <a:ext cx="3834448"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aw.githubusercontent.com/dunwu/images/dev/snap/20210619151202.png">
            <a:extLst>
              <a:ext uri="{FF2B5EF4-FFF2-40B4-BE49-F238E27FC236}">
                <a16:creationId xmlns:a16="http://schemas.microsoft.com/office/drawing/2014/main" id="{F179FA99-77AD-406B-9026-A3D6E02F6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628" y="1517590"/>
            <a:ext cx="4975637" cy="51466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7AF0089-B2EC-4D07-A4AB-DF4560C95982}"/>
              </a:ext>
            </a:extLst>
          </p:cNvPr>
          <p:cNvSpPr/>
          <p:nvPr/>
        </p:nvSpPr>
        <p:spPr>
          <a:xfrm>
            <a:off x="39970" y="5929015"/>
            <a:ext cx="5874403" cy="738664"/>
          </a:xfrm>
          <a:prstGeom prst="rect">
            <a:avLst/>
          </a:prstGeom>
        </p:spPr>
        <p:txBody>
          <a:bodyPr wrap="square">
            <a:spAutoFit/>
          </a:bodyPr>
          <a:lstStyle/>
          <a:p>
            <a:r>
              <a:rPr lang="zh-CN" altLang="en-US" sz="1400" i="1" dirty="0">
                <a:solidFill>
                  <a:schemeClr val="bg1">
                    <a:lumMod val="50000"/>
                  </a:schemeClr>
                </a:solidFill>
                <a:latin typeface="微软雅黑" panose="020B0503020204020204" pitchFamily="34" charset="-122"/>
                <a:ea typeface="微软雅黑" panose="020B0503020204020204" pitchFamily="34" charset="-122"/>
                <a:cs typeface="+mn-ea"/>
              </a:rPr>
              <a:t>上图中包含了库存和订单两个独立的微服务，每个微服务维护了自己的数据库。在交易系统的业务逻辑中，一个商品在下单之前需要先调用库存服务，进行扣除库存，再调用订单服务，创建订单记录。</a:t>
            </a:r>
          </a:p>
        </p:txBody>
      </p:sp>
      <p:sp>
        <p:nvSpPr>
          <p:cNvPr id="11" name="矩形 10">
            <a:extLst>
              <a:ext uri="{FF2B5EF4-FFF2-40B4-BE49-F238E27FC236}">
                <a16:creationId xmlns:a16="http://schemas.microsoft.com/office/drawing/2014/main" id="{2FDFBF55-01D1-4286-A16E-ED24E13FF5D9}"/>
              </a:ext>
            </a:extLst>
          </p:cNvPr>
          <p:cNvSpPr/>
          <p:nvPr/>
        </p:nvSpPr>
        <p:spPr>
          <a:xfrm>
            <a:off x="1991460" y="1069104"/>
            <a:ext cx="8209081" cy="369332"/>
          </a:xfrm>
          <a:prstGeom prst="rect">
            <a:avLst/>
          </a:prstGeom>
        </p:spPr>
        <p:txBody>
          <a:bodyPr wrap="square">
            <a:spAutoFit/>
          </a:bodyPr>
          <a:lstStyle/>
          <a:p>
            <a:r>
              <a:rPr lang="zh-CN" altLang="en-US" b="1" dirty="0">
                <a:solidFill>
                  <a:srgbClr val="D67A71"/>
                </a:solidFill>
                <a:latin typeface="微软雅黑" panose="020B0503020204020204" pitchFamily="34" charset="-122"/>
                <a:ea typeface="微软雅黑" panose="020B0503020204020204" pitchFamily="34" charset="-122"/>
                <a:cs typeface="+mn-ea"/>
              </a:rPr>
              <a:t>分布式事务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指的是事务操作跨越多个节点，并且要求满足事务的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ACID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特性。</a:t>
            </a:r>
          </a:p>
        </p:txBody>
      </p:sp>
    </p:spTree>
    <p:extLst>
      <p:ext uri="{BB962C8B-B14F-4D97-AF65-F5344CB8AC3E}">
        <p14:creationId xmlns:p14="http://schemas.microsoft.com/office/powerpoint/2010/main" val="17549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10" name="Rectangle 2">
            <a:extLst>
              <a:ext uri="{FF2B5EF4-FFF2-40B4-BE49-F238E27FC236}">
                <a16:creationId xmlns:a16="http://schemas.microsoft.com/office/drawing/2014/main" id="{1C02A44E-0EDA-43AF-9BD0-E7419B8E1D6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分布式事务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两阶段提交</a:t>
            </a:r>
          </a:p>
        </p:txBody>
      </p:sp>
      <p:sp>
        <p:nvSpPr>
          <p:cNvPr id="3" name="矩形 2">
            <a:extLst>
              <a:ext uri="{FF2B5EF4-FFF2-40B4-BE49-F238E27FC236}">
                <a16:creationId xmlns:a16="http://schemas.microsoft.com/office/drawing/2014/main" id="{3B8A4746-8FF1-4657-8443-F881D2119D9B}"/>
              </a:ext>
            </a:extLst>
          </p:cNvPr>
          <p:cNvSpPr/>
          <p:nvPr/>
        </p:nvSpPr>
        <p:spPr>
          <a:xfrm>
            <a:off x="1046045" y="1508036"/>
            <a:ext cx="10360882" cy="1200329"/>
          </a:xfrm>
          <a:prstGeom prst="rect">
            <a:avLst/>
          </a:prstGeom>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二阶段提交协议（</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Two-phase Commit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2PC</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）是常用的分布式事务解决方案，即</a:t>
            </a:r>
            <a:r>
              <a:rPr lang="zh-CN" altLang="en-US" b="1" dirty="0">
                <a:solidFill>
                  <a:srgbClr val="788BA9"/>
                </a:solidFill>
                <a:latin typeface="微软雅黑" panose="020B0503020204020204" pitchFamily="34" charset="-122"/>
                <a:ea typeface="微软雅黑" panose="020B0503020204020204" pitchFamily="34" charset="-122"/>
                <a:cs typeface="+mn-ea"/>
              </a:rPr>
              <a:t>将事务的提交过程分为两个阶段来进行处理：准备阶段和提交阶段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。事务的发起者称协调者，事务的执行者称参与者。</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二阶段提交的思路可以概括为：</a:t>
            </a:r>
            <a:r>
              <a:rPr lang="zh-CN" altLang="en-US" b="1" dirty="0">
                <a:solidFill>
                  <a:srgbClr val="788BA9"/>
                </a:solidFill>
                <a:latin typeface="微软雅黑" panose="020B0503020204020204" pitchFamily="34" charset="-122"/>
                <a:ea typeface="微软雅黑" panose="020B0503020204020204" pitchFamily="34" charset="-122"/>
                <a:cs typeface="+mn-ea"/>
              </a:rPr>
              <a:t>参与者将操作成败通知协调者，再由协调者根据所有参与者的反馈情报决定各参与者是否要提交操作还是中止操作</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4" name="矩形 3">
            <a:extLst>
              <a:ext uri="{FF2B5EF4-FFF2-40B4-BE49-F238E27FC236}">
                <a16:creationId xmlns:a16="http://schemas.microsoft.com/office/drawing/2014/main" id="{5E9A2690-1703-4C7D-8ACE-A69D7C95C1D9}"/>
              </a:ext>
            </a:extLst>
          </p:cNvPr>
          <p:cNvSpPr/>
          <p:nvPr/>
        </p:nvSpPr>
        <p:spPr>
          <a:xfrm>
            <a:off x="1046044" y="3238679"/>
            <a:ext cx="10360883" cy="2585323"/>
          </a:xfrm>
          <a:prstGeom prst="rect">
            <a:avLst/>
          </a:prstGeom>
        </p:spPr>
        <p:txBody>
          <a:bodyPr wrap="square">
            <a:spAutoFit/>
          </a:bodyPr>
          <a:lstStyle/>
          <a:p>
            <a:r>
              <a:rPr lang="zh-CN" altLang="en-US" b="1" dirty="0">
                <a:solidFill>
                  <a:srgbClr val="788BA9"/>
                </a:solidFill>
                <a:latin typeface="微软雅黑" panose="020B0503020204020204" pitchFamily="34" charset="-122"/>
                <a:ea typeface="微软雅黑" panose="020B0503020204020204" pitchFamily="34" charset="-122"/>
                <a:cs typeface="+mn-ea"/>
              </a:rPr>
              <a:t>阶段 </a:t>
            </a:r>
            <a:r>
              <a:rPr lang="en-US" altLang="zh-CN" b="1" dirty="0">
                <a:solidFill>
                  <a:srgbClr val="788BA9"/>
                </a:solidFill>
                <a:latin typeface="微软雅黑" panose="020B0503020204020204" pitchFamily="34" charset="-122"/>
                <a:ea typeface="微软雅黑" panose="020B0503020204020204" pitchFamily="34" charset="-122"/>
                <a:cs typeface="+mn-ea"/>
              </a:rPr>
              <a:t>1</a:t>
            </a:r>
            <a:r>
              <a:rPr lang="zh-CN" altLang="en-US" b="1" dirty="0">
                <a:solidFill>
                  <a:srgbClr val="788BA9"/>
                </a:solidFill>
                <a:latin typeface="微软雅黑" panose="020B0503020204020204" pitchFamily="34" charset="-122"/>
                <a:ea typeface="微软雅黑" panose="020B0503020204020204" pitchFamily="34" charset="-122"/>
                <a:cs typeface="+mn-ea"/>
              </a:rPr>
              <a:t>：准备阶段</a:t>
            </a:r>
          </a:p>
          <a:p>
            <a:pPr>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协调者向所有参与者发送事务内容，询问是否可以提交事务，并等待所有参与者答复。</a:t>
            </a:r>
          </a:p>
          <a:p>
            <a:pPr>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各参与者执行事务操作，将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undo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redo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信息记入事务日志中（但不提交事务）。</a:t>
            </a:r>
          </a:p>
          <a:p>
            <a:pPr>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如参与者执行成功，给协调者反馈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yes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，即可以提交；如执行失败，给协调者反馈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no</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，即不可提交。</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b="1" dirty="0">
                <a:solidFill>
                  <a:srgbClr val="788BA9"/>
                </a:solidFill>
                <a:latin typeface="微软雅黑" panose="020B0503020204020204" pitchFamily="34" charset="-122"/>
                <a:ea typeface="微软雅黑" panose="020B0503020204020204" pitchFamily="34" charset="-122"/>
                <a:cs typeface="+mn-ea"/>
              </a:rPr>
              <a:t>阶段 </a:t>
            </a:r>
            <a:r>
              <a:rPr lang="en-US" altLang="zh-CN" b="1" dirty="0">
                <a:solidFill>
                  <a:srgbClr val="788BA9"/>
                </a:solidFill>
                <a:latin typeface="微软雅黑" panose="020B0503020204020204" pitchFamily="34" charset="-122"/>
                <a:ea typeface="微软雅黑" panose="020B0503020204020204" pitchFamily="34" charset="-122"/>
                <a:cs typeface="+mn-ea"/>
              </a:rPr>
              <a:t>2</a:t>
            </a:r>
            <a:r>
              <a:rPr lang="zh-CN" altLang="en-US" b="1" dirty="0">
                <a:solidFill>
                  <a:srgbClr val="788BA9"/>
                </a:solidFill>
                <a:latin typeface="微软雅黑" panose="020B0503020204020204" pitchFamily="34" charset="-122"/>
                <a:ea typeface="微软雅黑" panose="020B0503020204020204" pitchFamily="34" charset="-122"/>
                <a:cs typeface="+mn-ea"/>
              </a:rPr>
              <a:t>：提交阶段</a:t>
            </a: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如果协调者收到了参与者的失败消息或者超时，直接给每个参与者发送回滚</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(rollback)</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消息；否则，发送提交</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(commit)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消息；参与者根据协调者的指令执行提交或者回滚操作，释放所有事务处理过程中使用的锁资源。</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注意</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必须在最后阶段释放锁资源</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接下来分两种情况分别讨论提交阶段的过程。</a:t>
            </a:r>
          </a:p>
        </p:txBody>
      </p:sp>
    </p:spTree>
    <p:extLst>
      <p:ext uri="{BB962C8B-B14F-4D97-AF65-F5344CB8AC3E}">
        <p14:creationId xmlns:p14="http://schemas.microsoft.com/office/powerpoint/2010/main" val="371388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pic>
        <p:nvPicPr>
          <p:cNvPr id="2050" name="Picture 2" descr="img">
            <a:extLst>
              <a:ext uri="{FF2B5EF4-FFF2-40B4-BE49-F238E27FC236}">
                <a16:creationId xmlns:a16="http://schemas.microsoft.com/office/drawing/2014/main" id="{3A81F78D-50BB-4658-A461-E7F623D28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71" y="1830051"/>
            <a:ext cx="7539156" cy="44396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a:extLst>
              <a:ext uri="{FF2B5EF4-FFF2-40B4-BE49-F238E27FC236}">
                <a16:creationId xmlns:a16="http://schemas.microsoft.com/office/drawing/2014/main" id="{1C02A44E-0EDA-43AF-9BD0-E7419B8E1D6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两阶段提交（正常情况）</a:t>
            </a:r>
          </a:p>
        </p:txBody>
      </p:sp>
      <p:sp>
        <p:nvSpPr>
          <p:cNvPr id="3" name="矩形 2">
            <a:extLst>
              <a:ext uri="{FF2B5EF4-FFF2-40B4-BE49-F238E27FC236}">
                <a16:creationId xmlns:a16="http://schemas.microsoft.com/office/drawing/2014/main" id="{C3DE1A3A-B380-443E-9CB4-F8A4B0922716}"/>
              </a:ext>
            </a:extLst>
          </p:cNvPr>
          <p:cNvSpPr/>
          <p:nvPr/>
        </p:nvSpPr>
        <p:spPr>
          <a:xfrm>
            <a:off x="2069666" y="1286156"/>
            <a:ext cx="3844707"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当所有参与者均反馈 yes，提交事务</a:t>
            </a:r>
          </a:p>
        </p:txBody>
      </p:sp>
      <p:sp>
        <p:nvSpPr>
          <p:cNvPr id="4" name="矩形 3">
            <a:extLst>
              <a:ext uri="{FF2B5EF4-FFF2-40B4-BE49-F238E27FC236}">
                <a16:creationId xmlns:a16="http://schemas.microsoft.com/office/drawing/2014/main" id="{8B469D06-6AB3-4D7B-BD28-FB4F91D483B8}"/>
              </a:ext>
            </a:extLst>
          </p:cNvPr>
          <p:cNvSpPr/>
          <p:nvPr/>
        </p:nvSpPr>
        <p:spPr>
          <a:xfrm>
            <a:off x="7949510" y="2274838"/>
            <a:ext cx="3987619" cy="2308324"/>
          </a:xfrm>
          <a:prstGeom prst="rect">
            <a:avLst/>
          </a:prstGeom>
        </p:spPr>
        <p:txBody>
          <a:bodyPr wrap="square">
            <a:spAutoFit/>
          </a:bodyPr>
          <a:lstStyle/>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协调者向所有参与者发出正式提交事务的请求（即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commit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参与者执行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commit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请求，并释放整个事务期间占用的资源。</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各参与者向协调者反馈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ack(</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应答</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完成的消息。</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协调者收到所有参与者反馈的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ack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消息后，即完成事务提交。</a:t>
            </a:r>
          </a:p>
        </p:txBody>
      </p:sp>
    </p:spTree>
    <p:extLst>
      <p:ext uri="{BB962C8B-B14F-4D97-AF65-F5344CB8AC3E}">
        <p14:creationId xmlns:p14="http://schemas.microsoft.com/office/powerpoint/2010/main" val="13951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10" name="Rectangle 2">
            <a:extLst>
              <a:ext uri="{FF2B5EF4-FFF2-40B4-BE49-F238E27FC236}">
                <a16:creationId xmlns:a16="http://schemas.microsoft.com/office/drawing/2014/main" id="{1C02A44E-0EDA-43AF-9BD0-E7419B8E1D6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两阶段提交（异常情况）</a:t>
            </a:r>
          </a:p>
        </p:txBody>
      </p:sp>
      <p:sp>
        <p:nvSpPr>
          <p:cNvPr id="3" name="矩形 2">
            <a:extLst>
              <a:ext uri="{FF2B5EF4-FFF2-40B4-BE49-F238E27FC236}">
                <a16:creationId xmlns:a16="http://schemas.microsoft.com/office/drawing/2014/main" id="{C3DE1A3A-B380-443E-9CB4-F8A4B0922716}"/>
              </a:ext>
            </a:extLst>
          </p:cNvPr>
          <p:cNvSpPr/>
          <p:nvPr/>
        </p:nvSpPr>
        <p:spPr>
          <a:xfrm>
            <a:off x="1729377" y="1373328"/>
            <a:ext cx="4740400"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当任何阶段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一个参与者反馈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no</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，中断事务</a:t>
            </a:r>
          </a:p>
        </p:txBody>
      </p:sp>
      <p:sp>
        <p:nvSpPr>
          <p:cNvPr id="4" name="矩形 3">
            <a:extLst>
              <a:ext uri="{FF2B5EF4-FFF2-40B4-BE49-F238E27FC236}">
                <a16:creationId xmlns:a16="http://schemas.microsoft.com/office/drawing/2014/main" id="{8B469D06-6AB3-4D7B-BD28-FB4F91D483B8}"/>
              </a:ext>
            </a:extLst>
          </p:cNvPr>
          <p:cNvSpPr/>
          <p:nvPr/>
        </p:nvSpPr>
        <p:spPr>
          <a:xfrm>
            <a:off x="7949510" y="2274838"/>
            <a:ext cx="3987619" cy="2585323"/>
          </a:xfrm>
          <a:prstGeom prst="rect">
            <a:avLst/>
          </a:prstGeom>
        </p:spPr>
        <p:txBody>
          <a:bodyPr wrap="square">
            <a:spAutoFit/>
          </a:bodyPr>
          <a:lstStyle/>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协调者向所有参与者发出回滚请求（即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rollback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参与者使用阶段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undo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信息执行回滚操作，并释放整个事务期间占用的资源。</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各参与者向协调者反馈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ack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完成的消息。</a:t>
            </a:r>
          </a:p>
          <a:p>
            <a:pPr marL="342900" indent="-342900">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协调者收到所有参与者反馈的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ack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消息后，即完成事务中断。</a:t>
            </a:r>
          </a:p>
        </p:txBody>
      </p:sp>
      <p:pic>
        <p:nvPicPr>
          <p:cNvPr id="4098" name="Picture 2" descr="img">
            <a:extLst>
              <a:ext uri="{FF2B5EF4-FFF2-40B4-BE49-F238E27FC236}">
                <a16:creationId xmlns:a16="http://schemas.microsoft.com/office/drawing/2014/main" id="{B3BB2D9B-F154-46DC-AB80-BB06C59F2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63" y="2025878"/>
            <a:ext cx="7200029" cy="423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30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05</a:t>
            </a:r>
            <a:endParaRPr lang="zh-CN" altLang="en-US" sz="4800" dirty="0">
              <a:latin typeface="Agency FB" panose="020B0503020202020204" pitchFamily="34" charset="0"/>
            </a:endParaRPr>
          </a:p>
        </p:txBody>
      </p:sp>
      <p:sp>
        <p:nvSpPr>
          <p:cNvPr id="10" name="Rectangle 2">
            <a:extLst>
              <a:ext uri="{FF2B5EF4-FFF2-40B4-BE49-F238E27FC236}">
                <a16:creationId xmlns:a16="http://schemas.microsoft.com/office/drawing/2014/main" id="{1C02A44E-0EDA-43AF-9BD0-E7419B8E1D69}"/>
              </a:ext>
            </a:extLst>
          </p:cNvPr>
          <p:cNvSpPr/>
          <p:nvPr/>
        </p:nvSpPr>
        <p:spPr>
          <a:xfrm>
            <a:off x="1183417" y="214472"/>
            <a:ext cx="7020783"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分布式应用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分布式缓存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两阶段提交小结</a:t>
            </a:r>
          </a:p>
        </p:txBody>
      </p:sp>
      <p:sp>
        <p:nvSpPr>
          <p:cNvPr id="2" name="Rectangle 1">
            <a:extLst>
              <a:ext uri="{FF2B5EF4-FFF2-40B4-BE49-F238E27FC236}">
                <a16:creationId xmlns:a16="http://schemas.microsoft.com/office/drawing/2014/main" id="{F17727BA-D4DC-4905-AAA6-7928B69A30B5}"/>
              </a:ext>
            </a:extLst>
          </p:cNvPr>
          <p:cNvSpPr>
            <a:spLocks noChangeArrowheads="1"/>
          </p:cNvSpPr>
          <p:nvPr/>
        </p:nvSpPr>
        <p:spPr bwMode="auto">
          <a:xfrm>
            <a:off x="1046045" y="1639382"/>
            <a:ext cx="10168055" cy="241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mn-ea"/>
              </a:rPr>
              <a:t>2PC 方案实现起来简单，实际项目中使用比较少，主要因为以下问题：</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lang="zh-CN" altLang="zh-CN" sz="2000" b="1" dirty="0">
                <a:solidFill>
                  <a:srgbClr val="788BA9"/>
                </a:solidFill>
                <a:latin typeface="微软雅黑" panose="020B0503020204020204" pitchFamily="34" charset="-122"/>
                <a:ea typeface="微软雅黑" panose="020B0503020204020204" pitchFamily="34" charset="-122"/>
                <a:cs typeface="+mn-ea"/>
              </a:rPr>
              <a:t>性能问题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mn-ea"/>
              </a:rPr>
              <a:t>- 所有参与者在事务提交阶段处于同步阻塞状态，占用系统资源，容易导致性能瓶颈。</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lang="zh-CN" altLang="zh-CN" sz="2000" b="1" dirty="0">
                <a:solidFill>
                  <a:srgbClr val="788BA9"/>
                </a:solidFill>
                <a:latin typeface="微软雅黑" panose="020B0503020204020204" pitchFamily="34" charset="-122"/>
                <a:ea typeface="微软雅黑" panose="020B0503020204020204" pitchFamily="34" charset="-122"/>
                <a:cs typeface="+mn-ea"/>
              </a:rPr>
              <a:t>可靠性问题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mn-ea"/>
              </a:rPr>
              <a:t>- 如果协调者存在单点故障问题，如果协调者出现故障，参与者将一直处于锁定状态。</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lang="zh-CN" altLang="zh-CN" sz="2000" b="1" dirty="0">
                <a:solidFill>
                  <a:srgbClr val="788BA9"/>
                </a:solidFill>
                <a:latin typeface="微软雅黑" panose="020B0503020204020204" pitchFamily="34" charset="-122"/>
                <a:ea typeface="微软雅黑" panose="020B0503020204020204" pitchFamily="34" charset="-122"/>
                <a:cs typeface="+mn-ea"/>
              </a:rPr>
              <a:t>数据一致性问题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mn-ea"/>
              </a:rPr>
              <a:t>- 在阶段 2 中，如果发生局部网络问题，一部分事务参与者收到了提交消息，另一部分事务参与者没收到提交消息，那么就导致了节点之间数据的不一致。</a:t>
            </a:r>
          </a:p>
        </p:txBody>
      </p:sp>
    </p:spTree>
    <p:extLst>
      <p:ext uri="{BB962C8B-B14F-4D97-AF65-F5344CB8AC3E}">
        <p14:creationId xmlns:p14="http://schemas.microsoft.com/office/powerpoint/2010/main" val="24526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1F2E44C-ADCC-4892-8D42-EAD93A49EEB2}"/>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631903A8-076C-40D2-BB2D-5778BAF4E54C}"/>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040A8B0-5C44-4C49-8888-74782754881C}"/>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F3003DFA-B744-4850-8D9A-692B9D1F9D42}"/>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E8D3B111-DA5F-42D5-99E9-8630D4011C68}"/>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0</a:t>
            </a:r>
          </a:p>
        </p:txBody>
      </p:sp>
      <p:sp>
        <p:nvSpPr>
          <p:cNvPr id="8" name="矩形 7">
            <a:extLst>
              <a:ext uri="{FF2B5EF4-FFF2-40B4-BE49-F238E27FC236}">
                <a16:creationId xmlns:a16="http://schemas.microsoft.com/office/drawing/2014/main" id="{9339C639-1B06-4DEB-9FA0-57D4979FC856}"/>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46B896B9-B6EB-41B6-B4E0-60A68EE29EB2}"/>
              </a:ext>
            </a:extLst>
          </p:cNvPr>
          <p:cNvSpPr txBox="1"/>
          <p:nvPr/>
        </p:nvSpPr>
        <p:spPr>
          <a:xfrm>
            <a:off x="7128930" y="3305875"/>
            <a:ext cx="4372087" cy="670120"/>
          </a:xfrm>
          <a:prstGeom prst="rect">
            <a:avLst/>
          </a:prstGeom>
          <a:noFill/>
        </p:spPr>
        <p:txBody>
          <a:bodyPr wrap="square" rtlCol="0">
            <a:spAutoFit/>
          </a:bodyPr>
          <a:lstStyle/>
          <a:p>
            <a:pPr>
              <a:lnSpc>
                <a:spcPct val="130000"/>
              </a:lnSpc>
            </a:pPr>
            <a:r>
              <a:rPr lang="zh-CN" altLang="en-US" sz="3200" dirty="0">
                <a:solidFill>
                  <a:schemeClr val="tx1">
                    <a:lumMod val="50000"/>
                    <a:lumOff val="50000"/>
                  </a:schemeClr>
                </a:solidFill>
                <a:cs typeface="+mn-ea"/>
                <a:sym typeface="+mn-lt"/>
              </a:rPr>
              <a:t>请输入文本标题内容</a:t>
            </a:r>
            <a:endParaRPr lang="en-US" altLang="zh-CN"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B1B9A83D-936F-4913-BB81-A0612769B3A2}"/>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02</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FEA004CE-EBAF-4A29-883A-33933D3D55EE}"/>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2">
            <a:extLst>
              <a:ext uri="{FF2B5EF4-FFF2-40B4-BE49-F238E27FC236}">
                <a16:creationId xmlns:a16="http://schemas.microsoft.com/office/drawing/2014/main" id="{FCF32CAF-4A7A-467B-971D-8F7C2F3ED143}"/>
              </a:ext>
            </a:extLst>
          </p:cNvPr>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Freeform 109">
            <a:extLst>
              <a:ext uri="{FF2B5EF4-FFF2-40B4-BE49-F238E27FC236}">
                <a16:creationId xmlns:a16="http://schemas.microsoft.com/office/drawing/2014/main" id="{E2BD720E-169F-413A-82D6-ACF4734E6C15}"/>
              </a:ext>
            </a:extLst>
          </p:cNvPr>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10">
            <a:extLst>
              <a:ext uri="{FF2B5EF4-FFF2-40B4-BE49-F238E27FC236}">
                <a16:creationId xmlns:a16="http://schemas.microsoft.com/office/drawing/2014/main" id="{128669B7-769A-4B05-B5FF-50793ADF42EC}"/>
              </a:ext>
            </a:extLst>
          </p:cNvPr>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111">
            <a:extLst>
              <a:ext uri="{FF2B5EF4-FFF2-40B4-BE49-F238E27FC236}">
                <a16:creationId xmlns:a16="http://schemas.microsoft.com/office/drawing/2014/main" id="{3EE8BBAE-7B92-4E61-A70B-6B0D612BC2AC}"/>
              </a:ext>
            </a:extLst>
          </p:cNvPr>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112">
            <a:extLst>
              <a:ext uri="{FF2B5EF4-FFF2-40B4-BE49-F238E27FC236}">
                <a16:creationId xmlns:a16="http://schemas.microsoft.com/office/drawing/2014/main" id="{B2DF0AEE-53AC-4A31-B7E9-0B79013B9424}"/>
              </a:ext>
            </a:extLst>
          </p:cNvPr>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83">
            <a:extLst>
              <a:ext uri="{FF2B5EF4-FFF2-40B4-BE49-F238E27FC236}">
                <a16:creationId xmlns:a16="http://schemas.microsoft.com/office/drawing/2014/main" id="{7EEB9AFE-5A2E-4845-860D-DCC54F38F43B}"/>
              </a:ext>
            </a:extLst>
          </p:cNvPr>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84">
            <a:extLst>
              <a:ext uri="{FF2B5EF4-FFF2-40B4-BE49-F238E27FC236}">
                <a16:creationId xmlns:a16="http://schemas.microsoft.com/office/drawing/2014/main" id="{891B4E09-4A80-4436-9544-BF58010FE602}"/>
              </a:ext>
            </a:extLst>
          </p:cNvPr>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465">
            <a:extLst>
              <a:ext uri="{FF2B5EF4-FFF2-40B4-BE49-F238E27FC236}">
                <a16:creationId xmlns:a16="http://schemas.microsoft.com/office/drawing/2014/main" id="{9BC3D622-C19F-408B-9CC2-86556F5A0CC7}"/>
              </a:ext>
            </a:extLst>
          </p:cNvPr>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466">
            <a:extLst>
              <a:ext uri="{FF2B5EF4-FFF2-40B4-BE49-F238E27FC236}">
                <a16:creationId xmlns:a16="http://schemas.microsoft.com/office/drawing/2014/main" id="{10D566BA-BDA4-44A7-8DE7-F5C3DFF84C42}"/>
              </a:ext>
            </a:extLst>
          </p:cNvPr>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467">
            <a:extLst>
              <a:ext uri="{FF2B5EF4-FFF2-40B4-BE49-F238E27FC236}">
                <a16:creationId xmlns:a16="http://schemas.microsoft.com/office/drawing/2014/main" id="{3DCD52DC-40F0-4EDC-B4D4-202EA42C5D3C}"/>
              </a:ext>
            </a:extLst>
          </p:cNvPr>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2" name="Freeform 468">
            <a:extLst>
              <a:ext uri="{FF2B5EF4-FFF2-40B4-BE49-F238E27FC236}">
                <a16:creationId xmlns:a16="http://schemas.microsoft.com/office/drawing/2014/main" id="{8CFAB825-E9B8-44FD-8EC6-6C42407D6072}"/>
              </a:ext>
            </a:extLst>
          </p:cNvPr>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3" name="Freeform 491">
            <a:extLst>
              <a:ext uri="{FF2B5EF4-FFF2-40B4-BE49-F238E27FC236}">
                <a16:creationId xmlns:a16="http://schemas.microsoft.com/office/drawing/2014/main" id="{F9B0F29A-9492-4CC5-8E53-C958AB943137}"/>
              </a:ext>
            </a:extLst>
          </p:cNvPr>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492">
            <a:extLst>
              <a:ext uri="{FF2B5EF4-FFF2-40B4-BE49-F238E27FC236}">
                <a16:creationId xmlns:a16="http://schemas.microsoft.com/office/drawing/2014/main" id="{11214094-5C66-4DF4-9434-012CC132D0E9}"/>
              </a:ext>
            </a:extLst>
          </p:cNvPr>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495">
            <a:extLst>
              <a:ext uri="{FF2B5EF4-FFF2-40B4-BE49-F238E27FC236}">
                <a16:creationId xmlns:a16="http://schemas.microsoft.com/office/drawing/2014/main" id="{6A4472C4-5335-4099-B02B-C71A8F7F9559}"/>
              </a:ext>
            </a:extLst>
          </p:cNvPr>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 name="Freeform 496">
            <a:extLst>
              <a:ext uri="{FF2B5EF4-FFF2-40B4-BE49-F238E27FC236}">
                <a16:creationId xmlns:a16="http://schemas.microsoft.com/office/drawing/2014/main" id="{26E6F5CE-C650-4D59-8DCD-A7C510DC7C0B}"/>
              </a:ext>
            </a:extLst>
          </p:cNvPr>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7" name="Freeform 906">
            <a:extLst>
              <a:ext uri="{FF2B5EF4-FFF2-40B4-BE49-F238E27FC236}">
                <a16:creationId xmlns:a16="http://schemas.microsoft.com/office/drawing/2014/main" id="{8F13AD3E-6130-49FC-AC59-57B6568F9DF4}"/>
              </a:ext>
            </a:extLst>
          </p:cNvPr>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909">
            <a:extLst>
              <a:ext uri="{FF2B5EF4-FFF2-40B4-BE49-F238E27FC236}">
                <a16:creationId xmlns:a16="http://schemas.microsoft.com/office/drawing/2014/main" id="{1DFBF4C6-A9BE-45D1-BBD4-97609BDF1250}"/>
              </a:ext>
            </a:extLst>
          </p:cNvPr>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910">
            <a:extLst>
              <a:ext uri="{FF2B5EF4-FFF2-40B4-BE49-F238E27FC236}">
                <a16:creationId xmlns:a16="http://schemas.microsoft.com/office/drawing/2014/main" id="{978DCBA3-968B-4FF9-802E-F6BA680D9522}"/>
              </a:ext>
            </a:extLst>
          </p:cNvPr>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929">
            <a:extLst>
              <a:ext uri="{FF2B5EF4-FFF2-40B4-BE49-F238E27FC236}">
                <a16:creationId xmlns:a16="http://schemas.microsoft.com/office/drawing/2014/main" id="{EC88C4A7-A572-4EE6-97FD-A4A784F67CE2}"/>
              </a:ext>
            </a:extLst>
          </p:cNvPr>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930">
            <a:extLst>
              <a:ext uri="{FF2B5EF4-FFF2-40B4-BE49-F238E27FC236}">
                <a16:creationId xmlns:a16="http://schemas.microsoft.com/office/drawing/2014/main" id="{A85054BF-ED43-4462-B8D9-8850B2E981EB}"/>
              </a:ext>
            </a:extLst>
          </p:cNvPr>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1682">
            <a:extLst>
              <a:ext uri="{FF2B5EF4-FFF2-40B4-BE49-F238E27FC236}">
                <a16:creationId xmlns:a16="http://schemas.microsoft.com/office/drawing/2014/main" id="{1540AC69-F056-4062-B9C1-1B411A06BA0B}"/>
              </a:ext>
            </a:extLst>
          </p:cNvPr>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1803">
            <a:extLst>
              <a:ext uri="{FF2B5EF4-FFF2-40B4-BE49-F238E27FC236}">
                <a16:creationId xmlns:a16="http://schemas.microsoft.com/office/drawing/2014/main" id="{5E48A21D-7351-412E-907B-9319426C679D}"/>
              </a:ext>
            </a:extLst>
          </p:cNvPr>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Rectangle 1805">
            <a:extLst>
              <a:ext uri="{FF2B5EF4-FFF2-40B4-BE49-F238E27FC236}">
                <a16:creationId xmlns:a16="http://schemas.microsoft.com/office/drawing/2014/main" id="{6295CFD0-0C23-495D-9853-65893773B034}"/>
              </a:ext>
            </a:extLst>
          </p:cNvPr>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5" name="Freeform 1806">
            <a:extLst>
              <a:ext uri="{FF2B5EF4-FFF2-40B4-BE49-F238E27FC236}">
                <a16:creationId xmlns:a16="http://schemas.microsoft.com/office/drawing/2014/main" id="{B550A90F-6CF0-42FB-9CAB-FBC43C2E2EF9}"/>
              </a:ext>
            </a:extLst>
          </p:cNvPr>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6" name="Freeform 1809">
            <a:extLst>
              <a:ext uri="{FF2B5EF4-FFF2-40B4-BE49-F238E27FC236}">
                <a16:creationId xmlns:a16="http://schemas.microsoft.com/office/drawing/2014/main" id="{A9FB6049-D0A4-4AAA-BB3D-AA303C8ADC76}"/>
              </a:ext>
            </a:extLst>
          </p:cNvPr>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7" name="Freeform 1810">
            <a:extLst>
              <a:ext uri="{FF2B5EF4-FFF2-40B4-BE49-F238E27FC236}">
                <a16:creationId xmlns:a16="http://schemas.microsoft.com/office/drawing/2014/main" id="{DD9E439E-FF2F-4A50-A307-67D141D3865A}"/>
              </a:ext>
            </a:extLst>
          </p:cNvPr>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8" name="Freeform 1811">
            <a:extLst>
              <a:ext uri="{FF2B5EF4-FFF2-40B4-BE49-F238E27FC236}">
                <a16:creationId xmlns:a16="http://schemas.microsoft.com/office/drawing/2014/main" id="{A19B6CC8-2249-4C78-8400-8CE55787DBEA}"/>
              </a:ext>
            </a:extLst>
          </p:cNvPr>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9" name="Freeform 1812">
            <a:extLst>
              <a:ext uri="{FF2B5EF4-FFF2-40B4-BE49-F238E27FC236}">
                <a16:creationId xmlns:a16="http://schemas.microsoft.com/office/drawing/2014/main" id="{72B2BF80-3DD5-4107-B8D3-FFE4E294D4A6}"/>
              </a:ext>
            </a:extLst>
          </p:cNvPr>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0" name="Freeform 1882">
            <a:extLst>
              <a:ext uri="{FF2B5EF4-FFF2-40B4-BE49-F238E27FC236}">
                <a16:creationId xmlns:a16="http://schemas.microsoft.com/office/drawing/2014/main" id="{360833EF-2E2C-4E96-B45C-52F40ABA82B8}"/>
              </a:ext>
            </a:extLst>
          </p:cNvPr>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883">
            <a:extLst>
              <a:ext uri="{FF2B5EF4-FFF2-40B4-BE49-F238E27FC236}">
                <a16:creationId xmlns:a16="http://schemas.microsoft.com/office/drawing/2014/main" id="{35614758-6B1B-44C3-A8B9-D14D339FBCC4}"/>
              </a:ext>
            </a:extLst>
          </p:cNvPr>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1884">
            <a:extLst>
              <a:ext uri="{FF2B5EF4-FFF2-40B4-BE49-F238E27FC236}">
                <a16:creationId xmlns:a16="http://schemas.microsoft.com/office/drawing/2014/main" id="{4CF35E5D-14B0-49B4-9C1B-2B9399E2ACF1}"/>
              </a:ext>
            </a:extLst>
          </p:cNvPr>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885">
            <a:extLst>
              <a:ext uri="{FF2B5EF4-FFF2-40B4-BE49-F238E27FC236}">
                <a16:creationId xmlns:a16="http://schemas.microsoft.com/office/drawing/2014/main" id="{8CB7088F-BBCC-4D75-B2EA-C9ECCDA1498A}"/>
              </a:ext>
            </a:extLst>
          </p:cNvPr>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890">
            <a:extLst>
              <a:ext uri="{FF2B5EF4-FFF2-40B4-BE49-F238E27FC236}">
                <a16:creationId xmlns:a16="http://schemas.microsoft.com/office/drawing/2014/main" id="{A5827AC3-B708-42D0-90BF-2331009E984D}"/>
              </a:ext>
            </a:extLst>
          </p:cNvPr>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5" name="Freeform 1891">
            <a:extLst>
              <a:ext uri="{FF2B5EF4-FFF2-40B4-BE49-F238E27FC236}">
                <a16:creationId xmlns:a16="http://schemas.microsoft.com/office/drawing/2014/main" id="{5F06B7F8-0CAE-41EE-A6E3-554A9318566E}"/>
              </a:ext>
            </a:extLst>
          </p:cNvPr>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6" name="Freeform 1892">
            <a:extLst>
              <a:ext uri="{FF2B5EF4-FFF2-40B4-BE49-F238E27FC236}">
                <a16:creationId xmlns:a16="http://schemas.microsoft.com/office/drawing/2014/main" id="{5D2ECCCC-2ED0-425D-BFAA-5BD3AA9B0478}"/>
              </a:ext>
            </a:extLst>
          </p:cNvPr>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7" name="Freeform 1893">
            <a:extLst>
              <a:ext uri="{FF2B5EF4-FFF2-40B4-BE49-F238E27FC236}">
                <a16:creationId xmlns:a16="http://schemas.microsoft.com/office/drawing/2014/main" id="{6D9DA28D-51F9-48EC-B764-B468EC472B54}"/>
              </a:ext>
            </a:extLst>
          </p:cNvPr>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8" name="Freeform 1951">
            <a:extLst>
              <a:ext uri="{FF2B5EF4-FFF2-40B4-BE49-F238E27FC236}">
                <a16:creationId xmlns:a16="http://schemas.microsoft.com/office/drawing/2014/main" id="{2CAE10F6-0F79-4F75-964D-FB0A64DB6F15}"/>
              </a:ext>
            </a:extLst>
          </p:cNvPr>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2340">
            <a:extLst>
              <a:ext uri="{FF2B5EF4-FFF2-40B4-BE49-F238E27FC236}">
                <a16:creationId xmlns:a16="http://schemas.microsoft.com/office/drawing/2014/main" id="{F2A7E32F-CCDD-4D01-8321-16E1069A86DD}"/>
              </a:ext>
            </a:extLst>
          </p:cNvPr>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341">
            <a:extLst>
              <a:ext uri="{FF2B5EF4-FFF2-40B4-BE49-F238E27FC236}">
                <a16:creationId xmlns:a16="http://schemas.microsoft.com/office/drawing/2014/main" id="{7E0C6F9F-7FD1-427A-9816-8CA04A988851}"/>
              </a:ext>
            </a:extLst>
          </p:cNvPr>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2344">
            <a:extLst>
              <a:ext uri="{FF2B5EF4-FFF2-40B4-BE49-F238E27FC236}">
                <a16:creationId xmlns:a16="http://schemas.microsoft.com/office/drawing/2014/main" id="{0AEF625D-475B-4904-96C7-FEE6AD9A250C}"/>
              </a:ext>
            </a:extLst>
          </p:cNvPr>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2345">
            <a:extLst>
              <a:ext uri="{FF2B5EF4-FFF2-40B4-BE49-F238E27FC236}">
                <a16:creationId xmlns:a16="http://schemas.microsoft.com/office/drawing/2014/main" id="{2B4B139D-4681-439C-86E5-FC09F56C7272}"/>
              </a:ext>
            </a:extLst>
          </p:cNvPr>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390">
            <a:extLst>
              <a:ext uri="{FF2B5EF4-FFF2-40B4-BE49-F238E27FC236}">
                <a16:creationId xmlns:a16="http://schemas.microsoft.com/office/drawing/2014/main" id="{9C46427D-CB63-400E-AB57-9B867F9A69FA}"/>
              </a:ext>
            </a:extLst>
          </p:cNvPr>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391">
            <a:extLst>
              <a:ext uri="{FF2B5EF4-FFF2-40B4-BE49-F238E27FC236}">
                <a16:creationId xmlns:a16="http://schemas.microsoft.com/office/drawing/2014/main" id="{4663E59A-1EE9-4D4F-B962-99A999E0794C}"/>
              </a:ext>
            </a:extLst>
          </p:cNvPr>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392">
            <a:extLst>
              <a:ext uri="{FF2B5EF4-FFF2-40B4-BE49-F238E27FC236}">
                <a16:creationId xmlns:a16="http://schemas.microsoft.com/office/drawing/2014/main" id="{602150D0-D32F-4B2C-B85A-A5F827256CFB}"/>
              </a:ext>
            </a:extLst>
          </p:cNvPr>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2393">
            <a:extLst>
              <a:ext uri="{FF2B5EF4-FFF2-40B4-BE49-F238E27FC236}">
                <a16:creationId xmlns:a16="http://schemas.microsoft.com/office/drawing/2014/main" id="{08725690-3E16-49ED-B250-6B176CC67D30}"/>
              </a:ext>
            </a:extLst>
          </p:cNvPr>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5926">
            <a:extLst>
              <a:ext uri="{FF2B5EF4-FFF2-40B4-BE49-F238E27FC236}">
                <a16:creationId xmlns:a16="http://schemas.microsoft.com/office/drawing/2014/main" id="{766C90F0-1C82-4EE7-B4D2-2FBC10225B32}"/>
              </a:ext>
            </a:extLst>
          </p:cNvPr>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5927">
            <a:extLst>
              <a:ext uri="{FF2B5EF4-FFF2-40B4-BE49-F238E27FC236}">
                <a16:creationId xmlns:a16="http://schemas.microsoft.com/office/drawing/2014/main" id="{899E8D52-86C9-457A-A64A-BAEA02F80CDA}"/>
              </a:ext>
            </a:extLst>
          </p:cNvPr>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5988">
            <a:extLst>
              <a:ext uri="{FF2B5EF4-FFF2-40B4-BE49-F238E27FC236}">
                <a16:creationId xmlns:a16="http://schemas.microsoft.com/office/drawing/2014/main" id="{21513162-4930-43DD-AA74-288666698C90}"/>
              </a:ext>
            </a:extLst>
          </p:cNvPr>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5989">
            <a:extLst>
              <a:ext uri="{FF2B5EF4-FFF2-40B4-BE49-F238E27FC236}">
                <a16:creationId xmlns:a16="http://schemas.microsoft.com/office/drawing/2014/main" id="{3DC4F5ED-D328-47AC-A18A-B03F11411747}"/>
              </a:ext>
            </a:extLst>
          </p:cNvPr>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Rectangle 5990">
            <a:extLst>
              <a:ext uri="{FF2B5EF4-FFF2-40B4-BE49-F238E27FC236}">
                <a16:creationId xmlns:a16="http://schemas.microsoft.com/office/drawing/2014/main" id="{2AA54D32-7789-4D03-92F1-3792758BE95B}"/>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2" name="Freeform 5991">
            <a:extLst>
              <a:ext uri="{FF2B5EF4-FFF2-40B4-BE49-F238E27FC236}">
                <a16:creationId xmlns:a16="http://schemas.microsoft.com/office/drawing/2014/main" id="{57AF91F0-3263-41AE-B9CA-046AC4A39B9D}"/>
              </a:ext>
            </a:extLst>
          </p:cNvPr>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3" name="Freeform 6000">
            <a:extLst>
              <a:ext uri="{FF2B5EF4-FFF2-40B4-BE49-F238E27FC236}">
                <a16:creationId xmlns:a16="http://schemas.microsoft.com/office/drawing/2014/main" id="{2E3CA841-64D3-478F-80B1-6F785A20941E}"/>
              </a:ext>
            </a:extLst>
          </p:cNvPr>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4" name="Freeform 6001">
            <a:extLst>
              <a:ext uri="{FF2B5EF4-FFF2-40B4-BE49-F238E27FC236}">
                <a16:creationId xmlns:a16="http://schemas.microsoft.com/office/drawing/2014/main" id="{D781DAE4-A65E-4C30-AB63-61BA0C9CF431}"/>
              </a:ext>
            </a:extLst>
          </p:cNvPr>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5" name="Rectangle 6002">
            <a:extLst>
              <a:ext uri="{FF2B5EF4-FFF2-40B4-BE49-F238E27FC236}">
                <a16:creationId xmlns:a16="http://schemas.microsoft.com/office/drawing/2014/main" id="{0D79331D-8BED-4F98-98EC-2C0A5FCDCF98}"/>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6" name="Rectangle 6003">
            <a:extLst>
              <a:ext uri="{FF2B5EF4-FFF2-40B4-BE49-F238E27FC236}">
                <a16:creationId xmlns:a16="http://schemas.microsoft.com/office/drawing/2014/main" id="{3D264B1E-6043-4FB3-9770-013A6F8E9FC1}"/>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7" name="Freeform 6004">
            <a:extLst>
              <a:ext uri="{FF2B5EF4-FFF2-40B4-BE49-F238E27FC236}">
                <a16:creationId xmlns:a16="http://schemas.microsoft.com/office/drawing/2014/main" id="{D5A79E98-8073-4622-ADC8-3677E8ED9A99}"/>
              </a:ext>
            </a:extLst>
          </p:cNvPr>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8" name="Freeform 6005">
            <a:extLst>
              <a:ext uri="{FF2B5EF4-FFF2-40B4-BE49-F238E27FC236}">
                <a16:creationId xmlns:a16="http://schemas.microsoft.com/office/drawing/2014/main" id="{DBB11859-4E41-4BFD-A151-167812C9F90F}"/>
              </a:ext>
            </a:extLst>
          </p:cNvPr>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9" name="Freeform 6006">
            <a:extLst>
              <a:ext uri="{FF2B5EF4-FFF2-40B4-BE49-F238E27FC236}">
                <a16:creationId xmlns:a16="http://schemas.microsoft.com/office/drawing/2014/main" id="{1D472CDB-7AAE-4E2E-A93C-35F72712F87A}"/>
              </a:ext>
            </a:extLst>
          </p:cNvPr>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0" name="Freeform 6007">
            <a:extLst>
              <a:ext uri="{FF2B5EF4-FFF2-40B4-BE49-F238E27FC236}">
                <a16:creationId xmlns:a16="http://schemas.microsoft.com/office/drawing/2014/main" id="{27B02FE6-9B34-4FB2-9D8C-DDE05FDC3EA4}"/>
              </a:ext>
            </a:extLst>
          </p:cNvPr>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6160">
            <a:extLst>
              <a:ext uri="{FF2B5EF4-FFF2-40B4-BE49-F238E27FC236}">
                <a16:creationId xmlns:a16="http://schemas.microsoft.com/office/drawing/2014/main" id="{02EB1D54-5E87-477E-BD8C-E2C1467CF96C}"/>
              </a:ext>
            </a:extLst>
          </p:cNvPr>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161">
            <a:extLst>
              <a:ext uri="{FF2B5EF4-FFF2-40B4-BE49-F238E27FC236}">
                <a16:creationId xmlns:a16="http://schemas.microsoft.com/office/drawing/2014/main" id="{FFDF705E-C8B1-45F2-9EA3-D1D7E797A5B4}"/>
              </a:ext>
            </a:extLst>
          </p:cNvPr>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162">
            <a:extLst>
              <a:ext uri="{FF2B5EF4-FFF2-40B4-BE49-F238E27FC236}">
                <a16:creationId xmlns:a16="http://schemas.microsoft.com/office/drawing/2014/main" id="{7CC4D43A-07EA-42D7-B8AB-10AA4DCFFA32}"/>
              </a:ext>
            </a:extLst>
          </p:cNvPr>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Rectangle 6167">
            <a:extLst>
              <a:ext uri="{FF2B5EF4-FFF2-40B4-BE49-F238E27FC236}">
                <a16:creationId xmlns:a16="http://schemas.microsoft.com/office/drawing/2014/main" id="{8B108A87-D689-41B3-A523-84A30348707F}"/>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Rectangle 6168">
            <a:extLst>
              <a:ext uri="{FF2B5EF4-FFF2-40B4-BE49-F238E27FC236}">
                <a16:creationId xmlns:a16="http://schemas.microsoft.com/office/drawing/2014/main" id="{8F145071-0C1C-44FF-BDBB-7C295024EE5F}"/>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6" name="Rectangle 6169">
            <a:extLst>
              <a:ext uri="{FF2B5EF4-FFF2-40B4-BE49-F238E27FC236}">
                <a16:creationId xmlns:a16="http://schemas.microsoft.com/office/drawing/2014/main" id="{B515909A-2051-4080-A38B-06BDFE0703BA}"/>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7" name="Freeform 6170">
            <a:extLst>
              <a:ext uri="{FF2B5EF4-FFF2-40B4-BE49-F238E27FC236}">
                <a16:creationId xmlns:a16="http://schemas.microsoft.com/office/drawing/2014/main" id="{8F7AA1E7-6F6E-4304-8228-073E79AE0D99}"/>
              </a:ext>
            </a:extLst>
          </p:cNvPr>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8" name="Freeform 6175">
            <a:extLst>
              <a:ext uri="{FF2B5EF4-FFF2-40B4-BE49-F238E27FC236}">
                <a16:creationId xmlns:a16="http://schemas.microsoft.com/office/drawing/2014/main" id="{1682BED4-CBDD-4E4A-A384-A9746FA2C07A}"/>
              </a:ext>
            </a:extLst>
          </p:cNvPr>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9" name="Freeform 6176">
            <a:extLst>
              <a:ext uri="{FF2B5EF4-FFF2-40B4-BE49-F238E27FC236}">
                <a16:creationId xmlns:a16="http://schemas.microsoft.com/office/drawing/2014/main" id="{3E07C434-584D-4723-A575-BA56476B5334}"/>
              </a:ext>
            </a:extLst>
          </p:cNvPr>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0" name="Freeform 6177">
            <a:extLst>
              <a:ext uri="{FF2B5EF4-FFF2-40B4-BE49-F238E27FC236}">
                <a16:creationId xmlns:a16="http://schemas.microsoft.com/office/drawing/2014/main" id="{A88B8493-6BA6-41BC-AEE8-C8112FC153C1}"/>
              </a:ext>
            </a:extLst>
          </p:cNvPr>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1" name="Freeform 6178">
            <a:extLst>
              <a:ext uri="{FF2B5EF4-FFF2-40B4-BE49-F238E27FC236}">
                <a16:creationId xmlns:a16="http://schemas.microsoft.com/office/drawing/2014/main" id="{12E21A5D-E12E-4C39-A1EE-06E4C6F87FF8}"/>
              </a:ext>
            </a:extLst>
          </p:cNvPr>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2" name="Freeform 6179">
            <a:extLst>
              <a:ext uri="{FF2B5EF4-FFF2-40B4-BE49-F238E27FC236}">
                <a16:creationId xmlns:a16="http://schemas.microsoft.com/office/drawing/2014/main" id="{D036E774-6527-4256-B5A1-81FA5B168755}"/>
              </a:ext>
            </a:extLst>
          </p:cNvPr>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3" name="Freeform 6180">
            <a:extLst>
              <a:ext uri="{FF2B5EF4-FFF2-40B4-BE49-F238E27FC236}">
                <a16:creationId xmlns:a16="http://schemas.microsoft.com/office/drawing/2014/main" id="{56BDD1F2-E6A9-4231-B37C-A9CAF6FEEF36}"/>
              </a:ext>
            </a:extLst>
          </p:cNvPr>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4" name="Freeform 6221">
            <a:extLst>
              <a:ext uri="{FF2B5EF4-FFF2-40B4-BE49-F238E27FC236}">
                <a16:creationId xmlns:a16="http://schemas.microsoft.com/office/drawing/2014/main" id="{FC6A7116-78B3-4B17-9117-8BF47511BC13}"/>
              </a:ext>
            </a:extLst>
          </p:cNvPr>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6222">
            <a:extLst>
              <a:ext uri="{FF2B5EF4-FFF2-40B4-BE49-F238E27FC236}">
                <a16:creationId xmlns:a16="http://schemas.microsoft.com/office/drawing/2014/main" id="{71730148-1CBB-45A4-9C77-0A3C63978581}"/>
              </a:ext>
            </a:extLst>
          </p:cNvPr>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6291">
            <a:extLst>
              <a:ext uri="{FF2B5EF4-FFF2-40B4-BE49-F238E27FC236}">
                <a16:creationId xmlns:a16="http://schemas.microsoft.com/office/drawing/2014/main" id="{98740011-8332-4670-A4DD-308EF1B77345}"/>
              </a:ext>
            </a:extLst>
          </p:cNvPr>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6315">
            <a:extLst>
              <a:ext uri="{FF2B5EF4-FFF2-40B4-BE49-F238E27FC236}">
                <a16:creationId xmlns:a16="http://schemas.microsoft.com/office/drawing/2014/main" id="{E1FC8706-F369-4AB0-9BC4-50C642A01501}"/>
              </a:ext>
            </a:extLst>
          </p:cNvPr>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6389">
            <a:extLst>
              <a:ext uri="{FF2B5EF4-FFF2-40B4-BE49-F238E27FC236}">
                <a16:creationId xmlns:a16="http://schemas.microsoft.com/office/drawing/2014/main" id="{955EEF89-9D42-4550-BA73-1854FC98E7FE}"/>
              </a:ext>
            </a:extLst>
          </p:cNvPr>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7651">
            <a:extLst>
              <a:ext uri="{FF2B5EF4-FFF2-40B4-BE49-F238E27FC236}">
                <a16:creationId xmlns:a16="http://schemas.microsoft.com/office/drawing/2014/main" id="{F6B441DE-0778-44BA-9BD3-60E0FA5006A5}"/>
              </a:ext>
            </a:extLst>
          </p:cNvPr>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7652">
            <a:extLst>
              <a:ext uri="{FF2B5EF4-FFF2-40B4-BE49-F238E27FC236}">
                <a16:creationId xmlns:a16="http://schemas.microsoft.com/office/drawing/2014/main" id="{8CD7FB59-A048-43D9-81C4-007E3A5D5876}"/>
              </a:ext>
            </a:extLst>
          </p:cNvPr>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7657">
            <a:extLst>
              <a:ext uri="{FF2B5EF4-FFF2-40B4-BE49-F238E27FC236}">
                <a16:creationId xmlns:a16="http://schemas.microsoft.com/office/drawing/2014/main" id="{CAEF8163-EDCE-4AFA-A3BD-9EA45D71E36E}"/>
              </a:ext>
            </a:extLst>
          </p:cNvPr>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7658">
            <a:extLst>
              <a:ext uri="{FF2B5EF4-FFF2-40B4-BE49-F238E27FC236}">
                <a16:creationId xmlns:a16="http://schemas.microsoft.com/office/drawing/2014/main" id="{A4F4532E-1A58-4D9D-9E2E-73EF7A9118DE}"/>
              </a:ext>
            </a:extLst>
          </p:cNvPr>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7761">
            <a:extLst>
              <a:ext uri="{FF2B5EF4-FFF2-40B4-BE49-F238E27FC236}">
                <a16:creationId xmlns:a16="http://schemas.microsoft.com/office/drawing/2014/main" id="{012D8F59-E137-4A1D-92FE-C5FE5953E58F}"/>
              </a:ext>
            </a:extLst>
          </p:cNvPr>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7762">
            <a:extLst>
              <a:ext uri="{FF2B5EF4-FFF2-40B4-BE49-F238E27FC236}">
                <a16:creationId xmlns:a16="http://schemas.microsoft.com/office/drawing/2014/main" id="{1897C519-3852-442F-9CF5-BBCE0DD7F959}"/>
              </a:ext>
            </a:extLst>
          </p:cNvPr>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7763">
            <a:extLst>
              <a:ext uri="{FF2B5EF4-FFF2-40B4-BE49-F238E27FC236}">
                <a16:creationId xmlns:a16="http://schemas.microsoft.com/office/drawing/2014/main" id="{8FF81821-230F-4679-BA1F-A9644AC3C096}"/>
              </a:ext>
            </a:extLst>
          </p:cNvPr>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7764">
            <a:extLst>
              <a:ext uri="{FF2B5EF4-FFF2-40B4-BE49-F238E27FC236}">
                <a16:creationId xmlns:a16="http://schemas.microsoft.com/office/drawing/2014/main" id="{7D95418B-B782-4268-B53C-647325FBFEC3}"/>
              </a:ext>
            </a:extLst>
          </p:cNvPr>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7765">
            <a:extLst>
              <a:ext uri="{FF2B5EF4-FFF2-40B4-BE49-F238E27FC236}">
                <a16:creationId xmlns:a16="http://schemas.microsoft.com/office/drawing/2014/main" id="{581405C3-BA9E-4689-A5F9-F7CBC0454967}"/>
              </a:ext>
            </a:extLst>
          </p:cNvPr>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7766">
            <a:extLst>
              <a:ext uri="{FF2B5EF4-FFF2-40B4-BE49-F238E27FC236}">
                <a16:creationId xmlns:a16="http://schemas.microsoft.com/office/drawing/2014/main" id="{B5EED6DA-4376-4437-8B58-FD8318B1959B}"/>
              </a:ext>
            </a:extLst>
          </p:cNvPr>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8077">
            <a:extLst>
              <a:ext uri="{FF2B5EF4-FFF2-40B4-BE49-F238E27FC236}">
                <a16:creationId xmlns:a16="http://schemas.microsoft.com/office/drawing/2014/main" id="{98CA4782-CA0D-47F2-B1AA-71E2C3759D0F}"/>
              </a:ext>
            </a:extLst>
          </p:cNvPr>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8078">
            <a:extLst>
              <a:ext uri="{FF2B5EF4-FFF2-40B4-BE49-F238E27FC236}">
                <a16:creationId xmlns:a16="http://schemas.microsoft.com/office/drawing/2014/main" id="{D722E99F-56B0-42EC-B9A6-90951B688013}"/>
              </a:ext>
            </a:extLst>
          </p:cNvPr>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8777">
            <a:extLst>
              <a:ext uri="{FF2B5EF4-FFF2-40B4-BE49-F238E27FC236}">
                <a16:creationId xmlns:a16="http://schemas.microsoft.com/office/drawing/2014/main" id="{AA2EF8AB-7DDA-4172-A402-8F75AFF54E00}"/>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2" name="Oval 8778">
            <a:extLst>
              <a:ext uri="{FF2B5EF4-FFF2-40B4-BE49-F238E27FC236}">
                <a16:creationId xmlns:a16="http://schemas.microsoft.com/office/drawing/2014/main" id="{E0EC3D87-E150-4451-92C1-BC5A586A7C28}"/>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3" name="Oval 8784">
            <a:extLst>
              <a:ext uri="{FF2B5EF4-FFF2-40B4-BE49-F238E27FC236}">
                <a16:creationId xmlns:a16="http://schemas.microsoft.com/office/drawing/2014/main" id="{4A9405B5-CFBC-4095-A5AC-2A6B458BE192}"/>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Oval 8796">
            <a:extLst>
              <a:ext uri="{FF2B5EF4-FFF2-40B4-BE49-F238E27FC236}">
                <a16:creationId xmlns:a16="http://schemas.microsoft.com/office/drawing/2014/main" id="{4DA3487D-7039-4E1A-8E4D-07B70AC03635}"/>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Oval 8797">
            <a:extLst>
              <a:ext uri="{FF2B5EF4-FFF2-40B4-BE49-F238E27FC236}">
                <a16:creationId xmlns:a16="http://schemas.microsoft.com/office/drawing/2014/main" id="{CC35D515-093E-4FD7-9348-E643468BACB7}"/>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6" name="Oval 8803">
            <a:extLst>
              <a:ext uri="{FF2B5EF4-FFF2-40B4-BE49-F238E27FC236}">
                <a16:creationId xmlns:a16="http://schemas.microsoft.com/office/drawing/2014/main" id="{B845A8B8-BC56-419E-8F76-B4A88AB5E7A6}"/>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8815">
            <a:extLst>
              <a:ext uri="{FF2B5EF4-FFF2-40B4-BE49-F238E27FC236}">
                <a16:creationId xmlns:a16="http://schemas.microsoft.com/office/drawing/2014/main" id="{9AF86D26-6054-42F4-BABD-390E0B59F776}"/>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8" name="Oval 8816">
            <a:extLst>
              <a:ext uri="{FF2B5EF4-FFF2-40B4-BE49-F238E27FC236}">
                <a16:creationId xmlns:a16="http://schemas.microsoft.com/office/drawing/2014/main" id="{DE9F6EE6-415A-4300-ABA0-9DD8BA90BCD0}"/>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9" name="Oval 8823">
            <a:extLst>
              <a:ext uri="{FF2B5EF4-FFF2-40B4-BE49-F238E27FC236}">
                <a16:creationId xmlns:a16="http://schemas.microsoft.com/office/drawing/2014/main" id="{CDF7736E-426F-45BC-A0C2-DCB6C8D12177}"/>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Oval 8858">
            <a:extLst>
              <a:ext uri="{FF2B5EF4-FFF2-40B4-BE49-F238E27FC236}">
                <a16:creationId xmlns:a16="http://schemas.microsoft.com/office/drawing/2014/main" id="{F14ED288-5FAC-45E3-BB7F-E2E248EFACC9}"/>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1" name="Oval 8860">
            <a:extLst>
              <a:ext uri="{FF2B5EF4-FFF2-40B4-BE49-F238E27FC236}">
                <a16:creationId xmlns:a16="http://schemas.microsoft.com/office/drawing/2014/main" id="{88309108-A87B-43C1-9807-A04BD5C764F0}"/>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2" name="Oval 8883">
            <a:extLst>
              <a:ext uri="{FF2B5EF4-FFF2-40B4-BE49-F238E27FC236}">
                <a16:creationId xmlns:a16="http://schemas.microsoft.com/office/drawing/2014/main" id="{A6DC9121-084B-4899-AA39-AE12EDEFE82F}"/>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Oval 8921">
            <a:extLst>
              <a:ext uri="{FF2B5EF4-FFF2-40B4-BE49-F238E27FC236}">
                <a16:creationId xmlns:a16="http://schemas.microsoft.com/office/drawing/2014/main" id="{7040F687-4A50-47DF-A642-54F5EE95E7C8}"/>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4" name="Oval 8923">
            <a:extLst>
              <a:ext uri="{FF2B5EF4-FFF2-40B4-BE49-F238E27FC236}">
                <a16:creationId xmlns:a16="http://schemas.microsoft.com/office/drawing/2014/main" id="{E0310734-DC16-4B57-9D71-CF365140A1E9}"/>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5" name="Oval 8945">
            <a:extLst>
              <a:ext uri="{FF2B5EF4-FFF2-40B4-BE49-F238E27FC236}">
                <a16:creationId xmlns:a16="http://schemas.microsoft.com/office/drawing/2014/main" id="{C328D5B7-A6D2-4068-A297-E6835A6D1E14}"/>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Oval 8984">
            <a:extLst>
              <a:ext uri="{FF2B5EF4-FFF2-40B4-BE49-F238E27FC236}">
                <a16:creationId xmlns:a16="http://schemas.microsoft.com/office/drawing/2014/main" id="{E54DAE3A-31D4-4AAB-9672-9F7DBFE4C208}"/>
              </a:ext>
            </a:extLst>
          </p:cNvPr>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7" name="Oval 8986">
            <a:extLst>
              <a:ext uri="{FF2B5EF4-FFF2-40B4-BE49-F238E27FC236}">
                <a16:creationId xmlns:a16="http://schemas.microsoft.com/office/drawing/2014/main" id="{CF30188E-DE3D-46C1-BA6A-121103DE47CC}"/>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8" name="Oval 8988">
            <a:extLst>
              <a:ext uri="{FF2B5EF4-FFF2-40B4-BE49-F238E27FC236}">
                <a16:creationId xmlns:a16="http://schemas.microsoft.com/office/drawing/2014/main" id="{8307D5AF-3825-4B91-9EFA-AC0EBAA54AEC}"/>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9" name="Oval 8991">
            <a:extLst>
              <a:ext uri="{FF2B5EF4-FFF2-40B4-BE49-F238E27FC236}">
                <a16:creationId xmlns:a16="http://schemas.microsoft.com/office/drawing/2014/main" id="{224A5264-1E71-421B-91CE-515D712986B5}"/>
              </a:ext>
            </a:extLst>
          </p:cNvPr>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0" name="Oval 8993">
            <a:extLst>
              <a:ext uri="{FF2B5EF4-FFF2-40B4-BE49-F238E27FC236}">
                <a16:creationId xmlns:a16="http://schemas.microsoft.com/office/drawing/2014/main" id="{7F0F70C8-30CC-4F1F-9681-6AF3E8E6662E}"/>
              </a:ext>
            </a:extLst>
          </p:cNvPr>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1" name="Oval 9013">
            <a:extLst>
              <a:ext uri="{FF2B5EF4-FFF2-40B4-BE49-F238E27FC236}">
                <a16:creationId xmlns:a16="http://schemas.microsoft.com/office/drawing/2014/main" id="{19BED42D-BF92-4FD9-BA5D-5585052F2A0F}"/>
              </a:ext>
            </a:extLst>
          </p:cNvPr>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12" name="Oval 9016">
            <a:extLst>
              <a:ext uri="{FF2B5EF4-FFF2-40B4-BE49-F238E27FC236}">
                <a16:creationId xmlns:a16="http://schemas.microsoft.com/office/drawing/2014/main" id="{444C842E-BAAC-41E7-8040-7611AC9A8388}"/>
              </a:ext>
            </a:extLst>
          </p:cNvPr>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3" name="直接连接符 112">
            <a:extLst>
              <a:ext uri="{FF2B5EF4-FFF2-40B4-BE49-F238E27FC236}">
                <a16:creationId xmlns:a16="http://schemas.microsoft.com/office/drawing/2014/main" id="{D4CEDCD1-7596-4A68-9298-535E9C1D9C7C}"/>
              </a:ext>
            </a:extLst>
          </p:cNvPr>
          <p:cNvCxnSpPr>
            <a:stCxn id="106" idx="4"/>
            <a:endCxn id="31"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A5B8F7EA-DC0D-4D4A-B51F-42A4324F3D75}"/>
              </a:ext>
            </a:extLst>
          </p:cNvPr>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5" name="直接连接符 114">
            <a:extLst>
              <a:ext uri="{FF2B5EF4-FFF2-40B4-BE49-F238E27FC236}">
                <a16:creationId xmlns:a16="http://schemas.microsoft.com/office/drawing/2014/main" id="{BD1CA0B2-85B1-4743-9042-03CBA15259D5}"/>
              </a:ext>
            </a:extLst>
          </p:cNvPr>
          <p:cNvCxnSpPr>
            <a:stCxn id="1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5436CDDD-9619-472F-948B-D4A2DD883702}"/>
              </a:ext>
            </a:extLst>
          </p:cNvPr>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AEAB339B-EC46-4719-A7FB-44C9C3633470}"/>
              </a:ext>
            </a:extLst>
          </p:cNvPr>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91328926-CA93-4A9E-9FA8-2465CCA3D986}"/>
              </a:ext>
            </a:extLst>
          </p:cNvPr>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9" name="直接连接符 118">
            <a:extLst>
              <a:ext uri="{FF2B5EF4-FFF2-40B4-BE49-F238E27FC236}">
                <a16:creationId xmlns:a16="http://schemas.microsoft.com/office/drawing/2014/main" id="{F76703B9-5BDB-494B-A71B-29A7C5F81AC3}"/>
              </a:ext>
            </a:extLst>
          </p:cNvPr>
          <p:cNvCxnSpPr>
            <a:stCxn id="118" idx="3"/>
            <a:endCxn id="49"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2A645CFA-1872-4B48-8740-995D24375903}"/>
              </a:ext>
            </a:extLst>
          </p:cNvPr>
          <p:cNvCxnSpPr>
            <a:stCxn id="117"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21" name="Freeform 5988">
            <a:extLst>
              <a:ext uri="{FF2B5EF4-FFF2-40B4-BE49-F238E27FC236}">
                <a16:creationId xmlns:a16="http://schemas.microsoft.com/office/drawing/2014/main" id="{556358C2-949B-40C0-9166-8819E7420730}"/>
              </a:ext>
            </a:extLst>
          </p:cNvPr>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122" name="直接连接符 121">
            <a:extLst>
              <a:ext uri="{FF2B5EF4-FFF2-40B4-BE49-F238E27FC236}">
                <a16:creationId xmlns:a16="http://schemas.microsoft.com/office/drawing/2014/main" id="{9DF88AEA-5228-406D-A561-29AB67D78D14}"/>
              </a:ext>
            </a:extLst>
          </p:cNvPr>
          <p:cNvCxnSpPr>
            <a:stCxn id="89" idx="1"/>
            <a:endCxn id="125"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7155FD0-2B85-4887-9822-C58F7E33D002}"/>
              </a:ext>
            </a:extLst>
          </p:cNvPr>
          <p:cNvCxnSpPr>
            <a:stCxn id="1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C3BF72F8-505B-41DB-B640-5379548B445C}"/>
              </a:ext>
            </a:extLst>
          </p:cNvPr>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1C3342B5-82BD-48BF-A2D6-B96CCB10AFCF}"/>
              </a:ext>
            </a:extLst>
          </p:cNvPr>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3DF13379-F694-48A7-BC22-C709AEC00778}"/>
              </a:ext>
            </a:extLst>
          </p:cNvPr>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662F0DCF-DCE5-4B80-91EC-0CEE2A390946}"/>
              </a:ext>
            </a:extLst>
          </p:cNvPr>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128" name="文本框 127">
            <a:extLst>
              <a:ext uri="{FF2B5EF4-FFF2-40B4-BE49-F238E27FC236}">
                <a16:creationId xmlns:a16="http://schemas.microsoft.com/office/drawing/2014/main" id="{E616399C-0858-4E73-BD1C-477682E4ADEF}"/>
              </a:ext>
            </a:extLst>
          </p:cNvPr>
          <p:cNvSpPr txBox="1"/>
          <p:nvPr/>
        </p:nvSpPr>
        <p:spPr>
          <a:xfrm>
            <a:off x="561498" y="4406901"/>
            <a:ext cx="1407121" cy="369332"/>
          </a:xfrm>
          <a:prstGeom prst="rect">
            <a:avLst/>
          </a:prstGeom>
        </p:spPr>
        <p:txBody>
          <a:bodyPr wrap="square" rtlCol="0">
            <a:spAutoFit/>
          </a:bodyPr>
          <a:lstStyle/>
          <a:p>
            <a:pPr algn="ctr"/>
            <a:r>
              <a:rPr lang="en-US" altLang="zh-CN" dirty="0">
                <a:cs typeface="+mn-ea"/>
                <a:sym typeface="+mn-lt"/>
              </a:rPr>
              <a:t>Waiting</a:t>
            </a:r>
            <a:endParaRPr lang="zh-CN" altLang="en-US" dirty="0">
              <a:cs typeface="+mn-ea"/>
              <a:sym typeface="+mn-lt"/>
            </a:endParaRPr>
          </a:p>
        </p:txBody>
      </p:sp>
      <p:sp useBgFill="1">
        <p:nvSpPr>
          <p:cNvPr id="129" name="矩形 128">
            <a:extLst>
              <a:ext uri="{FF2B5EF4-FFF2-40B4-BE49-F238E27FC236}">
                <a16:creationId xmlns:a16="http://schemas.microsoft.com/office/drawing/2014/main" id="{008CE880-5379-4515-AD18-B495A9E6993B}"/>
              </a:ext>
            </a:extLst>
          </p:cNvPr>
          <p:cNvSpPr/>
          <p:nvPr/>
        </p:nvSpPr>
        <p:spPr>
          <a:xfrm>
            <a:off x="4041117" y="3371905"/>
            <a:ext cx="900952" cy="369332"/>
          </a:xfrm>
          <a:prstGeom prst="rect">
            <a:avLst/>
          </a:prstGeom>
        </p:spPr>
        <p:txBody>
          <a:bodyPr wrap="none">
            <a:spAutoFit/>
          </a:bodyPr>
          <a:lstStyle/>
          <a:p>
            <a:pPr algn="ctr"/>
            <a:r>
              <a:rPr lang="en-US" altLang="zh-CN" dirty="0" err="1">
                <a:cs typeface="+mn-ea"/>
                <a:sym typeface="+mn-lt"/>
              </a:rPr>
              <a:t>Avecle</a:t>
            </a:r>
            <a:endParaRPr lang="zh-CN" altLang="en-US" dirty="0">
              <a:cs typeface="+mn-ea"/>
              <a:sym typeface="+mn-lt"/>
            </a:endParaRPr>
          </a:p>
        </p:txBody>
      </p:sp>
      <p:sp useBgFill="1">
        <p:nvSpPr>
          <p:cNvPr id="130" name="文本框 129">
            <a:extLst>
              <a:ext uri="{FF2B5EF4-FFF2-40B4-BE49-F238E27FC236}">
                <a16:creationId xmlns:a16="http://schemas.microsoft.com/office/drawing/2014/main" id="{920640CE-5D01-4FA0-83CD-55B03094684C}"/>
              </a:ext>
            </a:extLst>
          </p:cNvPr>
          <p:cNvSpPr txBox="1"/>
          <p:nvPr/>
        </p:nvSpPr>
        <p:spPr>
          <a:xfrm>
            <a:off x="2986444" y="4611508"/>
            <a:ext cx="1407121" cy="369332"/>
          </a:xfrm>
          <a:prstGeom prst="rect">
            <a:avLst/>
          </a:prstGeom>
        </p:spPr>
        <p:txBody>
          <a:bodyPr wrap="square" rtlCol="0">
            <a:spAutoFit/>
          </a:bodyPr>
          <a:lstStyle/>
          <a:p>
            <a:pPr algn="ctr"/>
            <a:r>
              <a:rPr lang="en-US" altLang="zh-CN" dirty="0">
                <a:cs typeface="+mn-ea"/>
                <a:sym typeface="+mn-lt"/>
              </a:rPr>
              <a:t>Waiting</a:t>
            </a:r>
            <a:endParaRPr lang="zh-CN" altLang="en-US" dirty="0">
              <a:cs typeface="+mn-ea"/>
              <a:sym typeface="+mn-lt"/>
            </a:endParaRPr>
          </a:p>
        </p:txBody>
      </p:sp>
      <p:sp useBgFill="1">
        <p:nvSpPr>
          <p:cNvPr id="131" name="矩形 130">
            <a:extLst>
              <a:ext uri="{FF2B5EF4-FFF2-40B4-BE49-F238E27FC236}">
                <a16:creationId xmlns:a16="http://schemas.microsoft.com/office/drawing/2014/main" id="{40735B2A-C9C9-4A20-83C5-A4769452762E}"/>
              </a:ext>
            </a:extLst>
          </p:cNvPr>
          <p:cNvSpPr/>
          <p:nvPr/>
        </p:nvSpPr>
        <p:spPr>
          <a:xfrm>
            <a:off x="3325528" y="5799256"/>
            <a:ext cx="779381" cy="369332"/>
          </a:xfrm>
          <a:prstGeom prst="rect">
            <a:avLst/>
          </a:prstGeom>
        </p:spPr>
        <p:txBody>
          <a:bodyPr wrap="none">
            <a:spAutoFit/>
          </a:bodyPr>
          <a:lstStyle/>
          <a:p>
            <a:pPr algn="ctr"/>
            <a:r>
              <a:rPr lang="zh-CN" altLang="en-US" dirty="0">
                <a:cs typeface="+mn-ea"/>
                <a:sym typeface="+mn-lt"/>
              </a:rPr>
              <a:t>Soleil</a:t>
            </a:r>
          </a:p>
        </p:txBody>
      </p:sp>
      <p:sp useBgFill="1">
        <p:nvSpPr>
          <p:cNvPr id="132" name="圆角矩形 276">
            <a:extLst>
              <a:ext uri="{FF2B5EF4-FFF2-40B4-BE49-F238E27FC236}">
                <a16:creationId xmlns:a16="http://schemas.microsoft.com/office/drawing/2014/main" id="{6AA1F5C5-7FE5-46D4-BD5A-B3B17C99B01D}"/>
              </a:ext>
            </a:extLst>
          </p:cNvPr>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33" name="直接连接符 132">
            <a:extLst>
              <a:ext uri="{FF2B5EF4-FFF2-40B4-BE49-F238E27FC236}">
                <a16:creationId xmlns:a16="http://schemas.microsoft.com/office/drawing/2014/main" id="{8C9EC73B-D1A4-4DF2-B219-B0D2A5038419}"/>
              </a:ext>
            </a:extLst>
          </p:cNvPr>
          <p:cNvCxnSpPr>
            <a:stCxn id="124" idx="4"/>
            <a:endCxn id="3"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B473744B-AC66-4B0F-A581-F07AE385C8E7}"/>
              </a:ext>
            </a:extLst>
          </p:cNvPr>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5" name="椭圆 134">
            <a:extLst>
              <a:ext uri="{FF2B5EF4-FFF2-40B4-BE49-F238E27FC236}">
                <a16:creationId xmlns:a16="http://schemas.microsoft.com/office/drawing/2014/main" id="{F6F48DBA-F332-4DFF-BDE7-641B7B2F12A3}"/>
              </a:ext>
            </a:extLst>
          </p:cNvPr>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6" name="椭圆 135">
            <a:extLst>
              <a:ext uri="{FF2B5EF4-FFF2-40B4-BE49-F238E27FC236}">
                <a16:creationId xmlns:a16="http://schemas.microsoft.com/office/drawing/2014/main" id="{7434E5E2-F28E-4BDE-92A7-029CAC70965E}"/>
              </a:ext>
            </a:extLst>
          </p:cNvPr>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7" name="圆角矩形 288">
            <a:extLst>
              <a:ext uri="{FF2B5EF4-FFF2-40B4-BE49-F238E27FC236}">
                <a16:creationId xmlns:a16="http://schemas.microsoft.com/office/drawing/2014/main" id="{0F6B1F52-23DD-4C1A-9080-9FEF2D36B3FE}"/>
              </a:ext>
            </a:extLst>
          </p:cNvPr>
          <p:cNvSpPr/>
          <p:nvPr/>
        </p:nvSpPr>
        <p:spPr>
          <a:xfrm>
            <a:off x="6866824" y="4686778"/>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8" name="文本框 137">
            <a:extLst>
              <a:ext uri="{FF2B5EF4-FFF2-40B4-BE49-F238E27FC236}">
                <a16:creationId xmlns:a16="http://schemas.microsoft.com/office/drawing/2014/main" id="{DF0695F2-C6B2-41AF-9BA5-70B13A017FF8}"/>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39" name="直接连接符 138">
            <a:extLst>
              <a:ext uri="{FF2B5EF4-FFF2-40B4-BE49-F238E27FC236}">
                <a16:creationId xmlns:a16="http://schemas.microsoft.com/office/drawing/2014/main" id="{C3FAC30B-6802-4719-B751-0E2A4C8F837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0" name="Group 4">
            <a:extLst>
              <a:ext uri="{FF2B5EF4-FFF2-40B4-BE49-F238E27FC236}">
                <a16:creationId xmlns:a16="http://schemas.microsoft.com/office/drawing/2014/main" id="{890FFE75-936A-4D7B-8B16-EF427340BA20}"/>
              </a:ext>
            </a:extLst>
          </p:cNvPr>
          <p:cNvGrpSpPr/>
          <p:nvPr/>
        </p:nvGrpSpPr>
        <p:grpSpPr>
          <a:xfrm>
            <a:off x="5862318" y="3095005"/>
            <a:ext cx="5373597" cy="1056259"/>
            <a:chOff x="3503711" y="1287239"/>
            <a:chExt cx="7164797" cy="1408346"/>
          </a:xfrm>
        </p:grpSpPr>
        <p:sp>
          <p:nvSpPr>
            <p:cNvPr id="141" name="TextBox 108">
              <a:extLst>
                <a:ext uri="{FF2B5EF4-FFF2-40B4-BE49-F238E27FC236}">
                  <a16:creationId xmlns:a16="http://schemas.microsoft.com/office/drawing/2014/main" id="{B8B574C3-AA6D-4F72-8F33-6B8E27DAB234}"/>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42" name="Rectangle 2">
              <a:extLst>
                <a:ext uri="{FF2B5EF4-FFF2-40B4-BE49-F238E27FC236}">
                  <a16:creationId xmlns:a16="http://schemas.microsoft.com/office/drawing/2014/main" id="{00F226D3-6D24-4762-AEEB-63F9988C76FB}"/>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grpSp>
        <p:nvGrpSpPr>
          <p:cNvPr id="143" name="Group 4">
            <a:extLst>
              <a:ext uri="{FF2B5EF4-FFF2-40B4-BE49-F238E27FC236}">
                <a16:creationId xmlns:a16="http://schemas.microsoft.com/office/drawing/2014/main" id="{63D4958D-904F-41B0-8719-879F8FA1EA93}"/>
              </a:ext>
            </a:extLst>
          </p:cNvPr>
          <p:cNvGrpSpPr/>
          <p:nvPr/>
        </p:nvGrpSpPr>
        <p:grpSpPr>
          <a:xfrm>
            <a:off x="5990679" y="4932364"/>
            <a:ext cx="5373597" cy="1056259"/>
            <a:chOff x="3503711" y="1287239"/>
            <a:chExt cx="7164797" cy="1408346"/>
          </a:xfrm>
        </p:grpSpPr>
        <p:sp>
          <p:nvSpPr>
            <p:cNvPr id="144" name="TextBox 108">
              <a:extLst>
                <a:ext uri="{FF2B5EF4-FFF2-40B4-BE49-F238E27FC236}">
                  <a16:creationId xmlns:a16="http://schemas.microsoft.com/office/drawing/2014/main" id="{7EB4118C-9003-410B-87A0-6B99906C4B17}"/>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45" name="Rectangle 2">
              <a:extLst>
                <a:ext uri="{FF2B5EF4-FFF2-40B4-BE49-F238E27FC236}">
                  <a16:creationId xmlns:a16="http://schemas.microsoft.com/office/drawing/2014/main" id="{B9436F38-4E73-436B-9415-A8E6B1BBF069}"/>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365353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1000" fill="hold"/>
                                        <p:tgtEl>
                                          <p:spTgt spid="139"/>
                                        </p:tgtEl>
                                        <p:attrNameLst>
                                          <p:attrName>ppt_w</p:attrName>
                                        </p:attrNameLst>
                                      </p:cBhvr>
                                      <p:tavLst>
                                        <p:tav tm="0">
                                          <p:val>
                                            <p:fltVal val="0"/>
                                          </p:val>
                                        </p:tav>
                                        <p:tav tm="100000">
                                          <p:val>
                                            <p:strVal val="#ppt_w"/>
                                          </p:val>
                                        </p:tav>
                                      </p:tavLst>
                                    </p:anim>
                                    <p:anim calcmode="lin" valueType="num">
                                      <p:cBhvr>
                                        <p:cTn id="8" dur="1000" fill="hold"/>
                                        <p:tgtEl>
                                          <p:spTgt spid="139"/>
                                        </p:tgtEl>
                                        <p:attrNameLst>
                                          <p:attrName>ppt_h</p:attrName>
                                        </p:attrNameLst>
                                      </p:cBhvr>
                                      <p:tavLst>
                                        <p:tav tm="0">
                                          <p:val>
                                            <p:fltVal val="0"/>
                                          </p:val>
                                        </p:tav>
                                        <p:tav tm="100000">
                                          <p:val>
                                            <p:strVal val="#ppt_h"/>
                                          </p:val>
                                        </p:tav>
                                      </p:tavLst>
                                    </p:anim>
                                    <p:anim calcmode="lin" valueType="num">
                                      <p:cBhvr>
                                        <p:cTn id="9" dur="1000" fill="hold"/>
                                        <p:tgtEl>
                                          <p:spTgt spid="139"/>
                                        </p:tgtEl>
                                        <p:attrNameLst>
                                          <p:attrName>style.rotation</p:attrName>
                                        </p:attrNameLst>
                                      </p:cBhvr>
                                      <p:tavLst>
                                        <p:tav tm="0">
                                          <p:val>
                                            <p:fltVal val="90"/>
                                          </p:val>
                                        </p:tav>
                                        <p:tav tm="100000">
                                          <p:val>
                                            <p:fltVal val="0"/>
                                          </p:val>
                                        </p:tav>
                                      </p:tavLst>
                                    </p:anim>
                                    <p:animEffect transition="in" filter="fade">
                                      <p:cBhvr>
                                        <p:cTn id="10" dur="1000"/>
                                        <p:tgtEl>
                                          <p:spTgt spid="13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38"/>
                                        </p:tgtEl>
                                        <p:attrNameLst>
                                          <p:attrName>style.visibility</p:attrName>
                                        </p:attrNameLst>
                                      </p:cBhvr>
                                      <p:to>
                                        <p:strVal val="visible"/>
                                      </p:to>
                                    </p:set>
                                    <p:animEffect transition="in" filter="fade">
                                      <p:cBhvr>
                                        <p:cTn id="13" dur="500"/>
                                        <p:tgtEl>
                                          <p:spTgt spid="13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38"/>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style.rotation</p:attrName>
                                        </p:attrNameLst>
                                      </p:cBhvr>
                                      <p:tavLst>
                                        <p:tav tm="0">
                                          <p:val>
                                            <p:fltVal val="90"/>
                                          </p:val>
                                        </p:tav>
                                        <p:tav tm="100000">
                                          <p:val>
                                            <p:fltVal val="0"/>
                                          </p:val>
                                        </p:tav>
                                      </p:tavLst>
                                    </p:anim>
                                    <p:animEffect transition="in" filter="fade">
                                      <p:cBhvr>
                                        <p:cTn id="27" dur="1000"/>
                                        <p:tgtEl>
                                          <p:spTgt spid="3"/>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90"/>
                                          </p:val>
                                        </p:tav>
                                        <p:tav tm="100000">
                                          <p:val>
                                            <p:fltVal val="0"/>
                                          </p:val>
                                        </p:tav>
                                      </p:tavLst>
                                    </p:anim>
                                    <p:animEffect transition="in" filter="fade">
                                      <p:cBhvr>
                                        <p:cTn id="51" dur="1000"/>
                                        <p:tgtEl>
                                          <p:spTgt spid="7"/>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8"/>
                                        </p:tgtEl>
                                        <p:attrNameLst>
                                          <p:attrName>style.visibility</p:attrName>
                                        </p:attrNameLst>
                                      </p:cBhvr>
                                      <p:to>
                                        <p:strVal val="visible"/>
                                      </p:to>
                                    </p:set>
                                    <p:anim calcmode="lin" valueType="num">
                                      <p:cBhvr>
                                        <p:cTn id="54" dur="1000" fill="hold"/>
                                        <p:tgtEl>
                                          <p:spTgt spid="8"/>
                                        </p:tgtEl>
                                        <p:attrNameLst>
                                          <p:attrName>ppt_w</p:attrName>
                                        </p:attrNameLst>
                                      </p:cBhvr>
                                      <p:tavLst>
                                        <p:tav tm="0">
                                          <p:val>
                                            <p:fltVal val="0"/>
                                          </p:val>
                                        </p:tav>
                                        <p:tav tm="100000">
                                          <p:val>
                                            <p:strVal val="#ppt_w"/>
                                          </p:val>
                                        </p:tav>
                                      </p:tavLst>
                                    </p:anim>
                                    <p:anim calcmode="lin" valueType="num">
                                      <p:cBhvr>
                                        <p:cTn id="55" dur="1000" fill="hold"/>
                                        <p:tgtEl>
                                          <p:spTgt spid="8"/>
                                        </p:tgtEl>
                                        <p:attrNameLst>
                                          <p:attrName>ppt_h</p:attrName>
                                        </p:attrNameLst>
                                      </p:cBhvr>
                                      <p:tavLst>
                                        <p:tav tm="0">
                                          <p:val>
                                            <p:fltVal val="0"/>
                                          </p:val>
                                        </p:tav>
                                        <p:tav tm="100000">
                                          <p:val>
                                            <p:strVal val="#ppt_h"/>
                                          </p:val>
                                        </p:tav>
                                      </p:tavLst>
                                    </p:anim>
                                    <p:anim calcmode="lin" valueType="num">
                                      <p:cBhvr>
                                        <p:cTn id="56" dur="1000" fill="hold"/>
                                        <p:tgtEl>
                                          <p:spTgt spid="8"/>
                                        </p:tgtEl>
                                        <p:attrNameLst>
                                          <p:attrName>style.rotation</p:attrName>
                                        </p:attrNameLst>
                                      </p:cBhvr>
                                      <p:tavLst>
                                        <p:tav tm="0">
                                          <p:val>
                                            <p:fltVal val="90"/>
                                          </p:val>
                                        </p:tav>
                                        <p:tav tm="100000">
                                          <p:val>
                                            <p:fltVal val="0"/>
                                          </p:val>
                                        </p:tav>
                                      </p:tavLst>
                                    </p:anim>
                                    <p:animEffect transition="in" filter="fade">
                                      <p:cBhvr>
                                        <p:cTn id="57" dur="1000"/>
                                        <p:tgtEl>
                                          <p:spTgt spid="8"/>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fltVal val="0"/>
                                          </p:val>
                                        </p:tav>
                                        <p:tav tm="100000">
                                          <p:val>
                                            <p:strVal val="#ppt_w"/>
                                          </p:val>
                                        </p:tav>
                                      </p:tavLst>
                                    </p:anim>
                                    <p:anim calcmode="lin" valueType="num">
                                      <p:cBhvr>
                                        <p:cTn id="61" dur="1000" fill="hold"/>
                                        <p:tgtEl>
                                          <p:spTgt spid="9"/>
                                        </p:tgtEl>
                                        <p:attrNameLst>
                                          <p:attrName>ppt_h</p:attrName>
                                        </p:attrNameLst>
                                      </p:cBhvr>
                                      <p:tavLst>
                                        <p:tav tm="0">
                                          <p:val>
                                            <p:fltVal val="0"/>
                                          </p:val>
                                        </p:tav>
                                        <p:tav tm="100000">
                                          <p:val>
                                            <p:strVal val="#ppt_h"/>
                                          </p:val>
                                        </p:tav>
                                      </p:tavLst>
                                    </p:anim>
                                    <p:anim calcmode="lin" valueType="num">
                                      <p:cBhvr>
                                        <p:cTn id="62" dur="1000" fill="hold"/>
                                        <p:tgtEl>
                                          <p:spTgt spid="9"/>
                                        </p:tgtEl>
                                        <p:attrNameLst>
                                          <p:attrName>style.rotation</p:attrName>
                                        </p:attrNameLst>
                                      </p:cBhvr>
                                      <p:tavLst>
                                        <p:tav tm="0">
                                          <p:val>
                                            <p:fltVal val="90"/>
                                          </p:val>
                                        </p:tav>
                                        <p:tav tm="100000">
                                          <p:val>
                                            <p:fltVal val="0"/>
                                          </p:val>
                                        </p:tav>
                                      </p:tavLst>
                                    </p:anim>
                                    <p:animEffect transition="in" filter="fade">
                                      <p:cBhvr>
                                        <p:cTn id="63" dur="1000"/>
                                        <p:tgtEl>
                                          <p:spTgt spid="9"/>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0"/>
                                        </p:tgtEl>
                                        <p:attrNameLst>
                                          <p:attrName>style.visibility</p:attrName>
                                        </p:attrNameLst>
                                      </p:cBhvr>
                                      <p:to>
                                        <p:strVal val="visible"/>
                                      </p:to>
                                    </p:set>
                                    <p:anim calcmode="lin" valueType="num">
                                      <p:cBhvr>
                                        <p:cTn id="66" dur="1000" fill="hold"/>
                                        <p:tgtEl>
                                          <p:spTgt spid="10"/>
                                        </p:tgtEl>
                                        <p:attrNameLst>
                                          <p:attrName>ppt_w</p:attrName>
                                        </p:attrNameLst>
                                      </p:cBhvr>
                                      <p:tavLst>
                                        <p:tav tm="0">
                                          <p:val>
                                            <p:fltVal val="0"/>
                                          </p:val>
                                        </p:tav>
                                        <p:tav tm="100000">
                                          <p:val>
                                            <p:strVal val="#ppt_w"/>
                                          </p:val>
                                        </p:tav>
                                      </p:tavLst>
                                    </p:anim>
                                    <p:anim calcmode="lin" valueType="num">
                                      <p:cBhvr>
                                        <p:cTn id="67" dur="1000" fill="hold"/>
                                        <p:tgtEl>
                                          <p:spTgt spid="10"/>
                                        </p:tgtEl>
                                        <p:attrNameLst>
                                          <p:attrName>ppt_h</p:attrName>
                                        </p:attrNameLst>
                                      </p:cBhvr>
                                      <p:tavLst>
                                        <p:tav tm="0">
                                          <p:val>
                                            <p:fltVal val="0"/>
                                          </p:val>
                                        </p:tav>
                                        <p:tav tm="100000">
                                          <p:val>
                                            <p:strVal val="#ppt_h"/>
                                          </p:val>
                                        </p:tav>
                                      </p:tavLst>
                                    </p:anim>
                                    <p:anim calcmode="lin" valueType="num">
                                      <p:cBhvr>
                                        <p:cTn id="68" dur="1000" fill="hold"/>
                                        <p:tgtEl>
                                          <p:spTgt spid="10"/>
                                        </p:tgtEl>
                                        <p:attrNameLst>
                                          <p:attrName>style.rotation</p:attrName>
                                        </p:attrNameLst>
                                      </p:cBhvr>
                                      <p:tavLst>
                                        <p:tav tm="0">
                                          <p:val>
                                            <p:fltVal val="90"/>
                                          </p:val>
                                        </p:tav>
                                        <p:tav tm="100000">
                                          <p:val>
                                            <p:fltVal val="0"/>
                                          </p:val>
                                        </p:tav>
                                      </p:tavLst>
                                    </p:anim>
                                    <p:animEffect transition="in" filter="fade">
                                      <p:cBhvr>
                                        <p:cTn id="69" dur="1000"/>
                                        <p:tgtEl>
                                          <p:spTgt spid="10"/>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000" fill="hold"/>
                                        <p:tgtEl>
                                          <p:spTgt spid="11"/>
                                        </p:tgtEl>
                                        <p:attrNameLst>
                                          <p:attrName>ppt_w</p:attrName>
                                        </p:attrNameLst>
                                      </p:cBhvr>
                                      <p:tavLst>
                                        <p:tav tm="0">
                                          <p:val>
                                            <p:fltVal val="0"/>
                                          </p:val>
                                        </p:tav>
                                        <p:tav tm="100000">
                                          <p:val>
                                            <p:strVal val="#ppt_w"/>
                                          </p:val>
                                        </p:tav>
                                      </p:tavLst>
                                    </p:anim>
                                    <p:anim calcmode="lin" valueType="num">
                                      <p:cBhvr>
                                        <p:cTn id="73" dur="1000" fill="hold"/>
                                        <p:tgtEl>
                                          <p:spTgt spid="11"/>
                                        </p:tgtEl>
                                        <p:attrNameLst>
                                          <p:attrName>ppt_h</p:attrName>
                                        </p:attrNameLst>
                                      </p:cBhvr>
                                      <p:tavLst>
                                        <p:tav tm="0">
                                          <p:val>
                                            <p:fltVal val="0"/>
                                          </p:val>
                                        </p:tav>
                                        <p:tav tm="100000">
                                          <p:val>
                                            <p:strVal val="#ppt_h"/>
                                          </p:val>
                                        </p:tav>
                                      </p:tavLst>
                                    </p:anim>
                                    <p:anim calcmode="lin" valueType="num">
                                      <p:cBhvr>
                                        <p:cTn id="74" dur="1000" fill="hold"/>
                                        <p:tgtEl>
                                          <p:spTgt spid="11"/>
                                        </p:tgtEl>
                                        <p:attrNameLst>
                                          <p:attrName>style.rotation</p:attrName>
                                        </p:attrNameLst>
                                      </p:cBhvr>
                                      <p:tavLst>
                                        <p:tav tm="0">
                                          <p:val>
                                            <p:fltVal val="90"/>
                                          </p:val>
                                        </p:tav>
                                        <p:tav tm="100000">
                                          <p:val>
                                            <p:fltVal val="0"/>
                                          </p:val>
                                        </p:tav>
                                      </p:tavLst>
                                    </p:anim>
                                    <p:animEffect transition="in" filter="fade">
                                      <p:cBhvr>
                                        <p:cTn id="75" dur="1000"/>
                                        <p:tgtEl>
                                          <p:spTgt spid="11"/>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2"/>
                                        </p:tgtEl>
                                        <p:attrNameLst>
                                          <p:attrName>style.visibility</p:attrName>
                                        </p:attrNameLst>
                                      </p:cBhvr>
                                      <p:to>
                                        <p:strVal val="visible"/>
                                      </p:to>
                                    </p:set>
                                    <p:anim calcmode="lin" valueType="num">
                                      <p:cBhvr>
                                        <p:cTn id="78" dur="1000" fill="hold"/>
                                        <p:tgtEl>
                                          <p:spTgt spid="12"/>
                                        </p:tgtEl>
                                        <p:attrNameLst>
                                          <p:attrName>ppt_w</p:attrName>
                                        </p:attrNameLst>
                                      </p:cBhvr>
                                      <p:tavLst>
                                        <p:tav tm="0">
                                          <p:val>
                                            <p:fltVal val="0"/>
                                          </p:val>
                                        </p:tav>
                                        <p:tav tm="100000">
                                          <p:val>
                                            <p:strVal val="#ppt_w"/>
                                          </p:val>
                                        </p:tav>
                                      </p:tavLst>
                                    </p:anim>
                                    <p:anim calcmode="lin" valueType="num">
                                      <p:cBhvr>
                                        <p:cTn id="79" dur="1000" fill="hold"/>
                                        <p:tgtEl>
                                          <p:spTgt spid="12"/>
                                        </p:tgtEl>
                                        <p:attrNameLst>
                                          <p:attrName>ppt_h</p:attrName>
                                        </p:attrNameLst>
                                      </p:cBhvr>
                                      <p:tavLst>
                                        <p:tav tm="0">
                                          <p:val>
                                            <p:fltVal val="0"/>
                                          </p:val>
                                        </p:tav>
                                        <p:tav tm="100000">
                                          <p:val>
                                            <p:strVal val="#ppt_h"/>
                                          </p:val>
                                        </p:tav>
                                      </p:tavLst>
                                    </p:anim>
                                    <p:anim calcmode="lin" valueType="num">
                                      <p:cBhvr>
                                        <p:cTn id="80" dur="1000" fill="hold"/>
                                        <p:tgtEl>
                                          <p:spTgt spid="12"/>
                                        </p:tgtEl>
                                        <p:attrNameLst>
                                          <p:attrName>style.rotation</p:attrName>
                                        </p:attrNameLst>
                                      </p:cBhvr>
                                      <p:tavLst>
                                        <p:tav tm="0">
                                          <p:val>
                                            <p:fltVal val="90"/>
                                          </p:val>
                                        </p:tav>
                                        <p:tav tm="100000">
                                          <p:val>
                                            <p:fltVal val="0"/>
                                          </p:val>
                                        </p:tav>
                                      </p:tavLst>
                                    </p:anim>
                                    <p:animEffect transition="in" filter="fade">
                                      <p:cBhvr>
                                        <p:cTn id="81" dur="1000"/>
                                        <p:tgtEl>
                                          <p:spTgt spid="12"/>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000" fill="hold"/>
                                        <p:tgtEl>
                                          <p:spTgt spid="13"/>
                                        </p:tgtEl>
                                        <p:attrNameLst>
                                          <p:attrName>ppt_w</p:attrName>
                                        </p:attrNameLst>
                                      </p:cBhvr>
                                      <p:tavLst>
                                        <p:tav tm="0">
                                          <p:val>
                                            <p:fltVal val="0"/>
                                          </p:val>
                                        </p:tav>
                                        <p:tav tm="100000">
                                          <p:val>
                                            <p:strVal val="#ppt_w"/>
                                          </p:val>
                                        </p:tav>
                                      </p:tavLst>
                                    </p:anim>
                                    <p:anim calcmode="lin" valueType="num">
                                      <p:cBhvr>
                                        <p:cTn id="85" dur="1000" fill="hold"/>
                                        <p:tgtEl>
                                          <p:spTgt spid="13"/>
                                        </p:tgtEl>
                                        <p:attrNameLst>
                                          <p:attrName>ppt_h</p:attrName>
                                        </p:attrNameLst>
                                      </p:cBhvr>
                                      <p:tavLst>
                                        <p:tav tm="0">
                                          <p:val>
                                            <p:fltVal val="0"/>
                                          </p:val>
                                        </p:tav>
                                        <p:tav tm="100000">
                                          <p:val>
                                            <p:strVal val="#ppt_h"/>
                                          </p:val>
                                        </p:tav>
                                      </p:tavLst>
                                    </p:anim>
                                    <p:anim calcmode="lin" valueType="num">
                                      <p:cBhvr>
                                        <p:cTn id="86" dur="1000" fill="hold"/>
                                        <p:tgtEl>
                                          <p:spTgt spid="13"/>
                                        </p:tgtEl>
                                        <p:attrNameLst>
                                          <p:attrName>style.rotation</p:attrName>
                                        </p:attrNameLst>
                                      </p:cBhvr>
                                      <p:tavLst>
                                        <p:tav tm="0">
                                          <p:val>
                                            <p:fltVal val="90"/>
                                          </p:val>
                                        </p:tav>
                                        <p:tav tm="100000">
                                          <p:val>
                                            <p:fltVal val="0"/>
                                          </p:val>
                                        </p:tav>
                                      </p:tavLst>
                                    </p:anim>
                                    <p:animEffect transition="in" filter="fade">
                                      <p:cBhvr>
                                        <p:cTn id="87" dur="1000"/>
                                        <p:tgtEl>
                                          <p:spTgt spid="13"/>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15"/>
                                        </p:tgtEl>
                                        <p:attrNameLst>
                                          <p:attrName>style.visibility</p:attrName>
                                        </p:attrNameLst>
                                      </p:cBhvr>
                                      <p:to>
                                        <p:strVal val="visible"/>
                                      </p:to>
                                    </p:set>
                                    <p:anim calcmode="lin" valueType="num">
                                      <p:cBhvr>
                                        <p:cTn id="96" dur="1000" fill="hold"/>
                                        <p:tgtEl>
                                          <p:spTgt spid="15"/>
                                        </p:tgtEl>
                                        <p:attrNameLst>
                                          <p:attrName>ppt_w</p:attrName>
                                        </p:attrNameLst>
                                      </p:cBhvr>
                                      <p:tavLst>
                                        <p:tav tm="0">
                                          <p:val>
                                            <p:fltVal val="0"/>
                                          </p:val>
                                        </p:tav>
                                        <p:tav tm="100000">
                                          <p:val>
                                            <p:strVal val="#ppt_w"/>
                                          </p:val>
                                        </p:tav>
                                      </p:tavLst>
                                    </p:anim>
                                    <p:anim calcmode="lin" valueType="num">
                                      <p:cBhvr>
                                        <p:cTn id="97" dur="1000" fill="hold"/>
                                        <p:tgtEl>
                                          <p:spTgt spid="15"/>
                                        </p:tgtEl>
                                        <p:attrNameLst>
                                          <p:attrName>ppt_h</p:attrName>
                                        </p:attrNameLst>
                                      </p:cBhvr>
                                      <p:tavLst>
                                        <p:tav tm="0">
                                          <p:val>
                                            <p:fltVal val="0"/>
                                          </p:val>
                                        </p:tav>
                                        <p:tav tm="100000">
                                          <p:val>
                                            <p:strVal val="#ppt_h"/>
                                          </p:val>
                                        </p:tav>
                                      </p:tavLst>
                                    </p:anim>
                                    <p:anim calcmode="lin" valueType="num">
                                      <p:cBhvr>
                                        <p:cTn id="98" dur="1000" fill="hold"/>
                                        <p:tgtEl>
                                          <p:spTgt spid="15"/>
                                        </p:tgtEl>
                                        <p:attrNameLst>
                                          <p:attrName>style.rotation</p:attrName>
                                        </p:attrNameLst>
                                      </p:cBhvr>
                                      <p:tavLst>
                                        <p:tav tm="0">
                                          <p:val>
                                            <p:fltVal val="90"/>
                                          </p:val>
                                        </p:tav>
                                        <p:tav tm="100000">
                                          <p:val>
                                            <p:fltVal val="0"/>
                                          </p:val>
                                        </p:tav>
                                      </p:tavLst>
                                    </p:anim>
                                    <p:animEffect transition="in" filter="fade">
                                      <p:cBhvr>
                                        <p:cTn id="99" dur="1000"/>
                                        <p:tgtEl>
                                          <p:spTgt spid="15"/>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17"/>
                                        </p:tgtEl>
                                        <p:attrNameLst>
                                          <p:attrName>style.visibility</p:attrName>
                                        </p:attrNameLst>
                                      </p:cBhvr>
                                      <p:to>
                                        <p:strVal val="visible"/>
                                      </p:to>
                                    </p:set>
                                    <p:anim calcmode="lin" valueType="num">
                                      <p:cBhvr>
                                        <p:cTn id="108" dur="1000" fill="hold"/>
                                        <p:tgtEl>
                                          <p:spTgt spid="17"/>
                                        </p:tgtEl>
                                        <p:attrNameLst>
                                          <p:attrName>ppt_w</p:attrName>
                                        </p:attrNameLst>
                                      </p:cBhvr>
                                      <p:tavLst>
                                        <p:tav tm="0">
                                          <p:val>
                                            <p:fltVal val="0"/>
                                          </p:val>
                                        </p:tav>
                                        <p:tav tm="100000">
                                          <p:val>
                                            <p:strVal val="#ppt_w"/>
                                          </p:val>
                                        </p:tav>
                                      </p:tavLst>
                                    </p:anim>
                                    <p:anim calcmode="lin" valueType="num">
                                      <p:cBhvr>
                                        <p:cTn id="109" dur="1000" fill="hold"/>
                                        <p:tgtEl>
                                          <p:spTgt spid="17"/>
                                        </p:tgtEl>
                                        <p:attrNameLst>
                                          <p:attrName>ppt_h</p:attrName>
                                        </p:attrNameLst>
                                      </p:cBhvr>
                                      <p:tavLst>
                                        <p:tav tm="0">
                                          <p:val>
                                            <p:fltVal val="0"/>
                                          </p:val>
                                        </p:tav>
                                        <p:tav tm="100000">
                                          <p:val>
                                            <p:strVal val="#ppt_h"/>
                                          </p:val>
                                        </p:tav>
                                      </p:tavLst>
                                    </p:anim>
                                    <p:anim calcmode="lin" valueType="num">
                                      <p:cBhvr>
                                        <p:cTn id="110" dur="1000" fill="hold"/>
                                        <p:tgtEl>
                                          <p:spTgt spid="17"/>
                                        </p:tgtEl>
                                        <p:attrNameLst>
                                          <p:attrName>style.rotation</p:attrName>
                                        </p:attrNameLst>
                                      </p:cBhvr>
                                      <p:tavLst>
                                        <p:tav tm="0">
                                          <p:val>
                                            <p:fltVal val="90"/>
                                          </p:val>
                                        </p:tav>
                                        <p:tav tm="100000">
                                          <p:val>
                                            <p:fltVal val="0"/>
                                          </p:val>
                                        </p:tav>
                                      </p:tavLst>
                                    </p:anim>
                                    <p:animEffect transition="in" filter="fade">
                                      <p:cBhvr>
                                        <p:cTn id="111" dur="1000"/>
                                        <p:tgtEl>
                                          <p:spTgt spid="17"/>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000" fill="hold"/>
                                        <p:tgtEl>
                                          <p:spTgt spid="18"/>
                                        </p:tgtEl>
                                        <p:attrNameLst>
                                          <p:attrName>ppt_w</p:attrName>
                                        </p:attrNameLst>
                                      </p:cBhvr>
                                      <p:tavLst>
                                        <p:tav tm="0">
                                          <p:val>
                                            <p:fltVal val="0"/>
                                          </p:val>
                                        </p:tav>
                                        <p:tav tm="100000">
                                          <p:val>
                                            <p:strVal val="#ppt_w"/>
                                          </p:val>
                                        </p:tav>
                                      </p:tavLst>
                                    </p:anim>
                                    <p:anim calcmode="lin" valueType="num">
                                      <p:cBhvr>
                                        <p:cTn id="115" dur="1000" fill="hold"/>
                                        <p:tgtEl>
                                          <p:spTgt spid="18"/>
                                        </p:tgtEl>
                                        <p:attrNameLst>
                                          <p:attrName>ppt_h</p:attrName>
                                        </p:attrNameLst>
                                      </p:cBhvr>
                                      <p:tavLst>
                                        <p:tav tm="0">
                                          <p:val>
                                            <p:fltVal val="0"/>
                                          </p:val>
                                        </p:tav>
                                        <p:tav tm="100000">
                                          <p:val>
                                            <p:strVal val="#ppt_h"/>
                                          </p:val>
                                        </p:tav>
                                      </p:tavLst>
                                    </p:anim>
                                    <p:anim calcmode="lin" valueType="num">
                                      <p:cBhvr>
                                        <p:cTn id="116" dur="1000" fill="hold"/>
                                        <p:tgtEl>
                                          <p:spTgt spid="18"/>
                                        </p:tgtEl>
                                        <p:attrNameLst>
                                          <p:attrName>style.rotation</p:attrName>
                                        </p:attrNameLst>
                                      </p:cBhvr>
                                      <p:tavLst>
                                        <p:tav tm="0">
                                          <p:val>
                                            <p:fltVal val="90"/>
                                          </p:val>
                                        </p:tav>
                                        <p:tav tm="100000">
                                          <p:val>
                                            <p:fltVal val="0"/>
                                          </p:val>
                                        </p:tav>
                                      </p:tavLst>
                                    </p:anim>
                                    <p:animEffect transition="in" filter="fade">
                                      <p:cBhvr>
                                        <p:cTn id="117" dur="1000"/>
                                        <p:tgtEl>
                                          <p:spTgt spid="18"/>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19"/>
                                        </p:tgtEl>
                                        <p:attrNameLst>
                                          <p:attrName>style.visibility</p:attrName>
                                        </p:attrNameLst>
                                      </p:cBhvr>
                                      <p:to>
                                        <p:strVal val="visible"/>
                                      </p:to>
                                    </p:set>
                                    <p:anim calcmode="lin" valueType="num">
                                      <p:cBhvr>
                                        <p:cTn id="120" dur="1000" fill="hold"/>
                                        <p:tgtEl>
                                          <p:spTgt spid="19"/>
                                        </p:tgtEl>
                                        <p:attrNameLst>
                                          <p:attrName>ppt_w</p:attrName>
                                        </p:attrNameLst>
                                      </p:cBhvr>
                                      <p:tavLst>
                                        <p:tav tm="0">
                                          <p:val>
                                            <p:fltVal val="0"/>
                                          </p:val>
                                        </p:tav>
                                        <p:tav tm="100000">
                                          <p:val>
                                            <p:strVal val="#ppt_w"/>
                                          </p:val>
                                        </p:tav>
                                      </p:tavLst>
                                    </p:anim>
                                    <p:anim calcmode="lin" valueType="num">
                                      <p:cBhvr>
                                        <p:cTn id="121" dur="1000" fill="hold"/>
                                        <p:tgtEl>
                                          <p:spTgt spid="19"/>
                                        </p:tgtEl>
                                        <p:attrNameLst>
                                          <p:attrName>ppt_h</p:attrName>
                                        </p:attrNameLst>
                                      </p:cBhvr>
                                      <p:tavLst>
                                        <p:tav tm="0">
                                          <p:val>
                                            <p:fltVal val="0"/>
                                          </p:val>
                                        </p:tav>
                                        <p:tav tm="100000">
                                          <p:val>
                                            <p:strVal val="#ppt_h"/>
                                          </p:val>
                                        </p:tav>
                                      </p:tavLst>
                                    </p:anim>
                                    <p:anim calcmode="lin" valueType="num">
                                      <p:cBhvr>
                                        <p:cTn id="122" dur="1000" fill="hold"/>
                                        <p:tgtEl>
                                          <p:spTgt spid="19"/>
                                        </p:tgtEl>
                                        <p:attrNameLst>
                                          <p:attrName>style.rotation</p:attrName>
                                        </p:attrNameLst>
                                      </p:cBhvr>
                                      <p:tavLst>
                                        <p:tav tm="0">
                                          <p:val>
                                            <p:fltVal val="90"/>
                                          </p:val>
                                        </p:tav>
                                        <p:tav tm="100000">
                                          <p:val>
                                            <p:fltVal val="0"/>
                                          </p:val>
                                        </p:tav>
                                      </p:tavLst>
                                    </p:anim>
                                    <p:animEffect transition="in" filter="fade">
                                      <p:cBhvr>
                                        <p:cTn id="123" dur="1000"/>
                                        <p:tgtEl>
                                          <p:spTgt spid="19"/>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1000" fill="hold"/>
                                        <p:tgtEl>
                                          <p:spTgt spid="20"/>
                                        </p:tgtEl>
                                        <p:attrNameLst>
                                          <p:attrName>ppt_w</p:attrName>
                                        </p:attrNameLst>
                                      </p:cBhvr>
                                      <p:tavLst>
                                        <p:tav tm="0">
                                          <p:val>
                                            <p:fltVal val="0"/>
                                          </p:val>
                                        </p:tav>
                                        <p:tav tm="100000">
                                          <p:val>
                                            <p:strVal val="#ppt_w"/>
                                          </p:val>
                                        </p:tav>
                                      </p:tavLst>
                                    </p:anim>
                                    <p:anim calcmode="lin" valueType="num">
                                      <p:cBhvr>
                                        <p:cTn id="127" dur="1000" fill="hold"/>
                                        <p:tgtEl>
                                          <p:spTgt spid="20"/>
                                        </p:tgtEl>
                                        <p:attrNameLst>
                                          <p:attrName>ppt_h</p:attrName>
                                        </p:attrNameLst>
                                      </p:cBhvr>
                                      <p:tavLst>
                                        <p:tav tm="0">
                                          <p:val>
                                            <p:fltVal val="0"/>
                                          </p:val>
                                        </p:tav>
                                        <p:tav tm="100000">
                                          <p:val>
                                            <p:strVal val="#ppt_h"/>
                                          </p:val>
                                        </p:tav>
                                      </p:tavLst>
                                    </p:anim>
                                    <p:anim calcmode="lin" valueType="num">
                                      <p:cBhvr>
                                        <p:cTn id="128" dur="1000" fill="hold"/>
                                        <p:tgtEl>
                                          <p:spTgt spid="20"/>
                                        </p:tgtEl>
                                        <p:attrNameLst>
                                          <p:attrName>style.rotation</p:attrName>
                                        </p:attrNameLst>
                                      </p:cBhvr>
                                      <p:tavLst>
                                        <p:tav tm="0">
                                          <p:val>
                                            <p:fltVal val="90"/>
                                          </p:val>
                                        </p:tav>
                                        <p:tav tm="100000">
                                          <p:val>
                                            <p:fltVal val="0"/>
                                          </p:val>
                                        </p:tav>
                                      </p:tavLst>
                                    </p:anim>
                                    <p:animEffect transition="in" filter="fade">
                                      <p:cBhvr>
                                        <p:cTn id="129" dur="1000"/>
                                        <p:tgtEl>
                                          <p:spTgt spid="20"/>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21"/>
                                        </p:tgtEl>
                                        <p:attrNameLst>
                                          <p:attrName>style.visibility</p:attrName>
                                        </p:attrNameLst>
                                      </p:cBhvr>
                                      <p:to>
                                        <p:strVal val="visible"/>
                                      </p:to>
                                    </p:set>
                                    <p:anim calcmode="lin" valueType="num">
                                      <p:cBhvr>
                                        <p:cTn id="132" dur="1000" fill="hold"/>
                                        <p:tgtEl>
                                          <p:spTgt spid="21"/>
                                        </p:tgtEl>
                                        <p:attrNameLst>
                                          <p:attrName>ppt_w</p:attrName>
                                        </p:attrNameLst>
                                      </p:cBhvr>
                                      <p:tavLst>
                                        <p:tav tm="0">
                                          <p:val>
                                            <p:fltVal val="0"/>
                                          </p:val>
                                        </p:tav>
                                        <p:tav tm="100000">
                                          <p:val>
                                            <p:strVal val="#ppt_w"/>
                                          </p:val>
                                        </p:tav>
                                      </p:tavLst>
                                    </p:anim>
                                    <p:anim calcmode="lin" valueType="num">
                                      <p:cBhvr>
                                        <p:cTn id="133" dur="1000" fill="hold"/>
                                        <p:tgtEl>
                                          <p:spTgt spid="21"/>
                                        </p:tgtEl>
                                        <p:attrNameLst>
                                          <p:attrName>ppt_h</p:attrName>
                                        </p:attrNameLst>
                                      </p:cBhvr>
                                      <p:tavLst>
                                        <p:tav tm="0">
                                          <p:val>
                                            <p:fltVal val="0"/>
                                          </p:val>
                                        </p:tav>
                                        <p:tav tm="100000">
                                          <p:val>
                                            <p:strVal val="#ppt_h"/>
                                          </p:val>
                                        </p:tav>
                                      </p:tavLst>
                                    </p:anim>
                                    <p:anim calcmode="lin" valueType="num">
                                      <p:cBhvr>
                                        <p:cTn id="134" dur="1000" fill="hold"/>
                                        <p:tgtEl>
                                          <p:spTgt spid="21"/>
                                        </p:tgtEl>
                                        <p:attrNameLst>
                                          <p:attrName>style.rotation</p:attrName>
                                        </p:attrNameLst>
                                      </p:cBhvr>
                                      <p:tavLst>
                                        <p:tav tm="0">
                                          <p:val>
                                            <p:fltVal val="90"/>
                                          </p:val>
                                        </p:tav>
                                        <p:tav tm="100000">
                                          <p:val>
                                            <p:fltVal val="0"/>
                                          </p:val>
                                        </p:tav>
                                      </p:tavLst>
                                    </p:anim>
                                    <p:animEffect transition="in" filter="fade">
                                      <p:cBhvr>
                                        <p:cTn id="135" dur="1000"/>
                                        <p:tgtEl>
                                          <p:spTgt spid="21"/>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22"/>
                                        </p:tgtEl>
                                        <p:attrNameLst>
                                          <p:attrName>style.visibility</p:attrName>
                                        </p:attrNameLst>
                                      </p:cBhvr>
                                      <p:to>
                                        <p:strVal val="visible"/>
                                      </p:to>
                                    </p:set>
                                    <p:anim calcmode="lin" valueType="num">
                                      <p:cBhvr>
                                        <p:cTn id="138" dur="1000" fill="hold"/>
                                        <p:tgtEl>
                                          <p:spTgt spid="22"/>
                                        </p:tgtEl>
                                        <p:attrNameLst>
                                          <p:attrName>ppt_w</p:attrName>
                                        </p:attrNameLst>
                                      </p:cBhvr>
                                      <p:tavLst>
                                        <p:tav tm="0">
                                          <p:val>
                                            <p:fltVal val="0"/>
                                          </p:val>
                                        </p:tav>
                                        <p:tav tm="100000">
                                          <p:val>
                                            <p:strVal val="#ppt_w"/>
                                          </p:val>
                                        </p:tav>
                                      </p:tavLst>
                                    </p:anim>
                                    <p:anim calcmode="lin" valueType="num">
                                      <p:cBhvr>
                                        <p:cTn id="139" dur="1000" fill="hold"/>
                                        <p:tgtEl>
                                          <p:spTgt spid="22"/>
                                        </p:tgtEl>
                                        <p:attrNameLst>
                                          <p:attrName>ppt_h</p:attrName>
                                        </p:attrNameLst>
                                      </p:cBhvr>
                                      <p:tavLst>
                                        <p:tav tm="0">
                                          <p:val>
                                            <p:fltVal val="0"/>
                                          </p:val>
                                        </p:tav>
                                        <p:tav tm="100000">
                                          <p:val>
                                            <p:strVal val="#ppt_h"/>
                                          </p:val>
                                        </p:tav>
                                      </p:tavLst>
                                    </p:anim>
                                    <p:anim calcmode="lin" valueType="num">
                                      <p:cBhvr>
                                        <p:cTn id="140" dur="1000" fill="hold"/>
                                        <p:tgtEl>
                                          <p:spTgt spid="22"/>
                                        </p:tgtEl>
                                        <p:attrNameLst>
                                          <p:attrName>style.rotation</p:attrName>
                                        </p:attrNameLst>
                                      </p:cBhvr>
                                      <p:tavLst>
                                        <p:tav tm="0">
                                          <p:val>
                                            <p:fltVal val="90"/>
                                          </p:val>
                                        </p:tav>
                                        <p:tav tm="100000">
                                          <p:val>
                                            <p:fltVal val="0"/>
                                          </p:val>
                                        </p:tav>
                                      </p:tavLst>
                                    </p:anim>
                                    <p:animEffect transition="in" filter="fade">
                                      <p:cBhvr>
                                        <p:cTn id="141" dur="1000"/>
                                        <p:tgtEl>
                                          <p:spTgt spid="22"/>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1000" fill="hold"/>
                                        <p:tgtEl>
                                          <p:spTgt spid="23"/>
                                        </p:tgtEl>
                                        <p:attrNameLst>
                                          <p:attrName>ppt_w</p:attrName>
                                        </p:attrNameLst>
                                      </p:cBhvr>
                                      <p:tavLst>
                                        <p:tav tm="0">
                                          <p:val>
                                            <p:fltVal val="0"/>
                                          </p:val>
                                        </p:tav>
                                        <p:tav tm="100000">
                                          <p:val>
                                            <p:strVal val="#ppt_w"/>
                                          </p:val>
                                        </p:tav>
                                      </p:tavLst>
                                    </p:anim>
                                    <p:anim calcmode="lin" valueType="num">
                                      <p:cBhvr>
                                        <p:cTn id="145" dur="1000" fill="hold"/>
                                        <p:tgtEl>
                                          <p:spTgt spid="23"/>
                                        </p:tgtEl>
                                        <p:attrNameLst>
                                          <p:attrName>ppt_h</p:attrName>
                                        </p:attrNameLst>
                                      </p:cBhvr>
                                      <p:tavLst>
                                        <p:tav tm="0">
                                          <p:val>
                                            <p:fltVal val="0"/>
                                          </p:val>
                                        </p:tav>
                                        <p:tav tm="100000">
                                          <p:val>
                                            <p:strVal val="#ppt_h"/>
                                          </p:val>
                                        </p:tav>
                                      </p:tavLst>
                                    </p:anim>
                                    <p:anim calcmode="lin" valueType="num">
                                      <p:cBhvr>
                                        <p:cTn id="146" dur="1000" fill="hold"/>
                                        <p:tgtEl>
                                          <p:spTgt spid="23"/>
                                        </p:tgtEl>
                                        <p:attrNameLst>
                                          <p:attrName>style.rotation</p:attrName>
                                        </p:attrNameLst>
                                      </p:cBhvr>
                                      <p:tavLst>
                                        <p:tav tm="0">
                                          <p:val>
                                            <p:fltVal val="90"/>
                                          </p:val>
                                        </p:tav>
                                        <p:tav tm="100000">
                                          <p:val>
                                            <p:fltVal val="0"/>
                                          </p:val>
                                        </p:tav>
                                      </p:tavLst>
                                    </p:anim>
                                    <p:animEffect transition="in" filter="fade">
                                      <p:cBhvr>
                                        <p:cTn id="147" dur="1000"/>
                                        <p:tgtEl>
                                          <p:spTgt spid="23"/>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24"/>
                                        </p:tgtEl>
                                        <p:attrNameLst>
                                          <p:attrName>style.visibility</p:attrName>
                                        </p:attrNameLst>
                                      </p:cBhvr>
                                      <p:to>
                                        <p:strVal val="visible"/>
                                      </p:to>
                                    </p:set>
                                    <p:anim calcmode="lin" valueType="num">
                                      <p:cBhvr>
                                        <p:cTn id="150" dur="1000" fill="hold"/>
                                        <p:tgtEl>
                                          <p:spTgt spid="24"/>
                                        </p:tgtEl>
                                        <p:attrNameLst>
                                          <p:attrName>ppt_w</p:attrName>
                                        </p:attrNameLst>
                                      </p:cBhvr>
                                      <p:tavLst>
                                        <p:tav tm="0">
                                          <p:val>
                                            <p:fltVal val="0"/>
                                          </p:val>
                                        </p:tav>
                                        <p:tav tm="100000">
                                          <p:val>
                                            <p:strVal val="#ppt_w"/>
                                          </p:val>
                                        </p:tav>
                                      </p:tavLst>
                                    </p:anim>
                                    <p:anim calcmode="lin" valueType="num">
                                      <p:cBhvr>
                                        <p:cTn id="151" dur="1000" fill="hold"/>
                                        <p:tgtEl>
                                          <p:spTgt spid="24"/>
                                        </p:tgtEl>
                                        <p:attrNameLst>
                                          <p:attrName>ppt_h</p:attrName>
                                        </p:attrNameLst>
                                      </p:cBhvr>
                                      <p:tavLst>
                                        <p:tav tm="0">
                                          <p:val>
                                            <p:fltVal val="0"/>
                                          </p:val>
                                        </p:tav>
                                        <p:tav tm="100000">
                                          <p:val>
                                            <p:strVal val="#ppt_h"/>
                                          </p:val>
                                        </p:tav>
                                      </p:tavLst>
                                    </p:anim>
                                    <p:anim calcmode="lin" valueType="num">
                                      <p:cBhvr>
                                        <p:cTn id="152" dur="1000" fill="hold"/>
                                        <p:tgtEl>
                                          <p:spTgt spid="24"/>
                                        </p:tgtEl>
                                        <p:attrNameLst>
                                          <p:attrName>style.rotation</p:attrName>
                                        </p:attrNameLst>
                                      </p:cBhvr>
                                      <p:tavLst>
                                        <p:tav tm="0">
                                          <p:val>
                                            <p:fltVal val="90"/>
                                          </p:val>
                                        </p:tav>
                                        <p:tav tm="100000">
                                          <p:val>
                                            <p:fltVal val="0"/>
                                          </p:val>
                                        </p:tav>
                                      </p:tavLst>
                                    </p:anim>
                                    <p:animEffect transition="in" filter="fade">
                                      <p:cBhvr>
                                        <p:cTn id="153" dur="1000"/>
                                        <p:tgtEl>
                                          <p:spTgt spid="24"/>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1000" fill="hold"/>
                                        <p:tgtEl>
                                          <p:spTgt spid="25"/>
                                        </p:tgtEl>
                                        <p:attrNameLst>
                                          <p:attrName>ppt_w</p:attrName>
                                        </p:attrNameLst>
                                      </p:cBhvr>
                                      <p:tavLst>
                                        <p:tav tm="0">
                                          <p:val>
                                            <p:fltVal val="0"/>
                                          </p:val>
                                        </p:tav>
                                        <p:tav tm="100000">
                                          <p:val>
                                            <p:strVal val="#ppt_w"/>
                                          </p:val>
                                        </p:tav>
                                      </p:tavLst>
                                    </p:anim>
                                    <p:anim calcmode="lin" valueType="num">
                                      <p:cBhvr>
                                        <p:cTn id="157" dur="1000" fill="hold"/>
                                        <p:tgtEl>
                                          <p:spTgt spid="25"/>
                                        </p:tgtEl>
                                        <p:attrNameLst>
                                          <p:attrName>ppt_h</p:attrName>
                                        </p:attrNameLst>
                                      </p:cBhvr>
                                      <p:tavLst>
                                        <p:tav tm="0">
                                          <p:val>
                                            <p:fltVal val="0"/>
                                          </p:val>
                                        </p:tav>
                                        <p:tav tm="100000">
                                          <p:val>
                                            <p:strVal val="#ppt_h"/>
                                          </p:val>
                                        </p:tav>
                                      </p:tavLst>
                                    </p:anim>
                                    <p:anim calcmode="lin" valueType="num">
                                      <p:cBhvr>
                                        <p:cTn id="158" dur="1000" fill="hold"/>
                                        <p:tgtEl>
                                          <p:spTgt spid="25"/>
                                        </p:tgtEl>
                                        <p:attrNameLst>
                                          <p:attrName>style.rotation</p:attrName>
                                        </p:attrNameLst>
                                      </p:cBhvr>
                                      <p:tavLst>
                                        <p:tav tm="0">
                                          <p:val>
                                            <p:fltVal val="90"/>
                                          </p:val>
                                        </p:tav>
                                        <p:tav tm="100000">
                                          <p:val>
                                            <p:fltVal val="0"/>
                                          </p:val>
                                        </p:tav>
                                      </p:tavLst>
                                    </p:anim>
                                    <p:animEffect transition="in" filter="fade">
                                      <p:cBhvr>
                                        <p:cTn id="159" dur="1000"/>
                                        <p:tgtEl>
                                          <p:spTgt spid="25"/>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26"/>
                                        </p:tgtEl>
                                        <p:attrNameLst>
                                          <p:attrName>style.visibility</p:attrName>
                                        </p:attrNameLst>
                                      </p:cBhvr>
                                      <p:to>
                                        <p:strVal val="visible"/>
                                      </p:to>
                                    </p:set>
                                    <p:anim calcmode="lin" valueType="num">
                                      <p:cBhvr>
                                        <p:cTn id="162" dur="1000" fill="hold"/>
                                        <p:tgtEl>
                                          <p:spTgt spid="26"/>
                                        </p:tgtEl>
                                        <p:attrNameLst>
                                          <p:attrName>ppt_w</p:attrName>
                                        </p:attrNameLst>
                                      </p:cBhvr>
                                      <p:tavLst>
                                        <p:tav tm="0">
                                          <p:val>
                                            <p:fltVal val="0"/>
                                          </p:val>
                                        </p:tav>
                                        <p:tav tm="100000">
                                          <p:val>
                                            <p:strVal val="#ppt_w"/>
                                          </p:val>
                                        </p:tav>
                                      </p:tavLst>
                                    </p:anim>
                                    <p:anim calcmode="lin" valueType="num">
                                      <p:cBhvr>
                                        <p:cTn id="163" dur="1000" fill="hold"/>
                                        <p:tgtEl>
                                          <p:spTgt spid="26"/>
                                        </p:tgtEl>
                                        <p:attrNameLst>
                                          <p:attrName>ppt_h</p:attrName>
                                        </p:attrNameLst>
                                      </p:cBhvr>
                                      <p:tavLst>
                                        <p:tav tm="0">
                                          <p:val>
                                            <p:fltVal val="0"/>
                                          </p:val>
                                        </p:tav>
                                        <p:tav tm="100000">
                                          <p:val>
                                            <p:strVal val="#ppt_h"/>
                                          </p:val>
                                        </p:tav>
                                      </p:tavLst>
                                    </p:anim>
                                    <p:anim calcmode="lin" valueType="num">
                                      <p:cBhvr>
                                        <p:cTn id="164" dur="1000" fill="hold"/>
                                        <p:tgtEl>
                                          <p:spTgt spid="26"/>
                                        </p:tgtEl>
                                        <p:attrNameLst>
                                          <p:attrName>style.rotation</p:attrName>
                                        </p:attrNameLst>
                                      </p:cBhvr>
                                      <p:tavLst>
                                        <p:tav tm="0">
                                          <p:val>
                                            <p:fltVal val="90"/>
                                          </p:val>
                                        </p:tav>
                                        <p:tav tm="100000">
                                          <p:val>
                                            <p:fltVal val="0"/>
                                          </p:val>
                                        </p:tav>
                                      </p:tavLst>
                                    </p:anim>
                                    <p:animEffect transition="in" filter="fade">
                                      <p:cBhvr>
                                        <p:cTn id="165" dur="1000"/>
                                        <p:tgtEl>
                                          <p:spTgt spid="26"/>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1000" fill="hold"/>
                                        <p:tgtEl>
                                          <p:spTgt spid="27"/>
                                        </p:tgtEl>
                                        <p:attrNameLst>
                                          <p:attrName>ppt_w</p:attrName>
                                        </p:attrNameLst>
                                      </p:cBhvr>
                                      <p:tavLst>
                                        <p:tav tm="0">
                                          <p:val>
                                            <p:fltVal val="0"/>
                                          </p:val>
                                        </p:tav>
                                        <p:tav tm="100000">
                                          <p:val>
                                            <p:strVal val="#ppt_w"/>
                                          </p:val>
                                        </p:tav>
                                      </p:tavLst>
                                    </p:anim>
                                    <p:anim calcmode="lin" valueType="num">
                                      <p:cBhvr>
                                        <p:cTn id="169" dur="1000" fill="hold"/>
                                        <p:tgtEl>
                                          <p:spTgt spid="27"/>
                                        </p:tgtEl>
                                        <p:attrNameLst>
                                          <p:attrName>ppt_h</p:attrName>
                                        </p:attrNameLst>
                                      </p:cBhvr>
                                      <p:tavLst>
                                        <p:tav tm="0">
                                          <p:val>
                                            <p:fltVal val="0"/>
                                          </p:val>
                                        </p:tav>
                                        <p:tav tm="100000">
                                          <p:val>
                                            <p:strVal val="#ppt_h"/>
                                          </p:val>
                                        </p:tav>
                                      </p:tavLst>
                                    </p:anim>
                                    <p:anim calcmode="lin" valueType="num">
                                      <p:cBhvr>
                                        <p:cTn id="170" dur="1000" fill="hold"/>
                                        <p:tgtEl>
                                          <p:spTgt spid="27"/>
                                        </p:tgtEl>
                                        <p:attrNameLst>
                                          <p:attrName>style.rotation</p:attrName>
                                        </p:attrNameLst>
                                      </p:cBhvr>
                                      <p:tavLst>
                                        <p:tav tm="0">
                                          <p:val>
                                            <p:fltVal val="90"/>
                                          </p:val>
                                        </p:tav>
                                        <p:tav tm="100000">
                                          <p:val>
                                            <p:fltVal val="0"/>
                                          </p:val>
                                        </p:tav>
                                      </p:tavLst>
                                    </p:anim>
                                    <p:animEffect transition="in" filter="fade">
                                      <p:cBhvr>
                                        <p:cTn id="171" dur="1000"/>
                                        <p:tgtEl>
                                          <p:spTgt spid="27"/>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1000" fill="hold"/>
                                        <p:tgtEl>
                                          <p:spTgt spid="28"/>
                                        </p:tgtEl>
                                        <p:attrNameLst>
                                          <p:attrName>ppt_w</p:attrName>
                                        </p:attrNameLst>
                                      </p:cBhvr>
                                      <p:tavLst>
                                        <p:tav tm="0">
                                          <p:val>
                                            <p:fltVal val="0"/>
                                          </p:val>
                                        </p:tav>
                                        <p:tav tm="100000">
                                          <p:val>
                                            <p:strVal val="#ppt_w"/>
                                          </p:val>
                                        </p:tav>
                                      </p:tavLst>
                                    </p:anim>
                                    <p:anim calcmode="lin" valueType="num">
                                      <p:cBhvr>
                                        <p:cTn id="175" dur="1000" fill="hold"/>
                                        <p:tgtEl>
                                          <p:spTgt spid="28"/>
                                        </p:tgtEl>
                                        <p:attrNameLst>
                                          <p:attrName>ppt_h</p:attrName>
                                        </p:attrNameLst>
                                      </p:cBhvr>
                                      <p:tavLst>
                                        <p:tav tm="0">
                                          <p:val>
                                            <p:fltVal val="0"/>
                                          </p:val>
                                        </p:tav>
                                        <p:tav tm="100000">
                                          <p:val>
                                            <p:strVal val="#ppt_h"/>
                                          </p:val>
                                        </p:tav>
                                      </p:tavLst>
                                    </p:anim>
                                    <p:anim calcmode="lin" valueType="num">
                                      <p:cBhvr>
                                        <p:cTn id="176" dur="1000" fill="hold"/>
                                        <p:tgtEl>
                                          <p:spTgt spid="28"/>
                                        </p:tgtEl>
                                        <p:attrNameLst>
                                          <p:attrName>style.rotation</p:attrName>
                                        </p:attrNameLst>
                                      </p:cBhvr>
                                      <p:tavLst>
                                        <p:tav tm="0">
                                          <p:val>
                                            <p:fltVal val="90"/>
                                          </p:val>
                                        </p:tav>
                                        <p:tav tm="100000">
                                          <p:val>
                                            <p:fltVal val="0"/>
                                          </p:val>
                                        </p:tav>
                                      </p:tavLst>
                                    </p:anim>
                                    <p:animEffect transition="in" filter="fade">
                                      <p:cBhvr>
                                        <p:cTn id="177" dur="1000"/>
                                        <p:tgtEl>
                                          <p:spTgt spid="28"/>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29"/>
                                        </p:tgtEl>
                                        <p:attrNameLst>
                                          <p:attrName>style.visibility</p:attrName>
                                        </p:attrNameLst>
                                      </p:cBhvr>
                                      <p:to>
                                        <p:strVal val="visible"/>
                                      </p:to>
                                    </p:set>
                                    <p:anim calcmode="lin" valueType="num">
                                      <p:cBhvr>
                                        <p:cTn id="180" dur="1000" fill="hold"/>
                                        <p:tgtEl>
                                          <p:spTgt spid="29"/>
                                        </p:tgtEl>
                                        <p:attrNameLst>
                                          <p:attrName>ppt_w</p:attrName>
                                        </p:attrNameLst>
                                      </p:cBhvr>
                                      <p:tavLst>
                                        <p:tav tm="0">
                                          <p:val>
                                            <p:fltVal val="0"/>
                                          </p:val>
                                        </p:tav>
                                        <p:tav tm="100000">
                                          <p:val>
                                            <p:strVal val="#ppt_w"/>
                                          </p:val>
                                        </p:tav>
                                      </p:tavLst>
                                    </p:anim>
                                    <p:anim calcmode="lin" valueType="num">
                                      <p:cBhvr>
                                        <p:cTn id="181" dur="1000" fill="hold"/>
                                        <p:tgtEl>
                                          <p:spTgt spid="29"/>
                                        </p:tgtEl>
                                        <p:attrNameLst>
                                          <p:attrName>ppt_h</p:attrName>
                                        </p:attrNameLst>
                                      </p:cBhvr>
                                      <p:tavLst>
                                        <p:tav tm="0">
                                          <p:val>
                                            <p:fltVal val="0"/>
                                          </p:val>
                                        </p:tav>
                                        <p:tav tm="100000">
                                          <p:val>
                                            <p:strVal val="#ppt_h"/>
                                          </p:val>
                                        </p:tav>
                                      </p:tavLst>
                                    </p:anim>
                                    <p:anim calcmode="lin" valueType="num">
                                      <p:cBhvr>
                                        <p:cTn id="182" dur="1000" fill="hold"/>
                                        <p:tgtEl>
                                          <p:spTgt spid="29"/>
                                        </p:tgtEl>
                                        <p:attrNameLst>
                                          <p:attrName>style.rotation</p:attrName>
                                        </p:attrNameLst>
                                      </p:cBhvr>
                                      <p:tavLst>
                                        <p:tav tm="0">
                                          <p:val>
                                            <p:fltVal val="90"/>
                                          </p:val>
                                        </p:tav>
                                        <p:tav tm="100000">
                                          <p:val>
                                            <p:fltVal val="0"/>
                                          </p:val>
                                        </p:tav>
                                      </p:tavLst>
                                    </p:anim>
                                    <p:animEffect transition="in" filter="fade">
                                      <p:cBhvr>
                                        <p:cTn id="183" dur="1000"/>
                                        <p:tgtEl>
                                          <p:spTgt spid="29"/>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0"/>
                                        </p:tgtEl>
                                        <p:attrNameLst>
                                          <p:attrName>style.visibility</p:attrName>
                                        </p:attrNameLst>
                                      </p:cBhvr>
                                      <p:to>
                                        <p:strVal val="visible"/>
                                      </p:to>
                                    </p:set>
                                    <p:anim calcmode="lin" valueType="num">
                                      <p:cBhvr>
                                        <p:cTn id="186" dur="1000" fill="hold"/>
                                        <p:tgtEl>
                                          <p:spTgt spid="30"/>
                                        </p:tgtEl>
                                        <p:attrNameLst>
                                          <p:attrName>ppt_w</p:attrName>
                                        </p:attrNameLst>
                                      </p:cBhvr>
                                      <p:tavLst>
                                        <p:tav tm="0">
                                          <p:val>
                                            <p:fltVal val="0"/>
                                          </p:val>
                                        </p:tav>
                                        <p:tav tm="100000">
                                          <p:val>
                                            <p:strVal val="#ppt_w"/>
                                          </p:val>
                                        </p:tav>
                                      </p:tavLst>
                                    </p:anim>
                                    <p:anim calcmode="lin" valueType="num">
                                      <p:cBhvr>
                                        <p:cTn id="187" dur="1000" fill="hold"/>
                                        <p:tgtEl>
                                          <p:spTgt spid="30"/>
                                        </p:tgtEl>
                                        <p:attrNameLst>
                                          <p:attrName>ppt_h</p:attrName>
                                        </p:attrNameLst>
                                      </p:cBhvr>
                                      <p:tavLst>
                                        <p:tav tm="0">
                                          <p:val>
                                            <p:fltVal val="0"/>
                                          </p:val>
                                        </p:tav>
                                        <p:tav tm="100000">
                                          <p:val>
                                            <p:strVal val="#ppt_h"/>
                                          </p:val>
                                        </p:tav>
                                      </p:tavLst>
                                    </p:anim>
                                    <p:anim calcmode="lin" valueType="num">
                                      <p:cBhvr>
                                        <p:cTn id="188" dur="1000" fill="hold"/>
                                        <p:tgtEl>
                                          <p:spTgt spid="30"/>
                                        </p:tgtEl>
                                        <p:attrNameLst>
                                          <p:attrName>style.rotation</p:attrName>
                                        </p:attrNameLst>
                                      </p:cBhvr>
                                      <p:tavLst>
                                        <p:tav tm="0">
                                          <p:val>
                                            <p:fltVal val="90"/>
                                          </p:val>
                                        </p:tav>
                                        <p:tav tm="100000">
                                          <p:val>
                                            <p:fltVal val="0"/>
                                          </p:val>
                                        </p:tav>
                                      </p:tavLst>
                                    </p:anim>
                                    <p:animEffect transition="in" filter="fade">
                                      <p:cBhvr>
                                        <p:cTn id="189" dur="1000"/>
                                        <p:tgtEl>
                                          <p:spTgt spid="30"/>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31"/>
                                        </p:tgtEl>
                                        <p:attrNameLst>
                                          <p:attrName>style.visibility</p:attrName>
                                        </p:attrNameLst>
                                      </p:cBhvr>
                                      <p:to>
                                        <p:strVal val="visible"/>
                                      </p:to>
                                    </p:set>
                                    <p:anim calcmode="lin" valueType="num">
                                      <p:cBhvr>
                                        <p:cTn id="192" dur="1000" fill="hold"/>
                                        <p:tgtEl>
                                          <p:spTgt spid="31"/>
                                        </p:tgtEl>
                                        <p:attrNameLst>
                                          <p:attrName>ppt_w</p:attrName>
                                        </p:attrNameLst>
                                      </p:cBhvr>
                                      <p:tavLst>
                                        <p:tav tm="0">
                                          <p:val>
                                            <p:fltVal val="0"/>
                                          </p:val>
                                        </p:tav>
                                        <p:tav tm="100000">
                                          <p:val>
                                            <p:strVal val="#ppt_w"/>
                                          </p:val>
                                        </p:tav>
                                      </p:tavLst>
                                    </p:anim>
                                    <p:anim calcmode="lin" valueType="num">
                                      <p:cBhvr>
                                        <p:cTn id="193" dur="1000" fill="hold"/>
                                        <p:tgtEl>
                                          <p:spTgt spid="31"/>
                                        </p:tgtEl>
                                        <p:attrNameLst>
                                          <p:attrName>ppt_h</p:attrName>
                                        </p:attrNameLst>
                                      </p:cBhvr>
                                      <p:tavLst>
                                        <p:tav tm="0">
                                          <p:val>
                                            <p:fltVal val="0"/>
                                          </p:val>
                                        </p:tav>
                                        <p:tav tm="100000">
                                          <p:val>
                                            <p:strVal val="#ppt_h"/>
                                          </p:val>
                                        </p:tav>
                                      </p:tavLst>
                                    </p:anim>
                                    <p:anim calcmode="lin" valueType="num">
                                      <p:cBhvr>
                                        <p:cTn id="194" dur="1000" fill="hold"/>
                                        <p:tgtEl>
                                          <p:spTgt spid="31"/>
                                        </p:tgtEl>
                                        <p:attrNameLst>
                                          <p:attrName>style.rotation</p:attrName>
                                        </p:attrNameLst>
                                      </p:cBhvr>
                                      <p:tavLst>
                                        <p:tav tm="0">
                                          <p:val>
                                            <p:fltVal val="90"/>
                                          </p:val>
                                        </p:tav>
                                        <p:tav tm="100000">
                                          <p:val>
                                            <p:fltVal val="0"/>
                                          </p:val>
                                        </p:tav>
                                      </p:tavLst>
                                    </p:anim>
                                    <p:animEffect transition="in" filter="fade">
                                      <p:cBhvr>
                                        <p:cTn id="195" dur="1000"/>
                                        <p:tgtEl>
                                          <p:spTgt spid="31"/>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32"/>
                                        </p:tgtEl>
                                        <p:attrNameLst>
                                          <p:attrName>style.visibility</p:attrName>
                                        </p:attrNameLst>
                                      </p:cBhvr>
                                      <p:to>
                                        <p:strVal val="visible"/>
                                      </p:to>
                                    </p:set>
                                    <p:anim calcmode="lin" valueType="num">
                                      <p:cBhvr>
                                        <p:cTn id="198" dur="1000" fill="hold"/>
                                        <p:tgtEl>
                                          <p:spTgt spid="32"/>
                                        </p:tgtEl>
                                        <p:attrNameLst>
                                          <p:attrName>ppt_w</p:attrName>
                                        </p:attrNameLst>
                                      </p:cBhvr>
                                      <p:tavLst>
                                        <p:tav tm="0">
                                          <p:val>
                                            <p:fltVal val="0"/>
                                          </p:val>
                                        </p:tav>
                                        <p:tav tm="100000">
                                          <p:val>
                                            <p:strVal val="#ppt_w"/>
                                          </p:val>
                                        </p:tav>
                                      </p:tavLst>
                                    </p:anim>
                                    <p:anim calcmode="lin" valueType="num">
                                      <p:cBhvr>
                                        <p:cTn id="199" dur="1000" fill="hold"/>
                                        <p:tgtEl>
                                          <p:spTgt spid="32"/>
                                        </p:tgtEl>
                                        <p:attrNameLst>
                                          <p:attrName>ppt_h</p:attrName>
                                        </p:attrNameLst>
                                      </p:cBhvr>
                                      <p:tavLst>
                                        <p:tav tm="0">
                                          <p:val>
                                            <p:fltVal val="0"/>
                                          </p:val>
                                        </p:tav>
                                        <p:tav tm="100000">
                                          <p:val>
                                            <p:strVal val="#ppt_h"/>
                                          </p:val>
                                        </p:tav>
                                      </p:tavLst>
                                    </p:anim>
                                    <p:anim calcmode="lin" valueType="num">
                                      <p:cBhvr>
                                        <p:cTn id="200" dur="1000" fill="hold"/>
                                        <p:tgtEl>
                                          <p:spTgt spid="32"/>
                                        </p:tgtEl>
                                        <p:attrNameLst>
                                          <p:attrName>style.rotation</p:attrName>
                                        </p:attrNameLst>
                                      </p:cBhvr>
                                      <p:tavLst>
                                        <p:tav tm="0">
                                          <p:val>
                                            <p:fltVal val="90"/>
                                          </p:val>
                                        </p:tav>
                                        <p:tav tm="100000">
                                          <p:val>
                                            <p:fltVal val="0"/>
                                          </p:val>
                                        </p:tav>
                                      </p:tavLst>
                                    </p:anim>
                                    <p:animEffect transition="in" filter="fade">
                                      <p:cBhvr>
                                        <p:cTn id="201" dur="1000"/>
                                        <p:tgtEl>
                                          <p:spTgt spid="32"/>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33"/>
                                        </p:tgtEl>
                                        <p:attrNameLst>
                                          <p:attrName>style.visibility</p:attrName>
                                        </p:attrNameLst>
                                      </p:cBhvr>
                                      <p:to>
                                        <p:strVal val="visible"/>
                                      </p:to>
                                    </p:set>
                                    <p:anim calcmode="lin" valueType="num">
                                      <p:cBhvr>
                                        <p:cTn id="204" dur="1000" fill="hold"/>
                                        <p:tgtEl>
                                          <p:spTgt spid="33"/>
                                        </p:tgtEl>
                                        <p:attrNameLst>
                                          <p:attrName>ppt_w</p:attrName>
                                        </p:attrNameLst>
                                      </p:cBhvr>
                                      <p:tavLst>
                                        <p:tav tm="0">
                                          <p:val>
                                            <p:fltVal val="0"/>
                                          </p:val>
                                        </p:tav>
                                        <p:tav tm="100000">
                                          <p:val>
                                            <p:strVal val="#ppt_w"/>
                                          </p:val>
                                        </p:tav>
                                      </p:tavLst>
                                    </p:anim>
                                    <p:anim calcmode="lin" valueType="num">
                                      <p:cBhvr>
                                        <p:cTn id="205" dur="1000" fill="hold"/>
                                        <p:tgtEl>
                                          <p:spTgt spid="33"/>
                                        </p:tgtEl>
                                        <p:attrNameLst>
                                          <p:attrName>ppt_h</p:attrName>
                                        </p:attrNameLst>
                                      </p:cBhvr>
                                      <p:tavLst>
                                        <p:tav tm="0">
                                          <p:val>
                                            <p:fltVal val="0"/>
                                          </p:val>
                                        </p:tav>
                                        <p:tav tm="100000">
                                          <p:val>
                                            <p:strVal val="#ppt_h"/>
                                          </p:val>
                                        </p:tav>
                                      </p:tavLst>
                                    </p:anim>
                                    <p:anim calcmode="lin" valueType="num">
                                      <p:cBhvr>
                                        <p:cTn id="206" dur="1000" fill="hold"/>
                                        <p:tgtEl>
                                          <p:spTgt spid="33"/>
                                        </p:tgtEl>
                                        <p:attrNameLst>
                                          <p:attrName>style.rotation</p:attrName>
                                        </p:attrNameLst>
                                      </p:cBhvr>
                                      <p:tavLst>
                                        <p:tav tm="0">
                                          <p:val>
                                            <p:fltVal val="90"/>
                                          </p:val>
                                        </p:tav>
                                        <p:tav tm="100000">
                                          <p:val>
                                            <p:fltVal val="0"/>
                                          </p:val>
                                        </p:tav>
                                      </p:tavLst>
                                    </p:anim>
                                    <p:animEffect transition="in" filter="fade">
                                      <p:cBhvr>
                                        <p:cTn id="207" dur="1000"/>
                                        <p:tgtEl>
                                          <p:spTgt spid="33"/>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34"/>
                                        </p:tgtEl>
                                        <p:attrNameLst>
                                          <p:attrName>style.visibility</p:attrName>
                                        </p:attrNameLst>
                                      </p:cBhvr>
                                      <p:to>
                                        <p:strVal val="visible"/>
                                      </p:to>
                                    </p:set>
                                    <p:anim calcmode="lin" valueType="num">
                                      <p:cBhvr>
                                        <p:cTn id="210" dur="1000" fill="hold"/>
                                        <p:tgtEl>
                                          <p:spTgt spid="34"/>
                                        </p:tgtEl>
                                        <p:attrNameLst>
                                          <p:attrName>ppt_w</p:attrName>
                                        </p:attrNameLst>
                                      </p:cBhvr>
                                      <p:tavLst>
                                        <p:tav tm="0">
                                          <p:val>
                                            <p:fltVal val="0"/>
                                          </p:val>
                                        </p:tav>
                                        <p:tav tm="100000">
                                          <p:val>
                                            <p:strVal val="#ppt_w"/>
                                          </p:val>
                                        </p:tav>
                                      </p:tavLst>
                                    </p:anim>
                                    <p:anim calcmode="lin" valueType="num">
                                      <p:cBhvr>
                                        <p:cTn id="211" dur="1000" fill="hold"/>
                                        <p:tgtEl>
                                          <p:spTgt spid="34"/>
                                        </p:tgtEl>
                                        <p:attrNameLst>
                                          <p:attrName>ppt_h</p:attrName>
                                        </p:attrNameLst>
                                      </p:cBhvr>
                                      <p:tavLst>
                                        <p:tav tm="0">
                                          <p:val>
                                            <p:fltVal val="0"/>
                                          </p:val>
                                        </p:tav>
                                        <p:tav tm="100000">
                                          <p:val>
                                            <p:strVal val="#ppt_h"/>
                                          </p:val>
                                        </p:tav>
                                      </p:tavLst>
                                    </p:anim>
                                    <p:anim calcmode="lin" valueType="num">
                                      <p:cBhvr>
                                        <p:cTn id="212" dur="1000" fill="hold"/>
                                        <p:tgtEl>
                                          <p:spTgt spid="34"/>
                                        </p:tgtEl>
                                        <p:attrNameLst>
                                          <p:attrName>style.rotation</p:attrName>
                                        </p:attrNameLst>
                                      </p:cBhvr>
                                      <p:tavLst>
                                        <p:tav tm="0">
                                          <p:val>
                                            <p:fltVal val="90"/>
                                          </p:val>
                                        </p:tav>
                                        <p:tav tm="100000">
                                          <p:val>
                                            <p:fltVal val="0"/>
                                          </p:val>
                                        </p:tav>
                                      </p:tavLst>
                                    </p:anim>
                                    <p:animEffect transition="in" filter="fade">
                                      <p:cBhvr>
                                        <p:cTn id="213" dur="1000"/>
                                        <p:tgtEl>
                                          <p:spTgt spid="34"/>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35"/>
                                        </p:tgtEl>
                                        <p:attrNameLst>
                                          <p:attrName>style.visibility</p:attrName>
                                        </p:attrNameLst>
                                      </p:cBhvr>
                                      <p:to>
                                        <p:strVal val="visible"/>
                                      </p:to>
                                    </p:set>
                                    <p:anim calcmode="lin" valueType="num">
                                      <p:cBhvr>
                                        <p:cTn id="216" dur="1000" fill="hold"/>
                                        <p:tgtEl>
                                          <p:spTgt spid="35"/>
                                        </p:tgtEl>
                                        <p:attrNameLst>
                                          <p:attrName>ppt_w</p:attrName>
                                        </p:attrNameLst>
                                      </p:cBhvr>
                                      <p:tavLst>
                                        <p:tav tm="0">
                                          <p:val>
                                            <p:fltVal val="0"/>
                                          </p:val>
                                        </p:tav>
                                        <p:tav tm="100000">
                                          <p:val>
                                            <p:strVal val="#ppt_w"/>
                                          </p:val>
                                        </p:tav>
                                      </p:tavLst>
                                    </p:anim>
                                    <p:anim calcmode="lin" valueType="num">
                                      <p:cBhvr>
                                        <p:cTn id="217" dur="1000" fill="hold"/>
                                        <p:tgtEl>
                                          <p:spTgt spid="35"/>
                                        </p:tgtEl>
                                        <p:attrNameLst>
                                          <p:attrName>ppt_h</p:attrName>
                                        </p:attrNameLst>
                                      </p:cBhvr>
                                      <p:tavLst>
                                        <p:tav tm="0">
                                          <p:val>
                                            <p:fltVal val="0"/>
                                          </p:val>
                                        </p:tav>
                                        <p:tav tm="100000">
                                          <p:val>
                                            <p:strVal val="#ppt_h"/>
                                          </p:val>
                                        </p:tav>
                                      </p:tavLst>
                                    </p:anim>
                                    <p:anim calcmode="lin" valueType="num">
                                      <p:cBhvr>
                                        <p:cTn id="218" dur="1000" fill="hold"/>
                                        <p:tgtEl>
                                          <p:spTgt spid="35"/>
                                        </p:tgtEl>
                                        <p:attrNameLst>
                                          <p:attrName>style.rotation</p:attrName>
                                        </p:attrNameLst>
                                      </p:cBhvr>
                                      <p:tavLst>
                                        <p:tav tm="0">
                                          <p:val>
                                            <p:fltVal val="90"/>
                                          </p:val>
                                        </p:tav>
                                        <p:tav tm="100000">
                                          <p:val>
                                            <p:fltVal val="0"/>
                                          </p:val>
                                        </p:tav>
                                      </p:tavLst>
                                    </p:anim>
                                    <p:animEffect transition="in" filter="fade">
                                      <p:cBhvr>
                                        <p:cTn id="219" dur="1000"/>
                                        <p:tgtEl>
                                          <p:spTgt spid="35"/>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36"/>
                                        </p:tgtEl>
                                        <p:attrNameLst>
                                          <p:attrName>style.visibility</p:attrName>
                                        </p:attrNameLst>
                                      </p:cBhvr>
                                      <p:to>
                                        <p:strVal val="visible"/>
                                      </p:to>
                                    </p:set>
                                    <p:anim calcmode="lin" valueType="num">
                                      <p:cBhvr>
                                        <p:cTn id="222" dur="1000" fill="hold"/>
                                        <p:tgtEl>
                                          <p:spTgt spid="36"/>
                                        </p:tgtEl>
                                        <p:attrNameLst>
                                          <p:attrName>ppt_w</p:attrName>
                                        </p:attrNameLst>
                                      </p:cBhvr>
                                      <p:tavLst>
                                        <p:tav tm="0">
                                          <p:val>
                                            <p:fltVal val="0"/>
                                          </p:val>
                                        </p:tav>
                                        <p:tav tm="100000">
                                          <p:val>
                                            <p:strVal val="#ppt_w"/>
                                          </p:val>
                                        </p:tav>
                                      </p:tavLst>
                                    </p:anim>
                                    <p:anim calcmode="lin" valueType="num">
                                      <p:cBhvr>
                                        <p:cTn id="223" dur="1000" fill="hold"/>
                                        <p:tgtEl>
                                          <p:spTgt spid="36"/>
                                        </p:tgtEl>
                                        <p:attrNameLst>
                                          <p:attrName>ppt_h</p:attrName>
                                        </p:attrNameLst>
                                      </p:cBhvr>
                                      <p:tavLst>
                                        <p:tav tm="0">
                                          <p:val>
                                            <p:fltVal val="0"/>
                                          </p:val>
                                        </p:tav>
                                        <p:tav tm="100000">
                                          <p:val>
                                            <p:strVal val="#ppt_h"/>
                                          </p:val>
                                        </p:tav>
                                      </p:tavLst>
                                    </p:anim>
                                    <p:anim calcmode="lin" valueType="num">
                                      <p:cBhvr>
                                        <p:cTn id="224" dur="1000" fill="hold"/>
                                        <p:tgtEl>
                                          <p:spTgt spid="36"/>
                                        </p:tgtEl>
                                        <p:attrNameLst>
                                          <p:attrName>style.rotation</p:attrName>
                                        </p:attrNameLst>
                                      </p:cBhvr>
                                      <p:tavLst>
                                        <p:tav tm="0">
                                          <p:val>
                                            <p:fltVal val="90"/>
                                          </p:val>
                                        </p:tav>
                                        <p:tav tm="100000">
                                          <p:val>
                                            <p:fltVal val="0"/>
                                          </p:val>
                                        </p:tav>
                                      </p:tavLst>
                                    </p:anim>
                                    <p:animEffect transition="in" filter="fade">
                                      <p:cBhvr>
                                        <p:cTn id="225" dur="1000"/>
                                        <p:tgtEl>
                                          <p:spTgt spid="36"/>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37"/>
                                        </p:tgtEl>
                                        <p:attrNameLst>
                                          <p:attrName>style.visibility</p:attrName>
                                        </p:attrNameLst>
                                      </p:cBhvr>
                                      <p:to>
                                        <p:strVal val="visible"/>
                                      </p:to>
                                    </p:set>
                                    <p:anim calcmode="lin" valueType="num">
                                      <p:cBhvr>
                                        <p:cTn id="228" dur="1000" fill="hold"/>
                                        <p:tgtEl>
                                          <p:spTgt spid="37"/>
                                        </p:tgtEl>
                                        <p:attrNameLst>
                                          <p:attrName>ppt_w</p:attrName>
                                        </p:attrNameLst>
                                      </p:cBhvr>
                                      <p:tavLst>
                                        <p:tav tm="0">
                                          <p:val>
                                            <p:fltVal val="0"/>
                                          </p:val>
                                        </p:tav>
                                        <p:tav tm="100000">
                                          <p:val>
                                            <p:strVal val="#ppt_w"/>
                                          </p:val>
                                        </p:tav>
                                      </p:tavLst>
                                    </p:anim>
                                    <p:anim calcmode="lin" valueType="num">
                                      <p:cBhvr>
                                        <p:cTn id="229" dur="1000" fill="hold"/>
                                        <p:tgtEl>
                                          <p:spTgt spid="37"/>
                                        </p:tgtEl>
                                        <p:attrNameLst>
                                          <p:attrName>ppt_h</p:attrName>
                                        </p:attrNameLst>
                                      </p:cBhvr>
                                      <p:tavLst>
                                        <p:tav tm="0">
                                          <p:val>
                                            <p:fltVal val="0"/>
                                          </p:val>
                                        </p:tav>
                                        <p:tav tm="100000">
                                          <p:val>
                                            <p:strVal val="#ppt_h"/>
                                          </p:val>
                                        </p:tav>
                                      </p:tavLst>
                                    </p:anim>
                                    <p:anim calcmode="lin" valueType="num">
                                      <p:cBhvr>
                                        <p:cTn id="230" dur="1000" fill="hold"/>
                                        <p:tgtEl>
                                          <p:spTgt spid="37"/>
                                        </p:tgtEl>
                                        <p:attrNameLst>
                                          <p:attrName>style.rotation</p:attrName>
                                        </p:attrNameLst>
                                      </p:cBhvr>
                                      <p:tavLst>
                                        <p:tav tm="0">
                                          <p:val>
                                            <p:fltVal val="90"/>
                                          </p:val>
                                        </p:tav>
                                        <p:tav tm="100000">
                                          <p:val>
                                            <p:fltVal val="0"/>
                                          </p:val>
                                        </p:tav>
                                      </p:tavLst>
                                    </p:anim>
                                    <p:animEffect transition="in" filter="fade">
                                      <p:cBhvr>
                                        <p:cTn id="231" dur="1000"/>
                                        <p:tgtEl>
                                          <p:spTgt spid="37"/>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38"/>
                                        </p:tgtEl>
                                        <p:attrNameLst>
                                          <p:attrName>style.visibility</p:attrName>
                                        </p:attrNameLst>
                                      </p:cBhvr>
                                      <p:to>
                                        <p:strVal val="visible"/>
                                      </p:to>
                                    </p:set>
                                    <p:anim calcmode="lin" valueType="num">
                                      <p:cBhvr>
                                        <p:cTn id="234" dur="1000" fill="hold"/>
                                        <p:tgtEl>
                                          <p:spTgt spid="38"/>
                                        </p:tgtEl>
                                        <p:attrNameLst>
                                          <p:attrName>ppt_w</p:attrName>
                                        </p:attrNameLst>
                                      </p:cBhvr>
                                      <p:tavLst>
                                        <p:tav tm="0">
                                          <p:val>
                                            <p:fltVal val="0"/>
                                          </p:val>
                                        </p:tav>
                                        <p:tav tm="100000">
                                          <p:val>
                                            <p:strVal val="#ppt_w"/>
                                          </p:val>
                                        </p:tav>
                                      </p:tavLst>
                                    </p:anim>
                                    <p:anim calcmode="lin" valueType="num">
                                      <p:cBhvr>
                                        <p:cTn id="235" dur="1000" fill="hold"/>
                                        <p:tgtEl>
                                          <p:spTgt spid="38"/>
                                        </p:tgtEl>
                                        <p:attrNameLst>
                                          <p:attrName>ppt_h</p:attrName>
                                        </p:attrNameLst>
                                      </p:cBhvr>
                                      <p:tavLst>
                                        <p:tav tm="0">
                                          <p:val>
                                            <p:fltVal val="0"/>
                                          </p:val>
                                        </p:tav>
                                        <p:tav tm="100000">
                                          <p:val>
                                            <p:strVal val="#ppt_h"/>
                                          </p:val>
                                        </p:tav>
                                      </p:tavLst>
                                    </p:anim>
                                    <p:anim calcmode="lin" valueType="num">
                                      <p:cBhvr>
                                        <p:cTn id="236" dur="1000" fill="hold"/>
                                        <p:tgtEl>
                                          <p:spTgt spid="38"/>
                                        </p:tgtEl>
                                        <p:attrNameLst>
                                          <p:attrName>style.rotation</p:attrName>
                                        </p:attrNameLst>
                                      </p:cBhvr>
                                      <p:tavLst>
                                        <p:tav tm="0">
                                          <p:val>
                                            <p:fltVal val="90"/>
                                          </p:val>
                                        </p:tav>
                                        <p:tav tm="100000">
                                          <p:val>
                                            <p:fltVal val="0"/>
                                          </p:val>
                                        </p:tav>
                                      </p:tavLst>
                                    </p:anim>
                                    <p:animEffect transition="in" filter="fade">
                                      <p:cBhvr>
                                        <p:cTn id="237" dur="1000"/>
                                        <p:tgtEl>
                                          <p:spTgt spid="38"/>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39"/>
                                        </p:tgtEl>
                                        <p:attrNameLst>
                                          <p:attrName>style.visibility</p:attrName>
                                        </p:attrNameLst>
                                      </p:cBhvr>
                                      <p:to>
                                        <p:strVal val="visible"/>
                                      </p:to>
                                    </p:set>
                                    <p:anim calcmode="lin" valueType="num">
                                      <p:cBhvr>
                                        <p:cTn id="240" dur="1000" fill="hold"/>
                                        <p:tgtEl>
                                          <p:spTgt spid="39"/>
                                        </p:tgtEl>
                                        <p:attrNameLst>
                                          <p:attrName>ppt_w</p:attrName>
                                        </p:attrNameLst>
                                      </p:cBhvr>
                                      <p:tavLst>
                                        <p:tav tm="0">
                                          <p:val>
                                            <p:fltVal val="0"/>
                                          </p:val>
                                        </p:tav>
                                        <p:tav tm="100000">
                                          <p:val>
                                            <p:strVal val="#ppt_w"/>
                                          </p:val>
                                        </p:tav>
                                      </p:tavLst>
                                    </p:anim>
                                    <p:anim calcmode="lin" valueType="num">
                                      <p:cBhvr>
                                        <p:cTn id="241" dur="1000" fill="hold"/>
                                        <p:tgtEl>
                                          <p:spTgt spid="39"/>
                                        </p:tgtEl>
                                        <p:attrNameLst>
                                          <p:attrName>ppt_h</p:attrName>
                                        </p:attrNameLst>
                                      </p:cBhvr>
                                      <p:tavLst>
                                        <p:tav tm="0">
                                          <p:val>
                                            <p:fltVal val="0"/>
                                          </p:val>
                                        </p:tav>
                                        <p:tav tm="100000">
                                          <p:val>
                                            <p:strVal val="#ppt_h"/>
                                          </p:val>
                                        </p:tav>
                                      </p:tavLst>
                                    </p:anim>
                                    <p:anim calcmode="lin" valueType="num">
                                      <p:cBhvr>
                                        <p:cTn id="242" dur="1000" fill="hold"/>
                                        <p:tgtEl>
                                          <p:spTgt spid="39"/>
                                        </p:tgtEl>
                                        <p:attrNameLst>
                                          <p:attrName>style.rotation</p:attrName>
                                        </p:attrNameLst>
                                      </p:cBhvr>
                                      <p:tavLst>
                                        <p:tav tm="0">
                                          <p:val>
                                            <p:fltVal val="90"/>
                                          </p:val>
                                        </p:tav>
                                        <p:tav tm="100000">
                                          <p:val>
                                            <p:fltVal val="0"/>
                                          </p:val>
                                        </p:tav>
                                      </p:tavLst>
                                    </p:anim>
                                    <p:animEffect transition="in" filter="fade">
                                      <p:cBhvr>
                                        <p:cTn id="243" dur="1000"/>
                                        <p:tgtEl>
                                          <p:spTgt spid="39"/>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40"/>
                                        </p:tgtEl>
                                        <p:attrNameLst>
                                          <p:attrName>style.visibility</p:attrName>
                                        </p:attrNameLst>
                                      </p:cBhvr>
                                      <p:to>
                                        <p:strVal val="visible"/>
                                      </p:to>
                                    </p:set>
                                    <p:anim calcmode="lin" valueType="num">
                                      <p:cBhvr>
                                        <p:cTn id="246" dur="1000" fill="hold"/>
                                        <p:tgtEl>
                                          <p:spTgt spid="40"/>
                                        </p:tgtEl>
                                        <p:attrNameLst>
                                          <p:attrName>ppt_w</p:attrName>
                                        </p:attrNameLst>
                                      </p:cBhvr>
                                      <p:tavLst>
                                        <p:tav tm="0">
                                          <p:val>
                                            <p:fltVal val="0"/>
                                          </p:val>
                                        </p:tav>
                                        <p:tav tm="100000">
                                          <p:val>
                                            <p:strVal val="#ppt_w"/>
                                          </p:val>
                                        </p:tav>
                                      </p:tavLst>
                                    </p:anim>
                                    <p:anim calcmode="lin" valueType="num">
                                      <p:cBhvr>
                                        <p:cTn id="247" dur="1000" fill="hold"/>
                                        <p:tgtEl>
                                          <p:spTgt spid="40"/>
                                        </p:tgtEl>
                                        <p:attrNameLst>
                                          <p:attrName>ppt_h</p:attrName>
                                        </p:attrNameLst>
                                      </p:cBhvr>
                                      <p:tavLst>
                                        <p:tav tm="0">
                                          <p:val>
                                            <p:fltVal val="0"/>
                                          </p:val>
                                        </p:tav>
                                        <p:tav tm="100000">
                                          <p:val>
                                            <p:strVal val="#ppt_h"/>
                                          </p:val>
                                        </p:tav>
                                      </p:tavLst>
                                    </p:anim>
                                    <p:anim calcmode="lin" valueType="num">
                                      <p:cBhvr>
                                        <p:cTn id="248" dur="1000" fill="hold"/>
                                        <p:tgtEl>
                                          <p:spTgt spid="40"/>
                                        </p:tgtEl>
                                        <p:attrNameLst>
                                          <p:attrName>style.rotation</p:attrName>
                                        </p:attrNameLst>
                                      </p:cBhvr>
                                      <p:tavLst>
                                        <p:tav tm="0">
                                          <p:val>
                                            <p:fltVal val="90"/>
                                          </p:val>
                                        </p:tav>
                                        <p:tav tm="100000">
                                          <p:val>
                                            <p:fltVal val="0"/>
                                          </p:val>
                                        </p:tav>
                                      </p:tavLst>
                                    </p:anim>
                                    <p:animEffect transition="in" filter="fade">
                                      <p:cBhvr>
                                        <p:cTn id="249" dur="1000"/>
                                        <p:tgtEl>
                                          <p:spTgt spid="40"/>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41"/>
                                        </p:tgtEl>
                                        <p:attrNameLst>
                                          <p:attrName>style.visibility</p:attrName>
                                        </p:attrNameLst>
                                      </p:cBhvr>
                                      <p:to>
                                        <p:strVal val="visible"/>
                                      </p:to>
                                    </p:set>
                                    <p:anim calcmode="lin" valueType="num">
                                      <p:cBhvr>
                                        <p:cTn id="252" dur="1000" fill="hold"/>
                                        <p:tgtEl>
                                          <p:spTgt spid="41"/>
                                        </p:tgtEl>
                                        <p:attrNameLst>
                                          <p:attrName>ppt_w</p:attrName>
                                        </p:attrNameLst>
                                      </p:cBhvr>
                                      <p:tavLst>
                                        <p:tav tm="0">
                                          <p:val>
                                            <p:fltVal val="0"/>
                                          </p:val>
                                        </p:tav>
                                        <p:tav tm="100000">
                                          <p:val>
                                            <p:strVal val="#ppt_w"/>
                                          </p:val>
                                        </p:tav>
                                      </p:tavLst>
                                    </p:anim>
                                    <p:anim calcmode="lin" valueType="num">
                                      <p:cBhvr>
                                        <p:cTn id="253" dur="1000" fill="hold"/>
                                        <p:tgtEl>
                                          <p:spTgt spid="41"/>
                                        </p:tgtEl>
                                        <p:attrNameLst>
                                          <p:attrName>ppt_h</p:attrName>
                                        </p:attrNameLst>
                                      </p:cBhvr>
                                      <p:tavLst>
                                        <p:tav tm="0">
                                          <p:val>
                                            <p:fltVal val="0"/>
                                          </p:val>
                                        </p:tav>
                                        <p:tav tm="100000">
                                          <p:val>
                                            <p:strVal val="#ppt_h"/>
                                          </p:val>
                                        </p:tav>
                                      </p:tavLst>
                                    </p:anim>
                                    <p:anim calcmode="lin" valueType="num">
                                      <p:cBhvr>
                                        <p:cTn id="254" dur="1000" fill="hold"/>
                                        <p:tgtEl>
                                          <p:spTgt spid="41"/>
                                        </p:tgtEl>
                                        <p:attrNameLst>
                                          <p:attrName>style.rotation</p:attrName>
                                        </p:attrNameLst>
                                      </p:cBhvr>
                                      <p:tavLst>
                                        <p:tav tm="0">
                                          <p:val>
                                            <p:fltVal val="90"/>
                                          </p:val>
                                        </p:tav>
                                        <p:tav tm="100000">
                                          <p:val>
                                            <p:fltVal val="0"/>
                                          </p:val>
                                        </p:tav>
                                      </p:tavLst>
                                    </p:anim>
                                    <p:animEffect transition="in" filter="fade">
                                      <p:cBhvr>
                                        <p:cTn id="255" dur="1000"/>
                                        <p:tgtEl>
                                          <p:spTgt spid="41"/>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42"/>
                                        </p:tgtEl>
                                        <p:attrNameLst>
                                          <p:attrName>style.visibility</p:attrName>
                                        </p:attrNameLst>
                                      </p:cBhvr>
                                      <p:to>
                                        <p:strVal val="visible"/>
                                      </p:to>
                                    </p:set>
                                    <p:anim calcmode="lin" valueType="num">
                                      <p:cBhvr>
                                        <p:cTn id="258" dur="1000" fill="hold"/>
                                        <p:tgtEl>
                                          <p:spTgt spid="42"/>
                                        </p:tgtEl>
                                        <p:attrNameLst>
                                          <p:attrName>ppt_w</p:attrName>
                                        </p:attrNameLst>
                                      </p:cBhvr>
                                      <p:tavLst>
                                        <p:tav tm="0">
                                          <p:val>
                                            <p:fltVal val="0"/>
                                          </p:val>
                                        </p:tav>
                                        <p:tav tm="100000">
                                          <p:val>
                                            <p:strVal val="#ppt_w"/>
                                          </p:val>
                                        </p:tav>
                                      </p:tavLst>
                                    </p:anim>
                                    <p:anim calcmode="lin" valueType="num">
                                      <p:cBhvr>
                                        <p:cTn id="259" dur="1000" fill="hold"/>
                                        <p:tgtEl>
                                          <p:spTgt spid="42"/>
                                        </p:tgtEl>
                                        <p:attrNameLst>
                                          <p:attrName>ppt_h</p:attrName>
                                        </p:attrNameLst>
                                      </p:cBhvr>
                                      <p:tavLst>
                                        <p:tav tm="0">
                                          <p:val>
                                            <p:fltVal val="0"/>
                                          </p:val>
                                        </p:tav>
                                        <p:tav tm="100000">
                                          <p:val>
                                            <p:strVal val="#ppt_h"/>
                                          </p:val>
                                        </p:tav>
                                      </p:tavLst>
                                    </p:anim>
                                    <p:anim calcmode="lin" valueType="num">
                                      <p:cBhvr>
                                        <p:cTn id="260" dur="1000" fill="hold"/>
                                        <p:tgtEl>
                                          <p:spTgt spid="42"/>
                                        </p:tgtEl>
                                        <p:attrNameLst>
                                          <p:attrName>style.rotation</p:attrName>
                                        </p:attrNameLst>
                                      </p:cBhvr>
                                      <p:tavLst>
                                        <p:tav tm="0">
                                          <p:val>
                                            <p:fltVal val="90"/>
                                          </p:val>
                                        </p:tav>
                                        <p:tav tm="100000">
                                          <p:val>
                                            <p:fltVal val="0"/>
                                          </p:val>
                                        </p:tav>
                                      </p:tavLst>
                                    </p:anim>
                                    <p:animEffect transition="in" filter="fade">
                                      <p:cBhvr>
                                        <p:cTn id="261" dur="1000"/>
                                        <p:tgtEl>
                                          <p:spTgt spid="42"/>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43"/>
                                        </p:tgtEl>
                                        <p:attrNameLst>
                                          <p:attrName>style.visibility</p:attrName>
                                        </p:attrNameLst>
                                      </p:cBhvr>
                                      <p:to>
                                        <p:strVal val="visible"/>
                                      </p:to>
                                    </p:set>
                                    <p:anim calcmode="lin" valueType="num">
                                      <p:cBhvr>
                                        <p:cTn id="264" dur="1000" fill="hold"/>
                                        <p:tgtEl>
                                          <p:spTgt spid="43"/>
                                        </p:tgtEl>
                                        <p:attrNameLst>
                                          <p:attrName>ppt_w</p:attrName>
                                        </p:attrNameLst>
                                      </p:cBhvr>
                                      <p:tavLst>
                                        <p:tav tm="0">
                                          <p:val>
                                            <p:fltVal val="0"/>
                                          </p:val>
                                        </p:tav>
                                        <p:tav tm="100000">
                                          <p:val>
                                            <p:strVal val="#ppt_w"/>
                                          </p:val>
                                        </p:tav>
                                      </p:tavLst>
                                    </p:anim>
                                    <p:anim calcmode="lin" valueType="num">
                                      <p:cBhvr>
                                        <p:cTn id="265" dur="1000" fill="hold"/>
                                        <p:tgtEl>
                                          <p:spTgt spid="43"/>
                                        </p:tgtEl>
                                        <p:attrNameLst>
                                          <p:attrName>ppt_h</p:attrName>
                                        </p:attrNameLst>
                                      </p:cBhvr>
                                      <p:tavLst>
                                        <p:tav tm="0">
                                          <p:val>
                                            <p:fltVal val="0"/>
                                          </p:val>
                                        </p:tav>
                                        <p:tav tm="100000">
                                          <p:val>
                                            <p:strVal val="#ppt_h"/>
                                          </p:val>
                                        </p:tav>
                                      </p:tavLst>
                                    </p:anim>
                                    <p:anim calcmode="lin" valueType="num">
                                      <p:cBhvr>
                                        <p:cTn id="266" dur="1000" fill="hold"/>
                                        <p:tgtEl>
                                          <p:spTgt spid="43"/>
                                        </p:tgtEl>
                                        <p:attrNameLst>
                                          <p:attrName>style.rotation</p:attrName>
                                        </p:attrNameLst>
                                      </p:cBhvr>
                                      <p:tavLst>
                                        <p:tav tm="0">
                                          <p:val>
                                            <p:fltVal val="90"/>
                                          </p:val>
                                        </p:tav>
                                        <p:tav tm="100000">
                                          <p:val>
                                            <p:fltVal val="0"/>
                                          </p:val>
                                        </p:tav>
                                      </p:tavLst>
                                    </p:anim>
                                    <p:animEffect transition="in" filter="fade">
                                      <p:cBhvr>
                                        <p:cTn id="267" dur="1000"/>
                                        <p:tgtEl>
                                          <p:spTgt spid="43"/>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45"/>
                                        </p:tgtEl>
                                        <p:attrNameLst>
                                          <p:attrName>style.visibility</p:attrName>
                                        </p:attrNameLst>
                                      </p:cBhvr>
                                      <p:to>
                                        <p:strVal val="visible"/>
                                      </p:to>
                                    </p:set>
                                    <p:anim calcmode="lin" valueType="num">
                                      <p:cBhvr>
                                        <p:cTn id="276" dur="1000" fill="hold"/>
                                        <p:tgtEl>
                                          <p:spTgt spid="45"/>
                                        </p:tgtEl>
                                        <p:attrNameLst>
                                          <p:attrName>ppt_w</p:attrName>
                                        </p:attrNameLst>
                                      </p:cBhvr>
                                      <p:tavLst>
                                        <p:tav tm="0">
                                          <p:val>
                                            <p:fltVal val="0"/>
                                          </p:val>
                                        </p:tav>
                                        <p:tav tm="100000">
                                          <p:val>
                                            <p:strVal val="#ppt_w"/>
                                          </p:val>
                                        </p:tav>
                                      </p:tavLst>
                                    </p:anim>
                                    <p:anim calcmode="lin" valueType="num">
                                      <p:cBhvr>
                                        <p:cTn id="277" dur="1000" fill="hold"/>
                                        <p:tgtEl>
                                          <p:spTgt spid="45"/>
                                        </p:tgtEl>
                                        <p:attrNameLst>
                                          <p:attrName>ppt_h</p:attrName>
                                        </p:attrNameLst>
                                      </p:cBhvr>
                                      <p:tavLst>
                                        <p:tav tm="0">
                                          <p:val>
                                            <p:fltVal val="0"/>
                                          </p:val>
                                        </p:tav>
                                        <p:tav tm="100000">
                                          <p:val>
                                            <p:strVal val="#ppt_h"/>
                                          </p:val>
                                        </p:tav>
                                      </p:tavLst>
                                    </p:anim>
                                    <p:anim calcmode="lin" valueType="num">
                                      <p:cBhvr>
                                        <p:cTn id="278" dur="1000" fill="hold"/>
                                        <p:tgtEl>
                                          <p:spTgt spid="45"/>
                                        </p:tgtEl>
                                        <p:attrNameLst>
                                          <p:attrName>style.rotation</p:attrName>
                                        </p:attrNameLst>
                                      </p:cBhvr>
                                      <p:tavLst>
                                        <p:tav tm="0">
                                          <p:val>
                                            <p:fltVal val="90"/>
                                          </p:val>
                                        </p:tav>
                                        <p:tav tm="100000">
                                          <p:val>
                                            <p:fltVal val="0"/>
                                          </p:val>
                                        </p:tav>
                                      </p:tavLst>
                                    </p:anim>
                                    <p:animEffect transition="in" filter="fade">
                                      <p:cBhvr>
                                        <p:cTn id="279" dur="1000"/>
                                        <p:tgtEl>
                                          <p:spTgt spid="45"/>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46"/>
                                        </p:tgtEl>
                                        <p:attrNameLst>
                                          <p:attrName>style.visibility</p:attrName>
                                        </p:attrNameLst>
                                      </p:cBhvr>
                                      <p:to>
                                        <p:strVal val="visible"/>
                                      </p:to>
                                    </p:set>
                                    <p:anim calcmode="lin" valueType="num">
                                      <p:cBhvr>
                                        <p:cTn id="282" dur="1000" fill="hold"/>
                                        <p:tgtEl>
                                          <p:spTgt spid="46"/>
                                        </p:tgtEl>
                                        <p:attrNameLst>
                                          <p:attrName>ppt_w</p:attrName>
                                        </p:attrNameLst>
                                      </p:cBhvr>
                                      <p:tavLst>
                                        <p:tav tm="0">
                                          <p:val>
                                            <p:fltVal val="0"/>
                                          </p:val>
                                        </p:tav>
                                        <p:tav tm="100000">
                                          <p:val>
                                            <p:strVal val="#ppt_w"/>
                                          </p:val>
                                        </p:tav>
                                      </p:tavLst>
                                    </p:anim>
                                    <p:anim calcmode="lin" valueType="num">
                                      <p:cBhvr>
                                        <p:cTn id="283" dur="1000" fill="hold"/>
                                        <p:tgtEl>
                                          <p:spTgt spid="46"/>
                                        </p:tgtEl>
                                        <p:attrNameLst>
                                          <p:attrName>ppt_h</p:attrName>
                                        </p:attrNameLst>
                                      </p:cBhvr>
                                      <p:tavLst>
                                        <p:tav tm="0">
                                          <p:val>
                                            <p:fltVal val="0"/>
                                          </p:val>
                                        </p:tav>
                                        <p:tav tm="100000">
                                          <p:val>
                                            <p:strVal val="#ppt_h"/>
                                          </p:val>
                                        </p:tav>
                                      </p:tavLst>
                                    </p:anim>
                                    <p:anim calcmode="lin" valueType="num">
                                      <p:cBhvr>
                                        <p:cTn id="284" dur="1000" fill="hold"/>
                                        <p:tgtEl>
                                          <p:spTgt spid="46"/>
                                        </p:tgtEl>
                                        <p:attrNameLst>
                                          <p:attrName>style.rotation</p:attrName>
                                        </p:attrNameLst>
                                      </p:cBhvr>
                                      <p:tavLst>
                                        <p:tav tm="0">
                                          <p:val>
                                            <p:fltVal val="90"/>
                                          </p:val>
                                        </p:tav>
                                        <p:tav tm="100000">
                                          <p:val>
                                            <p:fltVal val="0"/>
                                          </p:val>
                                        </p:tav>
                                      </p:tavLst>
                                    </p:anim>
                                    <p:animEffect transition="in" filter="fade">
                                      <p:cBhvr>
                                        <p:cTn id="285" dur="1000"/>
                                        <p:tgtEl>
                                          <p:spTgt spid="46"/>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47"/>
                                        </p:tgtEl>
                                        <p:attrNameLst>
                                          <p:attrName>style.visibility</p:attrName>
                                        </p:attrNameLst>
                                      </p:cBhvr>
                                      <p:to>
                                        <p:strVal val="visible"/>
                                      </p:to>
                                    </p:set>
                                    <p:anim calcmode="lin" valueType="num">
                                      <p:cBhvr>
                                        <p:cTn id="288" dur="1000" fill="hold"/>
                                        <p:tgtEl>
                                          <p:spTgt spid="47"/>
                                        </p:tgtEl>
                                        <p:attrNameLst>
                                          <p:attrName>ppt_w</p:attrName>
                                        </p:attrNameLst>
                                      </p:cBhvr>
                                      <p:tavLst>
                                        <p:tav tm="0">
                                          <p:val>
                                            <p:fltVal val="0"/>
                                          </p:val>
                                        </p:tav>
                                        <p:tav tm="100000">
                                          <p:val>
                                            <p:strVal val="#ppt_w"/>
                                          </p:val>
                                        </p:tav>
                                      </p:tavLst>
                                    </p:anim>
                                    <p:anim calcmode="lin" valueType="num">
                                      <p:cBhvr>
                                        <p:cTn id="289" dur="1000" fill="hold"/>
                                        <p:tgtEl>
                                          <p:spTgt spid="47"/>
                                        </p:tgtEl>
                                        <p:attrNameLst>
                                          <p:attrName>ppt_h</p:attrName>
                                        </p:attrNameLst>
                                      </p:cBhvr>
                                      <p:tavLst>
                                        <p:tav tm="0">
                                          <p:val>
                                            <p:fltVal val="0"/>
                                          </p:val>
                                        </p:tav>
                                        <p:tav tm="100000">
                                          <p:val>
                                            <p:strVal val="#ppt_h"/>
                                          </p:val>
                                        </p:tav>
                                      </p:tavLst>
                                    </p:anim>
                                    <p:anim calcmode="lin" valueType="num">
                                      <p:cBhvr>
                                        <p:cTn id="290" dur="1000" fill="hold"/>
                                        <p:tgtEl>
                                          <p:spTgt spid="47"/>
                                        </p:tgtEl>
                                        <p:attrNameLst>
                                          <p:attrName>style.rotation</p:attrName>
                                        </p:attrNameLst>
                                      </p:cBhvr>
                                      <p:tavLst>
                                        <p:tav tm="0">
                                          <p:val>
                                            <p:fltVal val="90"/>
                                          </p:val>
                                        </p:tav>
                                        <p:tav tm="100000">
                                          <p:val>
                                            <p:fltVal val="0"/>
                                          </p:val>
                                        </p:tav>
                                      </p:tavLst>
                                    </p:anim>
                                    <p:animEffect transition="in" filter="fade">
                                      <p:cBhvr>
                                        <p:cTn id="291" dur="1000"/>
                                        <p:tgtEl>
                                          <p:spTgt spid="47"/>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48"/>
                                        </p:tgtEl>
                                        <p:attrNameLst>
                                          <p:attrName>style.visibility</p:attrName>
                                        </p:attrNameLst>
                                      </p:cBhvr>
                                      <p:to>
                                        <p:strVal val="visible"/>
                                      </p:to>
                                    </p:set>
                                    <p:anim calcmode="lin" valueType="num">
                                      <p:cBhvr>
                                        <p:cTn id="294" dur="1000" fill="hold"/>
                                        <p:tgtEl>
                                          <p:spTgt spid="48"/>
                                        </p:tgtEl>
                                        <p:attrNameLst>
                                          <p:attrName>ppt_w</p:attrName>
                                        </p:attrNameLst>
                                      </p:cBhvr>
                                      <p:tavLst>
                                        <p:tav tm="0">
                                          <p:val>
                                            <p:fltVal val="0"/>
                                          </p:val>
                                        </p:tav>
                                        <p:tav tm="100000">
                                          <p:val>
                                            <p:strVal val="#ppt_w"/>
                                          </p:val>
                                        </p:tav>
                                      </p:tavLst>
                                    </p:anim>
                                    <p:anim calcmode="lin" valueType="num">
                                      <p:cBhvr>
                                        <p:cTn id="295" dur="1000" fill="hold"/>
                                        <p:tgtEl>
                                          <p:spTgt spid="48"/>
                                        </p:tgtEl>
                                        <p:attrNameLst>
                                          <p:attrName>ppt_h</p:attrName>
                                        </p:attrNameLst>
                                      </p:cBhvr>
                                      <p:tavLst>
                                        <p:tav tm="0">
                                          <p:val>
                                            <p:fltVal val="0"/>
                                          </p:val>
                                        </p:tav>
                                        <p:tav tm="100000">
                                          <p:val>
                                            <p:strVal val="#ppt_h"/>
                                          </p:val>
                                        </p:tav>
                                      </p:tavLst>
                                    </p:anim>
                                    <p:anim calcmode="lin" valueType="num">
                                      <p:cBhvr>
                                        <p:cTn id="296" dur="1000" fill="hold"/>
                                        <p:tgtEl>
                                          <p:spTgt spid="48"/>
                                        </p:tgtEl>
                                        <p:attrNameLst>
                                          <p:attrName>style.rotation</p:attrName>
                                        </p:attrNameLst>
                                      </p:cBhvr>
                                      <p:tavLst>
                                        <p:tav tm="0">
                                          <p:val>
                                            <p:fltVal val="90"/>
                                          </p:val>
                                        </p:tav>
                                        <p:tav tm="100000">
                                          <p:val>
                                            <p:fltVal val="0"/>
                                          </p:val>
                                        </p:tav>
                                      </p:tavLst>
                                    </p:anim>
                                    <p:animEffect transition="in" filter="fade">
                                      <p:cBhvr>
                                        <p:cTn id="297" dur="1000"/>
                                        <p:tgtEl>
                                          <p:spTgt spid="48"/>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1000" fill="hold"/>
                                        <p:tgtEl>
                                          <p:spTgt spid="49"/>
                                        </p:tgtEl>
                                        <p:attrNameLst>
                                          <p:attrName>ppt_w</p:attrName>
                                        </p:attrNameLst>
                                      </p:cBhvr>
                                      <p:tavLst>
                                        <p:tav tm="0">
                                          <p:val>
                                            <p:fltVal val="0"/>
                                          </p:val>
                                        </p:tav>
                                        <p:tav tm="100000">
                                          <p:val>
                                            <p:strVal val="#ppt_w"/>
                                          </p:val>
                                        </p:tav>
                                      </p:tavLst>
                                    </p:anim>
                                    <p:anim calcmode="lin" valueType="num">
                                      <p:cBhvr>
                                        <p:cTn id="301" dur="1000" fill="hold"/>
                                        <p:tgtEl>
                                          <p:spTgt spid="49"/>
                                        </p:tgtEl>
                                        <p:attrNameLst>
                                          <p:attrName>ppt_h</p:attrName>
                                        </p:attrNameLst>
                                      </p:cBhvr>
                                      <p:tavLst>
                                        <p:tav tm="0">
                                          <p:val>
                                            <p:fltVal val="0"/>
                                          </p:val>
                                        </p:tav>
                                        <p:tav tm="100000">
                                          <p:val>
                                            <p:strVal val="#ppt_h"/>
                                          </p:val>
                                        </p:tav>
                                      </p:tavLst>
                                    </p:anim>
                                    <p:anim calcmode="lin" valueType="num">
                                      <p:cBhvr>
                                        <p:cTn id="302" dur="1000" fill="hold"/>
                                        <p:tgtEl>
                                          <p:spTgt spid="49"/>
                                        </p:tgtEl>
                                        <p:attrNameLst>
                                          <p:attrName>style.rotation</p:attrName>
                                        </p:attrNameLst>
                                      </p:cBhvr>
                                      <p:tavLst>
                                        <p:tav tm="0">
                                          <p:val>
                                            <p:fltVal val="90"/>
                                          </p:val>
                                        </p:tav>
                                        <p:tav tm="100000">
                                          <p:val>
                                            <p:fltVal val="0"/>
                                          </p:val>
                                        </p:tav>
                                      </p:tavLst>
                                    </p:anim>
                                    <p:animEffect transition="in" filter="fade">
                                      <p:cBhvr>
                                        <p:cTn id="303" dur="1000"/>
                                        <p:tgtEl>
                                          <p:spTgt spid="49"/>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50"/>
                                        </p:tgtEl>
                                        <p:attrNameLst>
                                          <p:attrName>style.visibility</p:attrName>
                                        </p:attrNameLst>
                                      </p:cBhvr>
                                      <p:to>
                                        <p:strVal val="visible"/>
                                      </p:to>
                                    </p:set>
                                    <p:anim calcmode="lin" valueType="num">
                                      <p:cBhvr>
                                        <p:cTn id="306" dur="1000" fill="hold"/>
                                        <p:tgtEl>
                                          <p:spTgt spid="50"/>
                                        </p:tgtEl>
                                        <p:attrNameLst>
                                          <p:attrName>ppt_w</p:attrName>
                                        </p:attrNameLst>
                                      </p:cBhvr>
                                      <p:tavLst>
                                        <p:tav tm="0">
                                          <p:val>
                                            <p:fltVal val="0"/>
                                          </p:val>
                                        </p:tav>
                                        <p:tav tm="100000">
                                          <p:val>
                                            <p:strVal val="#ppt_w"/>
                                          </p:val>
                                        </p:tav>
                                      </p:tavLst>
                                    </p:anim>
                                    <p:anim calcmode="lin" valueType="num">
                                      <p:cBhvr>
                                        <p:cTn id="307" dur="1000" fill="hold"/>
                                        <p:tgtEl>
                                          <p:spTgt spid="50"/>
                                        </p:tgtEl>
                                        <p:attrNameLst>
                                          <p:attrName>ppt_h</p:attrName>
                                        </p:attrNameLst>
                                      </p:cBhvr>
                                      <p:tavLst>
                                        <p:tav tm="0">
                                          <p:val>
                                            <p:fltVal val="0"/>
                                          </p:val>
                                        </p:tav>
                                        <p:tav tm="100000">
                                          <p:val>
                                            <p:strVal val="#ppt_h"/>
                                          </p:val>
                                        </p:tav>
                                      </p:tavLst>
                                    </p:anim>
                                    <p:anim calcmode="lin" valueType="num">
                                      <p:cBhvr>
                                        <p:cTn id="308" dur="1000" fill="hold"/>
                                        <p:tgtEl>
                                          <p:spTgt spid="50"/>
                                        </p:tgtEl>
                                        <p:attrNameLst>
                                          <p:attrName>style.rotation</p:attrName>
                                        </p:attrNameLst>
                                      </p:cBhvr>
                                      <p:tavLst>
                                        <p:tav tm="0">
                                          <p:val>
                                            <p:fltVal val="90"/>
                                          </p:val>
                                        </p:tav>
                                        <p:tav tm="100000">
                                          <p:val>
                                            <p:fltVal val="0"/>
                                          </p:val>
                                        </p:tav>
                                      </p:tavLst>
                                    </p:anim>
                                    <p:animEffect transition="in" filter="fade">
                                      <p:cBhvr>
                                        <p:cTn id="309" dur="1000"/>
                                        <p:tgtEl>
                                          <p:spTgt spid="50"/>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51"/>
                                        </p:tgtEl>
                                        <p:attrNameLst>
                                          <p:attrName>style.visibility</p:attrName>
                                        </p:attrNameLst>
                                      </p:cBhvr>
                                      <p:to>
                                        <p:strVal val="visible"/>
                                      </p:to>
                                    </p:set>
                                    <p:anim calcmode="lin" valueType="num">
                                      <p:cBhvr>
                                        <p:cTn id="312" dur="1000" fill="hold"/>
                                        <p:tgtEl>
                                          <p:spTgt spid="51"/>
                                        </p:tgtEl>
                                        <p:attrNameLst>
                                          <p:attrName>ppt_w</p:attrName>
                                        </p:attrNameLst>
                                      </p:cBhvr>
                                      <p:tavLst>
                                        <p:tav tm="0">
                                          <p:val>
                                            <p:fltVal val="0"/>
                                          </p:val>
                                        </p:tav>
                                        <p:tav tm="100000">
                                          <p:val>
                                            <p:strVal val="#ppt_w"/>
                                          </p:val>
                                        </p:tav>
                                      </p:tavLst>
                                    </p:anim>
                                    <p:anim calcmode="lin" valueType="num">
                                      <p:cBhvr>
                                        <p:cTn id="313" dur="1000" fill="hold"/>
                                        <p:tgtEl>
                                          <p:spTgt spid="51"/>
                                        </p:tgtEl>
                                        <p:attrNameLst>
                                          <p:attrName>ppt_h</p:attrName>
                                        </p:attrNameLst>
                                      </p:cBhvr>
                                      <p:tavLst>
                                        <p:tav tm="0">
                                          <p:val>
                                            <p:fltVal val="0"/>
                                          </p:val>
                                        </p:tav>
                                        <p:tav tm="100000">
                                          <p:val>
                                            <p:strVal val="#ppt_h"/>
                                          </p:val>
                                        </p:tav>
                                      </p:tavLst>
                                    </p:anim>
                                    <p:anim calcmode="lin" valueType="num">
                                      <p:cBhvr>
                                        <p:cTn id="314" dur="1000" fill="hold"/>
                                        <p:tgtEl>
                                          <p:spTgt spid="51"/>
                                        </p:tgtEl>
                                        <p:attrNameLst>
                                          <p:attrName>style.rotation</p:attrName>
                                        </p:attrNameLst>
                                      </p:cBhvr>
                                      <p:tavLst>
                                        <p:tav tm="0">
                                          <p:val>
                                            <p:fltVal val="90"/>
                                          </p:val>
                                        </p:tav>
                                        <p:tav tm="100000">
                                          <p:val>
                                            <p:fltVal val="0"/>
                                          </p:val>
                                        </p:tav>
                                      </p:tavLst>
                                    </p:anim>
                                    <p:animEffect transition="in" filter="fade">
                                      <p:cBhvr>
                                        <p:cTn id="315" dur="1000"/>
                                        <p:tgtEl>
                                          <p:spTgt spid="51"/>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52"/>
                                        </p:tgtEl>
                                        <p:attrNameLst>
                                          <p:attrName>style.visibility</p:attrName>
                                        </p:attrNameLst>
                                      </p:cBhvr>
                                      <p:to>
                                        <p:strVal val="visible"/>
                                      </p:to>
                                    </p:set>
                                    <p:anim calcmode="lin" valueType="num">
                                      <p:cBhvr>
                                        <p:cTn id="318" dur="1000" fill="hold"/>
                                        <p:tgtEl>
                                          <p:spTgt spid="52"/>
                                        </p:tgtEl>
                                        <p:attrNameLst>
                                          <p:attrName>ppt_w</p:attrName>
                                        </p:attrNameLst>
                                      </p:cBhvr>
                                      <p:tavLst>
                                        <p:tav tm="0">
                                          <p:val>
                                            <p:fltVal val="0"/>
                                          </p:val>
                                        </p:tav>
                                        <p:tav tm="100000">
                                          <p:val>
                                            <p:strVal val="#ppt_w"/>
                                          </p:val>
                                        </p:tav>
                                      </p:tavLst>
                                    </p:anim>
                                    <p:anim calcmode="lin" valueType="num">
                                      <p:cBhvr>
                                        <p:cTn id="319" dur="1000" fill="hold"/>
                                        <p:tgtEl>
                                          <p:spTgt spid="52"/>
                                        </p:tgtEl>
                                        <p:attrNameLst>
                                          <p:attrName>ppt_h</p:attrName>
                                        </p:attrNameLst>
                                      </p:cBhvr>
                                      <p:tavLst>
                                        <p:tav tm="0">
                                          <p:val>
                                            <p:fltVal val="0"/>
                                          </p:val>
                                        </p:tav>
                                        <p:tav tm="100000">
                                          <p:val>
                                            <p:strVal val="#ppt_h"/>
                                          </p:val>
                                        </p:tav>
                                      </p:tavLst>
                                    </p:anim>
                                    <p:anim calcmode="lin" valueType="num">
                                      <p:cBhvr>
                                        <p:cTn id="320" dur="1000" fill="hold"/>
                                        <p:tgtEl>
                                          <p:spTgt spid="52"/>
                                        </p:tgtEl>
                                        <p:attrNameLst>
                                          <p:attrName>style.rotation</p:attrName>
                                        </p:attrNameLst>
                                      </p:cBhvr>
                                      <p:tavLst>
                                        <p:tav tm="0">
                                          <p:val>
                                            <p:fltVal val="90"/>
                                          </p:val>
                                        </p:tav>
                                        <p:tav tm="100000">
                                          <p:val>
                                            <p:fltVal val="0"/>
                                          </p:val>
                                        </p:tav>
                                      </p:tavLst>
                                    </p:anim>
                                    <p:animEffect transition="in" filter="fade">
                                      <p:cBhvr>
                                        <p:cTn id="321" dur="1000"/>
                                        <p:tgtEl>
                                          <p:spTgt spid="52"/>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53"/>
                                        </p:tgtEl>
                                        <p:attrNameLst>
                                          <p:attrName>style.visibility</p:attrName>
                                        </p:attrNameLst>
                                      </p:cBhvr>
                                      <p:to>
                                        <p:strVal val="visible"/>
                                      </p:to>
                                    </p:set>
                                    <p:anim calcmode="lin" valueType="num">
                                      <p:cBhvr>
                                        <p:cTn id="324" dur="1000" fill="hold"/>
                                        <p:tgtEl>
                                          <p:spTgt spid="53"/>
                                        </p:tgtEl>
                                        <p:attrNameLst>
                                          <p:attrName>ppt_w</p:attrName>
                                        </p:attrNameLst>
                                      </p:cBhvr>
                                      <p:tavLst>
                                        <p:tav tm="0">
                                          <p:val>
                                            <p:fltVal val="0"/>
                                          </p:val>
                                        </p:tav>
                                        <p:tav tm="100000">
                                          <p:val>
                                            <p:strVal val="#ppt_w"/>
                                          </p:val>
                                        </p:tav>
                                      </p:tavLst>
                                    </p:anim>
                                    <p:anim calcmode="lin" valueType="num">
                                      <p:cBhvr>
                                        <p:cTn id="325" dur="1000" fill="hold"/>
                                        <p:tgtEl>
                                          <p:spTgt spid="53"/>
                                        </p:tgtEl>
                                        <p:attrNameLst>
                                          <p:attrName>ppt_h</p:attrName>
                                        </p:attrNameLst>
                                      </p:cBhvr>
                                      <p:tavLst>
                                        <p:tav tm="0">
                                          <p:val>
                                            <p:fltVal val="0"/>
                                          </p:val>
                                        </p:tav>
                                        <p:tav tm="100000">
                                          <p:val>
                                            <p:strVal val="#ppt_h"/>
                                          </p:val>
                                        </p:tav>
                                      </p:tavLst>
                                    </p:anim>
                                    <p:anim calcmode="lin" valueType="num">
                                      <p:cBhvr>
                                        <p:cTn id="326" dur="1000" fill="hold"/>
                                        <p:tgtEl>
                                          <p:spTgt spid="53"/>
                                        </p:tgtEl>
                                        <p:attrNameLst>
                                          <p:attrName>style.rotation</p:attrName>
                                        </p:attrNameLst>
                                      </p:cBhvr>
                                      <p:tavLst>
                                        <p:tav tm="0">
                                          <p:val>
                                            <p:fltVal val="90"/>
                                          </p:val>
                                        </p:tav>
                                        <p:tav tm="100000">
                                          <p:val>
                                            <p:fltVal val="0"/>
                                          </p:val>
                                        </p:tav>
                                      </p:tavLst>
                                    </p:anim>
                                    <p:animEffect transition="in" filter="fade">
                                      <p:cBhvr>
                                        <p:cTn id="327" dur="1000"/>
                                        <p:tgtEl>
                                          <p:spTgt spid="53"/>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54"/>
                                        </p:tgtEl>
                                        <p:attrNameLst>
                                          <p:attrName>style.visibility</p:attrName>
                                        </p:attrNameLst>
                                      </p:cBhvr>
                                      <p:to>
                                        <p:strVal val="visible"/>
                                      </p:to>
                                    </p:set>
                                    <p:anim calcmode="lin" valueType="num">
                                      <p:cBhvr>
                                        <p:cTn id="330" dur="1000" fill="hold"/>
                                        <p:tgtEl>
                                          <p:spTgt spid="54"/>
                                        </p:tgtEl>
                                        <p:attrNameLst>
                                          <p:attrName>ppt_w</p:attrName>
                                        </p:attrNameLst>
                                      </p:cBhvr>
                                      <p:tavLst>
                                        <p:tav tm="0">
                                          <p:val>
                                            <p:fltVal val="0"/>
                                          </p:val>
                                        </p:tav>
                                        <p:tav tm="100000">
                                          <p:val>
                                            <p:strVal val="#ppt_w"/>
                                          </p:val>
                                        </p:tav>
                                      </p:tavLst>
                                    </p:anim>
                                    <p:anim calcmode="lin" valueType="num">
                                      <p:cBhvr>
                                        <p:cTn id="331" dur="1000" fill="hold"/>
                                        <p:tgtEl>
                                          <p:spTgt spid="54"/>
                                        </p:tgtEl>
                                        <p:attrNameLst>
                                          <p:attrName>ppt_h</p:attrName>
                                        </p:attrNameLst>
                                      </p:cBhvr>
                                      <p:tavLst>
                                        <p:tav tm="0">
                                          <p:val>
                                            <p:fltVal val="0"/>
                                          </p:val>
                                        </p:tav>
                                        <p:tav tm="100000">
                                          <p:val>
                                            <p:strVal val="#ppt_h"/>
                                          </p:val>
                                        </p:tav>
                                      </p:tavLst>
                                    </p:anim>
                                    <p:anim calcmode="lin" valueType="num">
                                      <p:cBhvr>
                                        <p:cTn id="332" dur="1000" fill="hold"/>
                                        <p:tgtEl>
                                          <p:spTgt spid="54"/>
                                        </p:tgtEl>
                                        <p:attrNameLst>
                                          <p:attrName>style.rotation</p:attrName>
                                        </p:attrNameLst>
                                      </p:cBhvr>
                                      <p:tavLst>
                                        <p:tav tm="0">
                                          <p:val>
                                            <p:fltVal val="90"/>
                                          </p:val>
                                        </p:tav>
                                        <p:tav tm="100000">
                                          <p:val>
                                            <p:fltVal val="0"/>
                                          </p:val>
                                        </p:tav>
                                      </p:tavLst>
                                    </p:anim>
                                    <p:animEffect transition="in" filter="fade">
                                      <p:cBhvr>
                                        <p:cTn id="333" dur="1000"/>
                                        <p:tgtEl>
                                          <p:spTgt spid="54"/>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55"/>
                                        </p:tgtEl>
                                        <p:attrNameLst>
                                          <p:attrName>style.visibility</p:attrName>
                                        </p:attrNameLst>
                                      </p:cBhvr>
                                      <p:to>
                                        <p:strVal val="visible"/>
                                      </p:to>
                                    </p:set>
                                    <p:anim calcmode="lin" valueType="num">
                                      <p:cBhvr>
                                        <p:cTn id="336" dur="1000" fill="hold"/>
                                        <p:tgtEl>
                                          <p:spTgt spid="55"/>
                                        </p:tgtEl>
                                        <p:attrNameLst>
                                          <p:attrName>ppt_w</p:attrName>
                                        </p:attrNameLst>
                                      </p:cBhvr>
                                      <p:tavLst>
                                        <p:tav tm="0">
                                          <p:val>
                                            <p:fltVal val="0"/>
                                          </p:val>
                                        </p:tav>
                                        <p:tav tm="100000">
                                          <p:val>
                                            <p:strVal val="#ppt_w"/>
                                          </p:val>
                                        </p:tav>
                                      </p:tavLst>
                                    </p:anim>
                                    <p:anim calcmode="lin" valueType="num">
                                      <p:cBhvr>
                                        <p:cTn id="337" dur="1000" fill="hold"/>
                                        <p:tgtEl>
                                          <p:spTgt spid="55"/>
                                        </p:tgtEl>
                                        <p:attrNameLst>
                                          <p:attrName>ppt_h</p:attrName>
                                        </p:attrNameLst>
                                      </p:cBhvr>
                                      <p:tavLst>
                                        <p:tav tm="0">
                                          <p:val>
                                            <p:fltVal val="0"/>
                                          </p:val>
                                        </p:tav>
                                        <p:tav tm="100000">
                                          <p:val>
                                            <p:strVal val="#ppt_h"/>
                                          </p:val>
                                        </p:tav>
                                      </p:tavLst>
                                    </p:anim>
                                    <p:anim calcmode="lin" valueType="num">
                                      <p:cBhvr>
                                        <p:cTn id="338" dur="1000" fill="hold"/>
                                        <p:tgtEl>
                                          <p:spTgt spid="55"/>
                                        </p:tgtEl>
                                        <p:attrNameLst>
                                          <p:attrName>style.rotation</p:attrName>
                                        </p:attrNameLst>
                                      </p:cBhvr>
                                      <p:tavLst>
                                        <p:tav tm="0">
                                          <p:val>
                                            <p:fltVal val="90"/>
                                          </p:val>
                                        </p:tav>
                                        <p:tav tm="100000">
                                          <p:val>
                                            <p:fltVal val="0"/>
                                          </p:val>
                                        </p:tav>
                                      </p:tavLst>
                                    </p:anim>
                                    <p:animEffect transition="in" filter="fade">
                                      <p:cBhvr>
                                        <p:cTn id="339" dur="1000"/>
                                        <p:tgtEl>
                                          <p:spTgt spid="55"/>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56"/>
                                        </p:tgtEl>
                                        <p:attrNameLst>
                                          <p:attrName>style.visibility</p:attrName>
                                        </p:attrNameLst>
                                      </p:cBhvr>
                                      <p:to>
                                        <p:strVal val="visible"/>
                                      </p:to>
                                    </p:set>
                                    <p:anim calcmode="lin" valueType="num">
                                      <p:cBhvr>
                                        <p:cTn id="342" dur="1000" fill="hold"/>
                                        <p:tgtEl>
                                          <p:spTgt spid="56"/>
                                        </p:tgtEl>
                                        <p:attrNameLst>
                                          <p:attrName>ppt_w</p:attrName>
                                        </p:attrNameLst>
                                      </p:cBhvr>
                                      <p:tavLst>
                                        <p:tav tm="0">
                                          <p:val>
                                            <p:fltVal val="0"/>
                                          </p:val>
                                        </p:tav>
                                        <p:tav tm="100000">
                                          <p:val>
                                            <p:strVal val="#ppt_w"/>
                                          </p:val>
                                        </p:tav>
                                      </p:tavLst>
                                    </p:anim>
                                    <p:anim calcmode="lin" valueType="num">
                                      <p:cBhvr>
                                        <p:cTn id="343" dur="1000" fill="hold"/>
                                        <p:tgtEl>
                                          <p:spTgt spid="56"/>
                                        </p:tgtEl>
                                        <p:attrNameLst>
                                          <p:attrName>ppt_h</p:attrName>
                                        </p:attrNameLst>
                                      </p:cBhvr>
                                      <p:tavLst>
                                        <p:tav tm="0">
                                          <p:val>
                                            <p:fltVal val="0"/>
                                          </p:val>
                                        </p:tav>
                                        <p:tav tm="100000">
                                          <p:val>
                                            <p:strVal val="#ppt_h"/>
                                          </p:val>
                                        </p:tav>
                                      </p:tavLst>
                                    </p:anim>
                                    <p:anim calcmode="lin" valueType="num">
                                      <p:cBhvr>
                                        <p:cTn id="344" dur="1000" fill="hold"/>
                                        <p:tgtEl>
                                          <p:spTgt spid="56"/>
                                        </p:tgtEl>
                                        <p:attrNameLst>
                                          <p:attrName>style.rotation</p:attrName>
                                        </p:attrNameLst>
                                      </p:cBhvr>
                                      <p:tavLst>
                                        <p:tav tm="0">
                                          <p:val>
                                            <p:fltVal val="90"/>
                                          </p:val>
                                        </p:tav>
                                        <p:tav tm="100000">
                                          <p:val>
                                            <p:fltVal val="0"/>
                                          </p:val>
                                        </p:tav>
                                      </p:tavLst>
                                    </p:anim>
                                    <p:animEffect transition="in" filter="fade">
                                      <p:cBhvr>
                                        <p:cTn id="345" dur="1000"/>
                                        <p:tgtEl>
                                          <p:spTgt spid="56"/>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57"/>
                                        </p:tgtEl>
                                        <p:attrNameLst>
                                          <p:attrName>style.visibility</p:attrName>
                                        </p:attrNameLst>
                                      </p:cBhvr>
                                      <p:to>
                                        <p:strVal val="visible"/>
                                      </p:to>
                                    </p:set>
                                    <p:anim calcmode="lin" valueType="num">
                                      <p:cBhvr>
                                        <p:cTn id="348" dur="1000" fill="hold"/>
                                        <p:tgtEl>
                                          <p:spTgt spid="57"/>
                                        </p:tgtEl>
                                        <p:attrNameLst>
                                          <p:attrName>ppt_w</p:attrName>
                                        </p:attrNameLst>
                                      </p:cBhvr>
                                      <p:tavLst>
                                        <p:tav tm="0">
                                          <p:val>
                                            <p:fltVal val="0"/>
                                          </p:val>
                                        </p:tav>
                                        <p:tav tm="100000">
                                          <p:val>
                                            <p:strVal val="#ppt_w"/>
                                          </p:val>
                                        </p:tav>
                                      </p:tavLst>
                                    </p:anim>
                                    <p:anim calcmode="lin" valueType="num">
                                      <p:cBhvr>
                                        <p:cTn id="349" dur="1000" fill="hold"/>
                                        <p:tgtEl>
                                          <p:spTgt spid="57"/>
                                        </p:tgtEl>
                                        <p:attrNameLst>
                                          <p:attrName>ppt_h</p:attrName>
                                        </p:attrNameLst>
                                      </p:cBhvr>
                                      <p:tavLst>
                                        <p:tav tm="0">
                                          <p:val>
                                            <p:fltVal val="0"/>
                                          </p:val>
                                        </p:tav>
                                        <p:tav tm="100000">
                                          <p:val>
                                            <p:strVal val="#ppt_h"/>
                                          </p:val>
                                        </p:tav>
                                      </p:tavLst>
                                    </p:anim>
                                    <p:anim calcmode="lin" valueType="num">
                                      <p:cBhvr>
                                        <p:cTn id="350" dur="1000" fill="hold"/>
                                        <p:tgtEl>
                                          <p:spTgt spid="57"/>
                                        </p:tgtEl>
                                        <p:attrNameLst>
                                          <p:attrName>style.rotation</p:attrName>
                                        </p:attrNameLst>
                                      </p:cBhvr>
                                      <p:tavLst>
                                        <p:tav tm="0">
                                          <p:val>
                                            <p:fltVal val="90"/>
                                          </p:val>
                                        </p:tav>
                                        <p:tav tm="100000">
                                          <p:val>
                                            <p:fltVal val="0"/>
                                          </p:val>
                                        </p:tav>
                                      </p:tavLst>
                                    </p:anim>
                                    <p:animEffect transition="in" filter="fade">
                                      <p:cBhvr>
                                        <p:cTn id="351" dur="1000"/>
                                        <p:tgtEl>
                                          <p:spTgt spid="57"/>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58"/>
                                        </p:tgtEl>
                                        <p:attrNameLst>
                                          <p:attrName>style.visibility</p:attrName>
                                        </p:attrNameLst>
                                      </p:cBhvr>
                                      <p:to>
                                        <p:strVal val="visible"/>
                                      </p:to>
                                    </p:set>
                                    <p:anim calcmode="lin" valueType="num">
                                      <p:cBhvr>
                                        <p:cTn id="354" dur="1000" fill="hold"/>
                                        <p:tgtEl>
                                          <p:spTgt spid="58"/>
                                        </p:tgtEl>
                                        <p:attrNameLst>
                                          <p:attrName>ppt_w</p:attrName>
                                        </p:attrNameLst>
                                      </p:cBhvr>
                                      <p:tavLst>
                                        <p:tav tm="0">
                                          <p:val>
                                            <p:fltVal val="0"/>
                                          </p:val>
                                        </p:tav>
                                        <p:tav tm="100000">
                                          <p:val>
                                            <p:strVal val="#ppt_w"/>
                                          </p:val>
                                        </p:tav>
                                      </p:tavLst>
                                    </p:anim>
                                    <p:anim calcmode="lin" valueType="num">
                                      <p:cBhvr>
                                        <p:cTn id="355" dur="1000" fill="hold"/>
                                        <p:tgtEl>
                                          <p:spTgt spid="58"/>
                                        </p:tgtEl>
                                        <p:attrNameLst>
                                          <p:attrName>ppt_h</p:attrName>
                                        </p:attrNameLst>
                                      </p:cBhvr>
                                      <p:tavLst>
                                        <p:tav tm="0">
                                          <p:val>
                                            <p:fltVal val="0"/>
                                          </p:val>
                                        </p:tav>
                                        <p:tav tm="100000">
                                          <p:val>
                                            <p:strVal val="#ppt_h"/>
                                          </p:val>
                                        </p:tav>
                                      </p:tavLst>
                                    </p:anim>
                                    <p:anim calcmode="lin" valueType="num">
                                      <p:cBhvr>
                                        <p:cTn id="356" dur="1000" fill="hold"/>
                                        <p:tgtEl>
                                          <p:spTgt spid="58"/>
                                        </p:tgtEl>
                                        <p:attrNameLst>
                                          <p:attrName>style.rotation</p:attrName>
                                        </p:attrNameLst>
                                      </p:cBhvr>
                                      <p:tavLst>
                                        <p:tav tm="0">
                                          <p:val>
                                            <p:fltVal val="90"/>
                                          </p:val>
                                        </p:tav>
                                        <p:tav tm="100000">
                                          <p:val>
                                            <p:fltVal val="0"/>
                                          </p:val>
                                        </p:tav>
                                      </p:tavLst>
                                    </p:anim>
                                    <p:animEffect transition="in" filter="fade">
                                      <p:cBhvr>
                                        <p:cTn id="357" dur="1000"/>
                                        <p:tgtEl>
                                          <p:spTgt spid="58"/>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59"/>
                                        </p:tgtEl>
                                        <p:attrNameLst>
                                          <p:attrName>style.visibility</p:attrName>
                                        </p:attrNameLst>
                                      </p:cBhvr>
                                      <p:to>
                                        <p:strVal val="visible"/>
                                      </p:to>
                                    </p:set>
                                    <p:anim calcmode="lin" valueType="num">
                                      <p:cBhvr>
                                        <p:cTn id="360" dur="1000" fill="hold"/>
                                        <p:tgtEl>
                                          <p:spTgt spid="59"/>
                                        </p:tgtEl>
                                        <p:attrNameLst>
                                          <p:attrName>ppt_w</p:attrName>
                                        </p:attrNameLst>
                                      </p:cBhvr>
                                      <p:tavLst>
                                        <p:tav tm="0">
                                          <p:val>
                                            <p:fltVal val="0"/>
                                          </p:val>
                                        </p:tav>
                                        <p:tav tm="100000">
                                          <p:val>
                                            <p:strVal val="#ppt_w"/>
                                          </p:val>
                                        </p:tav>
                                      </p:tavLst>
                                    </p:anim>
                                    <p:anim calcmode="lin" valueType="num">
                                      <p:cBhvr>
                                        <p:cTn id="361" dur="1000" fill="hold"/>
                                        <p:tgtEl>
                                          <p:spTgt spid="59"/>
                                        </p:tgtEl>
                                        <p:attrNameLst>
                                          <p:attrName>ppt_h</p:attrName>
                                        </p:attrNameLst>
                                      </p:cBhvr>
                                      <p:tavLst>
                                        <p:tav tm="0">
                                          <p:val>
                                            <p:fltVal val="0"/>
                                          </p:val>
                                        </p:tav>
                                        <p:tav tm="100000">
                                          <p:val>
                                            <p:strVal val="#ppt_h"/>
                                          </p:val>
                                        </p:tav>
                                      </p:tavLst>
                                    </p:anim>
                                    <p:anim calcmode="lin" valueType="num">
                                      <p:cBhvr>
                                        <p:cTn id="362" dur="1000" fill="hold"/>
                                        <p:tgtEl>
                                          <p:spTgt spid="59"/>
                                        </p:tgtEl>
                                        <p:attrNameLst>
                                          <p:attrName>style.rotation</p:attrName>
                                        </p:attrNameLst>
                                      </p:cBhvr>
                                      <p:tavLst>
                                        <p:tav tm="0">
                                          <p:val>
                                            <p:fltVal val="90"/>
                                          </p:val>
                                        </p:tav>
                                        <p:tav tm="100000">
                                          <p:val>
                                            <p:fltVal val="0"/>
                                          </p:val>
                                        </p:tav>
                                      </p:tavLst>
                                    </p:anim>
                                    <p:animEffect transition="in" filter="fade">
                                      <p:cBhvr>
                                        <p:cTn id="363" dur="1000"/>
                                        <p:tgtEl>
                                          <p:spTgt spid="59"/>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60"/>
                                        </p:tgtEl>
                                        <p:attrNameLst>
                                          <p:attrName>style.visibility</p:attrName>
                                        </p:attrNameLst>
                                      </p:cBhvr>
                                      <p:to>
                                        <p:strVal val="visible"/>
                                      </p:to>
                                    </p:set>
                                    <p:anim calcmode="lin" valueType="num">
                                      <p:cBhvr>
                                        <p:cTn id="366" dur="1000" fill="hold"/>
                                        <p:tgtEl>
                                          <p:spTgt spid="60"/>
                                        </p:tgtEl>
                                        <p:attrNameLst>
                                          <p:attrName>ppt_w</p:attrName>
                                        </p:attrNameLst>
                                      </p:cBhvr>
                                      <p:tavLst>
                                        <p:tav tm="0">
                                          <p:val>
                                            <p:fltVal val="0"/>
                                          </p:val>
                                        </p:tav>
                                        <p:tav tm="100000">
                                          <p:val>
                                            <p:strVal val="#ppt_w"/>
                                          </p:val>
                                        </p:tav>
                                      </p:tavLst>
                                    </p:anim>
                                    <p:anim calcmode="lin" valueType="num">
                                      <p:cBhvr>
                                        <p:cTn id="367" dur="1000" fill="hold"/>
                                        <p:tgtEl>
                                          <p:spTgt spid="60"/>
                                        </p:tgtEl>
                                        <p:attrNameLst>
                                          <p:attrName>ppt_h</p:attrName>
                                        </p:attrNameLst>
                                      </p:cBhvr>
                                      <p:tavLst>
                                        <p:tav tm="0">
                                          <p:val>
                                            <p:fltVal val="0"/>
                                          </p:val>
                                        </p:tav>
                                        <p:tav tm="100000">
                                          <p:val>
                                            <p:strVal val="#ppt_h"/>
                                          </p:val>
                                        </p:tav>
                                      </p:tavLst>
                                    </p:anim>
                                    <p:anim calcmode="lin" valueType="num">
                                      <p:cBhvr>
                                        <p:cTn id="368" dur="1000" fill="hold"/>
                                        <p:tgtEl>
                                          <p:spTgt spid="60"/>
                                        </p:tgtEl>
                                        <p:attrNameLst>
                                          <p:attrName>style.rotation</p:attrName>
                                        </p:attrNameLst>
                                      </p:cBhvr>
                                      <p:tavLst>
                                        <p:tav tm="0">
                                          <p:val>
                                            <p:fltVal val="90"/>
                                          </p:val>
                                        </p:tav>
                                        <p:tav tm="100000">
                                          <p:val>
                                            <p:fltVal val="0"/>
                                          </p:val>
                                        </p:tav>
                                      </p:tavLst>
                                    </p:anim>
                                    <p:animEffect transition="in" filter="fade">
                                      <p:cBhvr>
                                        <p:cTn id="369" dur="1000"/>
                                        <p:tgtEl>
                                          <p:spTgt spid="60"/>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61"/>
                                        </p:tgtEl>
                                        <p:attrNameLst>
                                          <p:attrName>style.visibility</p:attrName>
                                        </p:attrNameLst>
                                      </p:cBhvr>
                                      <p:to>
                                        <p:strVal val="visible"/>
                                      </p:to>
                                    </p:set>
                                    <p:anim calcmode="lin" valueType="num">
                                      <p:cBhvr>
                                        <p:cTn id="372" dur="1000" fill="hold"/>
                                        <p:tgtEl>
                                          <p:spTgt spid="61"/>
                                        </p:tgtEl>
                                        <p:attrNameLst>
                                          <p:attrName>ppt_w</p:attrName>
                                        </p:attrNameLst>
                                      </p:cBhvr>
                                      <p:tavLst>
                                        <p:tav tm="0">
                                          <p:val>
                                            <p:fltVal val="0"/>
                                          </p:val>
                                        </p:tav>
                                        <p:tav tm="100000">
                                          <p:val>
                                            <p:strVal val="#ppt_w"/>
                                          </p:val>
                                        </p:tav>
                                      </p:tavLst>
                                    </p:anim>
                                    <p:anim calcmode="lin" valueType="num">
                                      <p:cBhvr>
                                        <p:cTn id="373" dur="1000" fill="hold"/>
                                        <p:tgtEl>
                                          <p:spTgt spid="61"/>
                                        </p:tgtEl>
                                        <p:attrNameLst>
                                          <p:attrName>ppt_h</p:attrName>
                                        </p:attrNameLst>
                                      </p:cBhvr>
                                      <p:tavLst>
                                        <p:tav tm="0">
                                          <p:val>
                                            <p:fltVal val="0"/>
                                          </p:val>
                                        </p:tav>
                                        <p:tav tm="100000">
                                          <p:val>
                                            <p:strVal val="#ppt_h"/>
                                          </p:val>
                                        </p:tav>
                                      </p:tavLst>
                                    </p:anim>
                                    <p:anim calcmode="lin" valueType="num">
                                      <p:cBhvr>
                                        <p:cTn id="374" dur="1000" fill="hold"/>
                                        <p:tgtEl>
                                          <p:spTgt spid="61"/>
                                        </p:tgtEl>
                                        <p:attrNameLst>
                                          <p:attrName>style.rotation</p:attrName>
                                        </p:attrNameLst>
                                      </p:cBhvr>
                                      <p:tavLst>
                                        <p:tav tm="0">
                                          <p:val>
                                            <p:fltVal val="90"/>
                                          </p:val>
                                        </p:tav>
                                        <p:tav tm="100000">
                                          <p:val>
                                            <p:fltVal val="0"/>
                                          </p:val>
                                        </p:tav>
                                      </p:tavLst>
                                    </p:anim>
                                    <p:animEffect transition="in" filter="fade">
                                      <p:cBhvr>
                                        <p:cTn id="375" dur="1000"/>
                                        <p:tgtEl>
                                          <p:spTgt spid="61"/>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62"/>
                                        </p:tgtEl>
                                        <p:attrNameLst>
                                          <p:attrName>style.visibility</p:attrName>
                                        </p:attrNameLst>
                                      </p:cBhvr>
                                      <p:to>
                                        <p:strVal val="visible"/>
                                      </p:to>
                                    </p:set>
                                    <p:anim calcmode="lin" valueType="num">
                                      <p:cBhvr>
                                        <p:cTn id="378" dur="1000" fill="hold"/>
                                        <p:tgtEl>
                                          <p:spTgt spid="62"/>
                                        </p:tgtEl>
                                        <p:attrNameLst>
                                          <p:attrName>ppt_w</p:attrName>
                                        </p:attrNameLst>
                                      </p:cBhvr>
                                      <p:tavLst>
                                        <p:tav tm="0">
                                          <p:val>
                                            <p:fltVal val="0"/>
                                          </p:val>
                                        </p:tav>
                                        <p:tav tm="100000">
                                          <p:val>
                                            <p:strVal val="#ppt_w"/>
                                          </p:val>
                                        </p:tav>
                                      </p:tavLst>
                                    </p:anim>
                                    <p:anim calcmode="lin" valueType="num">
                                      <p:cBhvr>
                                        <p:cTn id="379" dur="1000" fill="hold"/>
                                        <p:tgtEl>
                                          <p:spTgt spid="62"/>
                                        </p:tgtEl>
                                        <p:attrNameLst>
                                          <p:attrName>ppt_h</p:attrName>
                                        </p:attrNameLst>
                                      </p:cBhvr>
                                      <p:tavLst>
                                        <p:tav tm="0">
                                          <p:val>
                                            <p:fltVal val="0"/>
                                          </p:val>
                                        </p:tav>
                                        <p:tav tm="100000">
                                          <p:val>
                                            <p:strVal val="#ppt_h"/>
                                          </p:val>
                                        </p:tav>
                                      </p:tavLst>
                                    </p:anim>
                                    <p:anim calcmode="lin" valueType="num">
                                      <p:cBhvr>
                                        <p:cTn id="380" dur="1000" fill="hold"/>
                                        <p:tgtEl>
                                          <p:spTgt spid="62"/>
                                        </p:tgtEl>
                                        <p:attrNameLst>
                                          <p:attrName>style.rotation</p:attrName>
                                        </p:attrNameLst>
                                      </p:cBhvr>
                                      <p:tavLst>
                                        <p:tav tm="0">
                                          <p:val>
                                            <p:fltVal val="90"/>
                                          </p:val>
                                        </p:tav>
                                        <p:tav tm="100000">
                                          <p:val>
                                            <p:fltVal val="0"/>
                                          </p:val>
                                        </p:tav>
                                      </p:tavLst>
                                    </p:anim>
                                    <p:animEffect transition="in" filter="fade">
                                      <p:cBhvr>
                                        <p:cTn id="381" dur="1000"/>
                                        <p:tgtEl>
                                          <p:spTgt spid="62"/>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63"/>
                                        </p:tgtEl>
                                        <p:attrNameLst>
                                          <p:attrName>style.visibility</p:attrName>
                                        </p:attrNameLst>
                                      </p:cBhvr>
                                      <p:to>
                                        <p:strVal val="visible"/>
                                      </p:to>
                                    </p:set>
                                    <p:anim calcmode="lin" valueType="num">
                                      <p:cBhvr>
                                        <p:cTn id="384" dur="1000" fill="hold"/>
                                        <p:tgtEl>
                                          <p:spTgt spid="63"/>
                                        </p:tgtEl>
                                        <p:attrNameLst>
                                          <p:attrName>ppt_w</p:attrName>
                                        </p:attrNameLst>
                                      </p:cBhvr>
                                      <p:tavLst>
                                        <p:tav tm="0">
                                          <p:val>
                                            <p:fltVal val="0"/>
                                          </p:val>
                                        </p:tav>
                                        <p:tav tm="100000">
                                          <p:val>
                                            <p:strVal val="#ppt_w"/>
                                          </p:val>
                                        </p:tav>
                                      </p:tavLst>
                                    </p:anim>
                                    <p:anim calcmode="lin" valueType="num">
                                      <p:cBhvr>
                                        <p:cTn id="385" dur="1000" fill="hold"/>
                                        <p:tgtEl>
                                          <p:spTgt spid="63"/>
                                        </p:tgtEl>
                                        <p:attrNameLst>
                                          <p:attrName>ppt_h</p:attrName>
                                        </p:attrNameLst>
                                      </p:cBhvr>
                                      <p:tavLst>
                                        <p:tav tm="0">
                                          <p:val>
                                            <p:fltVal val="0"/>
                                          </p:val>
                                        </p:tav>
                                        <p:tav tm="100000">
                                          <p:val>
                                            <p:strVal val="#ppt_h"/>
                                          </p:val>
                                        </p:tav>
                                      </p:tavLst>
                                    </p:anim>
                                    <p:anim calcmode="lin" valueType="num">
                                      <p:cBhvr>
                                        <p:cTn id="386" dur="1000" fill="hold"/>
                                        <p:tgtEl>
                                          <p:spTgt spid="63"/>
                                        </p:tgtEl>
                                        <p:attrNameLst>
                                          <p:attrName>style.rotation</p:attrName>
                                        </p:attrNameLst>
                                      </p:cBhvr>
                                      <p:tavLst>
                                        <p:tav tm="0">
                                          <p:val>
                                            <p:fltVal val="90"/>
                                          </p:val>
                                        </p:tav>
                                        <p:tav tm="100000">
                                          <p:val>
                                            <p:fltVal val="0"/>
                                          </p:val>
                                        </p:tav>
                                      </p:tavLst>
                                    </p:anim>
                                    <p:animEffect transition="in" filter="fade">
                                      <p:cBhvr>
                                        <p:cTn id="387" dur="1000"/>
                                        <p:tgtEl>
                                          <p:spTgt spid="63"/>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64"/>
                                        </p:tgtEl>
                                        <p:attrNameLst>
                                          <p:attrName>style.visibility</p:attrName>
                                        </p:attrNameLst>
                                      </p:cBhvr>
                                      <p:to>
                                        <p:strVal val="visible"/>
                                      </p:to>
                                    </p:set>
                                    <p:anim calcmode="lin" valueType="num">
                                      <p:cBhvr>
                                        <p:cTn id="390" dur="1000" fill="hold"/>
                                        <p:tgtEl>
                                          <p:spTgt spid="64"/>
                                        </p:tgtEl>
                                        <p:attrNameLst>
                                          <p:attrName>ppt_w</p:attrName>
                                        </p:attrNameLst>
                                      </p:cBhvr>
                                      <p:tavLst>
                                        <p:tav tm="0">
                                          <p:val>
                                            <p:fltVal val="0"/>
                                          </p:val>
                                        </p:tav>
                                        <p:tav tm="100000">
                                          <p:val>
                                            <p:strVal val="#ppt_w"/>
                                          </p:val>
                                        </p:tav>
                                      </p:tavLst>
                                    </p:anim>
                                    <p:anim calcmode="lin" valueType="num">
                                      <p:cBhvr>
                                        <p:cTn id="391" dur="1000" fill="hold"/>
                                        <p:tgtEl>
                                          <p:spTgt spid="64"/>
                                        </p:tgtEl>
                                        <p:attrNameLst>
                                          <p:attrName>ppt_h</p:attrName>
                                        </p:attrNameLst>
                                      </p:cBhvr>
                                      <p:tavLst>
                                        <p:tav tm="0">
                                          <p:val>
                                            <p:fltVal val="0"/>
                                          </p:val>
                                        </p:tav>
                                        <p:tav tm="100000">
                                          <p:val>
                                            <p:strVal val="#ppt_h"/>
                                          </p:val>
                                        </p:tav>
                                      </p:tavLst>
                                    </p:anim>
                                    <p:anim calcmode="lin" valueType="num">
                                      <p:cBhvr>
                                        <p:cTn id="392" dur="1000" fill="hold"/>
                                        <p:tgtEl>
                                          <p:spTgt spid="64"/>
                                        </p:tgtEl>
                                        <p:attrNameLst>
                                          <p:attrName>style.rotation</p:attrName>
                                        </p:attrNameLst>
                                      </p:cBhvr>
                                      <p:tavLst>
                                        <p:tav tm="0">
                                          <p:val>
                                            <p:fltVal val="90"/>
                                          </p:val>
                                        </p:tav>
                                        <p:tav tm="100000">
                                          <p:val>
                                            <p:fltVal val="0"/>
                                          </p:val>
                                        </p:tav>
                                      </p:tavLst>
                                    </p:anim>
                                    <p:animEffect transition="in" filter="fade">
                                      <p:cBhvr>
                                        <p:cTn id="393" dur="1000"/>
                                        <p:tgtEl>
                                          <p:spTgt spid="64"/>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65"/>
                                        </p:tgtEl>
                                        <p:attrNameLst>
                                          <p:attrName>style.visibility</p:attrName>
                                        </p:attrNameLst>
                                      </p:cBhvr>
                                      <p:to>
                                        <p:strVal val="visible"/>
                                      </p:to>
                                    </p:set>
                                    <p:anim calcmode="lin" valueType="num">
                                      <p:cBhvr>
                                        <p:cTn id="396" dur="1000" fill="hold"/>
                                        <p:tgtEl>
                                          <p:spTgt spid="65"/>
                                        </p:tgtEl>
                                        <p:attrNameLst>
                                          <p:attrName>ppt_w</p:attrName>
                                        </p:attrNameLst>
                                      </p:cBhvr>
                                      <p:tavLst>
                                        <p:tav tm="0">
                                          <p:val>
                                            <p:fltVal val="0"/>
                                          </p:val>
                                        </p:tav>
                                        <p:tav tm="100000">
                                          <p:val>
                                            <p:strVal val="#ppt_w"/>
                                          </p:val>
                                        </p:tav>
                                      </p:tavLst>
                                    </p:anim>
                                    <p:anim calcmode="lin" valueType="num">
                                      <p:cBhvr>
                                        <p:cTn id="397" dur="1000" fill="hold"/>
                                        <p:tgtEl>
                                          <p:spTgt spid="65"/>
                                        </p:tgtEl>
                                        <p:attrNameLst>
                                          <p:attrName>ppt_h</p:attrName>
                                        </p:attrNameLst>
                                      </p:cBhvr>
                                      <p:tavLst>
                                        <p:tav tm="0">
                                          <p:val>
                                            <p:fltVal val="0"/>
                                          </p:val>
                                        </p:tav>
                                        <p:tav tm="100000">
                                          <p:val>
                                            <p:strVal val="#ppt_h"/>
                                          </p:val>
                                        </p:tav>
                                      </p:tavLst>
                                    </p:anim>
                                    <p:anim calcmode="lin" valueType="num">
                                      <p:cBhvr>
                                        <p:cTn id="398" dur="1000" fill="hold"/>
                                        <p:tgtEl>
                                          <p:spTgt spid="65"/>
                                        </p:tgtEl>
                                        <p:attrNameLst>
                                          <p:attrName>style.rotation</p:attrName>
                                        </p:attrNameLst>
                                      </p:cBhvr>
                                      <p:tavLst>
                                        <p:tav tm="0">
                                          <p:val>
                                            <p:fltVal val="90"/>
                                          </p:val>
                                        </p:tav>
                                        <p:tav tm="100000">
                                          <p:val>
                                            <p:fltVal val="0"/>
                                          </p:val>
                                        </p:tav>
                                      </p:tavLst>
                                    </p:anim>
                                    <p:animEffect transition="in" filter="fade">
                                      <p:cBhvr>
                                        <p:cTn id="399" dur="1000"/>
                                        <p:tgtEl>
                                          <p:spTgt spid="65"/>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66"/>
                                        </p:tgtEl>
                                        <p:attrNameLst>
                                          <p:attrName>style.visibility</p:attrName>
                                        </p:attrNameLst>
                                      </p:cBhvr>
                                      <p:to>
                                        <p:strVal val="visible"/>
                                      </p:to>
                                    </p:set>
                                    <p:anim calcmode="lin" valueType="num">
                                      <p:cBhvr>
                                        <p:cTn id="402" dur="1000" fill="hold"/>
                                        <p:tgtEl>
                                          <p:spTgt spid="66"/>
                                        </p:tgtEl>
                                        <p:attrNameLst>
                                          <p:attrName>ppt_w</p:attrName>
                                        </p:attrNameLst>
                                      </p:cBhvr>
                                      <p:tavLst>
                                        <p:tav tm="0">
                                          <p:val>
                                            <p:fltVal val="0"/>
                                          </p:val>
                                        </p:tav>
                                        <p:tav tm="100000">
                                          <p:val>
                                            <p:strVal val="#ppt_w"/>
                                          </p:val>
                                        </p:tav>
                                      </p:tavLst>
                                    </p:anim>
                                    <p:anim calcmode="lin" valueType="num">
                                      <p:cBhvr>
                                        <p:cTn id="403" dur="1000" fill="hold"/>
                                        <p:tgtEl>
                                          <p:spTgt spid="66"/>
                                        </p:tgtEl>
                                        <p:attrNameLst>
                                          <p:attrName>ppt_h</p:attrName>
                                        </p:attrNameLst>
                                      </p:cBhvr>
                                      <p:tavLst>
                                        <p:tav tm="0">
                                          <p:val>
                                            <p:fltVal val="0"/>
                                          </p:val>
                                        </p:tav>
                                        <p:tav tm="100000">
                                          <p:val>
                                            <p:strVal val="#ppt_h"/>
                                          </p:val>
                                        </p:tav>
                                      </p:tavLst>
                                    </p:anim>
                                    <p:anim calcmode="lin" valueType="num">
                                      <p:cBhvr>
                                        <p:cTn id="404" dur="1000" fill="hold"/>
                                        <p:tgtEl>
                                          <p:spTgt spid="66"/>
                                        </p:tgtEl>
                                        <p:attrNameLst>
                                          <p:attrName>style.rotation</p:attrName>
                                        </p:attrNameLst>
                                      </p:cBhvr>
                                      <p:tavLst>
                                        <p:tav tm="0">
                                          <p:val>
                                            <p:fltVal val="90"/>
                                          </p:val>
                                        </p:tav>
                                        <p:tav tm="100000">
                                          <p:val>
                                            <p:fltVal val="0"/>
                                          </p:val>
                                        </p:tav>
                                      </p:tavLst>
                                    </p:anim>
                                    <p:animEffect transition="in" filter="fade">
                                      <p:cBhvr>
                                        <p:cTn id="405" dur="1000"/>
                                        <p:tgtEl>
                                          <p:spTgt spid="66"/>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67"/>
                                        </p:tgtEl>
                                        <p:attrNameLst>
                                          <p:attrName>style.visibility</p:attrName>
                                        </p:attrNameLst>
                                      </p:cBhvr>
                                      <p:to>
                                        <p:strVal val="visible"/>
                                      </p:to>
                                    </p:set>
                                    <p:anim calcmode="lin" valueType="num">
                                      <p:cBhvr>
                                        <p:cTn id="408" dur="1000" fill="hold"/>
                                        <p:tgtEl>
                                          <p:spTgt spid="67"/>
                                        </p:tgtEl>
                                        <p:attrNameLst>
                                          <p:attrName>ppt_w</p:attrName>
                                        </p:attrNameLst>
                                      </p:cBhvr>
                                      <p:tavLst>
                                        <p:tav tm="0">
                                          <p:val>
                                            <p:fltVal val="0"/>
                                          </p:val>
                                        </p:tav>
                                        <p:tav tm="100000">
                                          <p:val>
                                            <p:strVal val="#ppt_w"/>
                                          </p:val>
                                        </p:tav>
                                      </p:tavLst>
                                    </p:anim>
                                    <p:anim calcmode="lin" valueType="num">
                                      <p:cBhvr>
                                        <p:cTn id="409" dur="1000" fill="hold"/>
                                        <p:tgtEl>
                                          <p:spTgt spid="67"/>
                                        </p:tgtEl>
                                        <p:attrNameLst>
                                          <p:attrName>ppt_h</p:attrName>
                                        </p:attrNameLst>
                                      </p:cBhvr>
                                      <p:tavLst>
                                        <p:tav tm="0">
                                          <p:val>
                                            <p:fltVal val="0"/>
                                          </p:val>
                                        </p:tav>
                                        <p:tav tm="100000">
                                          <p:val>
                                            <p:strVal val="#ppt_h"/>
                                          </p:val>
                                        </p:tav>
                                      </p:tavLst>
                                    </p:anim>
                                    <p:anim calcmode="lin" valueType="num">
                                      <p:cBhvr>
                                        <p:cTn id="410" dur="1000" fill="hold"/>
                                        <p:tgtEl>
                                          <p:spTgt spid="67"/>
                                        </p:tgtEl>
                                        <p:attrNameLst>
                                          <p:attrName>style.rotation</p:attrName>
                                        </p:attrNameLst>
                                      </p:cBhvr>
                                      <p:tavLst>
                                        <p:tav tm="0">
                                          <p:val>
                                            <p:fltVal val="90"/>
                                          </p:val>
                                        </p:tav>
                                        <p:tav tm="100000">
                                          <p:val>
                                            <p:fltVal val="0"/>
                                          </p:val>
                                        </p:tav>
                                      </p:tavLst>
                                    </p:anim>
                                    <p:animEffect transition="in" filter="fade">
                                      <p:cBhvr>
                                        <p:cTn id="411" dur="1000"/>
                                        <p:tgtEl>
                                          <p:spTgt spid="67"/>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68"/>
                                        </p:tgtEl>
                                        <p:attrNameLst>
                                          <p:attrName>style.visibility</p:attrName>
                                        </p:attrNameLst>
                                      </p:cBhvr>
                                      <p:to>
                                        <p:strVal val="visible"/>
                                      </p:to>
                                    </p:set>
                                    <p:anim calcmode="lin" valueType="num">
                                      <p:cBhvr>
                                        <p:cTn id="414" dur="1000" fill="hold"/>
                                        <p:tgtEl>
                                          <p:spTgt spid="68"/>
                                        </p:tgtEl>
                                        <p:attrNameLst>
                                          <p:attrName>ppt_w</p:attrName>
                                        </p:attrNameLst>
                                      </p:cBhvr>
                                      <p:tavLst>
                                        <p:tav tm="0">
                                          <p:val>
                                            <p:fltVal val="0"/>
                                          </p:val>
                                        </p:tav>
                                        <p:tav tm="100000">
                                          <p:val>
                                            <p:strVal val="#ppt_w"/>
                                          </p:val>
                                        </p:tav>
                                      </p:tavLst>
                                    </p:anim>
                                    <p:anim calcmode="lin" valueType="num">
                                      <p:cBhvr>
                                        <p:cTn id="415" dur="1000" fill="hold"/>
                                        <p:tgtEl>
                                          <p:spTgt spid="68"/>
                                        </p:tgtEl>
                                        <p:attrNameLst>
                                          <p:attrName>ppt_h</p:attrName>
                                        </p:attrNameLst>
                                      </p:cBhvr>
                                      <p:tavLst>
                                        <p:tav tm="0">
                                          <p:val>
                                            <p:fltVal val="0"/>
                                          </p:val>
                                        </p:tav>
                                        <p:tav tm="100000">
                                          <p:val>
                                            <p:strVal val="#ppt_h"/>
                                          </p:val>
                                        </p:tav>
                                      </p:tavLst>
                                    </p:anim>
                                    <p:anim calcmode="lin" valueType="num">
                                      <p:cBhvr>
                                        <p:cTn id="416" dur="1000" fill="hold"/>
                                        <p:tgtEl>
                                          <p:spTgt spid="68"/>
                                        </p:tgtEl>
                                        <p:attrNameLst>
                                          <p:attrName>style.rotation</p:attrName>
                                        </p:attrNameLst>
                                      </p:cBhvr>
                                      <p:tavLst>
                                        <p:tav tm="0">
                                          <p:val>
                                            <p:fltVal val="90"/>
                                          </p:val>
                                        </p:tav>
                                        <p:tav tm="100000">
                                          <p:val>
                                            <p:fltVal val="0"/>
                                          </p:val>
                                        </p:tav>
                                      </p:tavLst>
                                    </p:anim>
                                    <p:animEffect transition="in" filter="fade">
                                      <p:cBhvr>
                                        <p:cTn id="417" dur="1000"/>
                                        <p:tgtEl>
                                          <p:spTgt spid="68"/>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69"/>
                                        </p:tgtEl>
                                        <p:attrNameLst>
                                          <p:attrName>style.visibility</p:attrName>
                                        </p:attrNameLst>
                                      </p:cBhvr>
                                      <p:to>
                                        <p:strVal val="visible"/>
                                      </p:to>
                                    </p:set>
                                    <p:anim calcmode="lin" valueType="num">
                                      <p:cBhvr>
                                        <p:cTn id="420" dur="1000" fill="hold"/>
                                        <p:tgtEl>
                                          <p:spTgt spid="69"/>
                                        </p:tgtEl>
                                        <p:attrNameLst>
                                          <p:attrName>ppt_w</p:attrName>
                                        </p:attrNameLst>
                                      </p:cBhvr>
                                      <p:tavLst>
                                        <p:tav tm="0">
                                          <p:val>
                                            <p:fltVal val="0"/>
                                          </p:val>
                                        </p:tav>
                                        <p:tav tm="100000">
                                          <p:val>
                                            <p:strVal val="#ppt_w"/>
                                          </p:val>
                                        </p:tav>
                                      </p:tavLst>
                                    </p:anim>
                                    <p:anim calcmode="lin" valueType="num">
                                      <p:cBhvr>
                                        <p:cTn id="421" dur="1000" fill="hold"/>
                                        <p:tgtEl>
                                          <p:spTgt spid="69"/>
                                        </p:tgtEl>
                                        <p:attrNameLst>
                                          <p:attrName>ppt_h</p:attrName>
                                        </p:attrNameLst>
                                      </p:cBhvr>
                                      <p:tavLst>
                                        <p:tav tm="0">
                                          <p:val>
                                            <p:fltVal val="0"/>
                                          </p:val>
                                        </p:tav>
                                        <p:tav tm="100000">
                                          <p:val>
                                            <p:strVal val="#ppt_h"/>
                                          </p:val>
                                        </p:tav>
                                      </p:tavLst>
                                    </p:anim>
                                    <p:anim calcmode="lin" valueType="num">
                                      <p:cBhvr>
                                        <p:cTn id="422" dur="1000" fill="hold"/>
                                        <p:tgtEl>
                                          <p:spTgt spid="69"/>
                                        </p:tgtEl>
                                        <p:attrNameLst>
                                          <p:attrName>style.rotation</p:attrName>
                                        </p:attrNameLst>
                                      </p:cBhvr>
                                      <p:tavLst>
                                        <p:tav tm="0">
                                          <p:val>
                                            <p:fltVal val="90"/>
                                          </p:val>
                                        </p:tav>
                                        <p:tav tm="100000">
                                          <p:val>
                                            <p:fltVal val="0"/>
                                          </p:val>
                                        </p:tav>
                                      </p:tavLst>
                                    </p:anim>
                                    <p:animEffect transition="in" filter="fade">
                                      <p:cBhvr>
                                        <p:cTn id="423" dur="1000"/>
                                        <p:tgtEl>
                                          <p:spTgt spid="69"/>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70"/>
                                        </p:tgtEl>
                                        <p:attrNameLst>
                                          <p:attrName>style.visibility</p:attrName>
                                        </p:attrNameLst>
                                      </p:cBhvr>
                                      <p:to>
                                        <p:strVal val="visible"/>
                                      </p:to>
                                    </p:set>
                                    <p:anim calcmode="lin" valueType="num">
                                      <p:cBhvr>
                                        <p:cTn id="426" dur="1000" fill="hold"/>
                                        <p:tgtEl>
                                          <p:spTgt spid="70"/>
                                        </p:tgtEl>
                                        <p:attrNameLst>
                                          <p:attrName>ppt_w</p:attrName>
                                        </p:attrNameLst>
                                      </p:cBhvr>
                                      <p:tavLst>
                                        <p:tav tm="0">
                                          <p:val>
                                            <p:fltVal val="0"/>
                                          </p:val>
                                        </p:tav>
                                        <p:tav tm="100000">
                                          <p:val>
                                            <p:strVal val="#ppt_w"/>
                                          </p:val>
                                        </p:tav>
                                      </p:tavLst>
                                    </p:anim>
                                    <p:anim calcmode="lin" valueType="num">
                                      <p:cBhvr>
                                        <p:cTn id="427" dur="1000" fill="hold"/>
                                        <p:tgtEl>
                                          <p:spTgt spid="70"/>
                                        </p:tgtEl>
                                        <p:attrNameLst>
                                          <p:attrName>ppt_h</p:attrName>
                                        </p:attrNameLst>
                                      </p:cBhvr>
                                      <p:tavLst>
                                        <p:tav tm="0">
                                          <p:val>
                                            <p:fltVal val="0"/>
                                          </p:val>
                                        </p:tav>
                                        <p:tav tm="100000">
                                          <p:val>
                                            <p:strVal val="#ppt_h"/>
                                          </p:val>
                                        </p:tav>
                                      </p:tavLst>
                                    </p:anim>
                                    <p:anim calcmode="lin" valueType="num">
                                      <p:cBhvr>
                                        <p:cTn id="428" dur="1000" fill="hold"/>
                                        <p:tgtEl>
                                          <p:spTgt spid="70"/>
                                        </p:tgtEl>
                                        <p:attrNameLst>
                                          <p:attrName>style.rotation</p:attrName>
                                        </p:attrNameLst>
                                      </p:cBhvr>
                                      <p:tavLst>
                                        <p:tav tm="0">
                                          <p:val>
                                            <p:fltVal val="90"/>
                                          </p:val>
                                        </p:tav>
                                        <p:tav tm="100000">
                                          <p:val>
                                            <p:fltVal val="0"/>
                                          </p:val>
                                        </p:tav>
                                      </p:tavLst>
                                    </p:anim>
                                    <p:animEffect transition="in" filter="fade">
                                      <p:cBhvr>
                                        <p:cTn id="429" dur="1000"/>
                                        <p:tgtEl>
                                          <p:spTgt spid="70"/>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71"/>
                                        </p:tgtEl>
                                        <p:attrNameLst>
                                          <p:attrName>style.visibility</p:attrName>
                                        </p:attrNameLst>
                                      </p:cBhvr>
                                      <p:to>
                                        <p:strVal val="visible"/>
                                      </p:to>
                                    </p:set>
                                    <p:anim calcmode="lin" valueType="num">
                                      <p:cBhvr>
                                        <p:cTn id="432" dur="1000" fill="hold"/>
                                        <p:tgtEl>
                                          <p:spTgt spid="71"/>
                                        </p:tgtEl>
                                        <p:attrNameLst>
                                          <p:attrName>ppt_w</p:attrName>
                                        </p:attrNameLst>
                                      </p:cBhvr>
                                      <p:tavLst>
                                        <p:tav tm="0">
                                          <p:val>
                                            <p:fltVal val="0"/>
                                          </p:val>
                                        </p:tav>
                                        <p:tav tm="100000">
                                          <p:val>
                                            <p:strVal val="#ppt_w"/>
                                          </p:val>
                                        </p:tav>
                                      </p:tavLst>
                                    </p:anim>
                                    <p:anim calcmode="lin" valueType="num">
                                      <p:cBhvr>
                                        <p:cTn id="433" dur="1000" fill="hold"/>
                                        <p:tgtEl>
                                          <p:spTgt spid="71"/>
                                        </p:tgtEl>
                                        <p:attrNameLst>
                                          <p:attrName>ppt_h</p:attrName>
                                        </p:attrNameLst>
                                      </p:cBhvr>
                                      <p:tavLst>
                                        <p:tav tm="0">
                                          <p:val>
                                            <p:fltVal val="0"/>
                                          </p:val>
                                        </p:tav>
                                        <p:tav tm="100000">
                                          <p:val>
                                            <p:strVal val="#ppt_h"/>
                                          </p:val>
                                        </p:tav>
                                      </p:tavLst>
                                    </p:anim>
                                    <p:anim calcmode="lin" valueType="num">
                                      <p:cBhvr>
                                        <p:cTn id="434" dur="1000" fill="hold"/>
                                        <p:tgtEl>
                                          <p:spTgt spid="71"/>
                                        </p:tgtEl>
                                        <p:attrNameLst>
                                          <p:attrName>style.rotation</p:attrName>
                                        </p:attrNameLst>
                                      </p:cBhvr>
                                      <p:tavLst>
                                        <p:tav tm="0">
                                          <p:val>
                                            <p:fltVal val="90"/>
                                          </p:val>
                                        </p:tav>
                                        <p:tav tm="100000">
                                          <p:val>
                                            <p:fltVal val="0"/>
                                          </p:val>
                                        </p:tav>
                                      </p:tavLst>
                                    </p:anim>
                                    <p:animEffect transition="in" filter="fade">
                                      <p:cBhvr>
                                        <p:cTn id="435" dur="1000"/>
                                        <p:tgtEl>
                                          <p:spTgt spid="71"/>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72"/>
                                        </p:tgtEl>
                                        <p:attrNameLst>
                                          <p:attrName>style.visibility</p:attrName>
                                        </p:attrNameLst>
                                      </p:cBhvr>
                                      <p:to>
                                        <p:strVal val="visible"/>
                                      </p:to>
                                    </p:set>
                                    <p:anim calcmode="lin" valueType="num">
                                      <p:cBhvr>
                                        <p:cTn id="438" dur="1000" fill="hold"/>
                                        <p:tgtEl>
                                          <p:spTgt spid="72"/>
                                        </p:tgtEl>
                                        <p:attrNameLst>
                                          <p:attrName>ppt_w</p:attrName>
                                        </p:attrNameLst>
                                      </p:cBhvr>
                                      <p:tavLst>
                                        <p:tav tm="0">
                                          <p:val>
                                            <p:fltVal val="0"/>
                                          </p:val>
                                        </p:tav>
                                        <p:tav tm="100000">
                                          <p:val>
                                            <p:strVal val="#ppt_w"/>
                                          </p:val>
                                        </p:tav>
                                      </p:tavLst>
                                    </p:anim>
                                    <p:anim calcmode="lin" valueType="num">
                                      <p:cBhvr>
                                        <p:cTn id="439" dur="1000" fill="hold"/>
                                        <p:tgtEl>
                                          <p:spTgt spid="72"/>
                                        </p:tgtEl>
                                        <p:attrNameLst>
                                          <p:attrName>ppt_h</p:attrName>
                                        </p:attrNameLst>
                                      </p:cBhvr>
                                      <p:tavLst>
                                        <p:tav tm="0">
                                          <p:val>
                                            <p:fltVal val="0"/>
                                          </p:val>
                                        </p:tav>
                                        <p:tav tm="100000">
                                          <p:val>
                                            <p:strVal val="#ppt_h"/>
                                          </p:val>
                                        </p:tav>
                                      </p:tavLst>
                                    </p:anim>
                                    <p:anim calcmode="lin" valueType="num">
                                      <p:cBhvr>
                                        <p:cTn id="440" dur="1000" fill="hold"/>
                                        <p:tgtEl>
                                          <p:spTgt spid="72"/>
                                        </p:tgtEl>
                                        <p:attrNameLst>
                                          <p:attrName>style.rotation</p:attrName>
                                        </p:attrNameLst>
                                      </p:cBhvr>
                                      <p:tavLst>
                                        <p:tav tm="0">
                                          <p:val>
                                            <p:fltVal val="90"/>
                                          </p:val>
                                        </p:tav>
                                        <p:tav tm="100000">
                                          <p:val>
                                            <p:fltVal val="0"/>
                                          </p:val>
                                        </p:tav>
                                      </p:tavLst>
                                    </p:anim>
                                    <p:animEffect transition="in" filter="fade">
                                      <p:cBhvr>
                                        <p:cTn id="441" dur="1000"/>
                                        <p:tgtEl>
                                          <p:spTgt spid="72"/>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73"/>
                                        </p:tgtEl>
                                        <p:attrNameLst>
                                          <p:attrName>style.visibility</p:attrName>
                                        </p:attrNameLst>
                                      </p:cBhvr>
                                      <p:to>
                                        <p:strVal val="visible"/>
                                      </p:to>
                                    </p:set>
                                    <p:anim calcmode="lin" valueType="num">
                                      <p:cBhvr>
                                        <p:cTn id="444" dur="1000" fill="hold"/>
                                        <p:tgtEl>
                                          <p:spTgt spid="73"/>
                                        </p:tgtEl>
                                        <p:attrNameLst>
                                          <p:attrName>ppt_w</p:attrName>
                                        </p:attrNameLst>
                                      </p:cBhvr>
                                      <p:tavLst>
                                        <p:tav tm="0">
                                          <p:val>
                                            <p:fltVal val="0"/>
                                          </p:val>
                                        </p:tav>
                                        <p:tav tm="100000">
                                          <p:val>
                                            <p:strVal val="#ppt_w"/>
                                          </p:val>
                                        </p:tav>
                                      </p:tavLst>
                                    </p:anim>
                                    <p:anim calcmode="lin" valueType="num">
                                      <p:cBhvr>
                                        <p:cTn id="445" dur="1000" fill="hold"/>
                                        <p:tgtEl>
                                          <p:spTgt spid="73"/>
                                        </p:tgtEl>
                                        <p:attrNameLst>
                                          <p:attrName>ppt_h</p:attrName>
                                        </p:attrNameLst>
                                      </p:cBhvr>
                                      <p:tavLst>
                                        <p:tav tm="0">
                                          <p:val>
                                            <p:fltVal val="0"/>
                                          </p:val>
                                        </p:tav>
                                        <p:tav tm="100000">
                                          <p:val>
                                            <p:strVal val="#ppt_h"/>
                                          </p:val>
                                        </p:tav>
                                      </p:tavLst>
                                    </p:anim>
                                    <p:anim calcmode="lin" valueType="num">
                                      <p:cBhvr>
                                        <p:cTn id="446" dur="1000" fill="hold"/>
                                        <p:tgtEl>
                                          <p:spTgt spid="73"/>
                                        </p:tgtEl>
                                        <p:attrNameLst>
                                          <p:attrName>style.rotation</p:attrName>
                                        </p:attrNameLst>
                                      </p:cBhvr>
                                      <p:tavLst>
                                        <p:tav tm="0">
                                          <p:val>
                                            <p:fltVal val="90"/>
                                          </p:val>
                                        </p:tav>
                                        <p:tav tm="100000">
                                          <p:val>
                                            <p:fltVal val="0"/>
                                          </p:val>
                                        </p:tav>
                                      </p:tavLst>
                                    </p:anim>
                                    <p:animEffect transition="in" filter="fade">
                                      <p:cBhvr>
                                        <p:cTn id="447" dur="1000"/>
                                        <p:tgtEl>
                                          <p:spTgt spid="73"/>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74"/>
                                        </p:tgtEl>
                                        <p:attrNameLst>
                                          <p:attrName>style.visibility</p:attrName>
                                        </p:attrNameLst>
                                      </p:cBhvr>
                                      <p:to>
                                        <p:strVal val="visible"/>
                                      </p:to>
                                    </p:set>
                                    <p:anim calcmode="lin" valueType="num">
                                      <p:cBhvr>
                                        <p:cTn id="450" dur="1000" fill="hold"/>
                                        <p:tgtEl>
                                          <p:spTgt spid="74"/>
                                        </p:tgtEl>
                                        <p:attrNameLst>
                                          <p:attrName>ppt_w</p:attrName>
                                        </p:attrNameLst>
                                      </p:cBhvr>
                                      <p:tavLst>
                                        <p:tav tm="0">
                                          <p:val>
                                            <p:fltVal val="0"/>
                                          </p:val>
                                        </p:tav>
                                        <p:tav tm="100000">
                                          <p:val>
                                            <p:strVal val="#ppt_w"/>
                                          </p:val>
                                        </p:tav>
                                      </p:tavLst>
                                    </p:anim>
                                    <p:anim calcmode="lin" valueType="num">
                                      <p:cBhvr>
                                        <p:cTn id="451" dur="1000" fill="hold"/>
                                        <p:tgtEl>
                                          <p:spTgt spid="74"/>
                                        </p:tgtEl>
                                        <p:attrNameLst>
                                          <p:attrName>ppt_h</p:attrName>
                                        </p:attrNameLst>
                                      </p:cBhvr>
                                      <p:tavLst>
                                        <p:tav tm="0">
                                          <p:val>
                                            <p:fltVal val="0"/>
                                          </p:val>
                                        </p:tav>
                                        <p:tav tm="100000">
                                          <p:val>
                                            <p:strVal val="#ppt_h"/>
                                          </p:val>
                                        </p:tav>
                                      </p:tavLst>
                                    </p:anim>
                                    <p:anim calcmode="lin" valueType="num">
                                      <p:cBhvr>
                                        <p:cTn id="452" dur="1000" fill="hold"/>
                                        <p:tgtEl>
                                          <p:spTgt spid="74"/>
                                        </p:tgtEl>
                                        <p:attrNameLst>
                                          <p:attrName>style.rotation</p:attrName>
                                        </p:attrNameLst>
                                      </p:cBhvr>
                                      <p:tavLst>
                                        <p:tav tm="0">
                                          <p:val>
                                            <p:fltVal val="90"/>
                                          </p:val>
                                        </p:tav>
                                        <p:tav tm="100000">
                                          <p:val>
                                            <p:fltVal val="0"/>
                                          </p:val>
                                        </p:tav>
                                      </p:tavLst>
                                    </p:anim>
                                    <p:animEffect transition="in" filter="fade">
                                      <p:cBhvr>
                                        <p:cTn id="453" dur="1000"/>
                                        <p:tgtEl>
                                          <p:spTgt spid="7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75"/>
                                        </p:tgtEl>
                                        <p:attrNameLst>
                                          <p:attrName>style.visibility</p:attrName>
                                        </p:attrNameLst>
                                      </p:cBhvr>
                                      <p:to>
                                        <p:strVal val="visible"/>
                                      </p:to>
                                    </p:set>
                                    <p:anim calcmode="lin" valueType="num">
                                      <p:cBhvr>
                                        <p:cTn id="456" dur="1000" fill="hold"/>
                                        <p:tgtEl>
                                          <p:spTgt spid="75"/>
                                        </p:tgtEl>
                                        <p:attrNameLst>
                                          <p:attrName>ppt_w</p:attrName>
                                        </p:attrNameLst>
                                      </p:cBhvr>
                                      <p:tavLst>
                                        <p:tav tm="0">
                                          <p:val>
                                            <p:fltVal val="0"/>
                                          </p:val>
                                        </p:tav>
                                        <p:tav tm="100000">
                                          <p:val>
                                            <p:strVal val="#ppt_w"/>
                                          </p:val>
                                        </p:tav>
                                      </p:tavLst>
                                    </p:anim>
                                    <p:anim calcmode="lin" valueType="num">
                                      <p:cBhvr>
                                        <p:cTn id="457" dur="1000" fill="hold"/>
                                        <p:tgtEl>
                                          <p:spTgt spid="75"/>
                                        </p:tgtEl>
                                        <p:attrNameLst>
                                          <p:attrName>ppt_h</p:attrName>
                                        </p:attrNameLst>
                                      </p:cBhvr>
                                      <p:tavLst>
                                        <p:tav tm="0">
                                          <p:val>
                                            <p:fltVal val="0"/>
                                          </p:val>
                                        </p:tav>
                                        <p:tav tm="100000">
                                          <p:val>
                                            <p:strVal val="#ppt_h"/>
                                          </p:val>
                                        </p:tav>
                                      </p:tavLst>
                                    </p:anim>
                                    <p:anim calcmode="lin" valueType="num">
                                      <p:cBhvr>
                                        <p:cTn id="458" dur="1000" fill="hold"/>
                                        <p:tgtEl>
                                          <p:spTgt spid="75"/>
                                        </p:tgtEl>
                                        <p:attrNameLst>
                                          <p:attrName>style.rotation</p:attrName>
                                        </p:attrNameLst>
                                      </p:cBhvr>
                                      <p:tavLst>
                                        <p:tav tm="0">
                                          <p:val>
                                            <p:fltVal val="90"/>
                                          </p:val>
                                        </p:tav>
                                        <p:tav tm="100000">
                                          <p:val>
                                            <p:fltVal val="0"/>
                                          </p:val>
                                        </p:tav>
                                      </p:tavLst>
                                    </p:anim>
                                    <p:animEffect transition="in" filter="fade">
                                      <p:cBhvr>
                                        <p:cTn id="459" dur="1000"/>
                                        <p:tgtEl>
                                          <p:spTgt spid="7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76"/>
                                        </p:tgtEl>
                                        <p:attrNameLst>
                                          <p:attrName>style.visibility</p:attrName>
                                        </p:attrNameLst>
                                      </p:cBhvr>
                                      <p:to>
                                        <p:strVal val="visible"/>
                                      </p:to>
                                    </p:set>
                                    <p:anim calcmode="lin" valueType="num">
                                      <p:cBhvr>
                                        <p:cTn id="462" dur="1000" fill="hold"/>
                                        <p:tgtEl>
                                          <p:spTgt spid="76"/>
                                        </p:tgtEl>
                                        <p:attrNameLst>
                                          <p:attrName>ppt_w</p:attrName>
                                        </p:attrNameLst>
                                      </p:cBhvr>
                                      <p:tavLst>
                                        <p:tav tm="0">
                                          <p:val>
                                            <p:fltVal val="0"/>
                                          </p:val>
                                        </p:tav>
                                        <p:tav tm="100000">
                                          <p:val>
                                            <p:strVal val="#ppt_w"/>
                                          </p:val>
                                        </p:tav>
                                      </p:tavLst>
                                    </p:anim>
                                    <p:anim calcmode="lin" valueType="num">
                                      <p:cBhvr>
                                        <p:cTn id="463" dur="1000" fill="hold"/>
                                        <p:tgtEl>
                                          <p:spTgt spid="76"/>
                                        </p:tgtEl>
                                        <p:attrNameLst>
                                          <p:attrName>ppt_h</p:attrName>
                                        </p:attrNameLst>
                                      </p:cBhvr>
                                      <p:tavLst>
                                        <p:tav tm="0">
                                          <p:val>
                                            <p:fltVal val="0"/>
                                          </p:val>
                                        </p:tav>
                                        <p:tav tm="100000">
                                          <p:val>
                                            <p:strVal val="#ppt_h"/>
                                          </p:val>
                                        </p:tav>
                                      </p:tavLst>
                                    </p:anim>
                                    <p:anim calcmode="lin" valueType="num">
                                      <p:cBhvr>
                                        <p:cTn id="464" dur="1000" fill="hold"/>
                                        <p:tgtEl>
                                          <p:spTgt spid="76"/>
                                        </p:tgtEl>
                                        <p:attrNameLst>
                                          <p:attrName>style.rotation</p:attrName>
                                        </p:attrNameLst>
                                      </p:cBhvr>
                                      <p:tavLst>
                                        <p:tav tm="0">
                                          <p:val>
                                            <p:fltVal val="90"/>
                                          </p:val>
                                        </p:tav>
                                        <p:tav tm="100000">
                                          <p:val>
                                            <p:fltVal val="0"/>
                                          </p:val>
                                        </p:tav>
                                      </p:tavLst>
                                    </p:anim>
                                    <p:animEffect transition="in" filter="fade">
                                      <p:cBhvr>
                                        <p:cTn id="465" dur="1000"/>
                                        <p:tgtEl>
                                          <p:spTgt spid="76"/>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77"/>
                                        </p:tgtEl>
                                        <p:attrNameLst>
                                          <p:attrName>style.visibility</p:attrName>
                                        </p:attrNameLst>
                                      </p:cBhvr>
                                      <p:to>
                                        <p:strVal val="visible"/>
                                      </p:to>
                                    </p:set>
                                    <p:anim calcmode="lin" valueType="num">
                                      <p:cBhvr>
                                        <p:cTn id="468" dur="1000" fill="hold"/>
                                        <p:tgtEl>
                                          <p:spTgt spid="77"/>
                                        </p:tgtEl>
                                        <p:attrNameLst>
                                          <p:attrName>ppt_w</p:attrName>
                                        </p:attrNameLst>
                                      </p:cBhvr>
                                      <p:tavLst>
                                        <p:tav tm="0">
                                          <p:val>
                                            <p:fltVal val="0"/>
                                          </p:val>
                                        </p:tav>
                                        <p:tav tm="100000">
                                          <p:val>
                                            <p:strVal val="#ppt_w"/>
                                          </p:val>
                                        </p:tav>
                                      </p:tavLst>
                                    </p:anim>
                                    <p:anim calcmode="lin" valueType="num">
                                      <p:cBhvr>
                                        <p:cTn id="469" dur="1000" fill="hold"/>
                                        <p:tgtEl>
                                          <p:spTgt spid="77"/>
                                        </p:tgtEl>
                                        <p:attrNameLst>
                                          <p:attrName>ppt_h</p:attrName>
                                        </p:attrNameLst>
                                      </p:cBhvr>
                                      <p:tavLst>
                                        <p:tav tm="0">
                                          <p:val>
                                            <p:fltVal val="0"/>
                                          </p:val>
                                        </p:tav>
                                        <p:tav tm="100000">
                                          <p:val>
                                            <p:strVal val="#ppt_h"/>
                                          </p:val>
                                        </p:tav>
                                      </p:tavLst>
                                    </p:anim>
                                    <p:anim calcmode="lin" valueType="num">
                                      <p:cBhvr>
                                        <p:cTn id="470" dur="1000" fill="hold"/>
                                        <p:tgtEl>
                                          <p:spTgt spid="77"/>
                                        </p:tgtEl>
                                        <p:attrNameLst>
                                          <p:attrName>style.rotation</p:attrName>
                                        </p:attrNameLst>
                                      </p:cBhvr>
                                      <p:tavLst>
                                        <p:tav tm="0">
                                          <p:val>
                                            <p:fltVal val="90"/>
                                          </p:val>
                                        </p:tav>
                                        <p:tav tm="100000">
                                          <p:val>
                                            <p:fltVal val="0"/>
                                          </p:val>
                                        </p:tav>
                                      </p:tavLst>
                                    </p:anim>
                                    <p:animEffect transition="in" filter="fade">
                                      <p:cBhvr>
                                        <p:cTn id="471" dur="1000"/>
                                        <p:tgtEl>
                                          <p:spTgt spid="77"/>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78"/>
                                        </p:tgtEl>
                                        <p:attrNameLst>
                                          <p:attrName>style.visibility</p:attrName>
                                        </p:attrNameLst>
                                      </p:cBhvr>
                                      <p:to>
                                        <p:strVal val="visible"/>
                                      </p:to>
                                    </p:set>
                                    <p:anim calcmode="lin" valueType="num">
                                      <p:cBhvr>
                                        <p:cTn id="474" dur="1000" fill="hold"/>
                                        <p:tgtEl>
                                          <p:spTgt spid="78"/>
                                        </p:tgtEl>
                                        <p:attrNameLst>
                                          <p:attrName>ppt_w</p:attrName>
                                        </p:attrNameLst>
                                      </p:cBhvr>
                                      <p:tavLst>
                                        <p:tav tm="0">
                                          <p:val>
                                            <p:fltVal val="0"/>
                                          </p:val>
                                        </p:tav>
                                        <p:tav tm="100000">
                                          <p:val>
                                            <p:strVal val="#ppt_w"/>
                                          </p:val>
                                        </p:tav>
                                      </p:tavLst>
                                    </p:anim>
                                    <p:anim calcmode="lin" valueType="num">
                                      <p:cBhvr>
                                        <p:cTn id="475" dur="1000" fill="hold"/>
                                        <p:tgtEl>
                                          <p:spTgt spid="78"/>
                                        </p:tgtEl>
                                        <p:attrNameLst>
                                          <p:attrName>ppt_h</p:attrName>
                                        </p:attrNameLst>
                                      </p:cBhvr>
                                      <p:tavLst>
                                        <p:tav tm="0">
                                          <p:val>
                                            <p:fltVal val="0"/>
                                          </p:val>
                                        </p:tav>
                                        <p:tav tm="100000">
                                          <p:val>
                                            <p:strVal val="#ppt_h"/>
                                          </p:val>
                                        </p:tav>
                                      </p:tavLst>
                                    </p:anim>
                                    <p:anim calcmode="lin" valueType="num">
                                      <p:cBhvr>
                                        <p:cTn id="476" dur="1000" fill="hold"/>
                                        <p:tgtEl>
                                          <p:spTgt spid="78"/>
                                        </p:tgtEl>
                                        <p:attrNameLst>
                                          <p:attrName>style.rotation</p:attrName>
                                        </p:attrNameLst>
                                      </p:cBhvr>
                                      <p:tavLst>
                                        <p:tav tm="0">
                                          <p:val>
                                            <p:fltVal val="90"/>
                                          </p:val>
                                        </p:tav>
                                        <p:tav tm="100000">
                                          <p:val>
                                            <p:fltVal val="0"/>
                                          </p:val>
                                        </p:tav>
                                      </p:tavLst>
                                    </p:anim>
                                    <p:animEffect transition="in" filter="fade">
                                      <p:cBhvr>
                                        <p:cTn id="477" dur="1000"/>
                                        <p:tgtEl>
                                          <p:spTgt spid="78"/>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79"/>
                                        </p:tgtEl>
                                        <p:attrNameLst>
                                          <p:attrName>style.visibility</p:attrName>
                                        </p:attrNameLst>
                                      </p:cBhvr>
                                      <p:to>
                                        <p:strVal val="visible"/>
                                      </p:to>
                                    </p:set>
                                    <p:anim calcmode="lin" valueType="num">
                                      <p:cBhvr>
                                        <p:cTn id="480" dur="1000" fill="hold"/>
                                        <p:tgtEl>
                                          <p:spTgt spid="79"/>
                                        </p:tgtEl>
                                        <p:attrNameLst>
                                          <p:attrName>ppt_w</p:attrName>
                                        </p:attrNameLst>
                                      </p:cBhvr>
                                      <p:tavLst>
                                        <p:tav tm="0">
                                          <p:val>
                                            <p:fltVal val="0"/>
                                          </p:val>
                                        </p:tav>
                                        <p:tav tm="100000">
                                          <p:val>
                                            <p:strVal val="#ppt_w"/>
                                          </p:val>
                                        </p:tav>
                                      </p:tavLst>
                                    </p:anim>
                                    <p:anim calcmode="lin" valueType="num">
                                      <p:cBhvr>
                                        <p:cTn id="481" dur="1000" fill="hold"/>
                                        <p:tgtEl>
                                          <p:spTgt spid="79"/>
                                        </p:tgtEl>
                                        <p:attrNameLst>
                                          <p:attrName>ppt_h</p:attrName>
                                        </p:attrNameLst>
                                      </p:cBhvr>
                                      <p:tavLst>
                                        <p:tav tm="0">
                                          <p:val>
                                            <p:fltVal val="0"/>
                                          </p:val>
                                        </p:tav>
                                        <p:tav tm="100000">
                                          <p:val>
                                            <p:strVal val="#ppt_h"/>
                                          </p:val>
                                        </p:tav>
                                      </p:tavLst>
                                    </p:anim>
                                    <p:anim calcmode="lin" valueType="num">
                                      <p:cBhvr>
                                        <p:cTn id="482" dur="1000" fill="hold"/>
                                        <p:tgtEl>
                                          <p:spTgt spid="79"/>
                                        </p:tgtEl>
                                        <p:attrNameLst>
                                          <p:attrName>style.rotation</p:attrName>
                                        </p:attrNameLst>
                                      </p:cBhvr>
                                      <p:tavLst>
                                        <p:tav tm="0">
                                          <p:val>
                                            <p:fltVal val="90"/>
                                          </p:val>
                                        </p:tav>
                                        <p:tav tm="100000">
                                          <p:val>
                                            <p:fltVal val="0"/>
                                          </p:val>
                                        </p:tav>
                                      </p:tavLst>
                                    </p:anim>
                                    <p:animEffect transition="in" filter="fade">
                                      <p:cBhvr>
                                        <p:cTn id="483" dur="1000"/>
                                        <p:tgtEl>
                                          <p:spTgt spid="79"/>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80"/>
                                        </p:tgtEl>
                                        <p:attrNameLst>
                                          <p:attrName>style.visibility</p:attrName>
                                        </p:attrNameLst>
                                      </p:cBhvr>
                                      <p:to>
                                        <p:strVal val="visible"/>
                                      </p:to>
                                    </p:set>
                                    <p:anim calcmode="lin" valueType="num">
                                      <p:cBhvr>
                                        <p:cTn id="486" dur="1000" fill="hold"/>
                                        <p:tgtEl>
                                          <p:spTgt spid="80"/>
                                        </p:tgtEl>
                                        <p:attrNameLst>
                                          <p:attrName>ppt_w</p:attrName>
                                        </p:attrNameLst>
                                      </p:cBhvr>
                                      <p:tavLst>
                                        <p:tav tm="0">
                                          <p:val>
                                            <p:fltVal val="0"/>
                                          </p:val>
                                        </p:tav>
                                        <p:tav tm="100000">
                                          <p:val>
                                            <p:strVal val="#ppt_w"/>
                                          </p:val>
                                        </p:tav>
                                      </p:tavLst>
                                    </p:anim>
                                    <p:anim calcmode="lin" valueType="num">
                                      <p:cBhvr>
                                        <p:cTn id="487" dur="1000" fill="hold"/>
                                        <p:tgtEl>
                                          <p:spTgt spid="80"/>
                                        </p:tgtEl>
                                        <p:attrNameLst>
                                          <p:attrName>ppt_h</p:attrName>
                                        </p:attrNameLst>
                                      </p:cBhvr>
                                      <p:tavLst>
                                        <p:tav tm="0">
                                          <p:val>
                                            <p:fltVal val="0"/>
                                          </p:val>
                                        </p:tav>
                                        <p:tav tm="100000">
                                          <p:val>
                                            <p:strVal val="#ppt_h"/>
                                          </p:val>
                                        </p:tav>
                                      </p:tavLst>
                                    </p:anim>
                                    <p:anim calcmode="lin" valueType="num">
                                      <p:cBhvr>
                                        <p:cTn id="488" dur="1000" fill="hold"/>
                                        <p:tgtEl>
                                          <p:spTgt spid="80"/>
                                        </p:tgtEl>
                                        <p:attrNameLst>
                                          <p:attrName>style.rotation</p:attrName>
                                        </p:attrNameLst>
                                      </p:cBhvr>
                                      <p:tavLst>
                                        <p:tav tm="0">
                                          <p:val>
                                            <p:fltVal val="90"/>
                                          </p:val>
                                        </p:tav>
                                        <p:tav tm="100000">
                                          <p:val>
                                            <p:fltVal val="0"/>
                                          </p:val>
                                        </p:tav>
                                      </p:tavLst>
                                    </p:anim>
                                    <p:animEffect transition="in" filter="fade">
                                      <p:cBhvr>
                                        <p:cTn id="489" dur="1000"/>
                                        <p:tgtEl>
                                          <p:spTgt spid="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81"/>
                                        </p:tgtEl>
                                        <p:attrNameLst>
                                          <p:attrName>style.visibility</p:attrName>
                                        </p:attrNameLst>
                                      </p:cBhvr>
                                      <p:to>
                                        <p:strVal val="visible"/>
                                      </p:to>
                                    </p:set>
                                    <p:anim calcmode="lin" valueType="num">
                                      <p:cBhvr>
                                        <p:cTn id="492" dur="1000" fill="hold"/>
                                        <p:tgtEl>
                                          <p:spTgt spid="81"/>
                                        </p:tgtEl>
                                        <p:attrNameLst>
                                          <p:attrName>ppt_w</p:attrName>
                                        </p:attrNameLst>
                                      </p:cBhvr>
                                      <p:tavLst>
                                        <p:tav tm="0">
                                          <p:val>
                                            <p:fltVal val="0"/>
                                          </p:val>
                                        </p:tav>
                                        <p:tav tm="100000">
                                          <p:val>
                                            <p:strVal val="#ppt_w"/>
                                          </p:val>
                                        </p:tav>
                                      </p:tavLst>
                                    </p:anim>
                                    <p:anim calcmode="lin" valueType="num">
                                      <p:cBhvr>
                                        <p:cTn id="493" dur="1000" fill="hold"/>
                                        <p:tgtEl>
                                          <p:spTgt spid="81"/>
                                        </p:tgtEl>
                                        <p:attrNameLst>
                                          <p:attrName>ppt_h</p:attrName>
                                        </p:attrNameLst>
                                      </p:cBhvr>
                                      <p:tavLst>
                                        <p:tav tm="0">
                                          <p:val>
                                            <p:fltVal val="0"/>
                                          </p:val>
                                        </p:tav>
                                        <p:tav tm="100000">
                                          <p:val>
                                            <p:strVal val="#ppt_h"/>
                                          </p:val>
                                        </p:tav>
                                      </p:tavLst>
                                    </p:anim>
                                    <p:anim calcmode="lin" valueType="num">
                                      <p:cBhvr>
                                        <p:cTn id="494" dur="1000" fill="hold"/>
                                        <p:tgtEl>
                                          <p:spTgt spid="81"/>
                                        </p:tgtEl>
                                        <p:attrNameLst>
                                          <p:attrName>style.rotation</p:attrName>
                                        </p:attrNameLst>
                                      </p:cBhvr>
                                      <p:tavLst>
                                        <p:tav tm="0">
                                          <p:val>
                                            <p:fltVal val="90"/>
                                          </p:val>
                                        </p:tav>
                                        <p:tav tm="100000">
                                          <p:val>
                                            <p:fltVal val="0"/>
                                          </p:val>
                                        </p:tav>
                                      </p:tavLst>
                                    </p:anim>
                                    <p:animEffect transition="in" filter="fade">
                                      <p:cBhvr>
                                        <p:cTn id="495" dur="1000"/>
                                        <p:tgtEl>
                                          <p:spTgt spid="81"/>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82"/>
                                        </p:tgtEl>
                                        <p:attrNameLst>
                                          <p:attrName>style.visibility</p:attrName>
                                        </p:attrNameLst>
                                      </p:cBhvr>
                                      <p:to>
                                        <p:strVal val="visible"/>
                                      </p:to>
                                    </p:set>
                                    <p:anim calcmode="lin" valueType="num">
                                      <p:cBhvr>
                                        <p:cTn id="498" dur="1000" fill="hold"/>
                                        <p:tgtEl>
                                          <p:spTgt spid="82"/>
                                        </p:tgtEl>
                                        <p:attrNameLst>
                                          <p:attrName>ppt_w</p:attrName>
                                        </p:attrNameLst>
                                      </p:cBhvr>
                                      <p:tavLst>
                                        <p:tav tm="0">
                                          <p:val>
                                            <p:fltVal val="0"/>
                                          </p:val>
                                        </p:tav>
                                        <p:tav tm="100000">
                                          <p:val>
                                            <p:strVal val="#ppt_w"/>
                                          </p:val>
                                        </p:tav>
                                      </p:tavLst>
                                    </p:anim>
                                    <p:anim calcmode="lin" valueType="num">
                                      <p:cBhvr>
                                        <p:cTn id="499" dur="1000" fill="hold"/>
                                        <p:tgtEl>
                                          <p:spTgt spid="82"/>
                                        </p:tgtEl>
                                        <p:attrNameLst>
                                          <p:attrName>ppt_h</p:attrName>
                                        </p:attrNameLst>
                                      </p:cBhvr>
                                      <p:tavLst>
                                        <p:tav tm="0">
                                          <p:val>
                                            <p:fltVal val="0"/>
                                          </p:val>
                                        </p:tav>
                                        <p:tav tm="100000">
                                          <p:val>
                                            <p:strVal val="#ppt_h"/>
                                          </p:val>
                                        </p:tav>
                                      </p:tavLst>
                                    </p:anim>
                                    <p:anim calcmode="lin" valueType="num">
                                      <p:cBhvr>
                                        <p:cTn id="500" dur="1000" fill="hold"/>
                                        <p:tgtEl>
                                          <p:spTgt spid="82"/>
                                        </p:tgtEl>
                                        <p:attrNameLst>
                                          <p:attrName>style.rotation</p:attrName>
                                        </p:attrNameLst>
                                      </p:cBhvr>
                                      <p:tavLst>
                                        <p:tav tm="0">
                                          <p:val>
                                            <p:fltVal val="90"/>
                                          </p:val>
                                        </p:tav>
                                        <p:tav tm="100000">
                                          <p:val>
                                            <p:fltVal val="0"/>
                                          </p:val>
                                        </p:tav>
                                      </p:tavLst>
                                    </p:anim>
                                    <p:animEffect transition="in" filter="fade">
                                      <p:cBhvr>
                                        <p:cTn id="501" dur="1000"/>
                                        <p:tgtEl>
                                          <p:spTgt spid="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83"/>
                                        </p:tgtEl>
                                        <p:attrNameLst>
                                          <p:attrName>style.visibility</p:attrName>
                                        </p:attrNameLst>
                                      </p:cBhvr>
                                      <p:to>
                                        <p:strVal val="visible"/>
                                      </p:to>
                                    </p:set>
                                    <p:anim calcmode="lin" valueType="num">
                                      <p:cBhvr>
                                        <p:cTn id="504" dur="1000" fill="hold"/>
                                        <p:tgtEl>
                                          <p:spTgt spid="83"/>
                                        </p:tgtEl>
                                        <p:attrNameLst>
                                          <p:attrName>ppt_w</p:attrName>
                                        </p:attrNameLst>
                                      </p:cBhvr>
                                      <p:tavLst>
                                        <p:tav tm="0">
                                          <p:val>
                                            <p:fltVal val="0"/>
                                          </p:val>
                                        </p:tav>
                                        <p:tav tm="100000">
                                          <p:val>
                                            <p:strVal val="#ppt_w"/>
                                          </p:val>
                                        </p:tav>
                                      </p:tavLst>
                                    </p:anim>
                                    <p:anim calcmode="lin" valueType="num">
                                      <p:cBhvr>
                                        <p:cTn id="505" dur="1000" fill="hold"/>
                                        <p:tgtEl>
                                          <p:spTgt spid="83"/>
                                        </p:tgtEl>
                                        <p:attrNameLst>
                                          <p:attrName>ppt_h</p:attrName>
                                        </p:attrNameLst>
                                      </p:cBhvr>
                                      <p:tavLst>
                                        <p:tav tm="0">
                                          <p:val>
                                            <p:fltVal val="0"/>
                                          </p:val>
                                        </p:tav>
                                        <p:tav tm="100000">
                                          <p:val>
                                            <p:strVal val="#ppt_h"/>
                                          </p:val>
                                        </p:tav>
                                      </p:tavLst>
                                    </p:anim>
                                    <p:anim calcmode="lin" valueType="num">
                                      <p:cBhvr>
                                        <p:cTn id="506" dur="1000" fill="hold"/>
                                        <p:tgtEl>
                                          <p:spTgt spid="83"/>
                                        </p:tgtEl>
                                        <p:attrNameLst>
                                          <p:attrName>style.rotation</p:attrName>
                                        </p:attrNameLst>
                                      </p:cBhvr>
                                      <p:tavLst>
                                        <p:tav tm="0">
                                          <p:val>
                                            <p:fltVal val="90"/>
                                          </p:val>
                                        </p:tav>
                                        <p:tav tm="100000">
                                          <p:val>
                                            <p:fltVal val="0"/>
                                          </p:val>
                                        </p:tav>
                                      </p:tavLst>
                                    </p:anim>
                                    <p:animEffect transition="in" filter="fade">
                                      <p:cBhvr>
                                        <p:cTn id="507" dur="1000"/>
                                        <p:tgtEl>
                                          <p:spTgt spid="83"/>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84"/>
                                        </p:tgtEl>
                                        <p:attrNameLst>
                                          <p:attrName>style.visibility</p:attrName>
                                        </p:attrNameLst>
                                      </p:cBhvr>
                                      <p:to>
                                        <p:strVal val="visible"/>
                                      </p:to>
                                    </p:set>
                                    <p:anim calcmode="lin" valueType="num">
                                      <p:cBhvr>
                                        <p:cTn id="510" dur="1000" fill="hold"/>
                                        <p:tgtEl>
                                          <p:spTgt spid="84"/>
                                        </p:tgtEl>
                                        <p:attrNameLst>
                                          <p:attrName>ppt_w</p:attrName>
                                        </p:attrNameLst>
                                      </p:cBhvr>
                                      <p:tavLst>
                                        <p:tav tm="0">
                                          <p:val>
                                            <p:fltVal val="0"/>
                                          </p:val>
                                        </p:tav>
                                        <p:tav tm="100000">
                                          <p:val>
                                            <p:strVal val="#ppt_w"/>
                                          </p:val>
                                        </p:tav>
                                      </p:tavLst>
                                    </p:anim>
                                    <p:anim calcmode="lin" valueType="num">
                                      <p:cBhvr>
                                        <p:cTn id="511" dur="1000" fill="hold"/>
                                        <p:tgtEl>
                                          <p:spTgt spid="84"/>
                                        </p:tgtEl>
                                        <p:attrNameLst>
                                          <p:attrName>ppt_h</p:attrName>
                                        </p:attrNameLst>
                                      </p:cBhvr>
                                      <p:tavLst>
                                        <p:tav tm="0">
                                          <p:val>
                                            <p:fltVal val="0"/>
                                          </p:val>
                                        </p:tav>
                                        <p:tav tm="100000">
                                          <p:val>
                                            <p:strVal val="#ppt_h"/>
                                          </p:val>
                                        </p:tav>
                                      </p:tavLst>
                                    </p:anim>
                                    <p:anim calcmode="lin" valueType="num">
                                      <p:cBhvr>
                                        <p:cTn id="512" dur="1000" fill="hold"/>
                                        <p:tgtEl>
                                          <p:spTgt spid="84"/>
                                        </p:tgtEl>
                                        <p:attrNameLst>
                                          <p:attrName>style.rotation</p:attrName>
                                        </p:attrNameLst>
                                      </p:cBhvr>
                                      <p:tavLst>
                                        <p:tav tm="0">
                                          <p:val>
                                            <p:fltVal val="90"/>
                                          </p:val>
                                        </p:tav>
                                        <p:tav tm="100000">
                                          <p:val>
                                            <p:fltVal val="0"/>
                                          </p:val>
                                        </p:tav>
                                      </p:tavLst>
                                    </p:anim>
                                    <p:animEffect transition="in" filter="fade">
                                      <p:cBhvr>
                                        <p:cTn id="513" dur="1000"/>
                                        <p:tgtEl>
                                          <p:spTgt spid="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85"/>
                                        </p:tgtEl>
                                        <p:attrNameLst>
                                          <p:attrName>style.visibility</p:attrName>
                                        </p:attrNameLst>
                                      </p:cBhvr>
                                      <p:to>
                                        <p:strVal val="visible"/>
                                      </p:to>
                                    </p:set>
                                    <p:anim calcmode="lin" valueType="num">
                                      <p:cBhvr>
                                        <p:cTn id="516" dur="1000" fill="hold"/>
                                        <p:tgtEl>
                                          <p:spTgt spid="85"/>
                                        </p:tgtEl>
                                        <p:attrNameLst>
                                          <p:attrName>ppt_w</p:attrName>
                                        </p:attrNameLst>
                                      </p:cBhvr>
                                      <p:tavLst>
                                        <p:tav tm="0">
                                          <p:val>
                                            <p:fltVal val="0"/>
                                          </p:val>
                                        </p:tav>
                                        <p:tav tm="100000">
                                          <p:val>
                                            <p:strVal val="#ppt_w"/>
                                          </p:val>
                                        </p:tav>
                                      </p:tavLst>
                                    </p:anim>
                                    <p:anim calcmode="lin" valueType="num">
                                      <p:cBhvr>
                                        <p:cTn id="517" dur="1000" fill="hold"/>
                                        <p:tgtEl>
                                          <p:spTgt spid="85"/>
                                        </p:tgtEl>
                                        <p:attrNameLst>
                                          <p:attrName>ppt_h</p:attrName>
                                        </p:attrNameLst>
                                      </p:cBhvr>
                                      <p:tavLst>
                                        <p:tav tm="0">
                                          <p:val>
                                            <p:fltVal val="0"/>
                                          </p:val>
                                        </p:tav>
                                        <p:tav tm="100000">
                                          <p:val>
                                            <p:strVal val="#ppt_h"/>
                                          </p:val>
                                        </p:tav>
                                      </p:tavLst>
                                    </p:anim>
                                    <p:anim calcmode="lin" valueType="num">
                                      <p:cBhvr>
                                        <p:cTn id="518" dur="1000" fill="hold"/>
                                        <p:tgtEl>
                                          <p:spTgt spid="85"/>
                                        </p:tgtEl>
                                        <p:attrNameLst>
                                          <p:attrName>style.rotation</p:attrName>
                                        </p:attrNameLst>
                                      </p:cBhvr>
                                      <p:tavLst>
                                        <p:tav tm="0">
                                          <p:val>
                                            <p:fltVal val="90"/>
                                          </p:val>
                                        </p:tav>
                                        <p:tav tm="100000">
                                          <p:val>
                                            <p:fltVal val="0"/>
                                          </p:val>
                                        </p:tav>
                                      </p:tavLst>
                                    </p:anim>
                                    <p:animEffect transition="in" filter="fade">
                                      <p:cBhvr>
                                        <p:cTn id="519" dur="1000"/>
                                        <p:tgtEl>
                                          <p:spTgt spid="85"/>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86"/>
                                        </p:tgtEl>
                                        <p:attrNameLst>
                                          <p:attrName>style.visibility</p:attrName>
                                        </p:attrNameLst>
                                      </p:cBhvr>
                                      <p:to>
                                        <p:strVal val="visible"/>
                                      </p:to>
                                    </p:set>
                                    <p:anim calcmode="lin" valueType="num">
                                      <p:cBhvr>
                                        <p:cTn id="522" dur="1000" fill="hold"/>
                                        <p:tgtEl>
                                          <p:spTgt spid="86"/>
                                        </p:tgtEl>
                                        <p:attrNameLst>
                                          <p:attrName>ppt_w</p:attrName>
                                        </p:attrNameLst>
                                      </p:cBhvr>
                                      <p:tavLst>
                                        <p:tav tm="0">
                                          <p:val>
                                            <p:fltVal val="0"/>
                                          </p:val>
                                        </p:tav>
                                        <p:tav tm="100000">
                                          <p:val>
                                            <p:strVal val="#ppt_w"/>
                                          </p:val>
                                        </p:tav>
                                      </p:tavLst>
                                    </p:anim>
                                    <p:anim calcmode="lin" valueType="num">
                                      <p:cBhvr>
                                        <p:cTn id="523" dur="1000" fill="hold"/>
                                        <p:tgtEl>
                                          <p:spTgt spid="86"/>
                                        </p:tgtEl>
                                        <p:attrNameLst>
                                          <p:attrName>ppt_h</p:attrName>
                                        </p:attrNameLst>
                                      </p:cBhvr>
                                      <p:tavLst>
                                        <p:tav tm="0">
                                          <p:val>
                                            <p:fltVal val="0"/>
                                          </p:val>
                                        </p:tav>
                                        <p:tav tm="100000">
                                          <p:val>
                                            <p:strVal val="#ppt_h"/>
                                          </p:val>
                                        </p:tav>
                                      </p:tavLst>
                                    </p:anim>
                                    <p:anim calcmode="lin" valueType="num">
                                      <p:cBhvr>
                                        <p:cTn id="524" dur="1000" fill="hold"/>
                                        <p:tgtEl>
                                          <p:spTgt spid="86"/>
                                        </p:tgtEl>
                                        <p:attrNameLst>
                                          <p:attrName>style.rotation</p:attrName>
                                        </p:attrNameLst>
                                      </p:cBhvr>
                                      <p:tavLst>
                                        <p:tav tm="0">
                                          <p:val>
                                            <p:fltVal val="90"/>
                                          </p:val>
                                        </p:tav>
                                        <p:tav tm="100000">
                                          <p:val>
                                            <p:fltVal val="0"/>
                                          </p:val>
                                        </p:tav>
                                      </p:tavLst>
                                    </p:anim>
                                    <p:animEffect transition="in" filter="fade">
                                      <p:cBhvr>
                                        <p:cTn id="525" dur="1000"/>
                                        <p:tgtEl>
                                          <p:spTgt spid="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87"/>
                                        </p:tgtEl>
                                        <p:attrNameLst>
                                          <p:attrName>style.visibility</p:attrName>
                                        </p:attrNameLst>
                                      </p:cBhvr>
                                      <p:to>
                                        <p:strVal val="visible"/>
                                      </p:to>
                                    </p:set>
                                    <p:anim calcmode="lin" valueType="num">
                                      <p:cBhvr>
                                        <p:cTn id="528" dur="1000" fill="hold"/>
                                        <p:tgtEl>
                                          <p:spTgt spid="87"/>
                                        </p:tgtEl>
                                        <p:attrNameLst>
                                          <p:attrName>ppt_w</p:attrName>
                                        </p:attrNameLst>
                                      </p:cBhvr>
                                      <p:tavLst>
                                        <p:tav tm="0">
                                          <p:val>
                                            <p:fltVal val="0"/>
                                          </p:val>
                                        </p:tav>
                                        <p:tav tm="100000">
                                          <p:val>
                                            <p:strVal val="#ppt_w"/>
                                          </p:val>
                                        </p:tav>
                                      </p:tavLst>
                                    </p:anim>
                                    <p:anim calcmode="lin" valueType="num">
                                      <p:cBhvr>
                                        <p:cTn id="529" dur="1000" fill="hold"/>
                                        <p:tgtEl>
                                          <p:spTgt spid="87"/>
                                        </p:tgtEl>
                                        <p:attrNameLst>
                                          <p:attrName>ppt_h</p:attrName>
                                        </p:attrNameLst>
                                      </p:cBhvr>
                                      <p:tavLst>
                                        <p:tav tm="0">
                                          <p:val>
                                            <p:fltVal val="0"/>
                                          </p:val>
                                        </p:tav>
                                        <p:tav tm="100000">
                                          <p:val>
                                            <p:strVal val="#ppt_h"/>
                                          </p:val>
                                        </p:tav>
                                      </p:tavLst>
                                    </p:anim>
                                    <p:anim calcmode="lin" valueType="num">
                                      <p:cBhvr>
                                        <p:cTn id="530" dur="1000" fill="hold"/>
                                        <p:tgtEl>
                                          <p:spTgt spid="87"/>
                                        </p:tgtEl>
                                        <p:attrNameLst>
                                          <p:attrName>style.rotation</p:attrName>
                                        </p:attrNameLst>
                                      </p:cBhvr>
                                      <p:tavLst>
                                        <p:tav tm="0">
                                          <p:val>
                                            <p:fltVal val="90"/>
                                          </p:val>
                                        </p:tav>
                                        <p:tav tm="100000">
                                          <p:val>
                                            <p:fltVal val="0"/>
                                          </p:val>
                                        </p:tav>
                                      </p:tavLst>
                                    </p:anim>
                                    <p:animEffect transition="in" filter="fade">
                                      <p:cBhvr>
                                        <p:cTn id="531" dur="1000"/>
                                        <p:tgtEl>
                                          <p:spTgt spid="87"/>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88"/>
                                        </p:tgtEl>
                                        <p:attrNameLst>
                                          <p:attrName>style.visibility</p:attrName>
                                        </p:attrNameLst>
                                      </p:cBhvr>
                                      <p:to>
                                        <p:strVal val="visible"/>
                                      </p:to>
                                    </p:set>
                                    <p:anim calcmode="lin" valueType="num">
                                      <p:cBhvr>
                                        <p:cTn id="534" dur="1000" fill="hold"/>
                                        <p:tgtEl>
                                          <p:spTgt spid="88"/>
                                        </p:tgtEl>
                                        <p:attrNameLst>
                                          <p:attrName>ppt_w</p:attrName>
                                        </p:attrNameLst>
                                      </p:cBhvr>
                                      <p:tavLst>
                                        <p:tav tm="0">
                                          <p:val>
                                            <p:fltVal val="0"/>
                                          </p:val>
                                        </p:tav>
                                        <p:tav tm="100000">
                                          <p:val>
                                            <p:strVal val="#ppt_w"/>
                                          </p:val>
                                        </p:tav>
                                      </p:tavLst>
                                    </p:anim>
                                    <p:anim calcmode="lin" valueType="num">
                                      <p:cBhvr>
                                        <p:cTn id="535" dur="1000" fill="hold"/>
                                        <p:tgtEl>
                                          <p:spTgt spid="88"/>
                                        </p:tgtEl>
                                        <p:attrNameLst>
                                          <p:attrName>ppt_h</p:attrName>
                                        </p:attrNameLst>
                                      </p:cBhvr>
                                      <p:tavLst>
                                        <p:tav tm="0">
                                          <p:val>
                                            <p:fltVal val="0"/>
                                          </p:val>
                                        </p:tav>
                                        <p:tav tm="100000">
                                          <p:val>
                                            <p:strVal val="#ppt_h"/>
                                          </p:val>
                                        </p:tav>
                                      </p:tavLst>
                                    </p:anim>
                                    <p:anim calcmode="lin" valueType="num">
                                      <p:cBhvr>
                                        <p:cTn id="536" dur="1000" fill="hold"/>
                                        <p:tgtEl>
                                          <p:spTgt spid="88"/>
                                        </p:tgtEl>
                                        <p:attrNameLst>
                                          <p:attrName>style.rotation</p:attrName>
                                        </p:attrNameLst>
                                      </p:cBhvr>
                                      <p:tavLst>
                                        <p:tav tm="0">
                                          <p:val>
                                            <p:fltVal val="90"/>
                                          </p:val>
                                        </p:tav>
                                        <p:tav tm="100000">
                                          <p:val>
                                            <p:fltVal val="0"/>
                                          </p:val>
                                        </p:tav>
                                      </p:tavLst>
                                    </p:anim>
                                    <p:animEffect transition="in" filter="fade">
                                      <p:cBhvr>
                                        <p:cTn id="537" dur="1000"/>
                                        <p:tgtEl>
                                          <p:spTgt spid="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89"/>
                                        </p:tgtEl>
                                        <p:attrNameLst>
                                          <p:attrName>style.visibility</p:attrName>
                                        </p:attrNameLst>
                                      </p:cBhvr>
                                      <p:to>
                                        <p:strVal val="visible"/>
                                      </p:to>
                                    </p:set>
                                    <p:anim calcmode="lin" valueType="num">
                                      <p:cBhvr>
                                        <p:cTn id="540" dur="1000" fill="hold"/>
                                        <p:tgtEl>
                                          <p:spTgt spid="89"/>
                                        </p:tgtEl>
                                        <p:attrNameLst>
                                          <p:attrName>ppt_w</p:attrName>
                                        </p:attrNameLst>
                                      </p:cBhvr>
                                      <p:tavLst>
                                        <p:tav tm="0">
                                          <p:val>
                                            <p:fltVal val="0"/>
                                          </p:val>
                                        </p:tav>
                                        <p:tav tm="100000">
                                          <p:val>
                                            <p:strVal val="#ppt_w"/>
                                          </p:val>
                                        </p:tav>
                                      </p:tavLst>
                                    </p:anim>
                                    <p:anim calcmode="lin" valueType="num">
                                      <p:cBhvr>
                                        <p:cTn id="541" dur="1000" fill="hold"/>
                                        <p:tgtEl>
                                          <p:spTgt spid="89"/>
                                        </p:tgtEl>
                                        <p:attrNameLst>
                                          <p:attrName>ppt_h</p:attrName>
                                        </p:attrNameLst>
                                      </p:cBhvr>
                                      <p:tavLst>
                                        <p:tav tm="0">
                                          <p:val>
                                            <p:fltVal val="0"/>
                                          </p:val>
                                        </p:tav>
                                        <p:tav tm="100000">
                                          <p:val>
                                            <p:strVal val="#ppt_h"/>
                                          </p:val>
                                        </p:tav>
                                      </p:tavLst>
                                    </p:anim>
                                    <p:anim calcmode="lin" valueType="num">
                                      <p:cBhvr>
                                        <p:cTn id="542" dur="1000" fill="hold"/>
                                        <p:tgtEl>
                                          <p:spTgt spid="89"/>
                                        </p:tgtEl>
                                        <p:attrNameLst>
                                          <p:attrName>style.rotation</p:attrName>
                                        </p:attrNameLst>
                                      </p:cBhvr>
                                      <p:tavLst>
                                        <p:tav tm="0">
                                          <p:val>
                                            <p:fltVal val="90"/>
                                          </p:val>
                                        </p:tav>
                                        <p:tav tm="100000">
                                          <p:val>
                                            <p:fltVal val="0"/>
                                          </p:val>
                                        </p:tav>
                                      </p:tavLst>
                                    </p:anim>
                                    <p:animEffect transition="in" filter="fade">
                                      <p:cBhvr>
                                        <p:cTn id="543" dur="1000"/>
                                        <p:tgtEl>
                                          <p:spTgt spid="89"/>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90"/>
                                        </p:tgtEl>
                                        <p:attrNameLst>
                                          <p:attrName>style.visibility</p:attrName>
                                        </p:attrNameLst>
                                      </p:cBhvr>
                                      <p:to>
                                        <p:strVal val="visible"/>
                                      </p:to>
                                    </p:set>
                                    <p:anim calcmode="lin" valueType="num">
                                      <p:cBhvr>
                                        <p:cTn id="546" dur="1000" fill="hold"/>
                                        <p:tgtEl>
                                          <p:spTgt spid="90"/>
                                        </p:tgtEl>
                                        <p:attrNameLst>
                                          <p:attrName>ppt_w</p:attrName>
                                        </p:attrNameLst>
                                      </p:cBhvr>
                                      <p:tavLst>
                                        <p:tav tm="0">
                                          <p:val>
                                            <p:fltVal val="0"/>
                                          </p:val>
                                        </p:tav>
                                        <p:tav tm="100000">
                                          <p:val>
                                            <p:strVal val="#ppt_w"/>
                                          </p:val>
                                        </p:tav>
                                      </p:tavLst>
                                    </p:anim>
                                    <p:anim calcmode="lin" valueType="num">
                                      <p:cBhvr>
                                        <p:cTn id="547" dur="1000" fill="hold"/>
                                        <p:tgtEl>
                                          <p:spTgt spid="90"/>
                                        </p:tgtEl>
                                        <p:attrNameLst>
                                          <p:attrName>ppt_h</p:attrName>
                                        </p:attrNameLst>
                                      </p:cBhvr>
                                      <p:tavLst>
                                        <p:tav tm="0">
                                          <p:val>
                                            <p:fltVal val="0"/>
                                          </p:val>
                                        </p:tav>
                                        <p:tav tm="100000">
                                          <p:val>
                                            <p:strVal val="#ppt_h"/>
                                          </p:val>
                                        </p:tav>
                                      </p:tavLst>
                                    </p:anim>
                                    <p:anim calcmode="lin" valueType="num">
                                      <p:cBhvr>
                                        <p:cTn id="548" dur="1000" fill="hold"/>
                                        <p:tgtEl>
                                          <p:spTgt spid="90"/>
                                        </p:tgtEl>
                                        <p:attrNameLst>
                                          <p:attrName>style.rotation</p:attrName>
                                        </p:attrNameLst>
                                      </p:cBhvr>
                                      <p:tavLst>
                                        <p:tav tm="0">
                                          <p:val>
                                            <p:fltVal val="90"/>
                                          </p:val>
                                        </p:tav>
                                        <p:tav tm="100000">
                                          <p:val>
                                            <p:fltVal val="0"/>
                                          </p:val>
                                        </p:tav>
                                      </p:tavLst>
                                    </p:anim>
                                    <p:animEffect transition="in" filter="fade">
                                      <p:cBhvr>
                                        <p:cTn id="549" dur="1000"/>
                                        <p:tgtEl>
                                          <p:spTgt spid="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91"/>
                                        </p:tgtEl>
                                        <p:attrNameLst>
                                          <p:attrName>style.visibility</p:attrName>
                                        </p:attrNameLst>
                                      </p:cBhvr>
                                      <p:to>
                                        <p:strVal val="visible"/>
                                      </p:to>
                                    </p:set>
                                    <p:anim calcmode="lin" valueType="num">
                                      <p:cBhvr>
                                        <p:cTn id="552" dur="1000" fill="hold"/>
                                        <p:tgtEl>
                                          <p:spTgt spid="91"/>
                                        </p:tgtEl>
                                        <p:attrNameLst>
                                          <p:attrName>ppt_w</p:attrName>
                                        </p:attrNameLst>
                                      </p:cBhvr>
                                      <p:tavLst>
                                        <p:tav tm="0">
                                          <p:val>
                                            <p:fltVal val="0"/>
                                          </p:val>
                                        </p:tav>
                                        <p:tav tm="100000">
                                          <p:val>
                                            <p:strVal val="#ppt_w"/>
                                          </p:val>
                                        </p:tav>
                                      </p:tavLst>
                                    </p:anim>
                                    <p:anim calcmode="lin" valueType="num">
                                      <p:cBhvr>
                                        <p:cTn id="553" dur="1000" fill="hold"/>
                                        <p:tgtEl>
                                          <p:spTgt spid="91"/>
                                        </p:tgtEl>
                                        <p:attrNameLst>
                                          <p:attrName>ppt_h</p:attrName>
                                        </p:attrNameLst>
                                      </p:cBhvr>
                                      <p:tavLst>
                                        <p:tav tm="0">
                                          <p:val>
                                            <p:fltVal val="0"/>
                                          </p:val>
                                        </p:tav>
                                        <p:tav tm="100000">
                                          <p:val>
                                            <p:strVal val="#ppt_h"/>
                                          </p:val>
                                        </p:tav>
                                      </p:tavLst>
                                    </p:anim>
                                    <p:anim calcmode="lin" valueType="num">
                                      <p:cBhvr>
                                        <p:cTn id="554" dur="1000" fill="hold"/>
                                        <p:tgtEl>
                                          <p:spTgt spid="91"/>
                                        </p:tgtEl>
                                        <p:attrNameLst>
                                          <p:attrName>style.rotation</p:attrName>
                                        </p:attrNameLst>
                                      </p:cBhvr>
                                      <p:tavLst>
                                        <p:tav tm="0">
                                          <p:val>
                                            <p:fltVal val="90"/>
                                          </p:val>
                                        </p:tav>
                                        <p:tav tm="100000">
                                          <p:val>
                                            <p:fltVal val="0"/>
                                          </p:val>
                                        </p:tav>
                                      </p:tavLst>
                                    </p:anim>
                                    <p:animEffect transition="in" filter="fade">
                                      <p:cBhvr>
                                        <p:cTn id="555" dur="1000"/>
                                        <p:tgtEl>
                                          <p:spTgt spid="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92"/>
                                        </p:tgtEl>
                                        <p:attrNameLst>
                                          <p:attrName>style.visibility</p:attrName>
                                        </p:attrNameLst>
                                      </p:cBhvr>
                                      <p:to>
                                        <p:strVal val="visible"/>
                                      </p:to>
                                    </p:set>
                                    <p:anim calcmode="lin" valueType="num">
                                      <p:cBhvr>
                                        <p:cTn id="558" dur="1000" fill="hold"/>
                                        <p:tgtEl>
                                          <p:spTgt spid="92"/>
                                        </p:tgtEl>
                                        <p:attrNameLst>
                                          <p:attrName>ppt_w</p:attrName>
                                        </p:attrNameLst>
                                      </p:cBhvr>
                                      <p:tavLst>
                                        <p:tav tm="0">
                                          <p:val>
                                            <p:fltVal val="0"/>
                                          </p:val>
                                        </p:tav>
                                        <p:tav tm="100000">
                                          <p:val>
                                            <p:strVal val="#ppt_w"/>
                                          </p:val>
                                        </p:tav>
                                      </p:tavLst>
                                    </p:anim>
                                    <p:anim calcmode="lin" valueType="num">
                                      <p:cBhvr>
                                        <p:cTn id="559" dur="1000" fill="hold"/>
                                        <p:tgtEl>
                                          <p:spTgt spid="92"/>
                                        </p:tgtEl>
                                        <p:attrNameLst>
                                          <p:attrName>ppt_h</p:attrName>
                                        </p:attrNameLst>
                                      </p:cBhvr>
                                      <p:tavLst>
                                        <p:tav tm="0">
                                          <p:val>
                                            <p:fltVal val="0"/>
                                          </p:val>
                                        </p:tav>
                                        <p:tav tm="100000">
                                          <p:val>
                                            <p:strVal val="#ppt_h"/>
                                          </p:val>
                                        </p:tav>
                                      </p:tavLst>
                                    </p:anim>
                                    <p:anim calcmode="lin" valueType="num">
                                      <p:cBhvr>
                                        <p:cTn id="560" dur="1000" fill="hold"/>
                                        <p:tgtEl>
                                          <p:spTgt spid="92"/>
                                        </p:tgtEl>
                                        <p:attrNameLst>
                                          <p:attrName>style.rotation</p:attrName>
                                        </p:attrNameLst>
                                      </p:cBhvr>
                                      <p:tavLst>
                                        <p:tav tm="0">
                                          <p:val>
                                            <p:fltVal val="90"/>
                                          </p:val>
                                        </p:tav>
                                        <p:tav tm="100000">
                                          <p:val>
                                            <p:fltVal val="0"/>
                                          </p:val>
                                        </p:tav>
                                      </p:tavLst>
                                    </p:anim>
                                    <p:animEffect transition="in" filter="fade">
                                      <p:cBhvr>
                                        <p:cTn id="561" dur="1000"/>
                                        <p:tgtEl>
                                          <p:spTgt spid="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93"/>
                                        </p:tgtEl>
                                        <p:attrNameLst>
                                          <p:attrName>style.visibility</p:attrName>
                                        </p:attrNameLst>
                                      </p:cBhvr>
                                      <p:to>
                                        <p:strVal val="visible"/>
                                      </p:to>
                                    </p:set>
                                    <p:anim calcmode="lin" valueType="num">
                                      <p:cBhvr>
                                        <p:cTn id="564" dur="1000" fill="hold"/>
                                        <p:tgtEl>
                                          <p:spTgt spid="93"/>
                                        </p:tgtEl>
                                        <p:attrNameLst>
                                          <p:attrName>ppt_w</p:attrName>
                                        </p:attrNameLst>
                                      </p:cBhvr>
                                      <p:tavLst>
                                        <p:tav tm="0">
                                          <p:val>
                                            <p:fltVal val="0"/>
                                          </p:val>
                                        </p:tav>
                                        <p:tav tm="100000">
                                          <p:val>
                                            <p:strVal val="#ppt_w"/>
                                          </p:val>
                                        </p:tav>
                                      </p:tavLst>
                                    </p:anim>
                                    <p:anim calcmode="lin" valueType="num">
                                      <p:cBhvr>
                                        <p:cTn id="565" dur="1000" fill="hold"/>
                                        <p:tgtEl>
                                          <p:spTgt spid="93"/>
                                        </p:tgtEl>
                                        <p:attrNameLst>
                                          <p:attrName>ppt_h</p:attrName>
                                        </p:attrNameLst>
                                      </p:cBhvr>
                                      <p:tavLst>
                                        <p:tav tm="0">
                                          <p:val>
                                            <p:fltVal val="0"/>
                                          </p:val>
                                        </p:tav>
                                        <p:tav tm="100000">
                                          <p:val>
                                            <p:strVal val="#ppt_h"/>
                                          </p:val>
                                        </p:tav>
                                      </p:tavLst>
                                    </p:anim>
                                    <p:anim calcmode="lin" valueType="num">
                                      <p:cBhvr>
                                        <p:cTn id="566" dur="1000" fill="hold"/>
                                        <p:tgtEl>
                                          <p:spTgt spid="93"/>
                                        </p:tgtEl>
                                        <p:attrNameLst>
                                          <p:attrName>style.rotation</p:attrName>
                                        </p:attrNameLst>
                                      </p:cBhvr>
                                      <p:tavLst>
                                        <p:tav tm="0">
                                          <p:val>
                                            <p:fltVal val="90"/>
                                          </p:val>
                                        </p:tav>
                                        <p:tav tm="100000">
                                          <p:val>
                                            <p:fltVal val="0"/>
                                          </p:val>
                                        </p:tav>
                                      </p:tavLst>
                                    </p:anim>
                                    <p:animEffect transition="in" filter="fade">
                                      <p:cBhvr>
                                        <p:cTn id="567" dur="1000"/>
                                        <p:tgtEl>
                                          <p:spTgt spid="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94"/>
                                        </p:tgtEl>
                                        <p:attrNameLst>
                                          <p:attrName>style.visibility</p:attrName>
                                        </p:attrNameLst>
                                      </p:cBhvr>
                                      <p:to>
                                        <p:strVal val="visible"/>
                                      </p:to>
                                    </p:set>
                                    <p:anim calcmode="lin" valueType="num">
                                      <p:cBhvr>
                                        <p:cTn id="570" dur="1000" fill="hold"/>
                                        <p:tgtEl>
                                          <p:spTgt spid="94"/>
                                        </p:tgtEl>
                                        <p:attrNameLst>
                                          <p:attrName>ppt_w</p:attrName>
                                        </p:attrNameLst>
                                      </p:cBhvr>
                                      <p:tavLst>
                                        <p:tav tm="0">
                                          <p:val>
                                            <p:fltVal val="0"/>
                                          </p:val>
                                        </p:tav>
                                        <p:tav tm="100000">
                                          <p:val>
                                            <p:strVal val="#ppt_w"/>
                                          </p:val>
                                        </p:tav>
                                      </p:tavLst>
                                    </p:anim>
                                    <p:anim calcmode="lin" valueType="num">
                                      <p:cBhvr>
                                        <p:cTn id="571" dur="1000" fill="hold"/>
                                        <p:tgtEl>
                                          <p:spTgt spid="94"/>
                                        </p:tgtEl>
                                        <p:attrNameLst>
                                          <p:attrName>ppt_h</p:attrName>
                                        </p:attrNameLst>
                                      </p:cBhvr>
                                      <p:tavLst>
                                        <p:tav tm="0">
                                          <p:val>
                                            <p:fltVal val="0"/>
                                          </p:val>
                                        </p:tav>
                                        <p:tav tm="100000">
                                          <p:val>
                                            <p:strVal val="#ppt_h"/>
                                          </p:val>
                                        </p:tav>
                                      </p:tavLst>
                                    </p:anim>
                                    <p:anim calcmode="lin" valueType="num">
                                      <p:cBhvr>
                                        <p:cTn id="572" dur="1000" fill="hold"/>
                                        <p:tgtEl>
                                          <p:spTgt spid="94"/>
                                        </p:tgtEl>
                                        <p:attrNameLst>
                                          <p:attrName>style.rotation</p:attrName>
                                        </p:attrNameLst>
                                      </p:cBhvr>
                                      <p:tavLst>
                                        <p:tav tm="0">
                                          <p:val>
                                            <p:fltVal val="90"/>
                                          </p:val>
                                        </p:tav>
                                        <p:tav tm="100000">
                                          <p:val>
                                            <p:fltVal val="0"/>
                                          </p:val>
                                        </p:tav>
                                      </p:tavLst>
                                    </p:anim>
                                    <p:animEffect transition="in" filter="fade">
                                      <p:cBhvr>
                                        <p:cTn id="573" dur="1000"/>
                                        <p:tgtEl>
                                          <p:spTgt spid="94"/>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95"/>
                                        </p:tgtEl>
                                        <p:attrNameLst>
                                          <p:attrName>style.visibility</p:attrName>
                                        </p:attrNameLst>
                                      </p:cBhvr>
                                      <p:to>
                                        <p:strVal val="visible"/>
                                      </p:to>
                                    </p:set>
                                    <p:anim calcmode="lin" valueType="num">
                                      <p:cBhvr>
                                        <p:cTn id="576" dur="1000" fill="hold"/>
                                        <p:tgtEl>
                                          <p:spTgt spid="95"/>
                                        </p:tgtEl>
                                        <p:attrNameLst>
                                          <p:attrName>ppt_w</p:attrName>
                                        </p:attrNameLst>
                                      </p:cBhvr>
                                      <p:tavLst>
                                        <p:tav tm="0">
                                          <p:val>
                                            <p:fltVal val="0"/>
                                          </p:val>
                                        </p:tav>
                                        <p:tav tm="100000">
                                          <p:val>
                                            <p:strVal val="#ppt_w"/>
                                          </p:val>
                                        </p:tav>
                                      </p:tavLst>
                                    </p:anim>
                                    <p:anim calcmode="lin" valueType="num">
                                      <p:cBhvr>
                                        <p:cTn id="577" dur="1000" fill="hold"/>
                                        <p:tgtEl>
                                          <p:spTgt spid="95"/>
                                        </p:tgtEl>
                                        <p:attrNameLst>
                                          <p:attrName>ppt_h</p:attrName>
                                        </p:attrNameLst>
                                      </p:cBhvr>
                                      <p:tavLst>
                                        <p:tav tm="0">
                                          <p:val>
                                            <p:fltVal val="0"/>
                                          </p:val>
                                        </p:tav>
                                        <p:tav tm="100000">
                                          <p:val>
                                            <p:strVal val="#ppt_h"/>
                                          </p:val>
                                        </p:tav>
                                      </p:tavLst>
                                    </p:anim>
                                    <p:anim calcmode="lin" valueType="num">
                                      <p:cBhvr>
                                        <p:cTn id="578" dur="1000" fill="hold"/>
                                        <p:tgtEl>
                                          <p:spTgt spid="95"/>
                                        </p:tgtEl>
                                        <p:attrNameLst>
                                          <p:attrName>style.rotation</p:attrName>
                                        </p:attrNameLst>
                                      </p:cBhvr>
                                      <p:tavLst>
                                        <p:tav tm="0">
                                          <p:val>
                                            <p:fltVal val="90"/>
                                          </p:val>
                                        </p:tav>
                                        <p:tav tm="100000">
                                          <p:val>
                                            <p:fltVal val="0"/>
                                          </p:val>
                                        </p:tav>
                                      </p:tavLst>
                                    </p:anim>
                                    <p:animEffect transition="in" filter="fade">
                                      <p:cBhvr>
                                        <p:cTn id="579" dur="1000"/>
                                        <p:tgtEl>
                                          <p:spTgt spid="95"/>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96"/>
                                        </p:tgtEl>
                                        <p:attrNameLst>
                                          <p:attrName>style.visibility</p:attrName>
                                        </p:attrNameLst>
                                      </p:cBhvr>
                                      <p:to>
                                        <p:strVal val="visible"/>
                                      </p:to>
                                    </p:set>
                                    <p:anim calcmode="lin" valueType="num">
                                      <p:cBhvr>
                                        <p:cTn id="582" dur="1000" fill="hold"/>
                                        <p:tgtEl>
                                          <p:spTgt spid="96"/>
                                        </p:tgtEl>
                                        <p:attrNameLst>
                                          <p:attrName>ppt_w</p:attrName>
                                        </p:attrNameLst>
                                      </p:cBhvr>
                                      <p:tavLst>
                                        <p:tav tm="0">
                                          <p:val>
                                            <p:fltVal val="0"/>
                                          </p:val>
                                        </p:tav>
                                        <p:tav tm="100000">
                                          <p:val>
                                            <p:strVal val="#ppt_w"/>
                                          </p:val>
                                        </p:tav>
                                      </p:tavLst>
                                    </p:anim>
                                    <p:anim calcmode="lin" valueType="num">
                                      <p:cBhvr>
                                        <p:cTn id="583" dur="1000" fill="hold"/>
                                        <p:tgtEl>
                                          <p:spTgt spid="96"/>
                                        </p:tgtEl>
                                        <p:attrNameLst>
                                          <p:attrName>ppt_h</p:attrName>
                                        </p:attrNameLst>
                                      </p:cBhvr>
                                      <p:tavLst>
                                        <p:tav tm="0">
                                          <p:val>
                                            <p:fltVal val="0"/>
                                          </p:val>
                                        </p:tav>
                                        <p:tav tm="100000">
                                          <p:val>
                                            <p:strVal val="#ppt_h"/>
                                          </p:val>
                                        </p:tav>
                                      </p:tavLst>
                                    </p:anim>
                                    <p:anim calcmode="lin" valueType="num">
                                      <p:cBhvr>
                                        <p:cTn id="584" dur="1000" fill="hold"/>
                                        <p:tgtEl>
                                          <p:spTgt spid="96"/>
                                        </p:tgtEl>
                                        <p:attrNameLst>
                                          <p:attrName>style.rotation</p:attrName>
                                        </p:attrNameLst>
                                      </p:cBhvr>
                                      <p:tavLst>
                                        <p:tav tm="0">
                                          <p:val>
                                            <p:fltVal val="90"/>
                                          </p:val>
                                        </p:tav>
                                        <p:tav tm="100000">
                                          <p:val>
                                            <p:fltVal val="0"/>
                                          </p:val>
                                        </p:tav>
                                      </p:tavLst>
                                    </p:anim>
                                    <p:animEffect transition="in" filter="fade">
                                      <p:cBhvr>
                                        <p:cTn id="585" dur="1000"/>
                                        <p:tgtEl>
                                          <p:spTgt spid="96"/>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97"/>
                                        </p:tgtEl>
                                        <p:attrNameLst>
                                          <p:attrName>style.visibility</p:attrName>
                                        </p:attrNameLst>
                                      </p:cBhvr>
                                      <p:to>
                                        <p:strVal val="visible"/>
                                      </p:to>
                                    </p:set>
                                    <p:anim calcmode="lin" valueType="num">
                                      <p:cBhvr>
                                        <p:cTn id="588" dur="1000" fill="hold"/>
                                        <p:tgtEl>
                                          <p:spTgt spid="97"/>
                                        </p:tgtEl>
                                        <p:attrNameLst>
                                          <p:attrName>ppt_w</p:attrName>
                                        </p:attrNameLst>
                                      </p:cBhvr>
                                      <p:tavLst>
                                        <p:tav tm="0">
                                          <p:val>
                                            <p:fltVal val="0"/>
                                          </p:val>
                                        </p:tav>
                                        <p:tav tm="100000">
                                          <p:val>
                                            <p:strVal val="#ppt_w"/>
                                          </p:val>
                                        </p:tav>
                                      </p:tavLst>
                                    </p:anim>
                                    <p:anim calcmode="lin" valueType="num">
                                      <p:cBhvr>
                                        <p:cTn id="589" dur="1000" fill="hold"/>
                                        <p:tgtEl>
                                          <p:spTgt spid="97"/>
                                        </p:tgtEl>
                                        <p:attrNameLst>
                                          <p:attrName>ppt_h</p:attrName>
                                        </p:attrNameLst>
                                      </p:cBhvr>
                                      <p:tavLst>
                                        <p:tav tm="0">
                                          <p:val>
                                            <p:fltVal val="0"/>
                                          </p:val>
                                        </p:tav>
                                        <p:tav tm="100000">
                                          <p:val>
                                            <p:strVal val="#ppt_h"/>
                                          </p:val>
                                        </p:tav>
                                      </p:tavLst>
                                    </p:anim>
                                    <p:anim calcmode="lin" valueType="num">
                                      <p:cBhvr>
                                        <p:cTn id="590" dur="1000" fill="hold"/>
                                        <p:tgtEl>
                                          <p:spTgt spid="97"/>
                                        </p:tgtEl>
                                        <p:attrNameLst>
                                          <p:attrName>style.rotation</p:attrName>
                                        </p:attrNameLst>
                                      </p:cBhvr>
                                      <p:tavLst>
                                        <p:tav tm="0">
                                          <p:val>
                                            <p:fltVal val="90"/>
                                          </p:val>
                                        </p:tav>
                                        <p:tav tm="100000">
                                          <p:val>
                                            <p:fltVal val="0"/>
                                          </p:val>
                                        </p:tav>
                                      </p:tavLst>
                                    </p:anim>
                                    <p:animEffect transition="in" filter="fade">
                                      <p:cBhvr>
                                        <p:cTn id="591" dur="1000"/>
                                        <p:tgtEl>
                                          <p:spTgt spid="97"/>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98"/>
                                        </p:tgtEl>
                                        <p:attrNameLst>
                                          <p:attrName>style.visibility</p:attrName>
                                        </p:attrNameLst>
                                      </p:cBhvr>
                                      <p:to>
                                        <p:strVal val="visible"/>
                                      </p:to>
                                    </p:set>
                                    <p:anim calcmode="lin" valueType="num">
                                      <p:cBhvr>
                                        <p:cTn id="594" dur="1000" fill="hold"/>
                                        <p:tgtEl>
                                          <p:spTgt spid="98"/>
                                        </p:tgtEl>
                                        <p:attrNameLst>
                                          <p:attrName>ppt_w</p:attrName>
                                        </p:attrNameLst>
                                      </p:cBhvr>
                                      <p:tavLst>
                                        <p:tav tm="0">
                                          <p:val>
                                            <p:fltVal val="0"/>
                                          </p:val>
                                        </p:tav>
                                        <p:tav tm="100000">
                                          <p:val>
                                            <p:strVal val="#ppt_w"/>
                                          </p:val>
                                        </p:tav>
                                      </p:tavLst>
                                    </p:anim>
                                    <p:anim calcmode="lin" valueType="num">
                                      <p:cBhvr>
                                        <p:cTn id="595" dur="1000" fill="hold"/>
                                        <p:tgtEl>
                                          <p:spTgt spid="98"/>
                                        </p:tgtEl>
                                        <p:attrNameLst>
                                          <p:attrName>ppt_h</p:attrName>
                                        </p:attrNameLst>
                                      </p:cBhvr>
                                      <p:tavLst>
                                        <p:tav tm="0">
                                          <p:val>
                                            <p:fltVal val="0"/>
                                          </p:val>
                                        </p:tav>
                                        <p:tav tm="100000">
                                          <p:val>
                                            <p:strVal val="#ppt_h"/>
                                          </p:val>
                                        </p:tav>
                                      </p:tavLst>
                                    </p:anim>
                                    <p:anim calcmode="lin" valueType="num">
                                      <p:cBhvr>
                                        <p:cTn id="596" dur="1000" fill="hold"/>
                                        <p:tgtEl>
                                          <p:spTgt spid="98"/>
                                        </p:tgtEl>
                                        <p:attrNameLst>
                                          <p:attrName>style.rotation</p:attrName>
                                        </p:attrNameLst>
                                      </p:cBhvr>
                                      <p:tavLst>
                                        <p:tav tm="0">
                                          <p:val>
                                            <p:fltVal val="90"/>
                                          </p:val>
                                        </p:tav>
                                        <p:tav tm="100000">
                                          <p:val>
                                            <p:fltVal val="0"/>
                                          </p:val>
                                        </p:tav>
                                      </p:tavLst>
                                    </p:anim>
                                    <p:animEffect transition="in" filter="fade">
                                      <p:cBhvr>
                                        <p:cTn id="597" dur="1000"/>
                                        <p:tgtEl>
                                          <p:spTgt spid="98"/>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99"/>
                                        </p:tgtEl>
                                        <p:attrNameLst>
                                          <p:attrName>style.visibility</p:attrName>
                                        </p:attrNameLst>
                                      </p:cBhvr>
                                      <p:to>
                                        <p:strVal val="visible"/>
                                      </p:to>
                                    </p:set>
                                    <p:anim calcmode="lin" valueType="num">
                                      <p:cBhvr>
                                        <p:cTn id="600" dur="1000" fill="hold"/>
                                        <p:tgtEl>
                                          <p:spTgt spid="99"/>
                                        </p:tgtEl>
                                        <p:attrNameLst>
                                          <p:attrName>ppt_w</p:attrName>
                                        </p:attrNameLst>
                                      </p:cBhvr>
                                      <p:tavLst>
                                        <p:tav tm="0">
                                          <p:val>
                                            <p:fltVal val="0"/>
                                          </p:val>
                                        </p:tav>
                                        <p:tav tm="100000">
                                          <p:val>
                                            <p:strVal val="#ppt_w"/>
                                          </p:val>
                                        </p:tav>
                                      </p:tavLst>
                                    </p:anim>
                                    <p:anim calcmode="lin" valueType="num">
                                      <p:cBhvr>
                                        <p:cTn id="601" dur="1000" fill="hold"/>
                                        <p:tgtEl>
                                          <p:spTgt spid="99"/>
                                        </p:tgtEl>
                                        <p:attrNameLst>
                                          <p:attrName>ppt_h</p:attrName>
                                        </p:attrNameLst>
                                      </p:cBhvr>
                                      <p:tavLst>
                                        <p:tav tm="0">
                                          <p:val>
                                            <p:fltVal val="0"/>
                                          </p:val>
                                        </p:tav>
                                        <p:tav tm="100000">
                                          <p:val>
                                            <p:strVal val="#ppt_h"/>
                                          </p:val>
                                        </p:tav>
                                      </p:tavLst>
                                    </p:anim>
                                    <p:anim calcmode="lin" valueType="num">
                                      <p:cBhvr>
                                        <p:cTn id="602" dur="1000" fill="hold"/>
                                        <p:tgtEl>
                                          <p:spTgt spid="99"/>
                                        </p:tgtEl>
                                        <p:attrNameLst>
                                          <p:attrName>style.rotation</p:attrName>
                                        </p:attrNameLst>
                                      </p:cBhvr>
                                      <p:tavLst>
                                        <p:tav tm="0">
                                          <p:val>
                                            <p:fltVal val="90"/>
                                          </p:val>
                                        </p:tav>
                                        <p:tav tm="100000">
                                          <p:val>
                                            <p:fltVal val="0"/>
                                          </p:val>
                                        </p:tav>
                                      </p:tavLst>
                                    </p:anim>
                                    <p:animEffect transition="in" filter="fade">
                                      <p:cBhvr>
                                        <p:cTn id="603" dur="1000"/>
                                        <p:tgtEl>
                                          <p:spTgt spid="99"/>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00"/>
                                        </p:tgtEl>
                                        <p:attrNameLst>
                                          <p:attrName>style.visibility</p:attrName>
                                        </p:attrNameLst>
                                      </p:cBhvr>
                                      <p:to>
                                        <p:strVal val="visible"/>
                                      </p:to>
                                    </p:set>
                                    <p:anim calcmode="lin" valueType="num">
                                      <p:cBhvr>
                                        <p:cTn id="606" dur="1000" fill="hold"/>
                                        <p:tgtEl>
                                          <p:spTgt spid="100"/>
                                        </p:tgtEl>
                                        <p:attrNameLst>
                                          <p:attrName>ppt_w</p:attrName>
                                        </p:attrNameLst>
                                      </p:cBhvr>
                                      <p:tavLst>
                                        <p:tav tm="0">
                                          <p:val>
                                            <p:fltVal val="0"/>
                                          </p:val>
                                        </p:tav>
                                        <p:tav tm="100000">
                                          <p:val>
                                            <p:strVal val="#ppt_w"/>
                                          </p:val>
                                        </p:tav>
                                      </p:tavLst>
                                    </p:anim>
                                    <p:anim calcmode="lin" valueType="num">
                                      <p:cBhvr>
                                        <p:cTn id="607" dur="1000" fill="hold"/>
                                        <p:tgtEl>
                                          <p:spTgt spid="100"/>
                                        </p:tgtEl>
                                        <p:attrNameLst>
                                          <p:attrName>ppt_h</p:attrName>
                                        </p:attrNameLst>
                                      </p:cBhvr>
                                      <p:tavLst>
                                        <p:tav tm="0">
                                          <p:val>
                                            <p:fltVal val="0"/>
                                          </p:val>
                                        </p:tav>
                                        <p:tav tm="100000">
                                          <p:val>
                                            <p:strVal val="#ppt_h"/>
                                          </p:val>
                                        </p:tav>
                                      </p:tavLst>
                                    </p:anim>
                                    <p:anim calcmode="lin" valueType="num">
                                      <p:cBhvr>
                                        <p:cTn id="608" dur="1000" fill="hold"/>
                                        <p:tgtEl>
                                          <p:spTgt spid="100"/>
                                        </p:tgtEl>
                                        <p:attrNameLst>
                                          <p:attrName>style.rotation</p:attrName>
                                        </p:attrNameLst>
                                      </p:cBhvr>
                                      <p:tavLst>
                                        <p:tav tm="0">
                                          <p:val>
                                            <p:fltVal val="90"/>
                                          </p:val>
                                        </p:tav>
                                        <p:tav tm="100000">
                                          <p:val>
                                            <p:fltVal val="0"/>
                                          </p:val>
                                        </p:tav>
                                      </p:tavLst>
                                    </p:anim>
                                    <p:animEffect transition="in" filter="fade">
                                      <p:cBhvr>
                                        <p:cTn id="609" dur="1000"/>
                                        <p:tgtEl>
                                          <p:spTgt spid="100"/>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01"/>
                                        </p:tgtEl>
                                        <p:attrNameLst>
                                          <p:attrName>style.visibility</p:attrName>
                                        </p:attrNameLst>
                                      </p:cBhvr>
                                      <p:to>
                                        <p:strVal val="visible"/>
                                      </p:to>
                                    </p:set>
                                    <p:anim calcmode="lin" valueType="num">
                                      <p:cBhvr>
                                        <p:cTn id="612" dur="1000" fill="hold"/>
                                        <p:tgtEl>
                                          <p:spTgt spid="101"/>
                                        </p:tgtEl>
                                        <p:attrNameLst>
                                          <p:attrName>ppt_w</p:attrName>
                                        </p:attrNameLst>
                                      </p:cBhvr>
                                      <p:tavLst>
                                        <p:tav tm="0">
                                          <p:val>
                                            <p:fltVal val="0"/>
                                          </p:val>
                                        </p:tav>
                                        <p:tav tm="100000">
                                          <p:val>
                                            <p:strVal val="#ppt_w"/>
                                          </p:val>
                                        </p:tav>
                                      </p:tavLst>
                                    </p:anim>
                                    <p:anim calcmode="lin" valueType="num">
                                      <p:cBhvr>
                                        <p:cTn id="613" dur="1000" fill="hold"/>
                                        <p:tgtEl>
                                          <p:spTgt spid="101"/>
                                        </p:tgtEl>
                                        <p:attrNameLst>
                                          <p:attrName>ppt_h</p:attrName>
                                        </p:attrNameLst>
                                      </p:cBhvr>
                                      <p:tavLst>
                                        <p:tav tm="0">
                                          <p:val>
                                            <p:fltVal val="0"/>
                                          </p:val>
                                        </p:tav>
                                        <p:tav tm="100000">
                                          <p:val>
                                            <p:strVal val="#ppt_h"/>
                                          </p:val>
                                        </p:tav>
                                      </p:tavLst>
                                    </p:anim>
                                    <p:anim calcmode="lin" valueType="num">
                                      <p:cBhvr>
                                        <p:cTn id="614" dur="1000" fill="hold"/>
                                        <p:tgtEl>
                                          <p:spTgt spid="101"/>
                                        </p:tgtEl>
                                        <p:attrNameLst>
                                          <p:attrName>style.rotation</p:attrName>
                                        </p:attrNameLst>
                                      </p:cBhvr>
                                      <p:tavLst>
                                        <p:tav tm="0">
                                          <p:val>
                                            <p:fltVal val="90"/>
                                          </p:val>
                                        </p:tav>
                                        <p:tav tm="100000">
                                          <p:val>
                                            <p:fltVal val="0"/>
                                          </p:val>
                                        </p:tav>
                                      </p:tavLst>
                                    </p:anim>
                                    <p:animEffect transition="in" filter="fade">
                                      <p:cBhvr>
                                        <p:cTn id="615" dur="1000"/>
                                        <p:tgtEl>
                                          <p:spTgt spid="101"/>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02"/>
                                        </p:tgtEl>
                                        <p:attrNameLst>
                                          <p:attrName>style.visibility</p:attrName>
                                        </p:attrNameLst>
                                      </p:cBhvr>
                                      <p:to>
                                        <p:strVal val="visible"/>
                                      </p:to>
                                    </p:set>
                                    <p:anim calcmode="lin" valueType="num">
                                      <p:cBhvr>
                                        <p:cTn id="618" dur="1000" fill="hold"/>
                                        <p:tgtEl>
                                          <p:spTgt spid="102"/>
                                        </p:tgtEl>
                                        <p:attrNameLst>
                                          <p:attrName>ppt_w</p:attrName>
                                        </p:attrNameLst>
                                      </p:cBhvr>
                                      <p:tavLst>
                                        <p:tav tm="0">
                                          <p:val>
                                            <p:fltVal val="0"/>
                                          </p:val>
                                        </p:tav>
                                        <p:tav tm="100000">
                                          <p:val>
                                            <p:strVal val="#ppt_w"/>
                                          </p:val>
                                        </p:tav>
                                      </p:tavLst>
                                    </p:anim>
                                    <p:anim calcmode="lin" valueType="num">
                                      <p:cBhvr>
                                        <p:cTn id="619" dur="1000" fill="hold"/>
                                        <p:tgtEl>
                                          <p:spTgt spid="102"/>
                                        </p:tgtEl>
                                        <p:attrNameLst>
                                          <p:attrName>ppt_h</p:attrName>
                                        </p:attrNameLst>
                                      </p:cBhvr>
                                      <p:tavLst>
                                        <p:tav tm="0">
                                          <p:val>
                                            <p:fltVal val="0"/>
                                          </p:val>
                                        </p:tav>
                                        <p:tav tm="100000">
                                          <p:val>
                                            <p:strVal val="#ppt_h"/>
                                          </p:val>
                                        </p:tav>
                                      </p:tavLst>
                                    </p:anim>
                                    <p:anim calcmode="lin" valueType="num">
                                      <p:cBhvr>
                                        <p:cTn id="620" dur="1000" fill="hold"/>
                                        <p:tgtEl>
                                          <p:spTgt spid="102"/>
                                        </p:tgtEl>
                                        <p:attrNameLst>
                                          <p:attrName>style.rotation</p:attrName>
                                        </p:attrNameLst>
                                      </p:cBhvr>
                                      <p:tavLst>
                                        <p:tav tm="0">
                                          <p:val>
                                            <p:fltVal val="90"/>
                                          </p:val>
                                        </p:tav>
                                        <p:tav tm="100000">
                                          <p:val>
                                            <p:fltVal val="0"/>
                                          </p:val>
                                        </p:tav>
                                      </p:tavLst>
                                    </p:anim>
                                    <p:animEffect transition="in" filter="fade">
                                      <p:cBhvr>
                                        <p:cTn id="621" dur="1000"/>
                                        <p:tgtEl>
                                          <p:spTgt spid="102"/>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03"/>
                                        </p:tgtEl>
                                        <p:attrNameLst>
                                          <p:attrName>style.visibility</p:attrName>
                                        </p:attrNameLst>
                                      </p:cBhvr>
                                      <p:to>
                                        <p:strVal val="visible"/>
                                      </p:to>
                                    </p:set>
                                    <p:anim calcmode="lin" valueType="num">
                                      <p:cBhvr>
                                        <p:cTn id="624" dur="1000" fill="hold"/>
                                        <p:tgtEl>
                                          <p:spTgt spid="103"/>
                                        </p:tgtEl>
                                        <p:attrNameLst>
                                          <p:attrName>ppt_w</p:attrName>
                                        </p:attrNameLst>
                                      </p:cBhvr>
                                      <p:tavLst>
                                        <p:tav tm="0">
                                          <p:val>
                                            <p:fltVal val="0"/>
                                          </p:val>
                                        </p:tav>
                                        <p:tav tm="100000">
                                          <p:val>
                                            <p:strVal val="#ppt_w"/>
                                          </p:val>
                                        </p:tav>
                                      </p:tavLst>
                                    </p:anim>
                                    <p:anim calcmode="lin" valueType="num">
                                      <p:cBhvr>
                                        <p:cTn id="625" dur="1000" fill="hold"/>
                                        <p:tgtEl>
                                          <p:spTgt spid="103"/>
                                        </p:tgtEl>
                                        <p:attrNameLst>
                                          <p:attrName>ppt_h</p:attrName>
                                        </p:attrNameLst>
                                      </p:cBhvr>
                                      <p:tavLst>
                                        <p:tav tm="0">
                                          <p:val>
                                            <p:fltVal val="0"/>
                                          </p:val>
                                        </p:tav>
                                        <p:tav tm="100000">
                                          <p:val>
                                            <p:strVal val="#ppt_h"/>
                                          </p:val>
                                        </p:tav>
                                      </p:tavLst>
                                    </p:anim>
                                    <p:anim calcmode="lin" valueType="num">
                                      <p:cBhvr>
                                        <p:cTn id="626" dur="1000" fill="hold"/>
                                        <p:tgtEl>
                                          <p:spTgt spid="103"/>
                                        </p:tgtEl>
                                        <p:attrNameLst>
                                          <p:attrName>style.rotation</p:attrName>
                                        </p:attrNameLst>
                                      </p:cBhvr>
                                      <p:tavLst>
                                        <p:tav tm="0">
                                          <p:val>
                                            <p:fltVal val="90"/>
                                          </p:val>
                                        </p:tav>
                                        <p:tav tm="100000">
                                          <p:val>
                                            <p:fltVal val="0"/>
                                          </p:val>
                                        </p:tav>
                                      </p:tavLst>
                                    </p:anim>
                                    <p:animEffect transition="in" filter="fade">
                                      <p:cBhvr>
                                        <p:cTn id="627" dur="1000"/>
                                        <p:tgtEl>
                                          <p:spTgt spid="10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04"/>
                                        </p:tgtEl>
                                        <p:attrNameLst>
                                          <p:attrName>style.visibility</p:attrName>
                                        </p:attrNameLst>
                                      </p:cBhvr>
                                      <p:to>
                                        <p:strVal val="visible"/>
                                      </p:to>
                                    </p:set>
                                    <p:anim calcmode="lin" valueType="num">
                                      <p:cBhvr>
                                        <p:cTn id="630" dur="1000" fill="hold"/>
                                        <p:tgtEl>
                                          <p:spTgt spid="104"/>
                                        </p:tgtEl>
                                        <p:attrNameLst>
                                          <p:attrName>ppt_w</p:attrName>
                                        </p:attrNameLst>
                                      </p:cBhvr>
                                      <p:tavLst>
                                        <p:tav tm="0">
                                          <p:val>
                                            <p:fltVal val="0"/>
                                          </p:val>
                                        </p:tav>
                                        <p:tav tm="100000">
                                          <p:val>
                                            <p:strVal val="#ppt_w"/>
                                          </p:val>
                                        </p:tav>
                                      </p:tavLst>
                                    </p:anim>
                                    <p:anim calcmode="lin" valueType="num">
                                      <p:cBhvr>
                                        <p:cTn id="631" dur="1000" fill="hold"/>
                                        <p:tgtEl>
                                          <p:spTgt spid="104"/>
                                        </p:tgtEl>
                                        <p:attrNameLst>
                                          <p:attrName>ppt_h</p:attrName>
                                        </p:attrNameLst>
                                      </p:cBhvr>
                                      <p:tavLst>
                                        <p:tav tm="0">
                                          <p:val>
                                            <p:fltVal val="0"/>
                                          </p:val>
                                        </p:tav>
                                        <p:tav tm="100000">
                                          <p:val>
                                            <p:strVal val="#ppt_h"/>
                                          </p:val>
                                        </p:tav>
                                      </p:tavLst>
                                    </p:anim>
                                    <p:anim calcmode="lin" valueType="num">
                                      <p:cBhvr>
                                        <p:cTn id="632" dur="1000" fill="hold"/>
                                        <p:tgtEl>
                                          <p:spTgt spid="104"/>
                                        </p:tgtEl>
                                        <p:attrNameLst>
                                          <p:attrName>style.rotation</p:attrName>
                                        </p:attrNameLst>
                                      </p:cBhvr>
                                      <p:tavLst>
                                        <p:tav tm="0">
                                          <p:val>
                                            <p:fltVal val="90"/>
                                          </p:val>
                                        </p:tav>
                                        <p:tav tm="100000">
                                          <p:val>
                                            <p:fltVal val="0"/>
                                          </p:val>
                                        </p:tav>
                                      </p:tavLst>
                                    </p:anim>
                                    <p:animEffect transition="in" filter="fade">
                                      <p:cBhvr>
                                        <p:cTn id="633" dur="1000"/>
                                        <p:tgtEl>
                                          <p:spTgt spid="10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05"/>
                                        </p:tgtEl>
                                        <p:attrNameLst>
                                          <p:attrName>style.visibility</p:attrName>
                                        </p:attrNameLst>
                                      </p:cBhvr>
                                      <p:to>
                                        <p:strVal val="visible"/>
                                      </p:to>
                                    </p:set>
                                    <p:anim calcmode="lin" valueType="num">
                                      <p:cBhvr>
                                        <p:cTn id="636" dur="1000" fill="hold"/>
                                        <p:tgtEl>
                                          <p:spTgt spid="105"/>
                                        </p:tgtEl>
                                        <p:attrNameLst>
                                          <p:attrName>ppt_w</p:attrName>
                                        </p:attrNameLst>
                                      </p:cBhvr>
                                      <p:tavLst>
                                        <p:tav tm="0">
                                          <p:val>
                                            <p:fltVal val="0"/>
                                          </p:val>
                                        </p:tav>
                                        <p:tav tm="100000">
                                          <p:val>
                                            <p:strVal val="#ppt_w"/>
                                          </p:val>
                                        </p:tav>
                                      </p:tavLst>
                                    </p:anim>
                                    <p:anim calcmode="lin" valueType="num">
                                      <p:cBhvr>
                                        <p:cTn id="637" dur="1000" fill="hold"/>
                                        <p:tgtEl>
                                          <p:spTgt spid="105"/>
                                        </p:tgtEl>
                                        <p:attrNameLst>
                                          <p:attrName>ppt_h</p:attrName>
                                        </p:attrNameLst>
                                      </p:cBhvr>
                                      <p:tavLst>
                                        <p:tav tm="0">
                                          <p:val>
                                            <p:fltVal val="0"/>
                                          </p:val>
                                        </p:tav>
                                        <p:tav tm="100000">
                                          <p:val>
                                            <p:strVal val="#ppt_h"/>
                                          </p:val>
                                        </p:tav>
                                      </p:tavLst>
                                    </p:anim>
                                    <p:anim calcmode="lin" valueType="num">
                                      <p:cBhvr>
                                        <p:cTn id="638" dur="1000" fill="hold"/>
                                        <p:tgtEl>
                                          <p:spTgt spid="105"/>
                                        </p:tgtEl>
                                        <p:attrNameLst>
                                          <p:attrName>style.rotation</p:attrName>
                                        </p:attrNameLst>
                                      </p:cBhvr>
                                      <p:tavLst>
                                        <p:tav tm="0">
                                          <p:val>
                                            <p:fltVal val="90"/>
                                          </p:val>
                                        </p:tav>
                                        <p:tav tm="100000">
                                          <p:val>
                                            <p:fltVal val="0"/>
                                          </p:val>
                                        </p:tav>
                                      </p:tavLst>
                                    </p:anim>
                                    <p:animEffect transition="in" filter="fade">
                                      <p:cBhvr>
                                        <p:cTn id="639" dur="1000"/>
                                        <p:tgtEl>
                                          <p:spTgt spid="105"/>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106"/>
                                        </p:tgtEl>
                                        <p:attrNameLst>
                                          <p:attrName>style.visibility</p:attrName>
                                        </p:attrNameLst>
                                      </p:cBhvr>
                                      <p:to>
                                        <p:strVal val="visible"/>
                                      </p:to>
                                    </p:set>
                                    <p:anim calcmode="lin" valueType="num">
                                      <p:cBhvr>
                                        <p:cTn id="642" dur="1000" fill="hold"/>
                                        <p:tgtEl>
                                          <p:spTgt spid="106"/>
                                        </p:tgtEl>
                                        <p:attrNameLst>
                                          <p:attrName>ppt_w</p:attrName>
                                        </p:attrNameLst>
                                      </p:cBhvr>
                                      <p:tavLst>
                                        <p:tav tm="0">
                                          <p:val>
                                            <p:fltVal val="0"/>
                                          </p:val>
                                        </p:tav>
                                        <p:tav tm="100000">
                                          <p:val>
                                            <p:strVal val="#ppt_w"/>
                                          </p:val>
                                        </p:tav>
                                      </p:tavLst>
                                    </p:anim>
                                    <p:anim calcmode="lin" valueType="num">
                                      <p:cBhvr>
                                        <p:cTn id="643" dur="1000" fill="hold"/>
                                        <p:tgtEl>
                                          <p:spTgt spid="106"/>
                                        </p:tgtEl>
                                        <p:attrNameLst>
                                          <p:attrName>ppt_h</p:attrName>
                                        </p:attrNameLst>
                                      </p:cBhvr>
                                      <p:tavLst>
                                        <p:tav tm="0">
                                          <p:val>
                                            <p:fltVal val="0"/>
                                          </p:val>
                                        </p:tav>
                                        <p:tav tm="100000">
                                          <p:val>
                                            <p:strVal val="#ppt_h"/>
                                          </p:val>
                                        </p:tav>
                                      </p:tavLst>
                                    </p:anim>
                                    <p:anim calcmode="lin" valueType="num">
                                      <p:cBhvr>
                                        <p:cTn id="644" dur="1000" fill="hold"/>
                                        <p:tgtEl>
                                          <p:spTgt spid="106"/>
                                        </p:tgtEl>
                                        <p:attrNameLst>
                                          <p:attrName>style.rotation</p:attrName>
                                        </p:attrNameLst>
                                      </p:cBhvr>
                                      <p:tavLst>
                                        <p:tav tm="0">
                                          <p:val>
                                            <p:fltVal val="90"/>
                                          </p:val>
                                        </p:tav>
                                        <p:tav tm="100000">
                                          <p:val>
                                            <p:fltVal val="0"/>
                                          </p:val>
                                        </p:tav>
                                      </p:tavLst>
                                    </p:anim>
                                    <p:animEffect transition="in" filter="fade">
                                      <p:cBhvr>
                                        <p:cTn id="645" dur="1000"/>
                                        <p:tgtEl>
                                          <p:spTgt spid="106"/>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107"/>
                                        </p:tgtEl>
                                        <p:attrNameLst>
                                          <p:attrName>style.visibility</p:attrName>
                                        </p:attrNameLst>
                                      </p:cBhvr>
                                      <p:to>
                                        <p:strVal val="visible"/>
                                      </p:to>
                                    </p:set>
                                    <p:anim calcmode="lin" valueType="num">
                                      <p:cBhvr>
                                        <p:cTn id="648" dur="1000" fill="hold"/>
                                        <p:tgtEl>
                                          <p:spTgt spid="107"/>
                                        </p:tgtEl>
                                        <p:attrNameLst>
                                          <p:attrName>ppt_w</p:attrName>
                                        </p:attrNameLst>
                                      </p:cBhvr>
                                      <p:tavLst>
                                        <p:tav tm="0">
                                          <p:val>
                                            <p:fltVal val="0"/>
                                          </p:val>
                                        </p:tav>
                                        <p:tav tm="100000">
                                          <p:val>
                                            <p:strVal val="#ppt_w"/>
                                          </p:val>
                                        </p:tav>
                                      </p:tavLst>
                                    </p:anim>
                                    <p:anim calcmode="lin" valueType="num">
                                      <p:cBhvr>
                                        <p:cTn id="649" dur="1000" fill="hold"/>
                                        <p:tgtEl>
                                          <p:spTgt spid="107"/>
                                        </p:tgtEl>
                                        <p:attrNameLst>
                                          <p:attrName>ppt_h</p:attrName>
                                        </p:attrNameLst>
                                      </p:cBhvr>
                                      <p:tavLst>
                                        <p:tav tm="0">
                                          <p:val>
                                            <p:fltVal val="0"/>
                                          </p:val>
                                        </p:tav>
                                        <p:tav tm="100000">
                                          <p:val>
                                            <p:strVal val="#ppt_h"/>
                                          </p:val>
                                        </p:tav>
                                      </p:tavLst>
                                    </p:anim>
                                    <p:anim calcmode="lin" valueType="num">
                                      <p:cBhvr>
                                        <p:cTn id="650" dur="1000" fill="hold"/>
                                        <p:tgtEl>
                                          <p:spTgt spid="107"/>
                                        </p:tgtEl>
                                        <p:attrNameLst>
                                          <p:attrName>style.rotation</p:attrName>
                                        </p:attrNameLst>
                                      </p:cBhvr>
                                      <p:tavLst>
                                        <p:tav tm="0">
                                          <p:val>
                                            <p:fltVal val="90"/>
                                          </p:val>
                                        </p:tav>
                                        <p:tav tm="100000">
                                          <p:val>
                                            <p:fltVal val="0"/>
                                          </p:val>
                                        </p:tav>
                                      </p:tavLst>
                                    </p:anim>
                                    <p:animEffect transition="in" filter="fade">
                                      <p:cBhvr>
                                        <p:cTn id="651" dur="1000"/>
                                        <p:tgtEl>
                                          <p:spTgt spid="107"/>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108"/>
                                        </p:tgtEl>
                                        <p:attrNameLst>
                                          <p:attrName>style.visibility</p:attrName>
                                        </p:attrNameLst>
                                      </p:cBhvr>
                                      <p:to>
                                        <p:strVal val="visible"/>
                                      </p:to>
                                    </p:set>
                                    <p:anim calcmode="lin" valueType="num">
                                      <p:cBhvr>
                                        <p:cTn id="654" dur="1000" fill="hold"/>
                                        <p:tgtEl>
                                          <p:spTgt spid="108"/>
                                        </p:tgtEl>
                                        <p:attrNameLst>
                                          <p:attrName>ppt_w</p:attrName>
                                        </p:attrNameLst>
                                      </p:cBhvr>
                                      <p:tavLst>
                                        <p:tav tm="0">
                                          <p:val>
                                            <p:fltVal val="0"/>
                                          </p:val>
                                        </p:tav>
                                        <p:tav tm="100000">
                                          <p:val>
                                            <p:strVal val="#ppt_w"/>
                                          </p:val>
                                        </p:tav>
                                      </p:tavLst>
                                    </p:anim>
                                    <p:anim calcmode="lin" valueType="num">
                                      <p:cBhvr>
                                        <p:cTn id="655" dur="1000" fill="hold"/>
                                        <p:tgtEl>
                                          <p:spTgt spid="108"/>
                                        </p:tgtEl>
                                        <p:attrNameLst>
                                          <p:attrName>ppt_h</p:attrName>
                                        </p:attrNameLst>
                                      </p:cBhvr>
                                      <p:tavLst>
                                        <p:tav tm="0">
                                          <p:val>
                                            <p:fltVal val="0"/>
                                          </p:val>
                                        </p:tav>
                                        <p:tav tm="100000">
                                          <p:val>
                                            <p:strVal val="#ppt_h"/>
                                          </p:val>
                                        </p:tav>
                                      </p:tavLst>
                                    </p:anim>
                                    <p:anim calcmode="lin" valueType="num">
                                      <p:cBhvr>
                                        <p:cTn id="656" dur="1000" fill="hold"/>
                                        <p:tgtEl>
                                          <p:spTgt spid="108"/>
                                        </p:tgtEl>
                                        <p:attrNameLst>
                                          <p:attrName>style.rotation</p:attrName>
                                        </p:attrNameLst>
                                      </p:cBhvr>
                                      <p:tavLst>
                                        <p:tav tm="0">
                                          <p:val>
                                            <p:fltVal val="90"/>
                                          </p:val>
                                        </p:tav>
                                        <p:tav tm="100000">
                                          <p:val>
                                            <p:fltVal val="0"/>
                                          </p:val>
                                        </p:tav>
                                      </p:tavLst>
                                    </p:anim>
                                    <p:animEffect transition="in" filter="fade">
                                      <p:cBhvr>
                                        <p:cTn id="657" dur="1000"/>
                                        <p:tgtEl>
                                          <p:spTgt spid="108"/>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109"/>
                                        </p:tgtEl>
                                        <p:attrNameLst>
                                          <p:attrName>style.visibility</p:attrName>
                                        </p:attrNameLst>
                                      </p:cBhvr>
                                      <p:to>
                                        <p:strVal val="visible"/>
                                      </p:to>
                                    </p:set>
                                    <p:anim calcmode="lin" valueType="num">
                                      <p:cBhvr>
                                        <p:cTn id="660" dur="1000" fill="hold"/>
                                        <p:tgtEl>
                                          <p:spTgt spid="109"/>
                                        </p:tgtEl>
                                        <p:attrNameLst>
                                          <p:attrName>ppt_w</p:attrName>
                                        </p:attrNameLst>
                                      </p:cBhvr>
                                      <p:tavLst>
                                        <p:tav tm="0">
                                          <p:val>
                                            <p:fltVal val="0"/>
                                          </p:val>
                                        </p:tav>
                                        <p:tav tm="100000">
                                          <p:val>
                                            <p:strVal val="#ppt_w"/>
                                          </p:val>
                                        </p:tav>
                                      </p:tavLst>
                                    </p:anim>
                                    <p:anim calcmode="lin" valueType="num">
                                      <p:cBhvr>
                                        <p:cTn id="661" dur="1000" fill="hold"/>
                                        <p:tgtEl>
                                          <p:spTgt spid="109"/>
                                        </p:tgtEl>
                                        <p:attrNameLst>
                                          <p:attrName>ppt_h</p:attrName>
                                        </p:attrNameLst>
                                      </p:cBhvr>
                                      <p:tavLst>
                                        <p:tav tm="0">
                                          <p:val>
                                            <p:fltVal val="0"/>
                                          </p:val>
                                        </p:tav>
                                        <p:tav tm="100000">
                                          <p:val>
                                            <p:strVal val="#ppt_h"/>
                                          </p:val>
                                        </p:tav>
                                      </p:tavLst>
                                    </p:anim>
                                    <p:anim calcmode="lin" valueType="num">
                                      <p:cBhvr>
                                        <p:cTn id="662" dur="1000" fill="hold"/>
                                        <p:tgtEl>
                                          <p:spTgt spid="109"/>
                                        </p:tgtEl>
                                        <p:attrNameLst>
                                          <p:attrName>style.rotation</p:attrName>
                                        </p:attrNameLst>
                                      </p:cBhvr>
                                      <p:tavLst>
                                        <p:tav tm="0">
                                          <p:val>
                                            <p:fltVal val="90"/>
                                          </p:val>
                                        </p:tav>
                                        <p:tav tm="100000">
                                          <p:val>
                                            <p:fltVal val="0"/>
                                          </p:val>
                                        </p:tav>
                                      </p:tavLst>
                                    </p:anim>
                                    <p:animEffect transition="in" filter="fade">
                                      <p:cBhvr>
                                        <p:cTn id="663" dur="1000"/>
                                        <p:tgtEl>
                                          <p:spTgt spid="109"/>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110"/>
                                        </p:tgtEl>
                                        <p:attrNameLst>
                                          <p:attrName>style.visibility</p:attrName>
                                        </p:attrNameLst>
                                      </p:cBhvr>
                                      <p:to>
                                        <p:strVal val="visible"/>
                                      </p:to>
                                    </p:set>
                                    <p:anim calcmode="lin" valueType="num">
                                      <p:cBhvr>
                                        <p:cTn id="666" dur="1000" fill="hold"/>
                                        <p:tgtEl>
                                          <p:spTgt spid="110"/>
                                        </p:tgtEl>
                                        <p:attrNameLst>
                                          <p:attrName>ppt_w</p:attrName>
                                        </p:attrNameLst>
                                      </p:cBhvr>
                                      <p:tavLst>
                                        <p:tav tm="0">
                                          <p:val>
                                            <p:fltVal val="0"/>
                                          </p:val>
                                        </p:tav>
                                        <p:tav tm="100000">
                                          <p:val>
                                            <p:strVal val="#ppt_w"/>
                                          </p:val>
                                        </p:tav>
                                      </p:tavLst>
                                    </p:anim>
                                    <p:anim calcmode="lin" valueType="num">
                                      <p:cBhvr>
                                        <p:cTn id="667" dur="1000" fill="hold"/>
                                        <p:tgtEl>
                                          <p:spTgt spid="110"/>
                                        </p:tgtEl>
                                        <p:attrNameLst>
                                          <p:attrName>ppt_h</p:attrName>
                                        </p:attrNameLst>
                                      </p:cBhvr>
                                      <p:tavLst>
                                        <p:tav tm="0">
                                          <p:val>
                                            <p:fltVal val="0"/>
                                          </p:val>
                                        </p:tav>
                                        <p:tav tm="100000">
                                          <p:val>
                                            <p:strVal val="#ppt_h"/>
                                          </p:val>
                                        </p:tav>
                                      </p:tavLst>
                                    </p:anim>
                                    <p:anim calcmode="lin" valueType="num">
                                      <p:cBhvr>
                                        <p:cTn id="668" dur="1000" fill="hold"/>
                                        <p:tgtEl>
                                          <p:spTgt spid="110"/>
                                        </p:tgtEl>
                                        <p:attrNameLst>
                                          <p:attrName>style.rotation</p:attrName>
                                        </p:attrNameLst>
                                      </p:cBhvr>
                                      <p:tavLst>
                                        <p:tav tm="0">
                                          <p:val>
                                            <p:fltVal val="90"/>
                                          </p:val>
                                        </p:tav>
                                        <p:tav tm="100000">
                                          <p:val>
                                            <p:fltVal val="0"/>
                                          </p:val>
                                        </p:tav>
                                      </p:tavLst>
                                    </p:anim>
                                    <p:animEffect transition="in" filter="fade">
                                      <p:cBhvr>
                                        <p:cTn id="669" dur="1000"/>
                                        <p:tgtEl>
                                          <p:spTgt spid="110"/>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111"/>
                                        </p:tgtEl>
                                        <p:attrNameLst>
                                          <p:attrName>style.visibility</p:attrName>
                                        </p:attrNameLst>
                                      </p:cBhvr>
                                      <p:to>
                                        <p:strVal val="visible"/>
                                      </p:to>
                                    </p:set>
                                    <p:anim calcmode="lin" valueType="num">
                                      <p:cBhvr>
                                        <p:cTn id="672" dur="1000" fill="hold"/>
                                        <p:tgtEl>
                                          <p:spTgt spid="111"/>
                                        </p:tgtEl>
                                        <p:attrNameLst>
                                          <p:attrName>ppt_w</p:attrName>
                                        </p:attrNameLst>
                                      </p:cBhvr>
                                      <p:tavLst>
                                        <p:tav tm="0">
                                          <p:val>
                                            <p:fltVal val="0"/>
                                          </p:val>
                                        </p:tav>
                                        <p:tav tm="100000">
                                          <p:val>
                                            <p:strVal val="#ppt_w"/>
                                          </p:val>
                                        </p:tav>
                                      </p:tavLst>
                                    </p:anim>
                                    <p:anim calcmode="lin" valueType="num">
                                      <p:cBhvr>
                                        <p:cTn id="673" dur="1000" fill="hold"/>
                                        <p:tgtEl>
                                          <p:spTgt spid="111"/>
                                        </p:tgtEl>
                                        <p:attrNameLst>
                                          <p:attrName>ppt_h</p:attrName>
                                        </p:attrNameLst>
                                      </p:cBhvr>
                                      <p:tavLst>
                                        <p:tav tm="0">
                                          <p:val>
                                            <p:fltVal val="0"/>
                                          </p:val>
                                        </p:tav>
                                        <p:tav tm="100000">
                                          <p:val>
                                            <p:strVal val="#ppt_h"/>
                                          </p:val>
                                        </p:tav>
                                      </p:tavLst>
                                    </p:anim>
                                    <p:anim calcmode="lin" valueType="num">
                                      <p:cBhvr>
                                        <p:cTn id="674" dur="1000" fill="hold"/>
                                        <p:tgtEl>
                                          <p:spTgt spid="111"/>
                                        </p:tgtEl>
                                        <p:attrNameLst>
                                          <p:attrName>style.rotation</p:attrName>
                                        </p:attrNameLst>
                                      </p:cBhvr>
                                      <p:tavLst>
                                        <p:tav tm="0">
                                          <p:val>
                                            <p:fltVal val="90"/>
                                          </p:val>
                                        </p:tav>
                                        <p:tav tm="100000">
                                          <p:val>
                                            <p:fltVal val="0"/>
                                          </p:val>
                                        </p:tav>
                                      </p:tavLst>
                                    </p:anim>
                                    <p:animEffect transition="in" filter="fade">
                                      <p:cBhvr>
                                        <p:cTn id="675" dur="1000"/>
                                        <p:tgtEl>
                                          <p:spTgt spid="111"/>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112"/>
                                        </p:tgtEl>
                                        <p:attrNameLst>
                                          <p:attrName>style.visibility</p:attrName>
                                        </p:attrNameLst>
                                      </p:cBhvr>
                                      <p:to>
                                        <p:strVal val="visible"/>
                                      </p:to>
                                    </p:set>
                                    <p:anim calcmode="lin" valueType="num">
                                      <p:cBhvr>
                                        <p:cTn id="678" dur="1000" fill="hold"/>
                                        <p:tgtEl>
                                          <p:spTgt spid="112"/>
                                        </p:tgtEl>
                                        <p:attrNameLst>
                                          <p:attrName>ppt_w</p:attrName>
                                        </p:attrNameLst>
                                      </p:cBhvr>
                                      <p:tavLst>
                                        <p:tav tm="0">
                                          <p:val>
                                            <p:fltVal val="0"/>
                                          </p:val>
                                        </p:tav>
                                        <p:tav tm="100000">
                                          <p:val>
                                            <p:strVal val="#ppt_w"/>
                                          </p:val>
                                        </p:tav>
                                      </p:tavLst>
                                    </p:anim>
                                    <p:anim calcmode="lin" valueType="num">
                                      <p:cBhvr>
                                        <p:cTn id="679" dur="1000" fill="hold"/>
                                        <p:tgtEl>
                                          <p:spTgt spid="112"/>
                                        </p:tgtEl>
                                        <p:attrNameLst>
                                          <p:attrName>ppt_h</p:attrName>
                                        </p:attrNameLst>
                                      </p:cBhvr>
                                      <p:tavLst>
                                        <p:tav tm="0">
                                          <p:val>
                                            <p:fltVal val="0"/>
                                          </p:val>
                                        </p:tav>
                                        <p:tav tm="100000">
                                          <p:val>
                                            <p:strVal val="#ppt_h"/>
                                          </p:val>
                                        </p:tav>
                                      </p:tavLst>
                                    </p:anim>
                                    <p:anim calcmode="lin" valueType="num">
                                      <p:cBhvr>
                                        <p:cTn id="680" dur="1000" fill="hold"/>
                                        <p:tgtEl>
                                          <p:spTgt spid="112"/>
                                        </p:tgtEl>
                                        <p:attrNameLst>
                                          <p:attrName>style.rotation</p:attrName>
                                        </p:attrNameLst>
                                      </p:cBhvr>
                                      <p:tavLst>
                                        <p:tav tm="0">
                                          <p:val>
                                            <p:fltVal val="90"/>
                                          </p:val>
                                        </p:tav>
                                        <p:tav tm="100000">
                                          <p:val>
                                            <p:fltVal val="0"/>
                                          </p:val>
                                        </p:tav>
                                      </p:tavLst>
                                    </p:anim>
                                    <p:animEffect transition="in" filter="fade">
                                      <p:cBhvr>
                                        <p:cTn id="681" dur="1000"/>
                                        <p:tgtEl>
                                          <p:spTgt spid="112"/>
                                        </p:tgtEl>
                                      </p:cBhvr>
                                    </p:animEffect>
                                  </p:childTnLst>
                                </p:cTn>
                              </p:par>
                              <p:par>
                                <p:cTn id="682" presetID="31" presetClass="entr" presetSubtype="0" fill="hold" nodeType="withEffect">
                                  <p:stCondLst>
                                    <p:cond delay="250"/>
                                  </p:stCondLst>
                                  <p:childTnLst>
                                    <p:set>
                                      <p:cBhvr>
                                        <p:cTn id="683" dur="1" fill="hold">
                                          <p:stCondLst>
                                            <p:cond delay="0"/>
                                          </p:stCondLst>
                                        </p:cTn>
                                        <p:tgtEl>
                                          <p:spTgt spid="113"/>
                                        </p:tgtEl>
                                        <p:attrNameLst>
                                          <p:attrName>style.visibility</p:attrName>
                                        </p:attrNameLst>
                                      </p:cBhvr>
                                      <p:to>
                                        <p:strVal val="visible"/>
                                      </p:to>
                                    </p:set>
                                    <p:anim calcmode="lin" valueType="num">
                                      <p:cBhvr>
                                        <p:cTn id="684" dur="1000" fill="hold"/>
                                        <p:tgtEl>
                                          <p:spTgt spid="113"/>
                                        </p:tgtEl>
                                        <p:attrNameLst>
                                          <p:attrName>ppt_w</p:attrName>
                                        </p:attrNameLst>
                                      </p:cBhvr>
                                      <p:tavLst>
                                        <p:tav tm="0">
                                          <p:val>
                                            <p:fltVal val="0"/>
                                          </p:val>
                                        </p:tav>
                                        <p:tav tm="100000">
                                          <p:val>
                                            <p:strVal val="#ppt_w"/>
                                          </p:val>
                                        </p:tav>
                                      </p:tavLst>
                                    </p:anim>
                                    <p:anim calcmode="lin" valueType="num">
                                      <p:cBhvr>
                                        <p:cTn id="685" dur="1000" fill="hold"/>
                                        <p:tgtEl>
                                          <p:spTgt spid="113"/>
                                        </p:tgtEl>
                                        <p:attrNameLst>
                                          <p:attrName>ppt_h</p:attrName>
                                        </p:attrNameLst>
                                      </p:cBhvr>
                                      <p:tavLst>
                                        <p:tav tm="0">
                                          <p:val>
                                            <p:fltVal val="0"/>
                                          </p:val>
                                        </p:tav>
                                        <p:tav tm="100000">
                                          <p:val>
                                            <p:strVal val="#ppt_h"/>
                                          </p:val>
                                        </p:tav>
                                      </p:tavLst>
                                    </p:anim>
                                    <p:anim calcmode="lin" valueType="num">
                                      <p:cBhvr>
                                        <p:cTn id="686" dur="1000" fill="hold"/>
                                        <p:tgtEl>
                                          <p:spTgt spid="113"/>
                                        </p:tgtEl>
                                        <p:attrNameLst>
                                          <p:attrName>style.rotation</p:attrName>
                                        </p:attrNameLst>
                                      </p:cBhvr>
                                      <p:tavLst>
                                        <p:tav tm="0">
                                          <p:val>
                                            <p:fltVal val="90"/>
                                          </p:val>
                                        </p:tav>
                                        <p:tav tm="100000">
                                          <p:val>
                                            <p:fltVal val="0"/>
                                          </p:val>
                                        </p:tav>
                                      </p:tavLst>
                                    </p:anim>
                                    <p:animEffect transition="in" filter="fade">
                                      <p:cBhvr>
                                        <p:cTn id="687" dur="1000"/>
                                        <p:tgtEl>
                                          <p:spTgt spid="113"/>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114"/>
                                        </p:tgtEl>
                                        <p:attrNameLst>
                                          <p:attrName>style.visibility</p:attrName>
                                        </p:attrNameLst>
                                      </p:cBhvr>
                                      <p:to>
                                        <p:strVal val="visible"/>
                                      </p:to>
                                    </p:set>
                                    <p:anim calcmode="lin" valueType="num">
                                      <p:cBhvr>
                                        <p:cTn id="690" dur="1000" fill="hold"/>
                                        <p:tgtEl>
                                          <p:spTgt spid="114"/>
                                        </p:tgtEl>
                                        <p:attrNameLst>
                                          <p:attrName>ppt_w</p:attrName>
                                        </p:attrNameLst>
                                      </p:cBhvr>
                                      <p:tavLst>
                                        <p:tav tm="0">
                                          <p:val>
                                            <p:fltVal val="0"/>
                                          </p:val>
                                        </p:tav>
                                        <p:tav tm="100000">
                                          <p:val>
                                            <p:strVal val="#ppt_w"/>
                                          </p:val>
                                        </p:tav>
                                      </p:tavLst>
                                    </p:anim>
                                    <p:anim calcmode="lin" valueType="num">
                                      <p:cBhvr>
                                        <p:cTn id="691" dur="1000" fill="hold"/>
                                        <p:tgtEl>
                                          <p:spTgt spid="114"/>
                                        </p:tgtEl>
                                        <p:attrNameLst>
                                          <p:attrName>ppt_h</p:attrName>
                                        </p:attrNameLst>
                                      </p:cBhvr>
                                      <p:tavLst>
                                        <p:tav tm="0">
                                          <p:val>
                                            <p:fltVal val="0"/>
                                          </p:val>
                                        </p:tav>
                                        <p:tav tm="100000">
                                          <p:val>
                                            <p:strVal val="#ppt_h"/>
                                          </p:val>
                                        </p:tav>
                                      </p:tavLst>
                                    </p:anim>
                                    <p:anim calcmode="lin" valueType="num">
                                      <p:cBhvr>
                                        <p:cTn id="692" dur="1000" fill="hold"/>
                                        <p:tgtEl>
                                          <p:spTgt spid="114"/>
                                        </p:tgtEl>
                                        <p:attrNameLst>
                                          <p:attrName>style.rotation</p:attrName>
                                        </p:attrNameLst>
                                      </p:cBhvr>
                                      <p:tavLst>
                                        <p:tav tm="0">
                                          <p:val>
                                            <p:fltVal val="90"/>
                                          </p:val>
                                        </p:tav>
                                        <p:tav tm="100000">
                                          <p:val>
                                            <p:fltVal val="0"/>
                                          </p:val>
                                        </p:tav>
                                      </p:tavLst>
                                    </p:anim>
                                    <p:animEffect transition="in" filter="fade">
                                      <p:cBhvr>
                                        <p:cTn id="693" dur="1000"/>
                                        <p:tgtEl>
                                          <p:spTgt spid="1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115"/>
                                        </p:tgtEl>
                                        <p:attrNameLst>
                                          <p:attrName>style.visibility</p:attrName>
                                        </p:attrNameLst>
                                      </p:cBhvr>
                                      <p:to>
                                        <p:strVal val="visible"/>
                                      </p:to>
                                    </p:set>
                                    <p:anim calcmode="lin" valueType="num">
                                      <p:cBhvr>
                                        <p:cTn id="696" dur="1000" fill="hold"/>
                                        <p:tgtEl>
                                          <p:spTgt spid="115"/>
                                        </p:tgtEl>
                                        <p:attrNameLst>
                                          <p:attrName>ppt_w</p:attrName>
                                        </p:attrNameLst>
                                      </p:cBhvr>
                                      <p:tavLst>
                                        <p:tav tm="0">
                                          <p:val>
                                            <p:fltVal val="0"/>
                                          </p:val>
                                        </p:tav>
                                        <p:tav tm="100000">
                                          <p:val>
                                            <p:strVal val="#ppt_w"/>
                                          </p:val>
                                        </p:tav>
                                      </p:tavLst>
                                    </p:anim>
                                    <p:anim calcmode="lin" valueType="num">
                                      <p:cBhvr>
                                        <p:cTn id="697" dur="1000" fill="hold"/>
                                        <p:tgtEl>
                                          <p:spTgt spid="115"/>
                                        </p:tgtEl>
                                        <p:attrNameLst>
                                          <p:attrName>ppt_h</p:attrName>
                                        </p:attrNameLst>
                                      </p:cBhvr>
                                      <p:tavLst>
                                        <p:tav tm="0">
                                          <p:val>
                                            <p:fltVal val="0"/>
                                          </p:val>
                                        </p:tav>
                                        <p:tav tm="100000">
                                          <p:val>
                                            <p:strVal val="#ppt_h"/>
                                          </p:val>
                                        </p:tav>
                                      </p:tavLst>
                                    </p:anim>
                                    <p:anim calcmode="lin" valueType="num">
                                      <p:cBhvr>
                                        <p:cTn id="698" dur="1000" fill="hold"/>
                                        <p:tgtEl>
                                          <p:spTgt spid="115"/>
                                        </p:tgtEl>
                                        <p:attrNameLst>
                                          <p:attrName>style.rotation</p:attrName>
                                        </p:attrNameLst>
                                      </p:cBhvr>
                                      <p:tavLst>
                                        <p:tav tm="0">
                                          <p:val>
                                            <p:fltVal val="90"/>
                                          </p:val>
                                        </p:tav>
                                        <p:tav tm="100000">
                                          <p:val>
                                            <p:fltVal val="0"/>
                                          </p:val>
                                        </p:tav>
                                      </p:tavLst>
                                    </p:anim>
                                    <p:animEffect transition="in" filter="fade">
                                      <p:cBhvr>
                                        <p:cTn id="699" dur="1000"/>
                                        <p:tgtEl>
                                          <p:spTgt spid="115"/>
                                        </p:tgtEl>
                                      </p:cBhvr>
                                    </p:animEffect>
                                  </p:childTnLst>
                                </p:cTn>
                              </p:par>
                              <p:par>
                                <p:cTn id="700" presetID="31" presetClass="entr" presetSubtype="0" fill="hold" nodeType="withEffect">
                                  <p:stCondLst>
                                    <p:cond delay="250"/>
                                  </p:stCondLst>
                                  <p:childTnLst>
                                    <p:set>
                                      <p:cBhvr>
                                        <p:cTn id="701" dur="1" fill="hold">
                                          <p:stCondLst>
                                            <p:cond delay="0"/>
                                          </p:stCondLst>
                                        </p:cTn>
                                        <p:tgtEl>
                                          <p:spTgt spid="116"/>
                                        </p:tgtEl>
                                        <p:attrNameLst>
                                          <p:attrName>style.visibility</p:attrName>
                                        </p:attrNameLst>
                                      </p:cBhvr>
                                      <p:to>
                                        <p:strVal val="visible"/>
                                      </p:to>
                                    </p:set>
                                    <p:anim calcmode="lin" valueType="num">
                                      <p:cBhvr>
                                        <p:cTn id="702" dur="1000" fill="hold"/>
                                        <p:tgtEl>
                                          <p:spTgt spid="116"/>
                                        </p:tgtEl>
                                        <p:attrNameLst>
                                          <p:attrName>ppt_w</p:attrName>
                                        </p:attrNameLst>
                                      </p:cBhvr>
                                      <p:tavLst>
                                        <p:tav tm="0">
                                          <p:val>
                                            <p:fltVal val="0"/>
                                          </p:val>
                                        </p:tav>
                                        <p:tav tm="100000">
                                          <p:val>
                                            <p:strVal val="#ppt_w"/>
                                          </p:val>
                                        </p:tav>
                                      </p:tavLst>
                                    </p:anim>
                                    <p:anim calcmode="lin" valueType="num">
                                      <p:cBhvr>
                                        <p:cTn id="703" dur="1000" fill="hold"/>
                                        <p:tgtEl>
                                          <p:spTgt spid="116"/>
                                        </p:tgtEl>
                                        <p:attrNameLst>
                                          <p:attrName>ppt_h</p:attrName>
                                        </p:attrNameLst>
                                      </p:cBhvr>
                                      <p:tavLst>
                                        <p:tav tm="0">
                                          <p:val>
                                            <p:fltVal val="0"/>
                                          </p:val>
                                        </p:tav>
                                        <p:tav tm="100000">
                                          <p:val>
                                            <p:strVal val="#ppt_h"/>
                                          </p:val>
                                        </p:tav>
                                      </p:tavLst>
                                    </p:anim>
                                    <p:anim calcmode="lin" valueType="num">
                                      <p:cBhvr>
                                        <p:cTn id="704" dur="1000" fill="hold"/>
                                        <p:tgtEl>
                                          <p:spTgt spid="116"/>
                                        </p:tgtEl>
                                        <p:attrNameLst>
                                          <p:attrName>style.rotation</p:attrName>
                                        </p:attrNameLst>
                                      </p:cBhvr>
                                      <p:tavLst>
                                        <p:tav tm="0">
                                          <p:val>
                                            <p:fltVal val="90"/>
                                          </p:val>
                                        </p:tav>
                                        <p:tav tm="100000">
                                          <p:val>
                                            <p:fltVal val="0"/>
                                          </p:val>
                                        </p:tav>
                                      </p:tavLst>
                                    </p:anim>
                                    <p:animEffect transition="in" filter="fade">
                                      <p:cBhvr>
                                        <p:cTn id="705" dur="1000"/>
                                        <p:tgtEl>
                                          <p:spTgt spid="116"/>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117"/>
                                        </p:tgtEl>
                                        <p:attrNameLst>
                                          <p:attrName>style.visibility</p:attrName>
                                        </p:attrNameLst>
                                      </p:cBhvr>
                                      <p:to>
                                        <p:strVal val="visible"/>
                                      </p:to>
                                    </p:set>
                                    <p:anim calcmode="lin" valueType="num">
                                      <p:cBhvr>
                                        <p:cTn id="708" dur="1000" fill="hold"/>
                                        <p:tgtEl>
                                          <p:spTgt spid="117"/>
                                        </p:tgtEl>
                                        <p:attrNameLst>
                                          <p:attrName>ppt_w</p:attrName>
                                        </p:attrNameLst>
                                      </p:cBhvr>
                                      <p:tavLst>
                                        <p:tav tm="0">
                                          <p:val>
                                            <p:fltVal val="0"/>
                                          </p:val>
                                        </p:tav>
                                        <p:tav tm="100000">
                                          <p:val>
                                            <p:strVal val="#ppt_w"/>
                                          </p:val>
                                        </p:tav>
                                      </p:tavLst>
                                    </p:anim>
                                    <p:anim calcmode="lin" valueType="num">
                                      <p:cBhvr>
                                        <p:cTn id="709" dur="1000" fill="hold"/>
                                        <p:tgtEl>
                                          <p:spTgt spid="117"/>
                                        </p:tgtEl>
                                        <p:attrNameLst>
                                          <p:attrName>ppt_h</p:attrName>
                                        </p:attrNameLst>
                                      </p:cBhvr>
                                      <p:tavLst>
                                        <p:tav tm="0">
                                          <p:val>
                                            <p:fltVal val="0"/>
                                          </p:val>
                                        </p:tav>
                                        <p:tav tm="100000">
                                          <p:val>
                                            <p:strVal val="#ppt_h"/>
                                          </p:val>
                                        </p:tav>
                                      </p:tavLst>
                                    </p:anim>
                                    <p:anim calcmode="lin" valueType="num">
                                      <p:cBhvr>
                                        <p:cTn id="710" dur="1000" fill="hold"/>
                                        <p:tgtEl>
                                          <p:spTgt spid="117"/>
                                        </p:tgtEl>
                                        <p:attrNameLst>
                                          <p:attrName>style.rotation</p:attrName>
                                        </p:attrNameLst>
                                      </p:cBhvr>
                                      <p:tavLst>
                                        <p:tav tm="0">
                                          <p:val>
                                            <p:fltVal val="90"/>
                                          </p:val>
                                        </p:tav>
                                        <p:tav tm="100000">
                                          <p:val>
                                            <p:fltVal val="0"/>
                                          </p:val>
                                        </p:tav>
                                      </p:tavLst>
                                    </p:anim>
                                    <p:animEffect transition="in" filter="fade">
                                      <p:cBhvr>
                                        <p:cTn id="711" dur="1000"/>
                                        <p:tgtEl>
                                          <p:spTgt spid="117"/>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118"/>
                                        </p:tgtEl>
                                        <p:attrNameLst>
                                          <p:attrName>style.visibility</p:attrName>
                                        </p:attrNameLst>
                                      </p:cBhvr>
                                      <p:to>
                                        <p:strVal val="visible"/>
                                      </p:to>
                                    </p:set>
                                    <p:anim calcmode="lin" valueType="num">
                                      <p:cBhvr>
                                        <p:cTn id="714" dur="1000" fill="hold"/>
                                        <p:tgtEl>
                                          <p:spTgt spid="118"/>
                                        </p:tgtEl>
                                        <p:attrNameLst>
                                          <p:attrName>ppt_w</p:attrName>
                                        </p:attrNameLst>
                                      </p:cBhvr>
                                      <p:tavLst>
                                        <p:tav tm="0">
                                          <p:val>
                                            <p:fltVal val="0"/>
                                          </p:val>
                                        </p:tav>
                                        <p:tav tm="100000">
                                          <p:val>
                                            <p:strVal val="#ppt_w"/>
                                          </p:val>
                                        </p:tav>
                                      </p:tavLst>
                                    </p:anim>
                                    <p:anim calcmode="lin" valueType="num">
                                      <p:cBhvr>
                                        <p:cTn id="715" dur="1000" fill="hold"/>
                                        <p:tgtEl>
                                          <p:spTgt spid="118"/>
                                        </p:tgtEl>
                                        <p:attrNameLst>
                                          <p:attrName>ppt_h</p:attrName>
                                        </p:attrNameLst>
                                      </p:cBhvr>
                                      <p:tavLst>
                                        <p:tav tm="0">
                                          <p:val>
                                            <p:fltVal val="0"/>
                                          </p:val>
                                        </p:tav>
                                        <p:tav tm="100000">
                                          <p:val>
                                            <p:strVal val="#ppt_h"/>
                                          </p:val>
                                        </p:tav>
                                      </p:tavLst>
                                    </p:anim>
                                    <p:anim calcmode="lin" valueType="num">
                                      <p:cBhvr>
                                        <p:cTn id="716" dur="1000" fill="hold"/>
                                        <p:tgtEl>
                                          <p:spTgt spid="118"/>
                                        </p:tgtEl>
                                        <p:attrNameLst>
                                          <p:attrName>style.rotation</p:attrName>
                                        </p:attrNameLst>
                                      </p:cBhvr>
                                      <p:tavLst>
                                        <p:tav tm="0">
                                          <p:val>
                                            <p:fltVal val="90"/>
                                          </p:val>
                                        </p:tav>
                                        <p:tav tm="100000">
                                          <p:val>
                                            <p:fltVal val="0"/>
                                          </p:val>
                                        </p:tav>
                                      </p:tavLst>
                                    </p:anim>
                                    <p:animEffect transition="in" filter="fade">
                                      <p:cBhvr>
                                        <p:cTn id="717" dur="1000"/>
                                        <p:tgtEl>
                                          <p:spTgt spid="118"/>
                                        </p:tgtEl>
                                      </p:cBhvr>
                                    </p:animEffect>
                                  </p:childTnLst>
                                </p:cTn>
                              </p:par>
                              <p:par>
                                <p:cTn id="718" presetID="31" presetClass="entr" presetSubtype="0" fill="hold" nodeType="withEffect">
                                  <p:stCondLst>
                                    <p:cond delay="250"/>
                                  </p:stCondLst>
                                  <p:childTnLst>
                                    <p:set>
                                      <p:cBhvr>
                                        <p:cTn id="719" dur="1" fill="hold">
                                          <p:stCondLst>
                                            <p:cond delay="0"/>
                                          </p:stCondLst>
                                        </p:cTn>
                                        <p:tgtEl>
                                          <p:spTgt spid="119"/>
                                        </p:tgtEl>
                                        <p:attrNameLst>
                                          <p:attrName>style.visibility</p:attrName>
                                        </p:attrNameLst>
                                      </p:cBhvr>
                                      <p:to>
                                        <p:strVal val="visible"/>
                                      </p:to>
                                    </p:set>
                                    <p:anim calcmode="lin" valueType="num">
                                      <p:cBhvr>
                                        <p:cTn id="720" dur="1000" fill="hold"/>
                                        <p:tgtEl>
                                          <p:spTgt spid="119"/>
                                        </p:tgtEl>
                                        <p:attrNameLst>
                                          <p:attrName>ppt_w</p:attrName>
                                        </p:attrNameLst>
                                      </p:cBhvr>
                                      <p:tavLst>
                                        <p:tav tm="0">
                                          <p:val>
                                            <p:fltVal val="0"/>
                                          </p:val>
                                        </p:tav>
                                        <p:tav tm="100000">
                                          <p:val>
                                            <p:strVal val="#ppt_w"/>
                                          </p:val>
                                        </p:tav>
                                      </p:tavLst>
                                    </p:anim>
                                    <p:anim calcmode="lin" valueType="num">
                                      <p:cBhvr>
                                        <p:cTn id="721" dur="1000" fill="hold"/>
                                        <p:tgtEl>
                                          <p:spTgt spid="119"/>
                                        </p:tgtEl>
                                        <p:attrNameLst>
                                          <p:attrName>ppt_h</p:attrName>
                                        </p:attrNameLst>
                                      </p:cBhvr>
                                      <p:tavLst>
                                        <p:tav tm="0">
                                          <p:val>
                                            <p:fltVal val="0"/>
                                          </p:val>
                                        </p:tav>
                                        <p:tav tm="100000">
                                          <p:val>
                                            <p:strVal val="#ppt_h"/>
                                          </p:val>
                                        </p:tav>
                                      </p:tavLst>
                                    </p:anim>
                                    <p:anim calcmode="lin" valueType="num">
                                      <p:cBhvr>
                                        <p:cTn id="722" dur="1000" fill="hold"/>
                                        <p:tgtEl>
                                          <p:spTgt spid="119"/>
                                        </p:tgtEl>
                                        <p:attrNameLst>
                                          <p:attrName>style.rotation</p:attrName>
                                        </p:attrNameLst>
                                      </p:cBhvr>
                                      <p:tavLst>
                                        <p:tav tm="0">
                                          <p:val>
                                            <p:fltVal val="90"/>
                                          </p:val>
                                        </p:tav>
                                        <p:tav tm="100000">
                                          <p:val>
                                            <p:fltVal val="0"/>
                                          </p:val>
                                        </p:tav>
                                      </p:tavLst>
                                    </p:anim>
                                    <p:animEffect transition="in" filter="fade">
                                      <p:cBhvr>
                                        <p:cTn id="723" dur="1000"/>
                                        <p:tgtEl>
                                          <p:spTgt spid="11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120"/>
                                        </p:tgtEl>
                                        <p:attrNameLst>
                                          <p:attrName>style.visibility</p:attrName>
                                        </p:attrNameLst>
                                      </p:cBhvr>
                                      <p:to>
                                        <p:strVal val="visible"/>
                                      </p:to>
                                    </p:set>
                                    <p:anim calcmode="lin" valueType="num">
                                      <p:cBhvr>
                                        <p:cTn id="726" dur="1000" fill="hold"/>
                                        <p:tgtEl>
                                          <p:spTgt spid="120"/>
                                        </p:tgtEl>
                                        <p:attrNameLst>
                                          <p:attrName>ppt_w</p:attrName>
                                        </p:attrNameLst>
                                      </p:cBhvr>
                                      <p:tavLst>
                                        <p:tav tm="0">
                                          <p:val>
                                            <p:fltVal val="0"/>
                                          </p:val>
                                        </p:tav>
                                        <p:tav tm="100000">
                                          <p:val>
                                            <p:strVal val="#ppt_w"/>
                                          </p:val>
                                        </p:tav>
                                      </p:tavLst>
                                    </p:anim>
                                    <p:anim calcmode="lin" valueType="num">
                                      <p:cBhvr>
                                        <p:cTn id="727" dur="1000" fill="hold"/>
                                        <p:tgtEl>
                                          <p:spTgt spid="120"/>
                                        </p:tgtEl>
                                        <p:attrNameLst>
                                          <p:attrName>ppt_h</p:attrName>
                                        </p:attrNameLst>
                                      </p:cBhvr>
                                      <p:tavLst>
                                        <p:tav tm="0">
                                          <p:val>
                                            <p:fltVal val="0"/>
                                          </p:val>
                                        </p:tav>
                                        <p:tav tm="100000">
                                          <p:val>
                                            <p:strVal val="#ppt_h"/>
                                          </p:val>
                                        </p:tav>
                                      </p:tavLst>
                                    </p:anim>
                                    <p:anim calcmode="lin" valueType="num">
                                      <p:cBhvr>
                                        <p:cTn id="728" dur="1000" fill="hold"/>
                                        <p:tgtEl>
                                          <p:spTgt spid="120"/>
                                        </p:tgtEl>
                                        <p:attrNameLst>
                                          <p:attrName>style.rotation</p:attrName>
                                        </p:attrNameLst>
                                      </p:cBhvr>
                                      <p:tavLst>
                                        <p:tav tm="0">
                                          <p:val>
                                            <p:fltVal val="90"/>
                                          </p:val>
                                        </p:tav>
                                        <p:tav tm="100000">
                                          <p:val>
                                            <p:fltVal val="0"/>
                                          </p:val>
                                        </p:tav>
                                      </p:tavLst>
                                    </p:anim>
                                    <p:animEffect transition="in" filter="fade">
                                      <p:cBhvr>
                                        <p:cTn id="729" dur="1000"/>
                                        <p:tgtEl>
                                          <p:spTgt spid="120"/>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121"/>
                                        </p:tgtEl>
                                        <p:attrNameLst>
                                          <p:attrName>style.visibility</p:attrName>
                                        </p:attrNameLst>
                                      </p:cBhvr>
                                      <p:to>
                                        <p:strVal val="visible"/>
                                      </p:to>
                                    </p:set>
                                    <p:anim calcmode="lin" valueType="num">
                                      <p:cBhvr>
                                        <p:cTn id="732" dur="1000" fill="hold"/>
                                        <p:tgtEl>
                                          <p:spTgt spid="121"/>
                                        </p:tgtEl>
                                        <p:attrNameLst>
                                          <p:attrName>ppt_w</p:attrName>
                                        </p:attrNameLst>
                                      </p:cBhvr>
                                      <p:tavLst>
                                        <p:tav tm="0">
                                          <p:val>
                                            <p:fltVal val="0"/>
                                          </p:val>
                                        </p:tav>
                                        <p:tav tm="100000">
                                          <p:val>
                                            <p:strVal val="#ppt_w"/>
                                          </p:val>
                                        </p:tav>
                                      </p:tavLst>
                                    </p:anim>
                                    <p:anim calcmode="lin" valueType="num">
                                      <p:cBhvr>
                                        <p:cTn id="733" dur="1000" fill="hold"/>
                                        <p:tgtEl>
                                          <p:spTgt spid="121"/>
                                        </p:tgtEl>
                                        <p:attrNameLst>
                                          <p:attrName>ppt_h</p:attrName>
                                        </p:attrNameLst>
                                      </p:cBhvr>
                                      <p:tavLst>
                                        <p:tav tm="0">
                                          <p:val>
                                            <p:fltVal val="0"/>
                                          </p:val>
                                        </p:tav>
                                        <p:tav tm="100000">
                                          <p:val>
                                            <p:strVal val="#ppt_h"/>
                                          </p:val>
                                        </p:tav>
                                      </p:tavLst>
                                    </p:anim>
                                    <p:anim calcmode="lin" valueType="num">
                                      <p:cBhvr>
                                        <p:cTn id="734" dur="1000" fill="hold"/>
                                        <p:tgtEl>
                                          <p:spTgt spid="121"/>
                                        </p:tgtEl>
                                        <p:attrNameLst>
                                          <p:attrName>style.rotation</p:attrName>
                                        </p:attrNameLst>
                                      </p:cBhvr>
                                      <p:tavLst>
                                        <p:tav tm="0">
                                          <p:val>
                                            <p:fltVal val="90"/>
                                          </p:val>
                                        </p:tav>
                                        <p:tav tm="100000">
                                          <p:val>
                                            <p:fltVal val="0"/>
                                          </p:val>
                                        </p:tav>
                                      </p:tavLst>
                                    </p:anim>
                                    <p:animEffect transition="in" filter="fade">
                                      <p:cBhvr>
                                        <p:cTn id="735" dur="1000"/>
                                        <p:tgtEl>
                                          <p:spTgt spid="121"/>
                                        </p:tgtEl>
                                      </p:cBhvr>
                                    </p:animEffect>
                                  </p:childTnLst>
                                </p:cTn>
                              </p:par>
                              <p:par>
                                <p:cTn id="736" presetID="31" presetClass="entr" presetSubtype="0" fill="hold" nodeType="withEffect">
                                  <p:stCondLst>
                                    <p:cond delay="250"/>
                                  </p:stCondLst>
                                  <p:childTnLst>
                                    <p:set>
                                      <p:cBhvr>
                                        <p:cTn id="737" dur="1" fill="hold">
                                          <p:stCondLst>
                                            <p:cond delay="0"/>
                                          </p:stCondLst>
                                        </p:cTn>
                                        <p:tgtEl>
                                          <p:spTgt spid="122"/>
                                        </p:tgtEl>
                                        <p:attrNameLst>
                                          <p:attrName>style.visibility</p:attrName>
                                        </p:attrNameLst>
                                      </p:cBhvr>
                                      <p:to>
                                        <p:strVal val="visible"/>
                                      </p:to>
                                    </p:set>
                                    <p:anim calcmode="lin" valueType="num">
                                      <p:cBhvr>
                                        <p:cTn id="738" dur="1000" fill="hold"/>
                                        <p:tgtEl>
                                          <p:spTgt spid="122"/>
                                        </p:tgtEl>
                                        <p:attrNameLst>
                                          <p:attrName>ppt_w</p:attrName>
                                        </p:attrNameLst>
                                      </p:cBhvr>
                                      <p:tavLst>
                                        <p:tav tm="0">
                                          <p:val>
                                            <p:fltVal val="0"/>
                                          </p:val>
                                        </p:tav>
                                        <p:tav tm="100000">
                                          <p:val>
                                            <p:strVal val="#ppt_w"/>
                                          </p:val>
                                        </p:tav>
                                      </p:tavLst>
                                    </p:anim>
                                    <p:anim calcmode="lin" valueType="num">
                                      <p:cBhvr>
                                        <p:cTn id="739" dur="1000" fill="hold"/>
                                        <p:tgtEl>
                                          <p:spTgt spid="122"/>
                                        </p:tgtEl>
                                        <p:attrNameLst>
                                          <p:attrName>ppt_h</p:attrName>
                                        </p:attrNameLst>
                                      </p:cBhvr>
                                      <p:tavLst>
                                        <p:tav tm="0">
                                          <p:val>
                                            <p:fltVal val="0"/>
                                          </p:val>
                                        </p:tav>
                                        <p:tav tm="100000">
                                          <p:val>
                                            <p:strVal val="#ppt_h"/>
                                          </p:val>
                                        </p:tav>
                                      </p:tavLst>
                                    </p:anim>
                                    <p:anim calcmode="lin" valueType="num">
                                      <p:cBhvr>
                                        <p:cTn id="740" dur="1000" fill="hold"/>
                                        <p:tgtEl>
                                          <p:spTgt spid="122"/>
                                        </p:tgtEl>
                                        <p:attrNameLst>
                                          <p:attrName>style.rotation</p:attrName>
                                        </p:attrNameLst>
                                      </p:cBhvr>
                                      <p:tavLst>
                                        <p:tav tm="0">
                                          <p:val>
                                            <p:fltVal val="90"/>
                                          </p:val>
                                        </p:tav>
                                        <p:tav tm="100000">
                                          <p:val>
                                            <p:fltVal val="0"/>
                                          </p:val>
                                        </p:tav>
                                      </p:tavLst>
                                    </p:anim>
                                    <p:animEffect transition="in" filter="fade">
                                      <p:cBhvr>
                                        <p:cTn id="741" dur="1000"/>
                                        <p:tgtEl>
                                          <p:spTgt spid="122"/>
                                        </p:tgtEl>
                                      </p:cBhvr>
                                    </p:animEffect>
                                  </p:childTnLst>
                                </p:cTn>
                              </p:par>
                              <p:par>
                                <p:cTn id="742" presetID="31" presetClass="entr" presetSubtype="0" fill="hold" nodeType="withEffect">
                                  <p:stCondLst>
                                    <p:cond delay="250"/>
                                  </p:stCondLst>
                                  <p:childTnLst>
                                    <p:set>
                                      <p:cBhvr>
                                        <p:cTn id="743" dur="1" fill="hold">
                                          <p:stCondLst>
                                            <p:cond delay="0"/>
                                          </p:stCondLst>
                                        </p:cTn>
                                        <p:tgtEl>
                                          <p:spTgt spid="123"/>
                                        </p:tgtEl>
                                        <p:attrNameLst>
                                          <p:attrName>style.visibility</p:attrName>
                                        </p:attrNameLst>
                                      </p:cBhvr>
                                      <p:to>
                                        <p:strVal val="visible"/>
                                      </p:to>
                                    </p:set>
                                    <p:anim calcmode="lin" valueType="num">
                                      <p:cBhvr>
                                        <p:cTn id="744" dur="1000" fill="hold"/>
                                        <p:tgtEl>
                                          <p:spTgt spid="123"/>
                                        </p:tgtEl>
                                        <p:attrNameLst>
                                          <p:attrName>ppt_w</p:attrName>
                                        </p:attrNameLst>
                                      </p:cBhvr>
                                      <p:tavLst>
                                        <p:tav tm="0">
                                          <p:val>
                                            <p:fltVal val="0"/>
                                          </p:val>
                                        </p:tav>
                                        <p:tav tm="100000">
                                          <p:val>
                                            <p:strVal val="#ppt_w"/>
                                          </p:val>
                                        </p:tav>
                                      </p:tavLst>
                                    </p:anim>
                                    <p:anim calcmode="lin" valueType="num">
                                      <p:cBhvr>
                                        <p:cTn id="745" dur="1000" fill="hold"/>
                                        <p:tgtEl>
                                          <p:spTgt spid="123"/>
                                        </p:tgtEl>
                                        <p:attrNameLst>
                                          <p:attrName>ppt_h</p:attrName>
                                        </p:attrNameLst>
                                      </p:cBhvr>
                                      <p:tavLst>
                                        <p:tav tm="0">
                                          <p:val>
                                            <p:fltVal val="0"/>
                                          </p:val>
                                        </p:tav>
                                        <p:tav tm="100000">
                                          <p:val>
                                            <p:strVal val="#ppt_h"/>
                                          </p:val>
                                        </p:tav>
                                      </p:tavLst>
                                    </p:anim>
                                    <p:anim calcmode="lin" valueType="num">
                                      <p:cBhvr>
                                        <p:cTn id="746" dur="1000" fill="hold"/>
                                        <p:tgtEl>
                                          <p:spTgt spid="123"/>
                                        </p:tgtEl>
                                        <p:attrNameLst>
                                          <p:attrName>style.rotation</p:attrName>
                                        </p:attrNameLst>
                                      </p:cBhvr>
                                      <p:tavLst>
                                        <p:tav tm="0">
                                          <p:val>
                                            <p:fltVal val="90"/>
                                          </p:val>
                                        </p:tav>
                                        <p:tav tm="100000">
                                          <p:val>
                                            <p:fltVal val="0"/>
                                          </p:val>
                                        </p:tav>
                                      </p:tavLst>
                                    </p:anim>
                                    <p:animEffect transition="in" filter="fade">
                                      <p:cBhvr>
                                        <p:cTn id="747" dur="1000"/>
                                        <p:tgtEl>
                                          <p:spTgt spid="123"/>
                                        </p:tgtEl>
                                      </p:cBhvr>
                                    </p:animEffect>
                                  </p:childTnLst>
                                </p:cTn>
                              </p:par>
                              <p:par>
                                <p:cTn id="748" presetID="31" presetClass="entr" presetSubtype="0" fill="hold" nodeType="withEffect">
                                  <p:stCondLst>
                                    <p:cond delay="250"/>
                                  </p:stCondLst>
                                  <p:childTnLst>
                                    <p:set>
                                      <p:cBhvr>
                                        <p:cTn id="749" dur="1" fill="hold">
                                          <p:stCondLst>
                                            <p:cond delay="0"/>
                                          </p:stCondLst>
                                        </p:cTn>
                                        <p:tgtEl>
                                          <p:spTgt spid="133"/>
                                        </p:tgtEl>
                                        <p:attrNameLst>
                                          <p:attrName>style.visibility</p:attrName>
                                        </p:attrNameLst>
                                      </p:cBhvr>
                                      <p:to>
                                        <p:strVal val="visible"/>
                                      </p:to>
                                    </p:set>
                                    <p:anim calcmode="lin" valueType="num">
                                      <p:cBhvr>
                                        <p:cTn id="750" dur="1000" fill="hold"/>
                                        <p:tgtEl>
                                          <p:spTgt spid="133"/>
                                        </p:tgtEl>
                                        <p:attrNameLst>
                                          <p:attrName>ppt_w</p:attrName>
                                        </p:attrNameLst>
                                      </p:cBhvr>
                                      <p:tavLst>
                                        <p:tav tm="0">
                                          <p:val>
                                            <p:fltVal val="0"/>
                                          </p:val>
                                        </p:tav>
                                        <p:tav tm="100000">
                                          <p:val>
                                            <p:strVal val="#ppt_w"/>
                                          </p:val>
                                        </p:tav>
                                      </p:tavLst>
                                    </p:anim>
                                    <p:anim calcmode="lin" valueType="num">
                                      <p:cBhvr>
                                        <p:cTn id="751" dur="1000" fill="hold"/>
                                        <p:tgtEl>
                                          <p:spTgt spid="133"/>
                                        </p:tgtEl>
                                        <p:attrNameLst>
                                          <p:attrName>ppt_h</p:attrName>
                                        </p:attrNameLst>
                                      </p:cBhvr>
                                      <p:tavLst>
                                        <p:tav tm="0">
                                          <p:val>
                                            <p:fltVal val="0"/>
                                          </p:val>
                                        </p:tav>
                                        <p:tav tm="100000">
                                          <p:val>
                                            <p:strVal val="#ppt_h"/>
                                          </p:val>
                                        </p:tav>
                                      </p:tavLst>
                                    </p:anim>
                                    <p:anim calcmode="lin" valueType="num">
                                      <p:cBhvr>
                                        <p:cTn id="752" dur="1000" fill="hold"/>
                                        <p:tgtEl>
                                          <p:spTgt spid="133"/>
                                        </p:tgtEl>
                                        <p:attrNameLst>
                                          <p:attrName>style.rotation</p:attrName>
                                        </p:attrNameLst>
                                      </p:cBhvr>
                                      <p:tavLst>
                                        <p:tav tm="0">
                                          <p:val>
                                            <p:fltVal val="90"/>
                                          </p:val>
                                        </p:tav>
                                        <p:tav tm="100000">
                                          <p:val>
                                            <p:fltVal val="0"/>
                                          </p:val>
                                        </p:tav>
                                      </p:tavLst>
                                    </p:anim>
                                    <p:animEffect transition="in" filter="fade">
                                      <p:cBhvr>
                                        <p:cTn id="753" dur="1000"/>
                                        <p:tgtEl>
                                          <p:spTgt spid="133"/>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127"/>
                                        </p:tgtEl>
                                        <p:attrNameLst>
                                          <p:attrName>style.visibility</p:attrName>
                                        </p:attrNameLst>
                                      </p:cBhvr>
                                      <p:to>
                                        <p:strVal val="visible"/>
                                      </p:to>
                                    </p:set>
                                    <p:animEffect transition="in" filter="fade">
                                      <p:cBhvr>
                                        <p:cTn id="756" dur="500"/>
                                        <p:tgtEl>
                                          <p:spTgt spid="127"/>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127"/>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127"/>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126"/>
                                        </p:tgtEl>
                                        <p:attrNameLst>
                                          <p:attrName>style.visibility</p:attrName>
                                        </p:attrNameLst>
                                      </p:cBhvr>
                                      <p:to>
                                        <p:strVal val="visible"/>
                                      </p:to>
                                    </p:set>
                                    <p:animEffect transition="in" filter="fade">
                                      <p:cBhvr>
                                        <p:cTn id="763" dur="500"/>
                                        <p:tgtEl>
                                          <p:spTgt spid="126"/>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126"/>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126"/>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124"/>
                                        </p:tgtEl>
                                        <p:attrNameLst>
                                          <p:attrName>style.visibility</p:attrName>
                                        </p:attrNameLst>
                                      </p:cBhvr>
                                      <p:to>
                                        <p:strVal val="visible"/>
                                      </p:to>
                                    </p:set>
                                    <p:animEffect transition="in" filter="fade">
                                      <p:cBhvr>
                                        <p:cTn id="770" dur="500"/>
                                        <p:tgtEl>
                                          <p:spTgt spid="124"/>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124"/>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124"/>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125"/>
                                        </p:tgtEl>
                                        <p:attrNameLst>
                                          <p:attrName>style.visibility</p:attrName>
                                        </p:attrNameLst>
                                      </p:cBhvr>
                                      <p:to>
                                        <p:strVal val="visible"/>
                                      </p:to>
                                    </p:set>
                                    <p:animEffect transition="in" filter="fade">
                                      <p:cBhvr>
                                        <p:cTn id="777" dur="500"/>
                                        <p:tgtEl>
                                          <p:spTgt spid="125"/>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125"/>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125"/>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129"/>
                                        </p:tgtEl>
                                        <p:attrNameLst>
                                          <p:attrName>style.visibility</p:attrName>
                                        </p:attrNameLst>
                                      </p:cBhvr>
                                      <p:to>
                                        <p:strVal val="visible"/>
                                      </p:to>
                                    </p:set>
                                    <p:animEffect transition="in" filter="fade">
                                      <p:cBhvr>
                                        <p:cTn id="784" dur="500"/>
                                        <p:tgtEl>
                                          <p:spTgt spid="129"/>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130"/>
                                        </p:tgtEl>
                                        <p:attrNameLst>
                                          <p:attrName>style.visibility</p:attrName>
                                        </p:attrNameLst>
                                      </p:cBhvr>
                                      <p:to>
                                        <p:strVal val="visible"/>
                                      </p:to>
                                    </p:set>
                                    <p:animEffect transition="in" filter="fade">
                                      <p:cBhvr>
                                        <p:cTn id="787" dur="500"/>
                                        <p:tgtEl>
                                          <p:spTgt spid="130"/>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131"/>
                                        </p:tgtEl>
                                        <p:attrNameLst>
                                          <p:attrName>style.visibility</p:attrName>
                                        </p:attrNameLst>
                                      </p:cBhvr>
                                      <p:to>
                                        <p:strVal val="visible"/>
                                      </p:to>
                                    </p:set>
                                    <p:animEffect transition="in" filter="fade">
                                      <p:cBhvr>
                                        <p:cTn id="790" dur="500"/>
                                        <p:tgtEl>
                                          <p:spTgt spid="131"/>
                                        </p:tgtEl>
                                      </p:cBhvr>
                                    </p:animEffect>
                                  </p:childTnLst>
                                </p:cTn>
                              </p:par>
                              <p:par>
                                <p:cTn id="791" presetID="10" presetClass="entr" presetSubtype="0" fill="hold" grpId="0" nodeType="withEffect">
                                  <p:stCondLst>
                                    <p:cond delay="1750"/>
                                  </p:stCondLst>
                                  <p:childTnLst>
                                    <p:set>
                                      <p:cBhvr>
                                        <p:cTn id="792" dur="1" fill="hold">
                                          <p:stCondLst>
                                            <p:cond delay="0"/>
                                          </p:stCondLst>
                                        </p:cTn>
                                        <p:tgtEl>
                                          <p:spTgt spid="128"/>
                                        </p:tgtEl>
                                        <p:attrNameLst>
                                          <p:attrName>style.visibility</p:attrName>
                                        </p:attrNameLst>
                                      </p:cBhvr>
                                      <p:to>
                                        <p:strVal val="visible"/>
                                      </p:to>
                                    </p:set>
                                    <p:animEffect transition="in" filter="fade">
                                      <p:cBhvr>
                                        <p:cTn id="793" dur="500"/>
                                        <p:tgtEl>
                                          <p:spTgt spid="128"/>
                                        </p:tgtEl>
                                      </p:cBhvr>
                                    </p:animEffect>
                                  </p:childTnLst>
                                </p:cTn>
                              </p:par>
                              <p:par>
                                <p:cTn id="794" presetID="10" presetClass="entr" presetSubtype="0" fill="hold" grpId="0" nodeType="withEffect">
                                  <p:stCondLst>
                                    <p:cond delay="1000"/>
                                  </p:stCondLst>
                                  <p:childTnLst>
                                    <p:set>
                                      <p:cBhvr>
                                        <p:cTn id="795" dur="1" fill="hold">
                                          <p:stCondLst>
                                            <p:cond delay="0"/>
                                          </p:stCondLst>
                                        </p:cTn>
                                        <p:tgtEl>
                                          <p:spTgt spid="132"/>
                                        </p:tgtEl>
                                        <p:attrNameLst>
                                          <p:attrName>style.visibility</p:attrName>
                                        </p:attrNameLst>
                                      </p:cBhvr>
                                      <p:to>
                                        <p:strVal val="visible"/>
                                      </p:to>
                                    </p:set>
                                    <p:animEffect transition="in" filter="fade">
                                      <p:cBhvr>
                                        <p:cTn id="796" dur="500"/>
                                        <p:tgtEl>
                                          <p:spTgt spid="132"/>
                                        </p:tgtEl>
                                      </p:cBhvr>
                                    </p:animEffect>
                                  </p:childTnLst>
                                </p:cTn>
                              </p:par>
                              <p:par>
                                <p:cTn id="797" presetID="42" presetClass="path" presetSubtype="0" decel="30000" fill="hold" grpId="1" nodeType="withEffect">
                                  <p:stCondLst>
                                    <p:cond delay="1000"/>
                                  </p:stCondLst>
                                  <p:childTnLst>
                                    <p:animMotion origin="layout" path="M 2.91667E-6 -4.81481E-6 L -0.05261 -0.00023 " pathEditMode="relative" rAng="0" ptsTypes="AA">
                                      <p:cBhvr>
                                        <p:cTn id="798" dur="750" spd="-100000" fill="hold"/>
                                        <p:tgtEl>
                                          <p:spTgt spid="132"/>
                                        </p:tgtEl>
                                        <p:attrNameLst>
                                          <p:attrName>ppt_x</p:attrName>
                                          <p:attrName>ppt_y</p:attrName>
                                        </p:attrNameLst>
                                      </p:cBhvr>
                                      <p:rCtr x="-2630" y="-23"/>
                                    </p:animMotion>
                                  </p:childTnLst>
                                </p:cTn>
                              </p:par>
                              <p:par>
                                <p:cTn id="799" presetID="10" presetClass="entr" presetSubtype="0" repeatCount="indefinite" fill="hold" grpId="0" nodeType="withEffect">
                                  <p:stCondLst>
                                    <p:cond delay="1000"/>
                                  </p:stCondLst>
                                  <p:childTnLst>
                                    <p:set>
                                      <p:cBhvr>
                                        <p:cTn id="800" dur="1" fill="hold">
                                          <p:stCondLst>
                                            <p:cond delay="0"/>
                                          </p:stCondLst>
                                        </p:cTn>
                                        <p:tgtEl>
                                          <p:spTgt spid="134"/>
                                        </p:tgtEl>
                                        <p:attrNameLst>
                                          <p:attrName>style.visibility</p:attrName>
                                        </p:attrNameLst>
                                      </p:cBhvr>
                                      <p:to>
                                        <p:strVal val="visible"/>
                                      </p:to>
                                    </p:set>
                                    <p:animMotion origin="layout" path="M 0 7.40741E-7 L 0 -0.03079 " pathEditMode="relative">
                                      <p:cBhvr additive="base">
                                        <p:cTn id="801" dur="750" autoRev="1" fill="hold">
                                          <p:stCondLst>
                                            <p:cond delay="0"/>
                                          </p:stCondLst>
                                        </p:cTn>
                                        <p:tgtEl>
                                          <p:spTgt spid="134"/>
                                        </p:tgtEl>
                                        <p:attrNameLst>
                                          <p:attrName>ppt_x</p:attrName>
                                          <p:attrName>ppt_y</p:attrName>
                                        </p:attrNameLst>
                                      </p:cBhvr>
                                    </p:animMotion>
                                    <p:set>
                                      <p:cBhvr additive="base">
                                        <p:cTn id="802" dur="750" fill="hold">
                                          <p:stCondLst>
                                            <p:cond delay="1500"/>
                                          </p:stCondLst>
                                        </p:cTn>
                                        <p:tgtEl>
                                          <p:spTgt spid="134"/>
                                        </p:tgtEl>
                                        <p:attrNameLst>
                                          <p:attrName>style.visibility</p:attrName>
                                        </p:attrNameLst>
                                      </p:cBhvr>
                                      <p:to>
                                        <p:strVal val="visible"/>
                                      </p:to>
                                    </p:set>
                                  </p:childTnLst>
                                </p:cTn>
                              </p:par>
                              <p:par>
                                <p:cTn id="803" presetID="10" presetClass="entr" presetSubtype="0" repeatCount="indefinite" fill="hold" grpId="0" nodeType="withEffect">
                                  <p:stCondLst>
                                    <p:cond delay="1250"/>
                                  </p:stCondLst>
                                  <p:childTnLst>
                                    <p:set>
                                      <p:cBhvr>
                                        <p:cTn id="804" dur="1" fill="hold">
                                          <p:stCondLst>
                                            <p:cond delay="0"/>
                                          </p:stCondLst>
                                        </p:cTn>
                                        <p:tgtEl>
                                          <p:spTgt spid="135"/>
                                        </p:tgtEl>
                                        <p:attrNameLst>
                                          <p:attrName>style.visibility</p:attrName>
                                        </p:attrNameLst>
                                      </p:cBhvr>
                                      <p:to>
                                        <p:strVal val="visible"/>
                                      </p:to>
                                    </p:set>
                                    <p:animMotion origin="layout" path="M 0 7.40741E-7 L 0 -0.03079 " pathEditMode="relative">
                                      <p:cBhvr additive="base">
                                        <p:cTn id="805" dur="750" autoRev="1" fill="hold">
                                          <p:stCondLst>
                                            <p:cond delay="0"/>
                                          </p:stCondLst>
                                        </p:cTn>
                                        <p:tgtEl>
                                          <p:spTgt spid="135"/>
                                        </p:tgtEl>
                                        <p:attrNameLst>
                                          <p:attrName>ppt_x</p:attrName>
                                          <p:attrName>ppt_y</p:attrName>
                                        </p:attrNameLst>
                                      </p:cBhvr>
                                    </p:animMotion>
                                    <p:set>
                                      <p:cBhvr additive="base">
                                        <p:cTn id="806" dur="750" fill="hold">
                                          <p:stCondLst>
                                            <p:cond delay="1500"/>
                                          </p:stCondLst>
                                        </p:cTn>
                                        <p:tgtEl>
                                          <p:spTgt spid="135"/>
                                        </p:tgtEl>
                                        <p:attrNameLst>
                                          <p:attrName>style.visibility</p:attrName>
                                        </p:attrNameLst>
                                      </p:cBhvr>
                                      <p:to>
                                        <p:strVal val="visible"/>
                                      </p:to>
                                    </p:set>
                                  </p:childTnLst>
                                </p:cTn>
                              </p:par>
                              <p:par>
                                <p:cTn id="807" presetID="10" presetClass="entr" presetSubtype="0" repeatCount="indefinite" fill="hold" grpId="0" nodeType="withEffect">
                                  <p:stCondLst>
                                    <p:cond delay="1500"/>
                                  </p:stCondLst>
                                  <p:childTnLst>
                                    <p:set>
                                      <p:cBhvr>
                                        <p:cTn id="808" dur="1" fill="hold">
                                          <p:stCondLst>
                                            <p:cond delay="0"/>
                                          </p:stCondLst>
                                        </p:cTn>
                                        <p:tgtEl>
                                          <p:spTgt spid="136"/>
                                        </p:tgtEl>
                                        <p:attrNameLst>
                                          <p:attrName>style.visibility</p:attrName>
                                        </p:attrNameLst>
                                      </p:cBhvr>
                                      <p:to>
                                        <p:strVal val="visible"/>
                                      </p:to>
                                    </p:set>
                                    <p:animMotion origin="layout" path="M 0 7.40741E-7 L 0 -0.03079 " pathEditMode="relative">
                                      <p:cBhvr additive="base">
                                        <p:cTn id="809" dur="750" autoRev="1" fill="hold">
                                          <p:stCondLst>
                                            <p:cond delay="0"/>
                                          </p:stCondLst>
                                        </p:cTn>
                                        <p:tgtEl>
                                          <p:spTgt spid="136"/>
                                        </p:tgtEl>
                                        <p:attrNameLst>
                                          <p:attrName>ppt_x</p:attrName>
                                          <p:attrName>ppt_y</p:attrName>
                                        </p:attrNameLst>
                                      </p:cBhvr>
                                    </p:animMotion>
                                    <p:set>
                                      <p:cBhvr additive="base">
                                        <p:cTn id="810" dur="750" fill="hold">
                                          <p:stCondLst>
                                            <p:cond delay="1500"/>
                                          </p:stCondLst>
                                        </p:cTn>
                                        <p:tgtEl>
                                          <p:spTgt spid="136"/>
                                        </p:tgtEl>
                                        <p:attrNameLst>
                                          <p:attrName>style.visibility</p:attrName>
                                        </p:attrNameLst>
                                      </p:cBhvr>
                                      <p:to>
                                        <p:strVal val="visible"/>
                                      </p:to>
                                    </p:set>
                                  </p:childTnLst>
                                </p:cTn>
                              </p:par>
                              <p:par>
                                <p:cTn id="811" presetID="10" presetClass="entr" presetSubtype="0" fill="hold" grpId="0" nodeType="withEffect">
                                  <p:stCondLst>
                                    <p:cond delay="1500"/>
                                  </p:stCondLst>
                                  <p:childTnLst>
                                    <p:set>
                                      <p:cBhvr>
                                        <p:cTn id="812" dur="1" fill="hold">
                                          <p:stCondLst>
                                            <p:cond delay="0"/>
                                          </p:stCondLst>
                                        </p:cTn>
                                        <p:tgtEl>
                                          <p:spTgt spid="137"/>
                                        </p:tgtEl>
                                        <p:attrNameLst>
                                          <p:attrName>style.visibility</p:attrName>
                                        </p:attrNameLst>
                                      </p:cBhvr>
                                      <p:to>
                                        <p:strVal val="visible"/>
                                      </p:to>
                                    </p:set>
                                    <p:animEffect transition="in" filter="fade">
                                      <p:cBhvr>
                                        <p:cTn id="813" dur="500"/>
                                        <p:tgtEl>
                                          <p:spTgt spid="137"/>
                                        </p:tgtEl>
                                      </p:cBhvr>
                                    </p:animEffect>
                                  </p:childTnLst>
                                </p:cTn>
                              </p:par>
                              <p:par>
                                <p:cTn id="814" presetID="42" presetClass="path" presetSubtype="0" decel="30000" fill="hold" grpId="1" nodeType="withEffect">
                                  <p:stCondLst>
                                    <p:cond delay="1500"/>
                                  </p:stCondLst>
                                  <p:childTnLst>
                                    <p:animMotion origin="layout" path="M 3.33333E-6 -4.07407E-6 L 0.08841 -4.07407E-6 " pathEditMode="relative" rAng="0" ptsTypes="AA">
                                      <p:cBhvr>
                                        <p:cTn id="815" dur="750" spd="-100000" fill="hold"/>
                                        <p:tgtEl>
                                          <p:spTgt spid="137"/>
                                        </p:tgtEl>
                                        <p:attrNameLst>
                                          <p:attrName>ppt_x</p:attrName>
                                          <p:attrName>ppt_y</p:attrName>
                                        </p:attrNameLst>
                                      </p:cBhvr>
                                      <p:rCtr x="4414" y="0"/>
                                    </p:animMotion>
                                  </p:childTnLst>
                                </p:cTn>
                              </p:par>
                            </p:childTnLst>
                          </p:cTn>
                        </p:par>
                      </p:childTnLst>
                    </p:cTn>
                  </p:par>
                  <p:par>
                    <p:cTn id="816" fill="hold">
                      <p:stCondLst>
                        <p:cond delay="indefinite"/>
                      </p:stCondLst>
                      <p:childTnLst>
                        <p:par>
                          <p:cTn id="817" fill="hold">
                            <p:stCondLst>
                              <p:cond delay="0"/>
                            </p:stCondLst>
                            <p:childTnLst>
                              <p:par>
                                <p:cTn id="818" presetID="42" presetClass="entr" presetSubtype="0" fill="hold" nodeType="clickEffect">
                                  <p:stCondLst>
                                    <p:cond delay="0"/>
                                  </p:stCondLst>
                                  <p:childTnLst>
                                    <p:set>
                                      <p:cBhvr>
                                        <p:cTn id="819" dur="1" fill="hold">
                                          <p:stCondLst>
                                            <p:cond delay="0"/>
                                          </p:stCondLst>
                                        </p:cTn>
                                        <p:tgtEl>
                                          <p:spTgt spid="140"/>
                                        </p:tgtEl>
                                        <p:attrNameLst>
                                          <p:attrName>style.visibility</p:attrName>
                                        </p:attrNameLst>
                                      </p:cBhvr>
                                      <p:to>
                                        <p:strVal val="visible"/>
                                      </p:to>
                                    </p:set>
                                    <p:animEffect transition="in" filter="fade">
                                      <p:cBhvr>
                                        <p:cTn id="820" dur="1000"/>
                                        <p:tgtEl>
                                          <p:spTgt spid="140"/>
                                        </p:tgtEl>
                                      </p:cBhvr>
                                    </p:animEffect>
                                    <p:anim calcmode="lin" valueType="num">
                                      <p:cBhvr>
                                        <p:cTn id="821" dur="1000" fill="hold"/>
                                        <p:tgtEl>
                                          <p:spTgt spid="140"/>
                                        </p:tgtEl>
                                        <p:attrNameLst>
                                          <p:attrName>ppt_x</p:attrName>
                                        </p:attrNameLst>
                                      </p:cBhvr>
                                      <p:tavLst>
                                        <p:tav tm="0">
                                          <p:val>
                                            <p:strVal val="#ppt_x"/>
                                          </p:val>
                                        </p:tav>
                                        <p:tav tm="100000">
                                          <p:val>
                                            <p:strVal val="#ppt_x"/>
                                          </p:val>
                                        </p:tav>
                                      </p:tavLst>
                                    </p:anim>
                                    <p:anim calcmode="lin" valueType="num">
                                      <p:cBhvr>
                                        <p:cTn id="822"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823" fill="hold">
                      <p:stCondLst>
                        <p:cond delay="indefinite"/>
                      </p:stCondLst>
                      <p:childTnLst>
                        <p:par>
                          <p:cTn id="824" fill="hold">
                            <p:stCondLst>
                              <p:cond delay="0"/>
                            </p:stCondLst>
                            <p:childTnLst>
                              <p:par>
                                <p:cTn id="825" presetID="42" presetClass="entr" presetSubtype="0" fill="hold" nodeType="clickEffect">
                                  <p:stCondLst>
                                    <p:cond delay="0"/>
                                  </p:stCondLst>
                                  <p:childTnLst>
                                    <p:set>
                                      <p:cBhvr>
                                        <p:cTn id="826" dur="1" fill="hold">
                                          <p:stCondLst>
                                            <p:cond delay="0"/>
                                          </p:stCondLst>
                                        </p:cTn>
                                        <p:tgtEl>
                                          <p:spTgt spid="143"/>
                                        </p:tgtEl>
                                        <p:attrNameLst>
                                          <p:attrName>style.visibility</p:attrName>
                                        </p:attrNameLst>
                                      </p:cBhvr>
                                      <p:to>
                                        <p:strVal val="visible"/>
                                      </p:to>
                                    </p:set>
                                    <p:animEffect transition="in" filter="fade">
                                      <p:cBhvr>
                                        <p:cTn id="827" dur="1000"/>
                                        <p:tgtEl>
                                          <p:spTgt spid="143"/>
                                        </p:tgtEl>
                                      </p:cBhvr>
                                    </p:animEffect>
                                    <p:anim calcmode="lin" valueType="num">
                                      <p:cBhvr>
                                        <p:cTn id="828" dur="1000" fill="hold"/>
                                        <p:tgtEl>
                                          <p:spTgt spid="143"/>
                                        </p:tgtEl>
                                        <p:attrNameLst>
                                          <p:attrName>ppt_x</p:attrName>
                                        </p:attrNameLst>
                                      </p:cBhvr>
                                      <p:tavLst>
                                        <p:tav tm="0">
                                          <p:val>
                                            <p:strVal val="#ppt_x"/>
                                          </p:val>
                                        </p:tav>
                                        <p:tav tm="100000">
                                          <p:val>
                                            <p:strVal val="#ppt_x"/>
                                          </p:val>
                                        </p:tav>
                                      </p:tavLst>
                                    </p:anim>
                                    <p:anim calcmode="lin" valueType="num">
                                      <p:cBhvr>
                                        <p:cTn id="829"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P spid="12" grpId="0" animBg="1"/>
      <p:bldP spid="13" grpId="0" animBg="1"/>
      <p:bldP spid="14" grpId="0"/>
      <p:bldP spid="15" grpId="0" animBg="1"/>
      <p:bldP spid="16" grpId="0" animBg="1"/>
      <p:bldP spid="17" grpId="0"/>
      <p:bldP spid="18" grpId="0" animBg="1"/>
      <p:bldP spid="19" grpId="0"/>
      <p:bldP spid="20" grpId="0" animBg="1"/>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p:bldP spid="34" grpId="0" animBg="1"/>
      <p:bldP spid="35" grpId="0" animBg="1"/>
      <p:bldP spid="36" grpId="0" animBg="1"/>
      <p:bldP spid="37" grpId="0" animBg="1"/>
      <p:bldP spid="38" grpId="0"/>
      <p:bldP spid="39"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P spid="78" grpId="0"/>
      <p:bldP spid="79" grpId="0" animBg="1"/>
      <p:bldP spid="80" grpId="0"/>
      <p:bldP spid="81" grpId="0" animBg="1"/>
      <p:bldP spid="82" grpId="0"/>
      <p:bldP spid="83" grpId="0" animBg="1"/>
      <p:bldP spid="84" grpId="0"/>
      <p:bldP spid="85" grpId="0" animBg="1"/>
      <p:bldP spid="86" grpId="0"/>
      <p:bldP spid="87" grpId="0" animBg="1"/>
      <p:bldP spid="88" grpId="0"/>
      <p:bldP spid="89" grpId="0" animBg="1"/>
      <p:bldP spid="90" grpId="0"/>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7" grpId="0" animBg="1"/>
      <p:bldP spid="118" grpId="0" animBg="1"/>
      <p:bldP spid="121" grpId="0"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9" grpId="0" animBg="1"/>
      <p:bldP spid="130" grpId="0" animBg="1"/>
      <p:bldP spid="131" grpId="0" animBg="1"/>
      <p:bldP spid="132" grpId="0" animBg="1"/>
      <p:bldP spid="132" grpId="1" animBg="1"/>
      <p:bldP spid="134" grpId="0" animBg="1"/>
      <p:bldP spid="135" grpId="0" animBg="1"/>
      <p:bldP spid="136" grpId="0" animBg="1"/>
      <p:bldP spid="137" grpId="0" animBg="1"/>
      <p:bldP spid="137" grpId="1" animBg="1"/>
      <p:bldP spid="138" grpId="0"/>
      <p:bldP spid="13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250">
            <a:extLst>
              <a:ext uri="{FF2B5EF4-FFF2-40B4-BE49-F238E27FC236}">
                <a16:creationId xmlns:a16="http://schemas.microsoft.com/office/drawing/2014/main" id="{24BB5584-7361-4FB5-AA76-AAEF4D4C0473}"/>
              </a:ext>
            </a:extLst>
          </p:cNvPr>
          <p:cNvSpPr/>
          <p:nvPr/>
        </p:nvSpPr>
        <p:spPr bwMode="auto">
          <a:xfrm>
            <a:off x="3413882" y="3683994"/>
            <a:ext cx="139236" cy="140146"/>
          </a:xfrm>
          <a:custGeom>
            <a:avLst/>
            <a:gdLst>
              <a:gd name="T0" fmla="*/ 33 w 65"/>
              <a:gd name="T1" fmla="*/ 0 h 65"/>
              <a:gd name="T2" fmla="*/ 32 w 65"/>
              <a:gd name="T3" fmla="*/ 0 h 65"/>
              <a:gd name="T4" fmla="*/ 4 w 65"/>
              <a:gd name="T5" fmla="*/ 16 h 65"/>
              <a:gd name="T6" fmla="*/ 3 w 65"/>
              <a:gd name="T7" fmla="*/ 20 h 65"/>
              <a:gd name="T8" fmla="*/ 0 w 65"/>
              <a:gd name="T9" fmla="*/ 33 h 65"/>
              <a:gd name="T10" fmla="*/ 1 w 65"/>
              <a:gd name="T11" fmla="*/ 38 h 65"/>
              <a:gd name="T12" fmla="*/ 1 w 65"/>
              <a:gd name="T13" fmla="*/ 42 h 65"/>
              <a:gd name="T14" fmla="*/ 25 w 65"/>
              <a:gd name="T15" fmla="*/ 64 h 65"/>
              <a:gd name="T16" fmla="*/ 29 w 65"/>
              <a:gd name="T17" fmla="*/ 65 h 65"/>
              <a:gd name="T18" fmla="*/ 33 w 65"/>
              <a:gd name="T19" fmla="*/ 65 h 65"/>
              <a:gd name="T20" fmla="*/ 33 w 65"/>
              <a:gd name="T21" fmla="*/ 65 h 65"/>
              <a:gd name="T22" fmla="*/ 53 w 65"/>
              <a:gd name="T23" fmla="*/ 58 h 65"/>
              <a:gd name="T24" fmla="*/ 56 w 65"/>
              <a:gd name="T25" fmla="*/ 55 h 65"/>
              <a:gd name="T26" fmla="*/ 63 w 65"/>
              <a:gd name="T27" fmla="*/ 44 h 65"/>
              <a:gd name="T28" fmla="*/ 64 w 65"/>
              <a:gd name="T29" fmla="*/ 40 h 65"/>
              <a:gd name="T30" fmla="*/ 65 w 65"/>
              <a:gd name="T31" fmla="*/ 32 h 65"/>
              <a:gd name="T32" fmla="*/ 64 w 65"/>
              <a:gd name="T33" fmla="*/ 23 h 65"/>
              <a:gd name="T34" fmla="*/ 62 w 65"/>
              <a:gd name="T35" fmla="*/ 19 h 65"/>
              <a:gd name="T36" fmla="*/ 49 w 65"/>
              <a:gd name="T37" fmla="*/ 5 h 65"/>
              <a:gd name="T38" fmla="*/ 46 w 65"/>
              <a:gd name="T39" fmla="*/ 3 h 65"/>
              <a:gd name="T40" fmla="*/ 33 w 65"/>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65">
                <a:moveTo>
                  <a:pt x="33" y="0"/>
                </a:moveTo>
                <a:cubicBezTo>
                  <a:pt x="32" y="0"/>
                  <a:pt x="32" y="0"/>
                  <a:pt x="32" y="0"/>
                </a:cubicBezTo>
                <a:cubicBezTo>
                  <a:pt x="20" y="0"/>
                  <a:pt x="10" y="7"/>
                  <a:pt x="4" y="16"/>
                </a:cubicBezTo>
                <a:cubicBezTo>
                  <a:pt x="4" y="18"/>
                  <a:pt x="3" y="19"/>
                  <a:pt x="3" y="20"/>
                </a:cubicBezTo>
                <a:cubicBezTo>
                  <a:pt x="1" y="24"/>
                  <a:pt x="0" y="29"/>
                  <a:pt x="0" y="33"/>
                </a:cubicBezTo>
                <a:cubicBezTo>
                  <a:pt x="0" y="35"/>
                  <a:pt x="0" y="36"/>
                  <a:pt x="1" y="38"/>
                </a:cubicBezTo>
                <a:cubicBezTo>
                  <a:pt x="1" y="39"/>
                  <a:pt x="1" y="41"/>
                  <a:pt x="1" y="42"/>
                </a:cubicBezTo>
                <a:cubicBezTo>
                  <a:pt x="5" y="53"/>
                  <a:pt x="14" y="61"/>
                  <a:pt x="25" y="64"/>
                </a:cubicBezTo>
                <a:cubicBezTo>
                  <a:pt x="26" y="64"/>
                  <a:pt x="28" y="65"/>
                  <a:pt x="29" y="65"/>
                </a:cubicBezTo>
                <a:cubicBezTo>
                  <a:pt x="30" y="65"/>
                  <a:pt x="31" y="65"/>
                  <a:pt x="33" y="65"/>
                </a:cubicBezTo>
                <a:cubicBezTo>
                  <a:pt x="33" y="65"/>
                  <a:pt x="33" y="65"/>
                  <a:pt x="33" y="65"/>
                </a:cubicBezTo>
                <a:cubicBezTo>
                  <a:pt x="41" y="65"/>
                  <a:pt x="48" y="62"/>
                  <a:pt x="53" y="58"/>
                </a:cubicBezTo>
                <a:cubicBezTo>
                  <a:pt x="54" y="57"/>
                  <a:pt x="55" y="56"/>
                  <a:pt x="56" y="55"/>
                </a:cubicBezTo>
                <a:cubicBezTo>
                  <a:pt x="59" y="52"/>
                  <a:pt x="62" y="48"/>
                  <a:pt x="63" y="44"/>
                </a:cubicBezTo>
                <a:cubicBezTo>
                  <a:pt x="64" y="42"/>
                  <a:pt x="64" y="41"/>
                  <a:pt x="64" y="40"/>
                </a:cubicBezTo>
                <a:cubicBezTo>
                  <a:pt x="65" y="37"/>
                  <a:pt x="65" y="35"/>
                  <a:pt x="65" y="32"/>
                </a:cubicBezTo>
                <a:cubicBezTo>
                  <a:pt x="65" y="29"/>
                  <a:pt x="64" y="26"/>
                  <a:pt x="64" y="23"/>
                </a:cubicBezTo>
                <a:cubicBezTo>
                  <a:pt x="63" y="22"/>
                  <a:pt x="63" y="20"/>
                  <a:pt x="62" y="19"/>
                </a:cubicBezTo>
                <a:cubicBezTo>
                  <a:pt x="59" y="13"/>
                  <a:pt x="55" y="8"/>
                  <a:pt x="49" y="5"/>
                </a:cubicBezTo>
                <a:cubicBezTo>
                  <a:pt x="48" y="4"/>
                  <a:pt x="47" y="3"/>
                  <a:pt x="46" y="3"/>
                </a:cubicBezTo>
                <a:cubicBezTo>
                  <a:pt x="42" y="1"/>
                  <a:pt x="37" y="0"/>
                  <a:pt x="33"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0A7283E7-389F-4081-9611-B44272596215}"/>
              </a:ext>
            </a:extLst>
          </p:cNvPr>
          <p:cNvGrpSpPr/>
          <p:nvPr/>
        </p:nvGrpSpPr>
        <p:grpSpPr>
          <a:xfrm>
            <a:off x="6226215" y="3025734"/>
            <a:ext cx="219320" cy="217500"/>
            <a:chOff x="6226215" y="3025734"/>
            <a:chExt cx="219320" cy="217500"/>
          </a:xfrm>
        </p:grpSpPr>
        <p:sp>
          <p:nvSpPr>
            <p:cNvPr id="4" name="Freeform 20290">
              <a:extLst>
                <a:ext uri="{FF2B5EF4-FFF2-40B4-BE49-F238E27FC236}">
                  <a16:creationId xmlns:a16="http://schemas.microsoft.com/office/drawing/2014/main" id="{429C0108-907C-4BEA-809C-EDFEE92049C8}"/>
                </a:ext>
              </a:extLst>
            </p:cNvPr>
            <p:cNvSpPr/>
            <p:nvPr/>
          </p:nvSpPr>
          <p:spPr bwMode="auto">
            <a:xfrm>
              <a:off x="6299203" y="3098432"/>
              <a:ext cx="73345" cy="72102"/>
            </a:xfrm>
            <a:custGeom>
              <a:avLst/>
              <a:gdLst>
                <a:gd name="T0" fmla="*/ 25 w 50"/>
                <a:gd name="T1" fmla="*/ 0 h 49"/>
                <a:gd name="T2" fmla="*/ 24 w 50"/>
                <a:gd name="T3" fmla="*/ 0 h 49"/>
                <a:gd name="T4" fmla="*/ 0 w 50"/>
                <a:gd name="T5" fmla="*/ 25 h 49"/>
                <a:gd name="T6" fmla="*/ 10 w 50"/>
                <a:gd name="T7" fmla="*/ 44 h 49"/>
                <a:gd name="T8" fmla="*/ 14 w 50"/>
                <a:gd name="T9" fmla="*/ 47 h 49"/>
                <a:gd name="T10" fmla="*/ 24 w 50"/>
                <a:gd name="T11" fmla="*/ 49 h 49"/>
                <a:gd name="T12" fmla="*/ 25 w 50"/>
                <a:gd name="T13" fmla="*/ 49 h 49"/>
                <a:gd name="T14" fmla="*/ 25 w 50"/>
                <a:gd name="T15" fmla="*/ 49 h 49"/>
                <a:gd name="T16" fmla="*/ 28 w 50"/>
                <a:gd name="T17" fmla="*/ 49 h 49"/>
                <a:gd name="T18" fmla="*/ 36 w 50"/>
                <a:gd name="T19" fmla="*/ 47 h 49"/>
                <a:gd name="T20" fmla="*/ 39 w 50"/>
                <a:gd name="T21" fmla="*/ 45 h 49"/>
                <a:gd name="T22" fmla="*/ 50 w 50"/>
                <a:gd name="T23" fmla="*/ 24 h 49"/>
                <a:gd name="T24" fmla="*/ 25 w 50"/>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25" y="0"/>
                  </a:moveTo>
                  <a:cubicBezTo>
                    <a:pt x="25" y="0"/>
                    <a:pt x="24" y="0"/>
                    <a:pt x="24" y="0"/>
                  </a:cubicBezTo>
                  <a:cubicBezTo>
                    <a:pt x="11" y="0"/>
                    <a:pt x="0" y="11"/>
                    <a:pt x="0" y="25"/>
                  </a:cubicBezTo>
                  <a:cubicBezTo>
                    <a:pt x="0" y="33"/>
                    <a:pt x="4" y="40"/>
                    <a:pt x="10" y="44"/>
                  </a:cubicBezTo>
                  <a:cubicBezTo>
                    <a:pt x="11" y="45"/>
                    <a:pt x="13" y="46"/>
                    <a:pt x="14" y="47"/>
                  </a:cubicBezTo>
                  <a:cubicBezTo>
                    <a:pt x="17" y="48"/>
                    <a:pt x="20" y="49"/>
                    <a:pt x="24" y="49"/>
                  </a:cubicBezTo>
                  <a:cubicBezTo>
                    <a:pt x="24" y="49"/>
                    <a:pt x="25" y="49"/>
                    <a:pt x="25" y="49"/>
                  </a:cubicBezTo>
                  <a:cubicBezTo>
                    <a:pt x="25" y="49"/>
                    <a:pt x="25" y="49"/>
                    <a:pt x="25" y="49"/>
                  </a:cubicBezTo>
                  <a:cubicBezTo>
                    <a:pt x="26" y="49"/>
                    <a:pt x="27" y="49"/>
                    <a:pt x="28" y="49"/>
                  </a:cubicBezTo>
                  <a:cubicBezTo>
                    <a:pt x="31" y="49"/>
                    <a:pt x="33" y="48"/>
                    <a:pt x="36" y="47"/>
                  </a:cubicBezTo>
                  <a:cubicBezTo>
                    <a:pt x="37" y="46"/>
                    <a:pt x="38" y="45"/>
                    <a:pt x="39" y="45"/>
                  </a:cubicBezTo>
                  <a:cubicBezTo>
                    <a:pt x="46" y="40"/>
                    <a:pt x="50" y="32"/>
                    <a:pt x="50" y="24"/>
                  </a:cubicBezTo>
                  <a:cubicBezTo>
                    <a:pt x="49" y="10"/>
                    <a:pt x="38"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Freeform 20291">
              <a:extLst>
                <a:ext uri="{FF2B5EF4-FFF2-40B4-BE49-F238E27FC236}">
                  <a16:creationId xmlns:a16="http://schemas.microsoft.com/office/drawing/2014/main" id="{8837998D-AF46-40F3-A581-555697B0BB2C}"/>
                </a:ext>
              </a:extLst>
            </p:cNvPr>
            <p:cNvSpPr>
              <a:spLocks noEditPoints="1"/>
            </p:cNvSpPr>
            <p:nvPr/>
          </p:nvSpPr>
          <p:spPr bwMode="auto">
            <a:xfrm>
              <a:off x="6226215" y="3025734"/>
              <a:ext cx="219320" cy="217500"/>
            </a:xfrm>
            <a:custGeom>
              <a:avLst/>
              <a:gdLst>
                <a:gd name="T0" fmla="*/ 31 w 102"/>
                <a:gd name="T1" fmla="*/ 81 h 101"/>
                <a:gd name="T2" fmla="*/ 14 w 102"/>
                <a:gd name="T3" fmla="*/ 51 h 101"/>
                <a:gd name="T4" fmla="*/ 50 w 102"/>
                <a:gd name="T5" fmla="*/ 13 h 101"/>
                <a:gd name="T6" fmla="*/ 51 w 102"/>
                <a:gd name="T7" fmla="*/ 13 h 101"/>
                <a:gd name="T8" fmla="*/ 88 w 102"/>
                <a:gd name="T9" fmla="*/ 50 h 101"/>
                <a:gd name="T10" fmla="*/ 71 w 102"/>
                <a:gd name="T11" fmla="*/ 81 h 101"/>
                <a:gd name="T12" fmla="*/ 67 w 102"/>
                <a:gd name="T13" fmla="*/ 83 h 101"/>
                <a:gd name="T14" fmla="*/ 55 w 102"/>
                <a:gd name="T15" fmla="*/ 87 h 101"/>
                <a:gd name="T16" fmla="*/ 51 w 102"/>
                <a:gd name="T17" fmla="*/ 87 h 101"/>
                <a:gd name="T18" fmla="*/ 51 w 102"/>
                <a:gd name="T19" fmla="*/ 87 h 101"/>
                <a:gd name="T20" fmla="*/ 51 w 102"/>
                <a:gd name="T21" fmla="*/ 87 h 101"/>
                <a:gd name="T22" fmla="*/ 34 w 102"/>
                <a:gd name="T23" fmla="*/ 83 h 101"/>
                <a:gd name="T24" fmla="*/ 31 w 102"/>
                <a:gd name="T25" fmla="*/ 81 h 101"/>
                <a:gd name="T26" fmla="*/ 51 w 102"/>
                <a:gd name="T27" fmla="*/ 0 h 101"/>
                <a:gd name="T28" fmla="*/ 50 w 102"/>
                <a:gd name="T29" fmla="*/ 0 h 101"/>
                <a:gd name="T30" fmla="*/ 0 w 102"/>
                <a:gd name="T31" fmla="*/ 51 h 101"/>
                <a:gd name="T32" fmla="*/ 24 w 102"/>
                <a:gd name="T33" fmla="*/ 93 h 101"/>
                <a:gd name="T34" fmla="*/ 28 w 102"/>
                <a:gd name="T35" fmla="*/ 95 h 101"/>
                <a:gd name="T36" fmla="*/ 51 w 102"/>
                <a:gd name="T37" fmla="*/ 101 h 101"/>
                <a:gd name="T38" fmla="*/ 51 w 102"/>
                <a:gd name="T39" fmla="*/ 101 h 101"/>
                <a:gd name="T40" fmla="*/ 52 w 102"/>
                <a:gd name="T41" fmla="*/ 101 h 101"/>
                <a:gd name="T42" fmla="*/ 56 w 102"/>
                <a:gd name="T43" fmla="*/ 101 h 101"/>
                <a:gd name="T44" fmla="*/ 73 w 102"/>
                <a:gd name="T45" fmla="*/ 96 h 101"/>
                <a:gd name="T46" fmla="*/ 77 w 102"/>
                <a:gd name="T47" fmla="*/ 93 h 101"/>
                <a:gd name="T48" fmla="*/ 101 w 102"/>
                <a:gd name="T49" fmla="*/ 49 h 101"/>
                <a:gd name="T50" fmla="*/ 51 w 102"/>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101">
                  <a:moveTo>
                    <a:pt x="31" y="81"/>
                  </a:moveTo>
                  <a:cubicBezTo>
                    <a:pt x="21" y="75"/>
                    <a:pt x="14" y="64"/>
                    <a:pt x="14" y="51"/>
                  </a:cubicBezTo>
                  <a:cubicBezTo>
                    <a:pt x="13" y="31"/>
                    <a:pt x="30" y="14"/>
                    <a:pt x="50" y="13"/>
                  </a:cubicBezTo>
                  <a:cubicBezTo>
                    <a:pt x="50" y="13"/>
                    <a:pt x="51" y="13"/>
                    <a:pt x="51" y="13"/>
                  </a:cubicBezTo>
                  <a:cubicBezTo>
                    <a:pt x="71" y="13"/>
                    <a:pt x="87" y="30"/>
                    <a:pt x="88" y="50"/>
                  </a:cubicBezTo>
                  <a:cubicBezTo>
                    <a:pt x="88" y="63"/>
                    <a:pt x="81" y="75"/>
                    <a:pt x="71" y="81"/>
                  </a:cubicBezTo>
                  <a:cubicBezTo>
                    <a:pt x="70" y="82"/>
                    <a:pt x="68" y="83"/>
                    <a:pt x="67" y="83"/>
                  </a:cubicBezTo>
                  <a:cubicBezTo>
                    <a:pt x="63" y="85"/>
                    <a:pt x="59" y="87"/>
                    <a:pt x="55" y="87"/>
                  </a:cubicBezTo>
                  <a:cubicBezTo>
                    <a:pt x="54" y="87"/>
                    <a:pt x="53" y="87"/>
                    <a:pt x="51" y="87"/>
                  </a:cubicBezTo>
                  <a:cubicBezTo>
                    <a:pt x="51" y="87"/>
                    <a:pt x="51" y="87"/>
                    <a:pt x="51" y="87"/>
                  </a:cubicBezTo>
                  <a:cubicBezTo>
                    <a:pt x="51" y="87"/>
                    <a:pt x="51" y="87"/>
                    <a:pt x="51" y="87"/>
                  </a:cubicBezTo>
                  <a:cubicBezTo>
                    <a:pt x="45" y="87"/>
                    <a:pt x="39" y="86"/>
                    <a:pt x="34" y="83"/>
                  </a:cubicBezTo>
                  <a:cubicBezTo>
                    <a:pt x="33" y="83"/>
                    <a:pt x="32" y="82"/>
                    <a:pt x="31" y="81"/>
                  </a:cubicBezTo>
                  <a:moveTo>
                    <a:pt x="51" y="0"/>
                  </a:moveTo>
                  <a:cubicBezTo>
                    <a:pt x="50" y="0"/>
                    <a:pt x="50" y="0"/>
                    <a:pt x="50" y="0"/>
                  </a:cubicBezTo>
                  <a:cubicBezTo>
                    <a:pt x="22" y="0"/>
                    <a:pt x="0" y="23"/>
                    <a:pt x="0" y="51"/>
                  </a:cubicBezTo>
                  <a:cubicBezTo>
                    <a:pt x="1" y="69"/>
                    <a:pt x="10" y="85"/>
                    <a:pt x="24" y="93"/>
                  </a:cubicBezTo>
                  <a:cubicBezTo>
                    <a:pt x="26" y="94"/>
                    <a:pt x="27" y="95"/>
                    <a:pt x="28" y="95"/>
                  </a:cubicBezTo>
                  <a:cubicBezTo>
                    <a:pt x="35" y="99"/>
                    <a:pt x="43" y="101"/>
                    <a:pt x="51" y="101"/>
                  </a:cubicBezTo>
                  <a:cubicBezTo>
                    <a:pt x="51" y="101"/>
                    <a:pt x="51" y="101"/>
                    <a:pt x="51" y="101"/>
                  </a:cubicBezTo>
                  <a:cubicBezTo>
                    <a:pt x="51" y="101"/>
                    <a:pt x="52" y="101"/>
                    <a:pt x="52" y="101"/>
                  </a:cubicBezTo>
                  <a:cubicBezTo>
                    <a:pt x="53" y="101"/>
                    <a:pt x="54" y="101"/>
                    <a:pt x="56" y="101"/>
                  </a:cubicBezTo>
                  <a:cubicBezTo>
                    <a:pt x="62" y="100"/>
                    <a:pt x="68" y="98"/>
                    <a:pt x="73" y="96"/>
                  </a:cubicBezTo>
                  <a:cubicBezTo>
                    <a:pt x="75" y="95"/>
                    <a:pt x="76" y="94"/>
                    <a:pt x="77" y="93"/>
                  </a:cubicBezTo>
                  <a:cubicBezTo>
                    <a:pt x="92" y="84"/>
                    <a:pt x="102" y="68"/>
                    <a:pt x="101" y="49"/>
                  </a:cubicBezTo>
                  <a:cubicBezTo>
                    <a:pt x="101" y="22"/>
                    <a:pt x="78" y="0"/>
                    <a:pt x="51"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grpSp>
        <p:nvGrpSpPr>
          <p:cNvPr id="6" name="组合 5">
            <a:extLst>
              <a:ext uri="{FF2B5EF4-FFF2-40B4-BE49-F238E27FC236}">
                <a16:creationId xmlns:a16="http://schemas.microsoft.com/office/drawing/2014/main" id="{AD3FD3F5-97C4-4CC1-B1C9-C0651FE70FF1}"/>
              </a:ext>
            </a:extLst>
          </p:cNvPr>
          <p:cNvGrpSpPr/>
          <p:nvPr/>
        </p:nvGrpSpPr>
        <p:grpSpPr>
          <a:xfrm>
            <a:off x="4290564" y="3341923"/>
            <a:ext cx="159257" cy="159257"/>
            <a:chOff x="4290564" y="3341923"/>
            <a:chExt cx="159257" cy="159257"/>
          </a:xfrm>
        </p:grpSpPr>
        <p:sp>
          <p:nvSpPr>
            <p:cNvPr id="7" name="Freeform 20321">
              <a:extLst>
                <a:ext uri="{FF2B5EF4-FFF2-40B4-BE49-F238E27FC236}">
                  <a16:creationId xmlns:a16="http://schemas.microsoft.com/office/drawing/2014/main" id="{4C1238D1-2154-405C-BA7B-CD03E8153033}"/>
                </a:ext>
              </a:extLst>
            </p:cNvPr>
            <p:cNvSpPr/>
            <p:nvPr/>
          </p:nvSpPr>
          <p:spPr bwMode="auto">
            <a:xfrm>
              <a:off x="4335032" y="3386392"/>
              <a:ext cx="70322" cy="70322"/>
            </a:xfrm>
            <a:custGeom>
              <a:avLst/>
              <a:gdLst>
                <a:gd name="T0" fmla="*/ 18 w 36"/>
                <a:gd name="T1" fmla="*/ 0 h 36"/>
                <a:gd name="T2" fmla="*/ 18 w 36"/>
                <a:gd name="T3" fmla="*/ 0 h 36"/>
                <a:gd name="T4" fmla="*/ 16 w 36"/>
                <a:gd name="T5" fmla="*/ 0 h 36"/>
                <a:gd name="T6" fmla="*/ 0 w 36"/>
                <a:gd name="T7" fmla="*/ 19 h 36"/>
                <a:gd name="T8" fmla="*/ 0 w 36"/>
                <a:gd name="T9" fmla="*/ 21 h 36"/>
                <a:gd name="T10" fmla="*/ 2 w 36"/>
                <a:gd name="T11" fmla="*/ 26 h 36"/>
                <a:gd name="T12" fmla="*/ 18 w 36"/>
                <a:gd name="T13" fmla="*/ 36 h 36"/>
                <a:gd name="T14" fmla="*/ 18 w 36"/>
                <a:gd name="T15" fmla="*/ 36 h 36"/>
                <a:gd name="T16" fmla="*/ 19 w 36"/>
                <a:gd name="T17" fmla="*/ 36 h 36"/>
                <a:gd name="T18" fmla="*/ 22 w 36"/>
                <a:gd name="T19" fmla="*/ 36 h 36"/>
                <a:gd name="T20" fmla="*/ 32 w 36"/>
                <a:gd name="T21" fmla="*/ 30 h 36"/>
                <a:gd name="T22" fmla="*/ 34 w 36"/>
                <a:gd name="T23" fmla="*/ 27 h 36"/>
                <a:gd name="T24" fmla="*/ 36 w 36"/>
                <a:gd name="T25" fmla="*/ 18 h 36"/>
                <a:gd name="T26" fmla="*/ 20 w 36"/>
                <a:gd name="T27" fmla="*/ 0 h 36"/>
                <a:gd name="T28" fmla="*/ 18 w 3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18" y="0"/>
                  </a:moveTo>
                  <a:cubicBezTo>
                    <a:pt x="18" y="0"/>
                    <a:pt x="18" y="0"/>
                    <a:pt x="18" y="0"/>
                  </a:cubicBezTo>
                  <a:cubicBezTo>
                    <a:pt x="17" y="0"/>
                    <a:pt x="17" y="0"/>
                    <a:pt x="16" y="0"/>
                  </a:cubicBezTo>
                  <a:cubicBezTo>
                    <a:pt x="7" y="1"/>
                    <a:pt x="0" y="9"/>
                    <a:pt x="0" y="19"/>
                  </a:cubicBezTo>
                  <a:cubicBezTo>
                    <a:pt x="0" y="20"/>
                    <a:pt x="0" y="20"/>
                    <a:pt x="0" y="21"/>
                  </a:cubicBezTo>
                  <a:cubicBezTo>
                    <a:pt x="1" y="23"/>
                    <a:pt x="1" y="24"/>
                    <a:pt x="2" y="26"/>
                  </a:cubicBezTo>
                  <a:cubicBezTo>
                    <a:pt x="4" y="32"/>
                    <a:pt x="11" y="36"/>
                    <a:pt x="18" y="36"/>
                  </a:cubicBezTo>
                  <a:cubicBezTo>
                    <a:pt x="18" y="36"/>
                    <a:pt x="18" y="36"/>
                    <a:pt x="18" y="36"/>
                  </a:cubicBezTo>
                  <a:cubicBezTo>
                    <a:pt x="18" y="36"/>
                    <a:pt x="18" y="36"/>
                    <a:pt x="19" y="36"/>
                  </a:cubicBezTo>
                  <a:cubicBezTo>
                    <a:pt x="20" y="36"/>
                    <a:pt x="21" y="36"/>
                    <a:pt x="22" y="36"/>
                  </a:cubicBezTo>
                  <a:cubicBezTo>
                    <a:pt x="26" y="35"/>
                    <a:pt x="29" y="33"/>
                    <a:pt x="32" y="30"/>
                  </a:cubicBezTo>
                  <a:cubicBezTo>
                    <a:pt x="33" y="29"/>
                    <a:pt x="34" y="28"/>
                    <a:pt x="34" y="27"/>
                  </a:cubicBezTo>
                  <a:cubicBezTo>
                    <a:pt x="36" y="24"/>
                    <a:pt x="36" y="21"/>
                    <a:pt x="36" y="18"/>
                  </a:cubicBezTo>
                  <a:cubicBezTo>
                    <a:pt x="36" y="9"/>
                    <a:pt x="29" y="1"/>
                    <a:pt x="20" y="0"/>
                  </a:cubicBezTo>
                  <a:cubicBezTo>
                    <a:pt x="20" y="0"/>
                    <a:pt x="19" y="0"/>
                    <a:pt x="1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Freeform 20322">
              <a:extLst>
                <a:ext uri="{FF2B5EF4-FFF2-40B4-BE49-F238E27FC236}">
                  <a16:creationId xmlns:a16="http://schemas.microsoft.com/office/drawing/2014/main" id="{D57453E9-0D4A-4374-9EC2-4498766D9475}"/>
                </a:ext>
              </a:extLst>
            </p:cNvPr>
            <p:cNvSpPr>
              <a:spLocks noEditPoints="1"/>
            </p:cNvSpPr>
            <p:nvPr/>
          </p:nvSpPr>
          <p:spPr bwMode="auto">
            <a:xfrm>
              <a:off x="4290564" y="3341923"/>
              <a:ext cx="159257" cy="159257"/>
            </a:xfrm>
            <a:custGeom>
              <a:avLst/>
              <a:gdLst>
                <a:gd name="T0" fmla="*/ 35 w 74"/>
                <a:gd name="T1" fmla="*/ 10 h 74"/>
                <a:gd name="T2" fmla="*/ 37 w 74"/>
                <a:gd name="T3" fmla="*/ 10 h 74"/>
                <a:gd name="T4" fmla="*/ 37 w 74"/>
                <a:gd name="T5" fmla="*/ 10 h 74"/>
                <a:gd name="T6" fmla="*/ 39 w 74"/>
                <a:gd name="T7" fmla="*/ 10 h 74"/>
                <a:gd name="T8" fmla="*/ 64 w 74"/>
                <a:gd name="T9" fmla="*/ 37 h 74"/>
                <a:gd name="T10" fmla="*/ 60 w 74"/>
                <a:gd name="T11" fmla="*/ 52 h 74"/>
                <a:gd name="T12" fmla="*/ 57 w 74"/>
                <a:gd name="T13" fmla="*/ 55 h 74"/>
                <a:gd name="T14" fmla="*/ 42 w 74"/>
                <a:gd name="T15" fmla="*/ 64 h 74"/>
                <a:gd name="T16" fmla="*/ 38 w 74"/>
                <a:gd name="T17" fmla="*/ 64 h 74"/>
                <a:gd name="T18" fmla="*/ 37 w 74"/>
                <a:gd name="T19" fmla="*/ 64 h 74"/>
                <a:gd name="T20" fmla="*/ 37 w 74"/>
                <a:gd name="T21" fmla="*/ 64 h 74"/>
                <a:gd name="T22" fmla="*/ 12 w 74"/>
                <a:gd name="T23" fmla="*/ 48 h 74"/>
                <a:gd name="T24" fmla="*/ 11 w 74"/>
                <a:gd name="T25" fmla="*/ 44 h 74"/>
                <a:gd name="T26" fmla="*/ 10 w 74"/>
                <a:gd name="T27" fmla="*/ 38 h 74"/>
                <a:gd name="T28" fmla="*/ 35 w 74"/>
                <a:gd name="T29" fmla="*/ 10 h 74"/>
                <a:gd name="T30" fmla="*/ 37 w 74"/>
                <a:gd name="T31" fmla="*/ 0 h 74"/>
                <a:gd name="T32" fmla="*/ 37 w 74"/>
                <a:gd name="T33" fmla="*/ 0 h 74"/>
                <a:gd name="T34" fmla="*/ 34 w 74"/>
                <a:gd name="T35" fmla="*/ 0 h 74"/>
                <a:gd name="T36" fmla="*/ 0 w 74"/>
                <a:gd name="T37" fmla="*/ 38 h 74"/>
                <a:gd name="T38" fmla="*/ 2 w 74"/>
                <a:gd name="T39" fmla="*/ 47 h 74"/>
                <a:gd name="T40" fmla="*/ 3 w 74"/>
                <a:gd name="T41" fmla="*/ 51 h 74"/>
                <a:gd name="T42" fmla="*/ 37 w 74"/>
                <a:gd name="T43" fmla="*/ 74 h 74"/>
                <a:gd name="T44" fmla="*/ 38 w 74"/>
                <a:gd name="T45" fmla="*/ 74 h 74"/>
                <a:gd name="T46" fmla="*/ 38 w 74"/>
                <a:gd name="T47" fmla="*/ 74 h 74"/>
                <a:gd name="T48" fmla="*/ 42 w 74"/>
                <a:gd name="T49" fmla="*/ 74 h 74"/>
                <a:gd name="T50" fmla="*/ 65 w 74"/>
                <a:gd name="T51" fmla="*/ 61 h 74"/>
                <a:gd name="T52" fmla="*/ 68 w 74"/>
                <a:gd name="T53" fmla="*/ 58 h 74"/>
                <a:gd name="T54" fmla="*/ 74 w 74"/>
                <a:gd name="T55" fmla="*/ 37 h 74"/>
                <a:gd name="T56" fmla="*/ 38 w 74"/>
                <a:gd name="T57" fmla="*/ 0 h 74"/>
                <a:gd name="T58" fmla="*/ 37 w 74"/>
                <a:gd name="T5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74">
                  <a:moveTo>
                    <a:pt x="35" y="10"/>
                  </a:moveTo>
                  <a:cubicBezTo>
                    <a:pt x="35" y="10"/>
                    <a:pt x="36" y="10"/>
                    <a:pt x="37" y="10"/>
                  </a:cubicBezTo>
                  <a:cubicBezTo>
                    <a:pt x="37" y="10"/>
                    <a:pt x="37" y="10"/>
                    <a:pt x="37" y="10"/>
                  </a:cubicBezTo>
                  <a:cubicBezTo>
                    <a:pt x="38" y="10"/>
                    <a:pt x="38" y="10"/>
                    <a:pt x="39" y="10"/>
                  </a:cubicBezTo>
                  <a:cubicBezTo>
                    <a:pt x="53" y="11"/>
                    <a:pt x="64" y="23"/>
                    <a:pt x="64" y="37"/>
                  </a:cubicBezTo>
                  <a:cubicBezTo>
                    <a:pt x="64" y="42"/>
                    <a:pt x="63" y="47"/>
                    <a:pt x="60" y="52"/>
                  </a:cubicBezTo>
                  <a:cubicBezTo>
                    <a:pt x="59" y="53"/>
                    <a:pt x="58" y="54"/>
                    <a:pt x="57" y="55"/>
                  </a:cubicBezTo>
                  <a:cubicBezTo>
                    <a:pt x="53" y="60"/>
                    <a:pt x="48" y="63"/>
                    <a:pt x="42" y="64"/>
                  </a:cubicBezTo>
                  <a:cubicBezTo>
                    <a:pt x="40" y="64"/>
                    <a:pt x="39" y="64"/>
                    <a:pt x="38" y="64"/>
                  </a:cubicBezTo>
                  <a:cubicBezTo>
                    <a:pt x="38" y="64"/>
                    <a:pt x="37" y="64"/>
                    <a:pt x="37" y="64"/>
                  </a:cubicBezTo>
                  <a:cubicBezTo>
                    <a:pt x="37" y="64"/>
                    <a:pt x="37" y="64"/>
                    <a:pt x="37" y="64"/>
                  </a:cubicBezTo>
                  <a:cubicBezTo>
                    <a:pt x="26" y="64"/>
                    <a:pt x="16" y="57"/>
                    <a:pt x="12" y="48"/>
                  </a:cubicBezTo>
                  <a:cubicBezTo>
                    <a:pt x="12" y="46"/>
                    <a:pt x="11" y="45"/>
                    <a:pt x="11" y="44"/>
                  </a:cubicBezTo>
                  <a:cubicBezTo>
                    <a:pt x="10" y="42"/>
                    <a:pt x="10" y="40"/>
                    <a:pt x="10" y="38"/>
                  </a:cubicBezTo>
                  <a:cubicBezTo>
                    <a:pt x="10" y="24"/>
                    <a:pt x="21" y="12"/>
                    <a:pt x="35" y="10"/>
                  </a:cubicBezTo>
                  <a:moveTo>
                    <a:pt x="37" y="0"/>
                  </a:moveTo>
                  <a:cubicBezTo>
                    <a:pt x="37" y="0"/>
                    <a:pt x="37" y="0"/>
                    <a:pt x="37" y="0"/>
                  </a:cubicBezTo>
                  <a:cubicBezTo>
                    <a:pt x="36" y="0"/>
                    <a:pt x="35" y="0"/>
                    <a:pt x="34" y="0"/>
                  </a:cubicBezTo>
                  <a:cubicBezTo>
                    <a:pt x="15" y="2"/>
                    <a:pt x="0" y="18"/>
                    <a:pt x="0" y="38"/>
                  </a:cubicBezTo>
                  <a:cubicBezTo>
                    <a:pt x="0" y="41"/>
                    <a:pt x="1" y="44"/>
                    <a:pt x="2" y="47"/>
                  </a:cubicBezTo>
                  <a:cubicBezTo>
                    <a:pt x="2" y="49"/>
                    <a:pt x="2" y="50"/>
                    <a:pt x="3" y="51"/>
                  </a:cubicBezTo>
                  <a:cubicBezTo>
                    <a:pt x="9" y="65"/>
                    <a:pt x="22" y="74"/>
                    <a:pt x="37" y="74"/>
                  </a:cubicBezTo>
                  <a:cubicBezTo>
                    <a:pt x="37" y="74"/>
                    <a:pt x="38" y="74"/>
                    <a:pt x="38" y="74"/>
                  </a:cubicBezTo>
                  <a:cubicBezTo>
                    <a:pt x="38" y="74"/>
                    <a:pt x="38" y="74"/>
                    <a:pt x="38" y="74"/>
                  </a:cubicBezTo>
                  <a:cubicBezTo>
                    <a:pt x="39" y="74"/>
                    <a:pt x="41" y="74"/>
                    <a:pt x="42" y="74"/>
                  </a:cubicBezTo>
                  <a:cubicBezTo>
                    <a:pt x="51" y="73"/>
                    <a:pt x="59" y="68"/>
                    <a:pt x="65" y="61"/>
                  </a:cubicBezTo>
                  <a:cubicBezTo>
                    <a:pt x="66" y="60"/>
                    <a:pt x="67" y="59"/>
                    <a:pt x="68" y="58"/>
                  </a:cubicBezTo>
                  <a:cubicBezTo>
                    <a:pt x="72" y="52"/>
                    <a:pt x="74" y="45"/>
                    <a:pt x="74" y="37"/>
                  </a:cubicBezTo>
                  <a:cubicBezTo>
                    <a:pt x="74" y="17"/>
                    <a:pt x="58" y="1"/>
                    <a:pt x="38" y="0"/>
                  </a:cubicBezTo>
                  <a:cubicBezTo>
                    <a:pt x="38" y="0"/>
                    <a:pt x="38" y="0"/>
                    <a:pt x="37"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9" name="Freeform 20429">
            <a:extLst>
              <a:ext uri="{FF2B5EF4-FFF2-40B4-BE49-F238E27FC236}">
                <a16:creationId xmlns:a16="http://schemas.microsoft.com/office/drawing/2014/main" id="{40EDA547-7CC6-4240-B5F6-AF2AFCBBC53F}"/>
              </a:ext>
            </a:extLst>
          </p:cNvPr>
          <p:cNvSpPr/>
          <p:nvPr/>
        </p:nvSpPr>
        <p:spPr bwMode="auto">
          <a:xfrm>
            <a:off x="9086594" y="3349828"/>
            <a:ext cx="120125" cy="113755"/>
          </a:xfrm>
          <a:custGeom>
            <a:avLst/>
            <a:gdLst>
              <a:gd name="T0" fmla="*/ 28 w 56"/>
              <a:gd name="T1" fmla="*/ 0 h 53"/>
              <a:gd name="T2" fmla="*/ 27 w 56"/>
              <a:gd name="T3" fmla="*/ 0 h 53"/>
              <a:gd name="T4" fmla="*/ 17 w 56"/>
              <a:gd name="T5" fmla="*/ 2 h 53"/>
              <a:gd name="T6" fmla="*/ 13 w 56"/>
              <a:gd name="T7" fmla="*/ 4 h 53"/>
              <a:gd name="T8" fmla="*/ 2 w 56"/>
              <a:gd name="T9" fmla="*/ 20 h 53"/>
              <a:gd name="T10" fmla="*/ 1 w 56"/>
              <a:gd name="T11" fmla="*/ 23 h 53"/>
              <a:gd name="T12" fmla="*/ 1 w 56"/>
              <a:gd name="T13" fmla="*/ 24 h 53"/>
              <a:gd name="T14" fmla="*/ 20 w 56"/>
              <a:gd name="T15" fmla="*/ 52 h 53"/>
              <a:gd name="T16" fmla="*/ 24 w 56"/>
              <a:gd name="T17" fmla="*/ 53 h 53"/>
              <a:gd name="T18" fmla="*/ 25 w 56"/>
              <a:gd name="T19" fmla="*/ 53 h 53"/>
              <a:gd name="T20" fmla="*/ 28 w 56"/>
              <a:gd name="T21" fmla="*/ 53 h 53"/>
              <a:gd name="T22" fmla="*/ 49 w 56"/>
              <a:gd name="T23" fmla="*/ 43 h 53"/>
              <a:gd name="T24" fmla="*/ 51 w 56"/>
              <a:gd name="T25" fmla="*/ 39 h 53"/>
              <a:gd name="T26" fmla="*/ 54 w 56"/>
              <a:gd name="T27" fmla="*/ 30 h 53"/>
              <a:gd name="T28" fmla="*/ 32 w 56"/>
              <a:gd name="T29" fmla="*/ 0 h 53"/>
              <a:gd name="T30" fmla="*/ 31 w 56"/>
              <a:gd name="T31" fmla="*/ 0 h 53"/>
              <a:gd name="T32" fmla="*/ 28 w 56"/>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3">
                <a:moveTo>
                  <a:pt x="28" y="0"/>
                </a:moveTo>
                <a:cubicBezTo>
                  <a:pt x="27" y="0"/>
                  <a:pt x="27" y="0"/>
                  <a:pt x="27" y="0"/>
                </a:cubicBezTo>
                <a:cubicBezTo>
                  <a:pt x="23" y="0"/>
                  <a:pt x="20" y="1"/>
                  <a:pt x="17" y="2"/>
                </a:cubicBezTo>
                <a:cubicBezTo>
                  <a:pt x="15" y="3"/>
                  <a:pt x="14" y="3"/>
                  <a:pt x="13" y="4"/>
                </a:cubicBezTo>
                <a:cubicBezTo>
                  <a:pt x="8" y="8"/>
                  <a:pt x="4" y="13"/>
                  <a:pt x="2" y="20"/>
                </a:cubicBezTo>
                <a:cubicBezTo>
                  <a:pt x="2" y="21"/>
                  <a:pt x="1" y="22"/>
                  <a:pt x="1" y="23"/>
                </a:cubicBezTo>
                <a:cubicBezTo>
                  <a:pt x="1" y="23"/>
                  <a:pt x="1" y="23"/>
                  <a:pt x="1" y="24"/>
                </a:cubicBezTo>
                <a:cubicBezTo>
                  <a:pt x="0" y="37"/>
                  <a:pt x="8" y="49"/>
                  <a:pt x="20" y="52"/>
                </a:cubicBezTo>
                <a:cubicBezTo>
                  <a:pt x="21" y="53"/>
                  <a:pt x="23" y="53"/>
                  <a:pt x="24" y="53"/>
                </a:cubicBezTo>
                <a:cubicBezTo>
                  <a:pt x="24" y="53"/>
                  <a:pt x="24" y="53"/>
                  <a:pt x="25" y="53"/>
                </a:cubicBezTo>
                <a:cubicBezTo>
                  <a:pt x="26" y="53"/>
                  <a:pt x="27" y="53"/>
                  <a:pt x="28" y="53"/>
                </a:cubicBezTo>
                <a:cubicBezTo>
                  <a:pt x="36" y="53"/>
                  <a:pt x="44" y="49"/>
                  <a:pt x="49" y="43"/>
                </a:cubicBezTo>
                <a:cubicBezTo>
                  <a:pt x="50" y="42"/>
                  <a:pt x="50" y="41"/>
                  <a:pt x="51" y="39"/>
                </a:cubicBezTo>
                <a:cubicBezTo>
                  <a:pt x="53" y="37"/>
                  <a:pt x="54" y="34"/>
                  <a:pt x="54" y="30"/>
                </a:cubicBezTo>
                <a:cubicBezTo>
                  <a:pt x="56" y="16"/>
                  <a:pt x="46" y="2"/>
                  <a:pt x="32" y="0"/>
                </a:cubicBezTo>
                <a:cubicBezTo>
                  <a:pt x="31" y="0"/>
                  <a:pt x="31" y="0"/>
                  <a:pt x="31" y="0"/>
                </a:cubicBezTo>
                <a:cubicBezTo>
                  <a:pt x="30" y="0"/>
                  <a:pt x="29" y="0"/>
                  <a:pt x="28"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nvGrpSpPr>
          <p:cNvPr id="10" name="组合 9">
            <a:extLst>
              <a:ext uri="{FF2B5EF4-FFF2-40B4-BE49-F238E27FC236}">
                <a16:creationId xmlns:a16="http://schemas.microsoft.com/office/drawing/2014/main" id="{D96E595B-4B7D-4EE9-9931-5D3872524731}"/>
              </a:ext>
            </a:extLst>
          </p:cNvPr>
          <p:cNvGrpSpPr/>
          <p:nvPr/>
        </p:nvGrpSpPr>
        <p:grpSpPr>
          <a:xfrm>
            <a:off x="9943007" y="3004389"/>
            <a:ext cx="231099" cy="222895"/>
            <a:chOff x="9943007" y="3004389"/>
            <a:chExt cx="231099" cy="222895"/>
          </a:xfrm>
        </p:grpSpPr>
        <p:sp>
          <p:nvSpPr>
            <p:cNvPr id="11" name="Freeform 20452">
              <a:extLst>
                <a:ext uri="{FF2B5EF4-FFF2-40B4-BE49-F238E27FC236}">
                  <a16:creationId xmlns:a16="http://schemas.microsoft.com/office/drawing/2014/main" id="{E8165390-ADE3-478B-944B-98448B16B1A9}"/>
                </a:ext>
              </a:extLst>
            </p:cNvPr>
            <p:cNvSpPr/>
            <p:nvPr/>
          </p:nvSpPr>
          <p:spPr bwMode="auto">
            <a:xfrm>
              <a:off x="10004809" y="3061138"/>
              <a:ext cx="112814" cy="109396"/>
            </a:xfrm>
            <a:custGeom>
              <a:avLst/>
              <a:gdLst>
                <a:gd name="T0" fmla="*/ 35 w 70"/>
                <a:gd name="T1" fmla="*/ 0 h 68"/>
                <a:gd name="T2" fmla="*/ 30 w 70"/>
                <a:gd name="T3" fmla="*/ 0 h 68"/>
                <a:gd name="T4" fmla="*/ 26 w 70"/>
                <a:gd name="T5" fmla="*/ 1 h 68"/>
                <a:gd name="T6" fmla="*/ 6 w 70"/>
                <a:gd name="T7" fmla="*/ 17 h 68"/>
                <a:gd name="T8" fmla="*/ 4 w 70"/>
                <a:gd name="T9" fmla="*/ 21 h 68"/>
                <a:gd name="T10" fmla="*/ 2 w 70"/>
                <a:gd name="T11" fmla="*/ 29 h 68"/>
                <a:gd name="T12" fmla="*/ 17 w 70"/>
                <a:gd name="T13" fmla="*/ 62 h 68"/>
                <a:gd name="T14" fmla="*/ 21 w 70"/>
                <a:gd name="T15" fmla="*/ 64 h 68"/>
                <a:gd name="T16" fmla="*/ 30 w 70"/>
                <a:gd name="T17" fmla="*/ 67 h 68"/>
                <a:gd name="T18" fmla="*/ 35 w 70"/>
                <a:gd name="T19" fmla="*/ 68 h 68"/>
                <a:gd name="T20" fmla="*/ 69 w 70"/>
                <a:gd name="T21" fmla="*/ 39 h 68"/>
                <a:gd name="T22" fmla="*/ 65 w 70"/>
                <a:gd name="T23" fmla="*/ 17 h 68"/>
                <a:gd name="T24" fmla="*/ 62 w 70"/>
                <a:gd name="T25" fmla="*/ 13 h 68"/>
                <a:gd name="T26" fmla="*/ 51 w 70"/>
                <a:gd name="T27" fmla="*/ 3 h 68"/>
                <a:gd name="T28" fmla="*/ 47 w 70"/>
                <a:gd name="T29" fmla="*/ 2 h 68"/>
                <a:gd name="T30" fmla="*/ 40 w 70"/>
                <a:gd name="T31" fmla="*/ 0 h 68"/>
                <a:gd name="T32" fmla="*/ 35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5" y="0"/>
                  </a:moveTo>
                  <a:cubicBezTo>
                    <a:pt x="34" y="0"/>
                    <a:pt x="32" y="0"/>
                    <a:pt x="30" y="0"/>
                  </a:cubicBezTo>
                  <a:cubicBezTo>
                    <a:pt x="29" y="0"/>
                    <a:pt x="28" y="0"/>
                    <a:pt x="26" y="1"/>
                  </a:cubicBezTo>
                  <a:cubicBezTo>
                    <a:pt x="17" y="3"/>
                    <a:pt x="10" y="9"/>
                    <a:pt x="6" y="17"/>
                  </a:cubicBezTo>
                  <a:cubicBezTo>
                    <a:pt x="5" y="19"/>
                    <a:pt x="4" y="20"/>
                    <a:pt x="4" y="21"/>
                  </a:cubicBezTo>
                  <a:cubicBezTo>
                    <a:pt x="3" y="24"/>
                    <a:pt x="2" y="26"/>
                    <a:pt x="2" y="29"/>
                  </a:cubicBezTo>
                  <a:cubicBezTo>
                    <a:pt x="0" y="42"/>
                    <a:pt x="6" y="55"/>
                    <a:pt x="17" y="62"/>
                  </a:cubicBezTo>
                  <a:cubicBezTo>
                    <a:pt x="18" y="63"/>
                    <a:pt x="19" y="64"/>
                    <a:pt x="21" y="64"/>
                  </a:cubicBezTo>
                  <a:cubicBezTo>
                    <a:pt x="24" y="66"/>
                    <a:pt x="27" y="67"/>
                    <a:pt x="30" y="67"/>
                  </a:cubicBezTo>
                  <a:cubicBezTo>
                    <a:pt x="32" y="68"/>
                    <a:pt x="34" y="68"/>
                    <a:pt x="35" y="68"/>
                  </a:cubicBezTo>
                  <a:cubicBezTo>
                    <a:pt x="52" y="68"/>
                    <a:pt x="66" y="56"/>
                    <a:pt x="69" y="39"/>
                  </a:cubicBezTo>
                  <a:cubicBezTo>
                    <a:pt x="70" y="31"/>
                    <a:pt x="68" y="23"/>
                    <a:pt x="65" y="17"/>
                  </a:cubicBezTo>
                  <a:cubicBezTo>
                    <a:pt x="64" y="15"/>
                    <a:pt x="63" y="14"/>
                    <a:pt x="62" y="13"/>
                  </a:cubicBezTo>
                  <a:cubicBezTo>
                    <a:pt x="59" y="9"/>
                    <a:pt x="55" y="6"/>
                    <a:pt x="51" y="3"/>
                  </a:cubicBezTo>
                  <a:cubicBezTo>
                    <a:pt x="49" y="3"/>
                    <a:pt x="48" y="2"/>
                    <a:pt x="47" y="2"/>
                  </a:cubicBezTo>
                  <a:cubicBezTo>
                    <a:pt x="45" y="1"/>
                    <a:pt x="43" y="0"/>
                    <a:pt x="40" y="0"/>
                  </a:cubicBezTo>
                  <a:cubicBezTo>
                    <a:pt x="39" y="0"/>
                    <a:pt x="37"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Freeform 20453">
              <a:extLst>
                <a:ext uri="{FF2B5EF4-FFF2-40B4-BE49-F238E27FC236}">
                  <a16:creationId xmlns:a16="http://schemas.microsoft.com/office/drawing/2014/main" id="{2EB59409-6603-42DF-9523-08AF8CB5B893}"/>
                </a:ext>
              </a:extLst>
            </p:cNvPr>
            <p:cNvSpPr>
              <a:spLocks noEditPoints="1"/>
            </p:cNvSpPr>
            <p:nvPr/>
          </p:nvSpPr>
          <p:spPr bwMode="auto">
            <a:xfrm>
              <a:off x="9943007" y="3004389"/>
              <a:ext cx="231099" cy="222895"/>
            </a:xfrm>
            <a:custGeom>
              <a:avLst/>
              <a:gdLst>
                <a:gd name="T0" fmla="*/ 65 w 143"/>
                <a:gd name="T1" fmla="*/ 19 h 138"/>
                <a:gd name="T2" fmla="*/ 72 w 143"/>
                <a:gd name="T3" fmla="*/ 18 h 138"/>
                <a:gd name="T4" fmla="*/ 80 w 143"/>
                <a:gd name="T5" fmla="*/ 19 h 138"/>
                <a:gd name="T6" fmla="*/ 90 w 143"/>
                <a:gd name="T7" fmla="*/ 21 h 138"/>
                <a:gd name="T8" fmla="*/ 94 w 143"/>
                <a:gd name="T9" fmla="*/ 23 h 138"/>
                <a:gd name="T10" fmla="*/ 112 w 143"/>
                <a:gd name="T11" fmla="*/ 38 h 138"/>
                <a:gd name="T12" fmla="*/ 115 w 143"/>
                <a:gd name="T13" fmla="*/ 41 h 138"/>
                <a:gd name="T14" fmla="*/ 122 w 143"/>
                <a:gd name="T15" fmla="*/ 76 h 138"/>
                <a:gd name="T16" fmla="*/ 72 w 143"/>
                <a:gd name="T17" fmla="*/ 119 h 138"/>
                <a:gd name="T18" fmla="*/ 65 w 143"/>
                <a:gd name="T19" fmla="*/ 119 h 138"/>
                <a:gd name="T20" fmla="*/ 49 w 143"/>
                <a:gd name="T21" fmla="*/ 114 h 138"/>
                <a:gd name="T22" fmla="*/ 45 w 143"/>
                <a:gd name="T23" fmla="*/ 111 h 138"/>
                <a:gd name="T24" fmla="*/ 22 w 143"/>
                <a:gd name="T25" fmla="*/ 61 h 138"/>
                <a:gd name="T26" fmla="*/ 26 w 143"/>
                <a:gd name="T27" fmla="*/ 47 h 138"/>
                <a:gd name="T28" fmla="*/ 28 w 143"/>
                <a:gd name="T29" fmla="*/ 44 h 138"/>
                <a:gd name="T30" fmla="*/ 60 w 143"/>
                <a:gd name="T31" fmla="*/ 20 h 138"/>
                <a:gd name="T32" fmla="*/ 65 w 143"/>
                <a:gd name="T33" fmla="*/ 19 h 138"/>
                <a:gd name="T34" fmla="*/ 72 w 143"/>
                <a:gd name="T35" fmla="*/ 0 h 138"/>
                <a:gd name="T36" fmla="*/ 62 w 143"/>
                <a:gd name="T37" fmla="*/ 0 h 138"/>
                <a:gd name="T38" fmla="*/ 57 w 143"/>
                <a:gd name="T39" fmla="*/ 1 h 138"/>
                <a:gd name="T40" fmla="*/ 13 w 143"/>
                <a:gd name="T41" fmla="*/ 34 h 138"/>
                <a:gd name="T42" fmla="*/ 11 w 143"/>
                <a:gd name="T43" fmla="*/ 38 h 138"/>
                <a:gd name="T44" fmla="*/ 4 w 143"/>
                <a:gd name="T45" fmla="*/ 59 h 138"/>
                <a:gd name="T46" fmla="*/ 36 w 143"/>
                <a:gd name="T47" fmla="*/ 127 h 138"/>
                <a:gd name="T48" fmla="*/ 39 w 143"/>
                <a:gd name="T49" fmla="*/ 129 h 138"/>
                <a:gd name="T50" fmla="*/ 62 w 143"/>
                <a:gd name="T51" fmla="*/ 137 h 138"/>
                <a:gd name="T52" fmla="*/ 72 w 143"/>
                <a:gd name="T53" fmla="*/ 138 h 138"/>
                <a:gd name="T54" fmla="*/ 141 w 143"/>
                <a:gd name="T55" fmla="*/ 79 h 138"/>
                <a:gd name="T56" fmla="*/ 129 w 143"/>
                <a:gd name="T57" fmla="*/ 30 h 138"/>
                <a:gd name="T58" fmla="*/ 127 w 143"/>
                <a:gd name="T59" fmla="*/ 26 h 138"/>
                <a:gd name="T60" fmla="*/ 100 w 143"/>
                <a:gd name="T61" fmla="*/ 6 h 138"/>
                <a:gd name="T62" fmla="*/ 96 w 143"/>
                <a:gd name="T63" fmla="*/ 4 h 138"/>
                <a:gd name="T64" fmla="*/ 82 w 143"/>
                <a:gd name="T65" fmla="*/ 0 h 138"/>
                <a:gd name="T66" fmla="*/ 72 w 143"/>
                <a:gd name="T6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38">
                  <a:moveTo>
                    <a:pt x="65" y="19"/>
                  </a:moveTo>
                  <a:cubicBezTo>
                    <a:pt x="67" y="18"/>
                    <a:pt x="70" y="18"/>
                    <a:pt x="72" y="18"/>
                  </a:cubicBezTo>
                  <a:cubicBezTo>
                    <a:pt x="75" y="18"/>
                    <a:pt x="77" y="18"/>
                    <a:pt x="80" y="19"/>
                  </a:cubicBezTo>
                  <a:cubicBezTo>
                    <a:pt x="83" y="19"/>
                    <a:pt x="87" y="20"/>
                    <a:pt x="90" y="21"/>
                  </a:cubicBezTo>
                  <a:cubicBezTo>
                    <a:pt x="91" y="22"/>
                    <a:pt x="92" y="22"/>
                    <a:pt x="94" y="23"/>
                  </a:cubicBezTo>
                  <a:cubicBezTo>
                    <a:pt x="101" y="26"/>
                    <a:pt x="107" y="31"/>
                    <a:pt x="112" y="38"/>
                  </a:cubicBezTo>
                  <a:cubicBezTo>
                    <a:pt x="113" y="39"/>
                    <a:pt x="114" y="40"/>
                    <a:pt x="115" y="41"/>
                  </a:cubicBezTo>
                  <a:cubicBezTo>
                    <a:pt x="121" y="51"/>
                    <a:pt x="124" y="63"/>
                    <a:pt x="122" y="76"/>
                  </a:cubicBezTo>
                  <a:cubicBezTo>
                    <a:pt x="119" y="101"/>
                    <a:pt x="97" y="119"/>
                    <a:pt x="72" y="119"/>
                  </a:cubicBezTo>
                  <a:cubicBezTo>
                    <a:pt x="70" y="119"/>
                    <a:pt x="67" y="119"/>
                    <a:pt x="65" y="119"/>
                  </a:cubicBezTo>
                  <a:cubicBezTo>
                    <a:pt x="59" y="118"/>
                    <a:pt x="54" y="116"/>
                    <a:pt x="49" y="114"/>
                  </a:cubicBezTo>
                  <a:cubicBezTo>
                    <a:pt x="48" y="113"/>
                    <a:pt x="47" y="112"/>
                    <a:pt x="45" y="111"/>
                  </a:cubicBezTo>
                  <a:cubicBezTo>
                    <a:pt x="29" y="101"/>
                    <a:pt x="19" y="82"/>
                    <a:pt x="22" y="61"/>
                  </a:cubicBezTo>
                  <a:cubicBezTo>
                    <a:pt x="23" y="56"/>
                    <a:pt x="25" y="52"/>
                    <a:pt x="26" y="47"/>
                  </a:cubicBezTo>
                  <a:cubicBezTo>
                    <a:pt x="27" y="46"/>
                    <a:pt x="28" y="45"/>
                    <a:pt x="28" y="44"/>
                  </a:cubicBezTo>
                  <a:cubicBezTo>
                    <a:pt x="35" y="32"/>
                    <a:pt x="47" y="23"/>
                    <a:pt x="60" y="20"/>
                  </a:cubicBezTo>
                  <a:cubicBezTo>
                    <a:pt x="62" y="19"/>
                    <a:pt x="63" y="19"/>
                    <a:pt x="65" y="19"/>
                  </a:cubicBezTo>
                  <a:moveTo>
                    <a:pt x="72" y="0"/>
                  </a:moveTo>
                  <a:cubicBezTo>
                    <a:pt x="69" y="0"/>
                    <a:pt x="65" y="0"/>
                    <a:pt x="62" y="0"/>
                  </a:cubicBezTo>
                  <a:cubicBezTo>
                    <a:pt x="60" y="1"/>
                    <a:pt x="59" y="1"/>
                    <a:pt x="57" y="1"/>
                  </a:cubicBezTo>
                  <a:cubicBezTo>
                    <a:pt x="39" y="5"/>
                    <a:pt x="22" y="17"/>
                    <a:pt x="13" y="34"/>
                  </a:cubicBezTo>
                  <a:cubicBezTo>
                    <a:pt x="12" y="35"/>
                    <a:pt x="11" y="36"/>
                    <a:pt x="11" y="38"/>
                  </a:cubicBezTo>
                  <a:cubicBezTo>
                    <a:pt x="7" y="44"/>
                    <a:pt x="5" y="51"/>
                    <a:pt x="4" y="59"/>
                  </a:cubicBezTo>
                  <a:cubicBezTo>
                    <a:pt x="0" y="86"/>
                    <a:pt x="13" y="113"/>
                    <a:pt x="36" y="127"/>
                  </a:cubicBezTo>
                  <a:cubicBezTo>
                    <a:pt x="37" y="128"/>
                    <a:pt x="38" y="129"/>
                    <a:pt x="39" y="129"/>
                  </a:cubicBezTo>
                  <a:cubicBezTo>
                    <a:pt x="46" y="133"/>
                    <a:pt x="54" y="136"/>
                    <a:pt x="62" y="137"/>
                  </a:cubicBezTo>
                  <a:cubicBezTo>
                    <a:pt x="66" y="137"/>
                    <a:pt x="69" y="138"/>
                    <a:pt x="72" y="138"/>
                  </a:cubicBezTo>
                  <a:cubicBezTo>
                    <a:pt x="106" y="138"/>
                    <a:pt x="136" y="113"/>
                    <a:pt x="141" y="79"/>
                  </a:cubicBezTo>
                  <a:cubicBezTo>
                    <a:pt x="143" y="61"/>
                    <a:pt x="139" y="44"/>
                    <a:pt x="129" y="30"/>
                  </a:cubicBezTo>
                  <a:cubicBezTo>
                    <a:pt x="128" y="28"/>
                    <a:pt x="128" y="27"/>
                    <a:pt x="127" y="26"/>
                  </a:cubicBezTo>
                  <a:cubicBezTo>
                    <a:pt x="120" y="17"/>
                    <a:pt x="111" y="10"/>
                    <a:pt x="100" y="6"/>
                  </a:cubicBezTo>
                  <a:cubicBezTo>
                    <a:pt x="99" y="5"/>
                    <a:pt x="98" y="4"/>
                    <a:pt x="96" y="4"/>
                  </a:cubicBezTo>
                  <a:cubicBezTo>
                    <a:pt x="92" y="2"/>
                    <a:pt x="87" y="1"/>
                    <a:pt x="82" y="0"/>
                  </a:cubicBezTo>
                  <a:cubicBezTo>
                    <a:pt x="79" y="0"/>
                    <a:pt x="76" y="0"/>
                    <a:pt x="72"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grpSp>
        <p:nvGrpSpPr>
          <p:cNvPr id="13" name="组合 12">
            <a:extLst>
              <a:ext uri="{FF2B5EF4-FFF2-40B4-BE49-F238E27FC236}">
                <a16:creationId xmlns:a16="http://schemas.microsoft.com/office/drawing/2014/main" id="{52ED7450-0903-4159-985F-DADB720F4013}"/>
              </a:ext>
            </a:extLst>
          </p:cNvPr>
          <p:cNvGrpSpPr/>
          <p:nvPr/>
        </p:nvGrpSpPr>
        <p:grpSpPr>
          <a:xfrm>
            <a:off x="7782424" y="2965563"/>
            <a:ext cx="190282" cy="179000"/>
            <a:chOff x="7782424" y="2965563"/>
            <a:chExt cx="190282" cy="179000"/>
          </a:xfrm>
        </p:grpSpPr>
        <p:sp>
          <p:nvSpPr>
            <p:cNvPr id="14" name="Freeform 20472">
              <a:extLst>
                <a:ext uri="{FF2B5EF4-FFF2-40B4-BE49-F238E27FC236}">
                  <a16:creationId xmlns:a16="http://schemas.microsoft.com/office/drawing/2014/main" id="{D20B3694-DDC8-431D-9077-1AB4FDD778FC}"/>
                </a:ext>
              </a:extLst>
            </p:cNvPr>
            <p:cNvSpPr/>
            <p:nvPr/>
          </p:nvSpPr>
          <p:spPr bwMode="auto">
            <a:xfrm>
              <a:off x="7835515" y="3014721"/>
              <a:ext cx="84099" cy="80680"/>
            </a:xfrm>
            <a:custGeom>
              <a:avLst/>
              <a:gdLst>
                <a:gd name="T0" fmla="*/ 27 w 52"/>
                <a:gd name="T1" fmla="*/ 0 h 50"/>
                <a:gd name="T2" fmla="*/ 21 w 52"/>
                <a:gd name="T3" fmla="*/ 1 h 50"/>
                <a:gd name="T4" fmla="*/ 17 w 52"/>
                <a:gd name="T5" fmla="*/ 2 h 50"/>
                <a:gd name="T6" fmla="*/ 9 w 52"/>
                <a:gd name="T7" fmla="*/ 8 h 50"/>
                <a:gd name="T8" fmla="*/ 6 w 52"/>
                <a:gd name="T9" fmla="*/ 11 h 50"/>
                <a:gd name="T10" fmla="*/ 2 w 52"/>
                <a:gd name="T11" fmla="*/ 21 h 50"/>
                <a:gd name="T12" fmla="*/ 23 w 52"/>
                <a:gd name="T13" fmla="*/ 50 h 50"/>
                <a:gd name="T14" fmla="*/ 27 w 52"/>
                <a:gd name="T15" fmla="*/ 50 h 50"/>
                <a:gd name="T16" fmla="*/ 38 w 52"/>
                <a:gd name="T17" fmla="*/ 47 h 50"/>
                <a:gd name="T18" fmla="*/ 42 w 52"/>
                <a:gd name="T19" fmla="*/ 45 h 50"/>
                <a:gd name="T20" fmla="*/ 51 w 52"/>
                <a:gd name="T21" fmla="*/ 32 h 50"/>
                <a:gd name="T22" fmla="*/ 51 w 52"/>
                <a:gd name="T23" fmla="*/ 29 h 50"/>
                <a:gd name="T24" fmla="*/ 51 w 52"/>
                <a:gd name="T25" fmla="*/ 27 h 50"/>
                <a:gd name="T26" fmla="*/ 36 w 52"/>
                <a:gd name="T27" fmla="*/ 2 h 50"/>
                <a:gd name="T28" fmla="*/ 32 w 52"/>
                <a:gd name="T29" fmla="*/ 1 h 50"/>
                <a:gd name="T30" fmla="*/ 30 w 52"/>
                <a:gd name="T31" fmla="*/ 0 h 50"/>
                <a:gd name="T32" fmla="*/ 27 w 5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0">
                  <a:moveTo>
                    <a:pt x="27" y="0"/>
                  </a:moveTo>
                  <a:cubicBezTo>
                    <a:pt x="25" y="0"/>
                    <a:pt x="23" y="0"/>
                    <a:pt x="21" y="1"/>
                  </a:cubicBezTo>
                  <a:cubicBezTo>
                    <a:pt x="20" y="1"/>
                    <a:pt x="19" y="1"/>
                    <a:pt x="17" y="2"/>
                  </a:cubicBezTo>
                  <a:cubicBezTo>
                    <a:pt x="14" y="3"/>
                    <a:pt x="11" y="5"/>
                    <a:pt x="9" y="8"/>
                  </a:cubicBezTo>
                  <a:cubicBezTo>
                    <a:pt x="8" y="9"/>
                    <a:pt x="7" y="10"/>
                    <a:pt x="6" y="11"/>
                  </a:cubicBezTo>
                  <a:cubicBezTo>
                    <a:pt x="4" y="14"/>
                    <a:pt x="3" y="17"/>
                    <a:pt x="2" y="21"/>
                  </a:cubicBezTo>
                  <a:cubicBezTo>
                    <a:pt x="0" y="35"/>
                    <a:pt x="9" y="48"/>
                    <a:pt x="23" y="50"/>
                  </a:cubicBezTo>
                  <a:cubicBezTo>
                    <a:pt x="24" y="50"/>
                    <a:pt x="25" y="50"/>
                    <a:pt x="27" y="50"/>
                  </a:cubicBezTo>
                  <a:cubicBezTo>
                    <a:pt x="31" y="50"/>
                    <a:pt x="35" y="49"/>
                    <a:pt x="38" y="47"/>
                  </a:cubicBezTo>
                  <a:cubicBezTo>
                    <a:pt x="39" y="46"/>
                    <a:pt x="41" y="46"/>
                    <a:pt x="42" y="45"/>
                  </a:cubicBezTo>
                  <a:cubicBezTo>
                    <a:pt x="46" y="41"/>
                    <a:pt x="49" y="37"/>
                    <a:pt x="51" y="32"/>
                  </a:cubicBezTo>
                  <a:cubicBezTo>
                    <a:pt x="51" y="31"/>
                    <a:pt x="51" y="30"/>
                    <a:pt x="51" y="29"/>
                  </a:cubicBezTo>
                  <a:cubicBezTo>
                    <a:pt x="51" y="28"/>
                    <a:pt x="51" y="28"/>
                    <a:pt x="51" y="27"/>
                  </a:cubicBezTo>
                  <a:cubicBezTo>
                    <a:pt x="52" y="16"/>
                    <a:pt x="46" y="6"/>
                    <a:pt x="36" y="2"/>
                  </a:cubicBezTo>
                  <a:cubicBezTo>
                    <a:pt x="35" y="1"/>
                    <a:pt x="33" y="1"/>
                    <a:pt x="32" y="1"/>
                  </a:cubicBezTo>
                  <a:cubicBezTo>
                    <a:pt x="31" y="1"/>
                    <a:pt x="31" y="0"/>
                    <a:pt x="30" y="0"/>
                  </a:cubicBezTo>
                  <a:cubicBezTo>
                    <a:pt x="29" y="0"/>
                    <a:pt x="28" y="0"/>
                    <a:pt x="2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5" name="Freeform 20473">
              <a:extLst>
                <a:ext uri="{FF2B5EF4-FFF2-40B4-BE49-F238E27FC236}">
                  <a16:creationId xmlns:a16="http://schemas.microsoft.com/office/drawing/2014/main" id="{24FC9ABE-3FD5-49E3-ACFB-AEA4D962E62A}"/>
                </a:ext>
              </a:extLst>
            </p:cNvPr>
            <p:cNvSpPr>
              <a:spLocks noEditPoints="1"/>
            </p:cNvSpPr>
            <p:nvPr/>
          </p:nvSpPr>
          <p:spPr bwMode="auto">
            <a:xfrm>
              <a:off x="7782424" y="2965563"/>
              <a:ext cx="190282" cy="179000"/>
            </a:xfrm>
            <a:custGeom>
              <a:avLst/>
              <a:gdLst>
                <a:gd name="T0" fmla="*/ 44 w 107"/>
                <a:gd name="T1" fmla="*/ 15 h 101"/>
                <a:gd name="T2" fmla="*/ 54 w 107"/>
                <a:gd name="T3" fmla="*/ 14 h 101"/>
                <a:gd name="T4" fmla="*/ 59 w 107"/>
                <a:gd name="T5" fmla="*/ 14 h 101"/>
                <a:gd name="T6" fmla="*/ 60 w 107"/>
                <a:gd name="T7" fmla="*/ 15 h 101"/>
                <a:gd name="T8" fmla="*/ 65 w 107"/>
                <a:gd name="T9" fmla="*/ 16 h 101"/>
                <a:gd name="T10" fmla="*/ 90 w 107"/>
                <a:gd name="T11" fmla="*/ 56 h 101"/>
                <a:gd name="T12" fmla="*/ 90 w 107"/>
                <a:gd name="T13" fmla="*/ 56 h 101"/>
                <a:gd name="T14" fmla="*/ 89 w 107"/>
                <a:gd name="T15" fmla="*/ 60 h 101"/>
                <a:gd name="T16" fmla="*/ 74 w 107"/>
                <a:gd name="T17" fmla="*/ 82 h 101"/>
                <a:gd name="T18" fmla="*/ 70 w 107"/>
                <a:gd name="T19" fmla="*/ 84 h 101"/>
                <a:gd name="T20" fmla="*/ 54 w 107"/>
                <a:gd name="T21" fmla="*/ 88 h 101"/>
                <a:gd name="T22" fmla="*/ 48 w 107"/>
                <a:gd name="T23" fmla="*/ 88 h 101"/>
                <a:gd name="T24" fmla="*/ 17 w 107"/>
                <a:gd name="T25" fmla="*/ 46 h 101"/>
                <a:gd name="T26" fmla="*/ 23 w 107"/>
                <a:gd name="T27" fmla="*/ 30 h 101"/>
                <a:gd name="T28" fmla="*/ 26 w 107"/>
                <a:gd name="T29" fmla="*/ 26 h 101"/>
                <a:gd name="T30" fmla="*/ 39 w 107"/>
                <a:gd name="T31" fmla="*/ 17 h 101"/>
                <a:gd name="T32" fmla="*/ 44 w 107"/>
                <a:gd name="T33" fmla="*/ 15 h 101"/>
                <a:gd name="T34" fmla="*/ 54 w 107"/>
                <a:gd name="T35" fmla="*/ 0 h 101"/>
                <a:gd name="T36" fmla="*/ 38 w 107"/>
                <a:gd name="T37" fmla="*/ 3 h 101"/>
                <a:gd name="T38" fmla="*/ 34 w 107"/>
                <a:gd name="T39" fmla="*/ 5 h 101"/>
                <a:gd name="T40" fmla="*/ 15 w 107"/>
                <a:gd name="T41" fmla="*/ 19 h 101"/>
                <a:gd name="T42" fmla="*/ 12 w 107"/>
                <a:gd name="T43" fmla="*/ 22 h 101"/>
                <a:gd name="T44" fmla="*/ 4 w 107"/>
                <a:gd name="T45" fmla="*/ 44 h 101"/>
                <a:gd name="T46" fmla="*/ 46 w 107"/>
                <a:gd name="T47" fmla="*/ 101 h 101"/>
                <a:gd name="T48" fmla="*/ 54 w 107"/>
                <a:gd name="T49" fmla="*/ 101 h 101"/>
                <a:gd name="T50" fmla="*/ 76 w 107"/>
                <a:gd name="T51" fmla="*/ 96 h 101"/>
                <a:gd name="T52" fmla="*/ 80 w 107"/>
                <a:gd name="T53" fmla="*/ 94 h 101"/>
                <a:gd name="T54" fmla="*/ 103 w 107"/>
                <a:gd name="T55" fmla="*/ 62 h 101"/>
                <a:gd name="T56" fmla="*/ 104 w 107"/>
                <a:gd name="T57" fmla="*/ 58 h 101"/>
                <a:gd name="T58" fmla="*/ 104 w 107"/>
                <a:gd name="T59" fmla="*/ 58 h 101"/>
                <a:gd name="T60" fmla="*/ 67 w 107"/>
                <a:gd name="T61" fmla="*/ 2 h 101"/>
                <a:gd name="T62" fmla="*/ 62 w 107"/>
                <a:gd name="T63" fmla="*/ 1 h 101"/>
                <a:gd name="T64" fmla="*/ 61 w 107"/>
                <a:gd name="T65" fmla="*/ 1 h 101"/>
                <a:gd name="T66" fmla="*/ 54 w 107"/>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01">
                  <a:moveTo>
                    <a:pt x="44" y="15"/>
                  </a:moveTo>
                  <a:cubicBezTo>
                    <a:pt x="47" y="15"/>
                    <a:pt x="50" y="14"/>
                    <a:pt x="54" y="14"/>
                  </a:cubicBezTo>
                  <a:cubicBezTo>
                    <a:pt x="55" y="14"/>
                    <a:pt x="57" y="14"/>
                    <a:pt x="59" y="14"/>
                  </a:cubicBezTo>
                  <a:cubicBezTo>
                    <a:pt x="59" y="15"/>
                    <a:pt x="60" y="15"/>
                    <a:pt x="60" y="15"/>
                  </a:cubicBezTo>
                  <a:cubicBezTo>
                    <a:pt x="62" y="15"/>
                    <a:pt x="63" y="15"/>
                    <a:pt x="65" y="16"/>
                  </a:cubicBezTo>
                  <a:cubicBezTo>
                    <a:pt x="81" y="21"/>
                    <a:pt x="92" y="38"/>
                    <a:pt x="90" y="56"/>
                  </a:cubicBezTo>
                  <a:cubicBezTo>
                    <a:pt x="90" y="56"/>
                    <a:pt x="90" y="56"/>
                    <a:pt x="90" y="56"/>
                  </a:cubicBezTo>
                  <a:cubicBezTo>
                    <a:pt x="90" y="58"/>
                    <a:pt x="90" y="59"/>
                    <a:pt x="89" y="60"/>
                  </a:cubicBezTo>
                  <a:cubicBezTo>
                    <a:pt x="87" y="69"/>
                    <a:pt x="82" y="77"/>
                    <a:pt x="74" y="82"/>
                  </a:cubicBezTo>
                  <a:cubicBezTo>
                    <a:pt x="73" y="83"/>
                    <a:pt x="72" y="83"/>
                    <a:pt x="70" y="84"/>
                  </a:cubicBezTo>
                  <a:cubicBezTo>
                    <a:pt x="65" y="87"/>
                    <a:pt x="60" y="88"/>
                    <a:pt x="54" y="88"/>
                  </a:cubicBezTo>
                  <a:cubicBezTo>
                    <a:pt x="52" y="88"/>
                    <a:pt x="50" y="88"/>
                    <a:pt x="48" y="88"/>
                  </a:cubicBezTo>
                  <a:cubicBezTo>
                    <a:pt x="28" y="85"/>
                    <a:pt x="14" y="66"/>
                    <a:pt x="17" y="46"/>
                  </a:cubicBezTo>
                  <a:cubicBezTo>
                    <a:pt x="18" y="40"/>
                    <a:pt x="20" y="34"/>
                    <a:pt x="23" y="30"/>
                  </a:cubicBezTo>
                  <a:cubicBezTo>
                    <a:pt x="24" y="29"/>
                    <a:pt x="25" y="28"/>
                    <a:pt x="26" y="26"/>
                  </a:cubicBezTo>
                  <a:cubicBezTo>
                    <a:pt x="30" y="22"/>
                    <a:pt x="34" y="19"/>
                    <a:pt x="39" y="17"/>
                  </a:cubicBezTo>
                  <a:cubicBezTo>
                    <a:pt x="41" y="16"/>
                    <a:pt x="42" y="16"/>
                    <a:pt x="44" y="15"/>
                  </a:cubicBezTo>
                  <a:moveTo>
                    <a:pt x="54" y="0"/>
                  </a:moveTo>
                  <a:cubicBezTo>
                    <a:pt x="48" y="0"/>
                    <a:pt x="43" y="1"/>
                    <a:pt x="38" y="3"/>
                  </a:cubicBezTo>
                  <a:cubicBezTo>
                    <a:pt x="37" y="3"/>
                    <a:pt x="35" y="4"/>
                    <a:pt x="34" y="5"/>
                  </a:cubicBezTo>
                  <a:cubicBezTo>
                    <a:pt x="27" y="8"/>
                    <a:pt x="20" y="12"/>
                    <a:pt x="15" y="19"/>
                  </a:cubicBezTo>
                  <a:cubicBezTo>
                    <a:pt x="14" y="20"/>
                    <a:pt x="13" y="21"/>
                    <a:pt x="12" y="22"/>
                  </a:cubicBezTo>
                  <a:cubicBezTo>
                    <a:pt x="8" y="28"/>
                    <a:pt x="5" y="36"/>
                    <a:pt x="4" y="44"/>
                  </a:cubicBezTo>
                  <a:cubicBezTo>
                    <a:pt x="0" y="71"/>
                    <a:pt x="19" y="97"/>
                    <a:pt x="46" y="101"/>
                  </a:cubicBezTo>
                  <a:cubicBezTo>
                    <a:pt x="49" y="101"/>
                    <a:pt x="51" y="101"/>
                    <a:pt x="54" y="101"/>
                  </a:cubicBezTo>
                  <a:cubicBezTo>
                    <a:pt x="62" y="101"/>
                    <a:pt x="69" y="100"/>
                    <a:pt x="76" y="96"/>
                  </a:cubicBezTo>
                  <a:cubicBezTo>
                    <a:pt x="77" y="96"/>
                    <a:pt x="79" y="95"/>
                    <a:pt x="80" y="94"/>
                  </a:cubicBezTo>
                  <a:cubicBezTo>
                    <a:pt x="91" y="87"/>
                    <a:pt x="100" y="76"/>
                    <a:pt x="103" y="62"/>
                  </a:cubicBezTo>
                  <a:cubicBezTo>
                    <a:pt x="103" y="61"/>
                    <a:pt x="103" y="60"/>
                    <a:pt x="104" y="58"/>
                  </a:cubicBezTo>
                  <a:cubicBezTo>
                    <a:pt x="104" y="58"/>
                    <a:pt x="104" y="58"/>
                    <a:pt x="104" y="58"/>
                  </a:cubicBezTo>
                  <a:cubicBezTo>
                    <a:pt x="107" y="33"/>
                    <a:pt x="91" y="9"/>
                    <a:pt x="67" y="2"/>
                  </a:cubicBezTo>
                  <a:cubicBezTo>
                    <a:pt x="65" y="2"/>
                    <a:pt x="64" y="2"/>
                    <a:pt x="62" y="1"/>
                  </a:cubicBezTo>
                  <a:cubicBezTo>
                    <a:pt x="62" y="1"/>
                    <a:pt x="61" y="1"/>
                    <a:pt x="61" y="1"/>
                  </a:cubicBezTo>
                  <a:cubicBezTo>
                    <a:pt x="59" y="1"/>
                    <a:pt x="56"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16" name="Freeform 20475">
            <a:extLst>
              <a:ext uri="{FF2B5EF4-FFF2-40B4-BE49-F238E27FC236}">
                <a16:creationId xmlns:a16="http://schemas.microsoft.com/office/drawing/2014/main" id="{9E077FDB-D088-44F5-B724-958291CDDBC9}"/>
              </a:ext>
            </a:extLst>
          </p:cNvPr>
          <p:cNvSpPr>
            <a:spLocks noEditPoints="1"/>
          </p:cNvSpPr>
          <p:nvPr/>
        </p:nvSpPr>
        <p:spPr bwMode="auto">
          <a:xfrm>
            <a:off x="4989491" y="3415996"/>
            <a:ext cx="230241" cy="217500"/>
          </a:xfrm>
          <a:custGeom>
            <a:avLst/>
            <a:gdLst>
              <a:gd name="T0" fmla="*/ 43 w 107"/>
              <a:gd name="T1" fmla="*/ 16 h 101"/>
              <a:gd name="T2" fmla="*/ 54 w 107"/>
              <a:gd name="T3" fmla="*/ 14 h 101"/>
              <a:gd name="T4" fmla="*/ 56 w 107"/>
              <a:gd name="T5" fmla="*/ 14 h 101"/>
              <a:gd name="T6" fmla="*/ 60 w 107"/>
              <a:gd name="T7" fmla="*/ 14 h 101"/>
              <a:gd name="T8" fmla="*/ 60 w 107"/>
              <a:gd name="T9" fmla="*/ 14 h 101"/>
              <a:gd name="T10" fmla="*/ 76 w 107"/>
              <a:gd name="T11" fmla="*/ 21 h 101"/>
              <a:gd name="T12" fmla="*/ 79 w 107"/>
              <a:gd name="T13" fmla="*/ 24 h 101"/>
              <a:gd name="T14" fmla="*/ 91 w 107"/>
              <a:gd name="T15" fmla="*/ 56 h 101"/>
              <a:gd name="T16" fmla="*/ 54 w 107"/>
              <a:gd name="T17" fmla="*/ 88 h 101"/>
              <a:gd name="T18" fmla="*/ 49 w 107"/>
              <a:gd name="T19" fmla="*/ 87 h 101"/>
              <a:gd name="T20" fmla="*/ 18 w 107"/>
              <a:gd name="T21" fmla="*/ 45 h 101"/>
              <a:gd name="T22" fmla="*/ 39 w 107"/>
              <a:gd name="T23" fmla="*/ 17 h 101"/>
              <a:gd name="T24" fmla="*/ 43 w 107"/>
              <a:gd name="T25" fmla="*/ 16 h 101"/>
              <a:gd name="T26" fmla="*/ 54 w 107"/>
              <a:gd name="T27" fmla="*/ 0 h 101"/>
              <a:gd name="T28" fmla="*/ 39 w 107"/>
              <a:gd name="T29" fmla="*/ 3 h 101"/>
              <a:gd name="T30" fmla="*/ 35 w 107"/>
              <a:gd name="T31" fmla="*/ 4 h 101"/>
              <a:gd name="T32" fmla="*/ 4 w 107"/>
              <a:gd name="T33" fmla="*/ 43 h 101"/>
              <a:gd name="T34" fmla="*/ 47 w 107"/>
              <a:gd name="T35" fmla="*/ 101 h 101"/>
              <a:gd name="T36" fmla="*/ 54 w 107"/>
              <a:gd name="T37" fmla="*/ 101 h 101"/>
              <a:gd name="T38" fmla="*/ 104 w 107"/>
              <a:gd name="T39" fmla="*/ 58 h 101"/>
              <a:gd name="T40" fmla="*/ 87 w 107"/>
              <a:gd name="T41" fmla="*/ 13 h 101"/>
              <a:gd name="T42" fmla="*/ 84 w 107"/>
              <a:gd name="T43" fmla="*/ 10 h 101"/>
              <a:gd name="T44" fmla="*/ 62 w 107"/>
              <a:gd name="T45" fmla="*/ 1 h 101"/>
              <a:gd name="T46" fmla="*/ 62 w 107"/>
              <a:gd name="T47" fmla="*/ 1 h 101"/>
              <a:gd name="T48" fmla="*/ 58 w 107"/>
              <a:gd name="T49" fmla="*/ 1 h 101"/>
              <a:gd name="T50" fmla="*/ 54 w 107"/>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43" y="16"/>
                </a:moveTo>
                <a:cubicBezTo>
                  <a:pt x="47" y="15"/>
                  <a:pt x="50" y="14"/>
                  <a:pt x="54" y="14"/>
                </a:cubicBezTo>
                <a:cubicBezTo>
                  <a:pt x="55" y="14"/>
                  <a:pt x="55" y="14"/>
                  <a:pt x="56" y="14"/>
                </a:cubicBezTo>
                <a:cubicBezTo>
                  <a:pt x="57" y="14"/>
                  <a:pt x="58" y="14"/>
                  <a:pt x="60" y="14"/>
                </a:cubicBezTo>
                <a:cubicBezTo>
                  <a:pt x="60" y="14"/>
                  <a:pt x="60" y="14"/>
                  <a:pt x="60" y="14"/>
                </a:cubicBezTo>
                <a:cubicBezTo>
                  <a:pt x="66" y="15"/>
                  <a:pt x="71" y="18"/>
                  <a:pt x="76" y="21"/>
                </a:cubicBezTo>
                <a:cubicBezTo>
                  <a:pt x="77" y="22"/>
                  <a:pt x="78" y="23"/>
                  <a:pt x="79" y="24"/>
                </a:cubicBezTo>
                <a:cubicBezTo>
                  <a:pt x="88" y="32"/>
                  <a:pt x="92" y="44"/>
                  <a:pt x="91" y="56"/>
                </a:cubicBezTo>
                <a:cubicBezTo>
                  <a:pt x="88" y="75"/>
                  <a:pt x="72" y="88"/>
                  <a:pt x="54" y="88"/>
                </a:cubicBezTo>
                <a:cubicBezTo>
                  <a:pt x="52" y="88"/>
                  <a:pt x="50" y="88"/>
                  <a:pt x="49" y="87"/>
                </a:cubicBezTo>
                <a:cubicBezTo>
                  <a:pt x="29" y="84"/>
                  <a:pt x="15" y="66"/>
                  <a:pt x="18" y="45"/>
                </a:cubicBezTo>
                <a:cubicBezTo>
                  <a:pt x="20" y="32"/>
                  <a:pt x="28" y="22"/>
                  <a:pt x="39" y="17"/>
                </a:cubicBezTo>
                <a:cubicBezTo>
                  <a:pt x="41" y="16"/>
                  <a:pt x="42" y="16"/>
                  <a:pt x="43" y="16"/>
                </a:cubicBezTo>
                <a:moveTo>
                  <a:pt x="54" y="0"/>
                </a:moveTo>
                <a:cubicBezTo>
                  <a:pt x="49" y="0"/>
                  <a:pt x="44" y="1"/>
                  <a:pt x="39" y="3"/>
                </a:cubicBezTo>
                <a:cubicBezTo>
                  <a:pt x="38" y="3"/>
                  <a:pt x="36" y="4"/>
                  <a:pt x="35" y="4"/>
                </a:cubicBezTo>
                <a:cubicBezTo>
                  <a:pt x="19" y="11"/>
                  <a:pt x="7" y="25"/>
                  <a:pt x="4" y="43"/>
                </a:cubicBezTo>
                <a:cubicBezTo>
                  <a:pt x="0" y="71"/>
                  <a:pt x="19" y="97"/>
                  <a:pt x="47" y="101"/>
                </a:cubicBezTo>
                <a:cubicBezTo>
                  <a:pt x="49" y="101"/>
                  <a:pt x="52" y="101"/>
                  <a:pt x="54" y="101"/>
                </a:cubicBezTo>
                <a:cubicBezTo>
                  <a:pt x="79" y="101"/>
                  <a:pt x="100" y="83"/>
                  <a:pt x="104" y="58"/>
                </a:cubicBezTo>
                <a:cubicBezTo>
                  <a:pt x="107" y="41"/>
                  <a:pt x="100" y="24"/>
                  <a:pt x="87" y="13"/>
                </a:cubicBezTo>
                <a:cubicBezTo>
                  <a:pt x="86" y="12"/>
                  <a:pt x="85" y="11"/>
                  <a:pt x="84" y="10"/>
                </a:cubicBezTo>
                <a:cubicBezTo>
                  <a:pt x="78" y="6"/>
                  <a:pt x="70" y="2"/>
                  <a:pt x="62" y="1"/>
                </a:cubicBezTo>
                <a:cubicBezTo>
                  <a:pt x="62" y="1"/>
                  <a:pt x="62" y="1"/>
                  <a:pt x="62" y="1"/>
                </a:cubicBezTo>
                <a:cubicBezTo>
                  <a:pt x="60" y="1"/>
                  <a:pt x="59" y="1"/>
                  <a:pt x="58" y="1"/>
                </a:cubicBezTo>
                <a:cubicBezTo>
                  <a:pt x="56" y="0"/>
                  <a:pt x="55"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nvGrpSpPr>
          <p:cNvPr id="17" name="组合 16">
            <a:extLst>
              <a:ext uri="{FF2B5EF4-FFF2-40B4-BE49-F238E27FC236}">
                <a16:creationId xmlns:a16="http://schemas.microsoft.com/office/drawing/2014/main" id="{E37C6CE2-51AB-4426-A767-511E619EC02B}"/>
              </a:ext>
            </a:extLst>
          </p:cNvPr>
          <p:cNvGrpSpPr/>
          <p:nvPr/>
        </p:nvGrpSpPr>
        <p:grpSpPr>
          <a:xfrm>
            <a:off x="2263933" y="3363582"/>
            <a:ext cx="268461" cy="268461"/>
            <a:chOff x="2263933" y="3363582"/>
            <a:chExt cx="268461" cy="268461"/>
          </a:xfrm>
        </p:grpSpPr>
        <p:sp>
          <p:nvSpPr>
            <p:cNvPr id="18" name="Freeform 20707">
              <a:extLst>
                <a:ext uri="{FF2B5EF4-FFF2-40B4-BE49-F238E27FC236}">
                  <a16:creationId xmlns:a16="http://schemas.microsoft.com/office/drawing/2014/main" id="{9CE4C8BC-6D91-441C-BEF9-66623FB962B7}"/>
                </a:ext>
              </a:extLst>
            </p:cNvPr>
            <p:cNvSpPr/>
            <p:nvPr/>
          </p:nvSpPr>
          <p:spPr bwMode="auto">
            <a:xfrm>
              <a:off x="2331756" y="3434041"/>
              <a:ext cx="131045" cy="132866"/>
            </a:xfrm>
            <a:custGeom>
              <a:avLst/>
              <a:gdLst>
                <a:gd name="T0" fmla="*/ 54 w 61"/>
                <a:gd name="T1" fmla="*/ 43 h 62"/>
                <a:gd name="T2" fmla="*/ 18 w 61"/>
                <a:gd name="T3" fmla="*/ 55 h 62"/>
                <a:gd name="T4" fmla="*/ 6 w 61"/>
                <a:gd name="T5" fmla="*/ 18 h 62"/>
                <a:gd name="T6" fmla="*/ 43 w 61"/>
                <a:gd name="T7" fmla="*/ 7 h 62"/>
                <a:gd name="T8" fmla="*/ 54 w 61"/>
                <a:gd name="T9" fmla="*/ 43 h 62"/>
              </a:gdLst>
              <a:ahLst/>
              <a:cxnLst>
                <a:cxn ang="0">
                  <a:pos x="T0" y="T1"/>
                </a:cxn>
                <a:cxn ang="0">
                  <a:pos x="T2" y="T3"/>
                </a:cxn>
                <a:cxn ang="0">
                  <a:pos x="T4" y="T5"/>
                </a:cxn>
                <a:cxn ang="0">
                  <a:pos x="T6" y="T7"/>
                </a:cxn>
                <a:cxn ang="0">
                  <a:pos x="T8" y="T9"/>
                </a:cxn>
              </a:cxnLst>
              <a:rect l="0" t="0" r="r" b="b"/>
              <a:pathLst>
                <a:path w="61" h="62">
                  <a:moveTo>
                    <a:pt x="54" y="43"/>
                  </a:moveTo>
                  <a:cubicBezTo>
                    <a:pt x="48" y="56"/>
                    <a:pt x="31" y="62"/>
                    <a:pt x="18" y="55"/>
                  </a:cubicBezTo>
                  <a:cubicBezTo>
                    <a:pt x="5" y="48"/>
                    <a:pt x="0" y="32"/>
                    <a:pt x="6" y="18"/>
                  </a:cubicBezTo>
                  <a:cubicBezTo>
                    <a:pt x="13" y="5"/>
                    <a:pt x="29" y="0"/>
                    <a:pt x="43" y="7"/>
                  </a:cubicBezTo>
                  <a:cubicBezTo>
                    <a:pt x="56" y="14"/>
                    <a:pt x="61" y="30"/>
                    <a:pt x="54" y="43"/>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Freeform 20708">
              <a:extLst>
                <a:ext uri="{FF2B5EF4-FFF2-40B4-BE49-F238E27FC236}">
                  <a16:creationId xmlns:a16="http://schemas.microsoft.com/office/drawing/2014/main" id="{5BFA657A-F27D-4FF5-8E10-504320897418}"/>
                </a:ext>
              </a:extLst>
            </p:cNvPr>
            <p:cNvSpPr>
              <a:spLocks noEditPoints="1"/>
            </p:cNvSpPr>
            <p:nvPr/>
          </p:nvSpPr>
          <p:spPr bwMode="auto">
            <a:xfrm>
              <a:off x="2263933" y="3363582"/>
              <a:ext cx="268461" cy="268461"/>
            </a:xfrm>
            <a:custGeom>
              <a:avLst/>
              <a:gdLst>
                <a:gd name="T0" fmla="*/ 37 w 125"/>
                <a:gd name="T1" fmla="*/ 112 h 125"/>
                <a:gd name="T2" fmla="*/ 14 w 125"/>
                <a:gd name="T3" fmla="*/ 38 h 125"/>
                <a:gd name="T4" fmla="*/ 87 w 125"/>
                <a:gd name="T5" fmla="*/ 14 h 125"/>
                <a:gd name="T6" fmla="*/ 111 w 125"/>
                <a:gd name="T7" fmla="*/ 88 h 125"/>
                <a:gd name="T8" fmla="*/ 37 w 125"/>
                <a:gd name="T9" fmla="*/ 112 h 125"/>
                <a:gd name="T10" fmla="*/ 81 w 125"/>
                <a:gd name="T11" fmla="*/ 27 h 125"/>
                <a:gd name="T12" fmla="*/ 27 w 125"/>
                <a:gd name="T13" fmla="*/ 44 h 125"/>
                <a:gd name="T14" fmla="*/ 44 w 125"/>
                <a:gd name="T15" fmla="*/ 98 h 125"/>
                <a:gd name="T16" fmla="*/ 98 w 125"/>
                <a:gd name="T17" fmla="*/ 81 h 125"/>
                <a:gd name="T18" fmla="*/ 81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2"/>
                  </a:moveTo>
                  <a:cubicBezTo>
                    <a:pt x="10" y="98"/>
                    <a:pt x="0" y="65"/>
                    <a:pt x="14" y="38"/>
                  </a:cubicBezTo>
                  <a:cubicBezTo>
                    <a:pt x="27" y="11"/>
                    <a:pt x="61" y="0"/>
                    <a:pt x="87" y="14"/>
                  </a:cubicBezTo>
                  <a:cubicBezTo>
                    <a:pt x="114" y="28"/>
                    <a:pt x="125" y="61"/>
                    <a:pt x="111" y="88"/>
                  </a:cubicBezTo>
                  <a:cubicBezTo>
                    <a:pt x="97" y="115"/>
                    <a:pt x="64" y="125"/>
                    <a:pt x="37" y="112"/>
                  </a:cubicBezTo>
                  <a:close/>
                  <a:moveTo>
                    <a:pt x="81" y="27"/>
                  </a:moveTo>
                  <a:cubicBezTo>
                    <a:pt x="61" y="17"/>
                    <a:pt x="37" y="25"/>
                    <a:pt x="27" y="44"/>
                  </a:cubicBezTo>
                  <a:cubicBezTo>
                    <a:pt x="17" y="64"/>
                    <a:pt x="24" y="88"/>
                    <a:pt x="44" y="98"/>
                  </a:cubicBezTo>
                  <a:cubicBezTo>
                    <a:pt x="64" y="109"/>
                    <a:pt x="88" y="101"/>
                    <a:pt x="98" y="81"/>
                  </a:cubicBezTo>
                  <a:cubicBezTo>
                    <a:pt x="108" y="61"/>
                    <a:pt x="100" y="37"/>
                    <a:pt x="81" y="27"/>
                  </a:cubicBezTo>
                  <a:close/>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cxnSp>
        <p:nvCxnSpPr>
          <p:cNvPr id="20" name="直接连接符 19">
            <a:extLst>
              <a:ext uri="{FF2B5EF4-FFF2-40B4-BE49-F238E27FC236}">
                <a16:creationId xmlns:a16="http://schemas.microsoft.com/office/drawing/2014/main" id="{C1FFBCE2-D118-400E-AA18-623798C87B71}"/>
              </a:ext>
            </a:extLst>
          </p:cNvPr>
          <p:cNvCxnSpPr>
            <a:stCxn id="19" idx="3"/>
            <a:endCxn id="2" idx="6"/>
          </p:cNvCxnSpPr>
          <p:nvPr/>
        </p:nvCxnSpPr>
        <p:spPr>
          <a:xfrm>
            <a:off x="2502326" y="3552578"/>
            <a:ext cx="913699" cy="221974"/>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5BD56CD-A1A9-4BBC-A0E5-D90A953BEBDE}"/>
              </a:ext>
            </a:extLst>
          </p:cNvPr>
          <p:cNvCxnSpPr>
            <a:stCxn id="2" idx="16"/>
            <a:endCxn id="8" idx="20"/>
          </p:cNvCxnSpPr>
          <p:nvPr/>
        </p:nvCxnSpPr>
        <p:spPr>
          <a:xfrm flipV="1">
            <a:off x="3550977" y="3451685"/>
            <a:ext cx="746045" cy="281903"/>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869B70B-EBDC-4120-B563-4F4D06BD58EE}"/>
              </a:ext>
            </a:extLst>
          </p:cNvPr>
          <p:cNvCxnSpPr>
            <a:stCxn id="5" idx="15"/>
            <a:endCxn id="16" idx="19"/>
          </p:cNvCxnSpPr>
          <p:nvPr/>
        </p:nvCxnSpPr>
        <p:spPr>
          <a:xfrm flipH="1">
            <a:off x="5213277" y="3135561"/>
            <a:ext cx="1012938" cy="405336"/>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17C0A7F-6449-4647-A160-847828C70298}"/>
              </a:ext>
            </a:extLst>
          </p:cNvPr>
          <p:cNvCxnSpPr>
            <a:stCxn id="15" idx="22"/>
            <a:endCxn id="5" idx="24"/>
          </p:cNvCxnSpPr>
          <p:nvPr/>
        </p:nvCxnSpPr>
        <p:spPr>
          <a:xfrm flipH="1">
            <a:off x="6443385" y="3043543"/>
            <a:ext cx="1346152" cy="87711"/>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3F41604-F5B6-4CDC-A215-424A3D40E683}"/>
              </a:ext>
            </a:extLst>
          </p:cNvPr>
          <p:cNvCxnSpPr>
            <a:stCxn id="9" idx="6"/>
            <a:endCxn id="15" idx="28"/>
          </p:cNvCxnSpPr>
          <p:nvPr/>
        </p:nvCxnSpPr>
        <p:spPr>
          <a:xfrm flipH="1" flipV="1">
            <a:off x="7967371" y="3068355"/>
            <a:ext cx="1121368" cy="33298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068C21-F856-4CE1-9103-23BEFF04F1BD}"/>
              </a:ext>
            </a:extLst>
          </p:cNvPr>
          <p:cNvCxnSpPr>
            <a:stCxn id="12" idx="22"/>
            <a:endCxn id="9" idx="11"/>
          </p:cNvCxnSpPr>
          <p:nvPr/>
        </p:nvCxnSpPr>
        <p:spPr>
          <a:xfrm flipH="1">
            <a:off x="9191703" y="3099685"/>
            <a:ext cx="757768" cy="34243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F1BB2EC-96BD-4696-9084-C28072330530}"/>
              </a:ext>
            </a:extLst>
          </p:cNvPr>
          <p:cNvCxnSpPr>
            <a:stCxn id="8" idx="27"/>
            <a:endCxn id="16" idx="10"/>
          </p:cNvCxnSpPr>
          <p:nvPr/>
        </p:nvCxnSpPr>
        <p:spPr>
          <a:xfrm>
            <a:off x="4449821" y="3421551"/>
            <a:ext cx="578402" cy="91347"/>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a:extLst>
              <a:ext uri="{FF2B5EF4-FFF2-40B4-BE49-F238E27FC236}">
                <a16:creationId xmlns:a16="http://schemas.microsoft.com/office/drawing/2014/main" id="{6551743A-B66E-46FC-855A-298B3AB99BDB}"/>
              </a:ext>
            </a:extLst>
          </p:cNvPr>
          <p:cNvSpPr/>
          <p:nvPr/>
        </p:nvSpPr>
        <p:spPr>
          <a:xfrm rot="10800000">
            <a:off x="2294809" y="390517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8" name="等腰三角形 27">
            <a:extLst>
              <a:ext uri="{FF2B5EF4-FFF2-40B4-BE49-F238E27FC236}">
                <a16:creationId xmlns:a16="http://schemas.microsoft.com/office/drawing/2014/main" id="{97767717-0CEF-4923-9AFB-BDF418C18851}"/>
              </a:ext>
            </a:extLst>
          </p:cNvPr>
          <p:cNvSpPr/>
          <p:nvPr/>
        </p:nvSpPr>
        <p:spPr>
          <a:xfrm rot="10800000">
            <a:off x="6241976" y="347014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9" name="等腰三角形 28">
            <a:extLst>
              <a:ext uri="{FF2B5EF4-FFF2-40B4-BE49-F238E27FC236}">
                <a16:creationId xmlns:a16="http://schemas.microsoft.com/office/drawing/2014/main" id="{515A4253-275B-4D23-9072-87FA8A7155D7}"/>
              </a:ext>
            </a:extLst>
          </p:cNvPr>
          <p:cNvSpPr/>
          <p:nvPr/>
        </p:nvSpPr>
        <p:spPr>
          <a:xfrm>
            <a:off x="4276293" y="303172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0" name="等腰三角形 29">
            <a:extLst>
              <a:ext uri="{FF2B5EF4-FFF2-40B4-BE49-F238E27FC236}">
                <a16:creationId xmlns:a16="http://schemas.microsoft.com/office/drawing/2014/main" id="{A24D0F87-E53A-4973-AE4E-9A67C98F3646}"/>
              </a:ext>
            </a:extLst>
          </p:cNvPr>
          <p:cNvSpPr/>
          <p:nvPr/>
        </p:nvSpPr>
        <p:spPr>
          <a:xfrm>
            <a:off x="7786475" y="2662089"/>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等腰三角形 30">
            <a:extLst>
              <a:ext uri="{FF2B5EF4-FFF2-40B4-BE49-F238E27FC236}">
                <a16:creationId xmlns:a16="http://schemas.microsoft.com/office/drawing/2014/main" id="{D39F1A40-BD06-4CE5-8E79-A9130EB31DD5}"/>
              </a:ext>
            </a:extLst>
          </p:cNvPr>
          <p:cNvSpPr/>
          <p:nvPr/>
        </p:nvSpPr>
        <p:spPr>
          <a:xfrm rot="10800000">
            <a:off x="9962512" y="351289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AC9BEB99-C3E6-481E-9778-49427639812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33" name="直接连接符 32">
            <a:extLst>
              <a:ext uri="{FF2B5EF4-FFF2-40B4-BE49-F238E27FC236}">
                <a16:creationId xmlns:a16="http://schemas.microsoft.com/office/drawing/2014/main" id="{DFD616A6-FC4C-4D7B-9438-DDC294A9641B}"/>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4" name="Group 4">
            <a:extLst>
              <a:ext uri="{FF2B5EF4-FFF2-40B4-BE49-F238E27FC236}">
                <a16:creationId xmlns:a16="http://schemas.microsoft.com/office/drawing/2014/main" id="{E1EDF6C1-C0C5-4F4C-8E13-3570517D7E6D}"/>
              </a:ext>
            </a:extLst>
          </p:cNvPr>
          <p:cNvGrpSpPr/>
          <p:nvPr/>
        </p:nvGrpSpPr>
        <p:grpSpPr>
          <a:xfrm>
            <a:off x="1959158" y="4537263"/>
            <a:ext cx="2244938" cy="675185"/>
            <a:chOff x="8479612" y="2464939"/>
            <a:chExt cx="2806700" cy="900247"/>
          </a:xfrm>
        </p:grpSpPr>
        <p:sp>
          <p:nvSpPr>
            <p:cNvPr id="35" name="TextBox 28">
              <a:extLst>
                <a:ext uri="{FF2B5EF4-FFF2-40B4-BE49-F238E27FC236}">
                  <a16:creationId xmlns:a16="http://schemas.microsoft.com/office/drawing/2014/main" id="{8E6A2794-8C29-4A62-A66F-63D9882E03AD}"/>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36" name="Rectangle 29">
              <a:extLst>
                <a:ext uri="{FF2B5EF4-FFF2-40B4-BE49-F238E27FC236}">
                  <a16:creationId xmlns:a16="http://schemas.microsoft.com/office/drawing/2014/main" id="{D4563F61-5703-49B0-A1ED-D69227C8A6E6}"/>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37" name="Group 4">
            <a:extLst>
              <a:ext uri="{FF2B5EF4-FFF2-40B4-BE49-F238E27FC236}">
                <a16:creationId xmlns:a16="http://schemas.microsoft.com/office/drawing/2014/main" id="{D087E441-D542-4E4D-9846-1BD893FF162C}"/>
              </a:ext>
            </a:extLst>
          </p:cNvPr>
          <p:cNvGrpSpPr/>
          <p:nvPr/>
        </p:nvGrpSpPr>
        <p:grpSpPr>
          <a:xfrm>
            <a:off x="3727785" y="2029123"/>
            <a:ext cx="2244938" cy="675185"/>
            <a:chOff x="8479612" y="2464939"/>
            <a:chExt cx="2806700" cy="900247"/>
          </a:xfrm>
        </p:grpSpPr>
        <p:sp>
          <p:nvSpPr>
            <p:cNvPr id="38" name="TextBox 28">
              <a:extLst>
                <a:ext uri="{FF2B5EF4-FFF2-40B4-BE49-F238E27FC236}">
                  <a16:creationId xmlns:a16="http://schemas.microsoft.com/office/drawing/2014/main" id="{D7A238F1-4719-45B4-AE69-6CFDB9ACA835}"/>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39" name="Rectangle 29">
              <a:extLst>
                <a:ext uri="{FF2B5EF4-FFF2-40B4-BE49-F238E27FC236}">
                  <a16:creationId xmlns:a16="http://schemas.microsoft.com/office/drawing/2014/main" id="{D3686827-5E99-48FB-A08F-D184A709491F}"/>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40" name="Group 4">
            <a:extLst>
              <a:ext uri="{FF2B5EF4-FFF2-40B4-BE49-F238E27FC236}">
                <a16:creationId xmlns:a16="http://schemas.microsoft.com/office/drawing/2014/main" id="{A5C5B884-68E9-42B1-A97C-2044E85B699C}"/>
              </a:ext>
            </a:extLst>
          </p:cNvPr>
          <p:cNvGrpSpPr/>
          <p:nvPr/>
        </p:nvGrpSpPr>
        <p:grpSpPr>
          <a:xfrm>
            <a:off x="7116461" y="1838193"/>
            <a:ext cx="2244938" cy="675185"/>
            <a:chOff x="8479612" y="2464939"/>
            <a:chExt cx="2806700" cy="900247"/>
          </a:xfrm>
        </p:grpSpPr>
        <p:sp>
          <p:nvSpPr>
            <p:cNvPr id="41" name="TextBox 28">
              <a:extLst>
                <a:ext uri="{FF2B5EF4-FFF2-40B4-BE49-F238E27FC236}">
                  <a16:creationId xmlns:a16="http://schemas.microsoft.com/office/drawing/2014/main" id="{0DF344EE-B168-4852-A45C-240E8E2EEB8F}"/>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42" name="Rectangle 29">
              <a:extLst>
                <a:ext uri="{FF2B5EF4-FFF2-40B4-BE49-F238E27FC236}">
                  <a16:creationId xmlns:a16="http://schemas.microsoft.com/office/drawing/2014/main" id="{F5928CFA-CDA8-4AEE-814C-FBFCFD684D95}"/>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43" name="Group 4">
            <a:extLst>
              <a:ext uri="{FF2B5EF4-FFF2-40B4-BE49-F238E27FC236}">
                <a16:creationId xmlns:a16="http://schemas.microsoft.com/office/drawing/2014/main" id="{708688DD-4191-462F-88AF-EB4605492098}"/>
              </a:ext>
            </a:extLst>
          </p:cNvPr>
          <p:cNvGrpSpPr/>
          <p:nvPr/>
        </p:nvGrpSpPr>
        <p:grpSpPr>
          <a:xfrm>
            <a:off x="5993992" y="4537263"/>
            <a:ext cx="2244938" cy="675185"/>
            <a:chOff x="8479612" y="2464939"/>
            <a:chExt cx="2806700" cy="900247"/>
          </a:xfrm>
        </p:grpSpPr>
        <p:sp>
          <p:nvSpPr>
            <p:cNvPr id="44" name="TextBox 28">
              <a:extLst>
                <a:ext uri="{FF2B5EF4-FFF2-40B4-BE49-F238E27FC236}">
                  <a16:creationId xmlns:a16="http://schemas.microsoft.com/office/drawing/2014/main" id="{547829BF-FB95-46ED-9445-5BF0A12A47B6}"/>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45" name="Rectangle 29">
              <a:extLst>
                <a:ext uri="{FF2B5EF4-FFF2-40B4-BE49-F238E27FC236}">
                  <a16:creationId xmlns:a16="http://schemas.microsoft.com/office/drawing/2014/main" id="{B53CC904-25B3-42E8-B048-396F103C385E}"/>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46" name="Group 4">
            <a:extLst>
              <a:ext uri="{FF2B5EF4-FFF2-40B4-BE49-F238E27FC236}">
                <a16:creationId xmlns:a16="http://schemas.microsoft.com/office/drawing/2014/main" id="{04E4C1A6-9D76-4ECD-8D80-208FDB1E23B3}"/>
              </a:ext>
            </a:extLst>
          </p:cNvPr>
          <p:cNvGrpSpPr/>
          <p:nvPr/>
        </p:nvGrpSpPr>
        <p:grpSpPr>
          <a:xfrm>
            <a:off x="9570587" y="4539753"/>
            <a:ext cx="2244938" cy="675185"/>
            <a:chOff x="8479612" y="2464939"/>
            <a:chExt cx="2806700" cy="900247"/>
          </a:xfrm>
        </p:grpSpPr>
        <p:sp>
          <p:nvSpPr>
            <p:cNvPr id="47" name="TextBox 28">
              <a:extLst>
                <a:ext uri="{FF2B5EF4-FFF2-40B4-BE49-F238E27FC236}">
                  <a16:creationId xmlns:a16="http://schemas.microsoft.com/office/drawing/2014/main" id="{3E27BF6F-B1E7-4927-8175-A38843196840}"/>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48" name="Rectangle 29">
              <a:extLst>
                <a:ext uri="{FF2B5EF4-FFF2-40B4-BE49-F238E27FC236}">
                  <a16:creationId xmlns:a16="http://schemas.microsoft.com/office/drawing/2014/main" id="{EA4ABBA2-A7A3-4529-84E8-76EB50118316}"/>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329445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2"/>
                                        </p:tgtEl>
                                        <p:attrNameLst>
                                          <p:attrName>ppt_x</p:attrName>
                                          <p:attrName>ppt_y</p:attrName>
                                        </p:attrNameLst>
                                      </p:cBhvr>
                                      <p:rCtr x="1680" y="2199"/>
                                    </p:animMotion>
                                  </p:childTnLst>
                                </p:cTn>
                              </p:par>
                              <p:par>
                                <p:cTn id="16" presetID="10" presetClass="entr" presetSubtype="0" fill="hold" nodeType="withEffect">
                                  <p:stCondLst>
                                    <p:cond delay="7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63" presetClass="path" presetSubtype="0" decel="50000" fill="hold" nodeType="withEffect">
                                  <p:stCondLst>
                                    <p:cond delay="750"/>
                                  </p:stCondLst>
                                  <p:childTnLst>
                                    <p:animMotion origin="layout" path="M 0.01523 2.59259E-6 L -0.06315 2.59259E-6 " pathEditMode="relative" rAng="0" ptsTypes="AA">
                                      <p:cBhvr>
                                        <p:cTn id="20" dur="750" spd="-100000" fill="hold"/>
                                        <p:tgtEl>
                                          <p:spTgt spid="17"/>
                                        </p:tgtEl>
                                        <p:attrNameLst>
                                          <p:attrName>ppt_x</p:attrName>
                                          <p:attrName>ppt_y</p:attrName>
                                        </p:attrNameLst>
                                      </p:cBhvr>
                                      <p:rCtr x="-3919" y="0"/>
                                    </p:animMotion>
                                  </p:childTnLst>
                                </p:cTn>
                              </p:par>
                              <p:par>
                                <p:cTn id="21" presetID="35" presetClass="path" presetSubtype="0" accel="50000" decel="50000" fill="hold" nodeType="withEffect">
                                  <p:stCondLst>
                                    <p:cond delay="1500"/>
                                  </p:stCondLst>
                                  <p:childTnLst>
                                    <p:animMotion origin="layout" path="M 0.01601 2.59259E-6 L 2.08333E-6 2.59259E-6 " pathEditMode="relative" rAng="0" ptsTypes="AA">
                                      <p:cBhvr>
                                        <p:cTn id="22" dur="750" fill="hold"/>
                                        <p:tgtEl>
                                          <p:spTgt spid="17"/>
                                        </p:tgtEl>
                                        <p:attrNameLst>
                                          <p:attrName>ppt_x</p:attrName>
                                          <p:attrName>ppt_y</p:attrName>
                                        </p:attrNameLst>
                                      </p:cBhvr>
                                      <p:rCtr x="-807" y="0"/>
                                    </p:animMotion>
                                  </p:childTnLst>
                                </p:cTn>
                              </p:par>
                              <p:par>
                                <p:cTn id="23" presetID="10" presetClass="entr" presetSubtype="0" fill="hold" nodeType="withEffect">
                                  <p:stCondLst>
                                    <p:cond delay="75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64" presetClass="path" presetSubtype="0" decel="30000" fill="hold" nodeType="withEffect">
                                  <p:stCondLst>
                                    <p:cond delay="750"/>
                                  </p:stCondLst>
                                  <p:childTnLst>
                                    <p:animMotion origin="layout" path="M 1.875E-6 0.03889 L 1.875E-6 -0.07963 " pathEditMode="relative" rAng="0" ptsTypes="AA">
                                      <p:cBhvr>
                                        <p:cTn id="27" dur="750" spd="-100000" fill="hold"/>
                                        <p:tgtEl>
                                          <p:spTgt spid="6"/>
                                        </p:tgtEl>
                                        <p:attrNameLst>
                                          <p:attrName>ppt_x</p:attrName>
                                          <p:attrName>ppt_y</p:attrName>
                                        </p:attrNameLst>
                                      </p:cBhvr>
                                      <p:rCtr x="0" y="-5926"/>
                                    </p:animMotion>
                                  </p:childTnLst>
                                </p:cTn>
                              </p:par>
                              <p:par>
                                <p:cTn id="28" presetID="64" presetClass="path" presetSubtype="0" accel="30000" decel="30000" fill="hold" nodeType="withEffect">
                                  <p:stCondLst>
                                    <p:cond delay="1500"/>
                                  </p:stCondLst>
                                  <p:childTnLst>
                                    <p:animMotion origin="layout" path="M 1.875E-6 0.03842 L 1.875E-6 2.59259E-6 " pathEditMode="relative" rAng="0" ptsTypes="AA">
                                      <p:cBhvr>
                                        <p:cTn id="29" dur="750" fill="hold"/>
                                        <p:tgtEl>
                                          <p:spTgt spid="6"/>
                                        </p:tgtEl>
                                        <p:attrNameLst>
                                          <p:attrName>ppt_x</p:attrName>
                                          <p:attrName>ppt_y</p:attrName>
                                        </p:attrNameLst>
                                      </p:cBhvr>
                                      <p:rCtr x="0" y="-1921"/>
                                    </p:animMotion>
                                  </p:childTnLst>
                                </p:cTn>
                              </p:par>
                              <p:par>
                                <p:cTn id="30" presetID="10" presetClass="entr" presetSubtype="0" fill="hold" nodeType="withEffect">
                                  <p:stCondLst>
                                    <p:cond delay="75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42" presetClass="path" presetSubtype="0" decel="30000" fill="hold" nodeType="withEffect">
                                  <p:stCondLst>
                                    <p:cond delay="750"/>
                                  </p:stCondLst>
                                  <p:childTnLst>
                                    <p:animMotion origin="layout" path="M -3.75E-6 -0.03982 L -3.75E-6 0.08981 " pathEditMode="relative" rAng="0" ptsTypes="AA">
                                      <p:cBhvr>
                                        <p:cTn id="34" dur="750" spd="-100000" fill="hold"/>
                                        <p:tgtEl>
                                          <p:spTgt spid="13"/>
                                        </p:tgtEl>
                                        <p:attrNameLst>
                                          <p:attrName>ppt_x</p:attrName>
                                          <p:attrName>ppt_y</p:attrName>
                                        </p:attrNameLst>
                                      </p:cBhvr>
                                      <p:rCtr x="0" y="6481"/>
                                    </p:animMotion>
                                  </p:childTnLst>
                                </p:cTn>
                              </p:par>
                              <p:par>
                                <p:cTn id="35" presetID="42" presetClass="path" presetSubtype="0" accel="30000" decel="30000" fill="hold" nodeType="withEffect">
                                  <p:stCondLst>
                                    <p:cond delay="1500"/>
                                  </p:stCondLst>
                                  <p:childTnLst>
                                    <p:animMotion origin="layout" path="M -3.75E-6 -0.03982 L -3.75E-6 4.81481E-6 " pathEditMode="relative" rAng="0" ptsTypes="AA">
                                      <p:cBhvr>
                                        <p:cTn id="36" dur="750" fill="hold"/>
                                        <p:tgtEl>
                                          <p:spTgt spid="13"/>
                                        </p:tgtEl>
                                        <p:attrNameLst>
                                          <p:attrName>ppt_x</p:attrName>
                                          <p:attrName>ppt_y</p:attrName>
                                        </p:attrNameLst>
                                      </p:cBhvr>
                                      <p:rCtr x="0" y="1991"/>
                                    </p:animMotion>
                                  </p:childTnLst>
                                </p:cTn>
                              </p:par>
                              <p:par>
                                <p:cTn id="37" presetID="10" presetClass="entr" presetSubtype="0" fill="hold" nodeType="withEffect">
                                  <p:stCondLst>
                                    <p:cond delay="75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63" presetClass="path" presetSubtype="0" decel="50000" fill="hold" nodeType="withEffect">
                                  <p:stCondLst>
                                    <p:cond delay="750"/>
                                  </p:stCondLst>
                                  <p:childTnLst>
                                    <p:animMotion origin="layout" path="M -0.02774 -3.7037E-6 L 0.0681 -3.7037E-6 " pathEditMode="relative" rAng="0" ptsTypes="AA">
                                      <p:cBhvr>
                                        <p:cTn id="41" dur="750" spd="-100000" fill="hold"/>
                                        <p:tgtEl>
                                          <p:spTgt spid="10"/>
                                        </p:tgtEl>
                                        <p:attrNameLst>
                                          <p:attrName>ppt_x</p:attrName>
                                          <p:attrName>ppt_y</p:attrName>
                                        </p:attrNameLst>
                                      </p:cBhvr>
                                      <p:rCtr x="4792" y="0"/>
                                    </p:animMotion>
                                  </p:childTnLst>
                                </p:cTn>
                              </p:par>
                              <p:par>
                                <p:cTn id="42" presetID="35" presetClass="path" presetSubtype="0" accel="50000" decel="50000" fill="hold" nodeType="withEffect">
                                  <p:stCondLst>
                                    <p:cond delay="1500"/>
                                  </p:stCondLst>
                                  <p:childTnLst>
                                    <p:animMotion origin="layout" path="M -0.028 -3.7037E-6 L 1.875E-6 -3.7037E-6 " pathEditMode="relative" rAng="0" ptsTypes="AA">
                                      <p:cBhvr>
                                        <p:cTn id="43" dur="750" fill="hold"/>
                                        <p:tgtEl>
                                          <p:spTgt spid="10"/>
                                        </p:tgtEl>
                                        <p:attrNameLst>
                                          <p:attrName>ppt_x</p:attrName>
                                          <p:attrName>ppt_y</p:attrName>
                                        </p:attrNameLst>
                                      </p:cBhvr>
                                      <p:rCtr x="1393" y="0"/>
                                    </p:animMotion>
                                  </p:childTnLst>
                                </p:cTn>
                              </p:par>
                              <p:par>
                                <p:cTn id="44" presetID="31" presetClass="entr" presetSubtype="0" fill="hold" nodeType="withEffect">
                                  <p:stCondLst>
                                    <p:cond delay="75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000" fill="hold"/>
                                        <p:tgtEl>
                                          <p:spTgt spid="20"/>
                                        </p:tgtEl>
                                        <p:attrNameLst>
                                          <p:attrName>ppt_w</p:attrName>
                                        </p:attrNameLst>
                                      </p:cBhvr>
                                      <p:tavLst>
                                        <p:tav tm="0">
                                          <p:val>
                                            <p:fltVal val="0"/>
                                          </p:val>
                                        </p:tav>
                                        <p:tav tm="100000">
                                          <p:val>
                                            <p:strVal val="#ppt_w"/>
                                          </p:val>
                                        </p:tav>
                                      </p:tavLst>
                                    </p:anim>
                                    <p:anim calcmode="lin" valueType="num">
                                      <p:cBhvr>
                                        <p:cTn id="47" dur="1000" fill="hold"/>
                                        <p:tgtEl>
                                          <p:spTgt spid="20"/>
                                        </p:tgtEl>
                                        <p:attrNameLst>
                                          <p:attrName>ppt_h</p:attrName>
                                        </p:attrNameLst>
                                      </p:cBhvr>
                                      <p:tavLst>
                                        <p:tav tm="0">
                                          <p:val>
                                            <p:fltVal val="0"/>
                                          </p:val>
                                        </p:tav>
                                        <p:tav tm="100000">
                                          <p:val>
                                            <p:strVal val="#ppt_h"/>
                                          </p:val>
                                        </p:tav>
                                      </p:tavLst>
                                    </p:anim>
                                    <p:anim calcmode="lin" valueType="num">
                                      <p:cBhvr>
                                        <p:cTn id="48" dur="1000" fill="hold"/>
                                        <p:tgtEl>
                                          <p:spTgt spid="20"/>
                                        </p:tgtEl>
                                        <p:attrNameLst>
                                          <p:attrName>style.rotation</p:attrName>
                                        </p:attrNameLst>
                                      </p:cBhvr>
                                      <p:tavLst>
                                        <p:tav tm="0">
                                          <p:val>
                                            <p:fltVal val="90"/>
                                          </p:val>
                                        </p:tav>
                                        <p:tav tm="100000">
                                          <p:val>
                                            <p:fltVal val="0"/>
                                          </p:val>
                                        </p:tav>
                                      </p:tavLst>
                                    </p:anim>
                                    <p:animEffect transition="in" filter="fade">
                                      <p:cBhvr>
                                        <p:cTn id="49" dur="1000"/>
                                        <p:tgtEl>
                                          <p:spTgt spid="20"/>
                                        </p:tgtEl>
                                      </p:cBhvr>
                                    </p:animEffect>
                                  </p:childTnLst>
                                </p:cTn>
                              </p:par>
                              <p:par>
                                <p:cTn id="50" presetID="31" presetClass="entr" presetSubtype="0" fill="hold" nodeType="withEffect">
                                  <p:stCondLst>
                                    <p:cond delay="750"/>
                                  </p:stCondLst>
                                  <p:childTnLst>
                                    <p:set>
                                      <p:cBhvr>
                                        <p:cTn id="51" dur="1" fill="hold">
                                          <p:stCondLst>
                                            <p:cond delay="0"/>
                                          </p:stCondLst>
                                        </p:cTn>
                                        <p:tgtEl>
                                          <p:spTgt spid="21"/>
                                        </p:tgtEl>
                                        <p:attrNameLst>
                                          <p:attrName>style.visibility</p:attrName>
                                        </p:attrNameLst>
                                      </p:cBhvr>
                                      <p:to>
                                        <p:strVal val="visible"/>
                                      </p:to>
                                    </p:set>
                                    <p:anim calcmode="lin" valueType="num">
                                      <p:cBhvr>
                                        <p:cTn id="52" dur="1000" fill="hold"/>
                                        <p:tgtEl>
                                          <p:spTgt spid="21"/>
                                        </p:tgtEl>
                                        <p:attrNameLst>
                                          <p:attrName>ppt_w</p:attrName>
                                        </p:attrNameLst>
                                      </p:cBhvr>
                                      <p:tavLst>
                                        <p:tav tm="0">
                                          <p:val>
                                            <p:fltVal val="0"/>
                                          </p:val>
                                        </p:tav>
                                        <p:tav tm="100000">
                                          <p:val>
                                            <p:strVal val="#ppt_w"/>
                                          </p:val>
                                        </p:tav>
                                      </p:tavLst>
                                    </p:anim>
                                    <p:anim calcmode="lin" valueType="num">
                                      <p:cBhvr>
                                        <p:cTn id="53" dur="1000" fill="hold"/>
                                        <p:tgtEl>
                                          <p:spTgt spid="21"/>
                                        </p:tgtEl>
                                        <p:attrNameLst>
                                          <p:attrName>ppt_h</p:attrName>
                                        </p:attrNameLst>
                                      </p:cBhvr>
                                      <p:tavLst>
                                        <p:tav tm="0">
                                          <p:val>
                                            <p:fltVal val="0"/>
                                          </p:val>
                                        </p:tav>
                                        <p:tav tm="100000">
                                          <p:val>
                                            <p:strVal val="#ppt_h"/>
                                          </p:val>
                                        </p:tav>
                                      </p:tavLst>
                                    </p:anim>
                                    <p:anim calcmode="lin" valueType="num">
                                      <p:cBhvr>
                                        <p:cTn id="54" dur="1000" fill="hold"/>
                                        <p:tgtEl>
                                          <p:spTgt spid="21"/>
                                        </p:tgtEl>
                                        <p:attrNameLst>
                                          <p:attrName>style.rotation</p:attrName>
                                        </p:attrNameLst>
                                      </p:cBhvr>
                                      <p:tavLst>
                                        <p:tav tm="0">
                                          <p:val>
                                            <p:fltVal val="90"/>
                                          </p:val>
                                        </p:tav>
                                        <p:tav tm="100000">
                                          <p:val>
                                            <p:fltVal val="0"/>
                                          </p:val>
                                        </p:tav>
                                      </p:tavLst>
                                    </p:anim>
                                    <p:animEffect transition="in" filter="fade">
                                      <p:cBhvr>
                                        <p:cTn id="55" dur="1000"/>
                                        <p:tgtEl>
                                          <p:spTgt spid="21"/>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2"/>
                                        </p:tgtEl>
                                        <p:attrNameLst>
                                          <p:attrName>style.visibility</p:attrName>
                                        </p:attrNameLst>
                                      </p:cBhvr>
                                      <p:to>
                                        <p:strVal val="visible"/>
                                      </p:to>
                                    </p:set>
                                    <p:anim calcmode="lin" valueType="num">
                                      <p:cBhvr>
                                        <p:cTn id="58" dur="1000" fill="hold"/>
                                        <p:tgtEl>
                                          <p:spTgt spid="2"/>
                                        </p:tgtEl>
                                        <p:attrNameLst>
                                          <p:attrName>ppt_w</p:attrName>
                                        </p:attrNameLst>
                                      </p:cBhvr>
                                      <p:tavLst>
                                        <p:tav tm="0">
                                          <p:val>
                                            <p:fltVal val="0"/>
                                          </p:val>
                                        </p:tav>
                                        <p:tav tm="100000">
                                          <p:val>
                                            <p:strVal val="#ppt_w"/>
                                          </p:val>
                                        </p:tav>
                                      </p:tavLst>
                                    </p:anim>
                                    <p:anim calcmode="lin" valueType="num">
                                      <p:cBhvr>
                                        <p:cTn id="59" dur="1000" fill="hold"/>
                                        <p:tgtEl>
                                          <p:spTgt spid="2"/>
                                        </p:tgtEl>
                                        <p:attrNameLst>
                                          <p:attrName>ppt_h</p:attrName>
                                        </p:attrNameLst>
                                      </p:cBhvr>
                                      <p:tavLst>
                                        <p:tav tm="0">
                                          <p:val>
                                            <p:fltVal val="0"/>
                                          </p:val>
                                        </p:tav>
                                        <p:tav tm="100000">
                                          <p:val>
                                            <p:strVal val="#ppt_h"/>
                                          </p:val>
                                        </p:tav>
                                      </p:tavLst>
                                    </p:anim>
                                    <p:anim calcmode="lin" valueType="num">
                                      <p:cBhvr>
                                        <p:cTn id="60" dur="1000" fill="hold"/>
                                        <p:tgtEl>
                                          <p:spTgt spid="2"/>
                                        </p:tgtEl>
                                        <p:attrNameLst>
                                          <p:attrName>style.rotation</p:attrName>
                                        </p:attrNameLst>
                                      </p:cBhvr>
                                      <p:tavLst>
                                        <p:tav tm="0">
                                          <p:val>
                                            <p:fltVal val="90"/>
                                          </p:val>
                                        </p:tav>
                                        <p:tav tm="100000">
                                          <p:val>
                                            <p:fltVal val="0"/>
                                          </p:val>
                                        </p:tav>
                                      </p:tavLst>
                                    </p:anim>
                                    <p:animEffect transition="in" filter="fade">
                                      <p:cBhvr>
                                        <p:cTn id="61" dur="1000"/>
                                        <p:tgtEl>
                                          <p:spTgt spid="2"/>
                                        </p:tgtEl>
                                      </p:cBhvr>
                                    </p:animEffect>
                                  </p:childTnLst>
                                </p:cTn>
                              </p:par>
                              <p:par>
                                <p:cTn id="62" presetID="31" presetClass="entr" presetSubtype="0" fill="hold" nodeType="withEffect">
                                  <p:stCondLst>
                                    <p:cond delay="750"/>
                                  </p:stCondLst>
                                  <p:childTnLst>
                                    <p:set>
                                      <p:cBhvr>
                                        <p:cTn id="63" dur="1" fill="hold">
                                          <p:stCondLst>
                                            <p:cond delay="0"/>
                                          </p:stCondLst>
                                        </p:cTn>
                                        <p:tgtEl>
                                          <p:spTgt spid="26"/>
                                        </p:tgtEl>
                                        <p:attrNameLst>
                                          <p:attrName>style.visibility</p:attrName>
                                        </p:attrNameLst>
                                      </p:cBhvr>
                                      <p:to>
                                        <p:strVal val="visible"/>
                                      </p:to>
                                    </p:set>
                                    <p:anim calcmode="lin" valueType="num">
                                      <p:cBhvr>
                                        <p:cTn id="64" dur="1000" fill="hold"/>
                                        <p:tgtEl>
                                          <p:spTgt spid="26"/>
                                        </p:tgtEl>
                                        <p:attrNameLst>
                                          <p:attrName>ppt_w</p:attrName>
                                        </p:attrNameLst>
                                      </p:cBhvr>
                                      <p:tavLst>
                                        <p:tav tm="0">
                                          <p:val>
                                            <p:fltVal val="0"/>
                                          </p:val>
                                        </p:tav>
                                        <p:tav tm="100000">
                                          <p:val>
                                            <p:strVal val="#ppt_w"/>
                                          </p:val>
                                        </p:tav>
                                      </p:tavLst>
                                    </p:anim>
                                    <p:anim calcmode="lin" valueType="num">
                                      <p:cBhvr>
                                        <p:cTn id="65" dur="1000" fill="hold"/>
                                        <p:tgtEl>
                                          <p:spTgt spid="26"/>
                                        </p:tgtEl>
                                        <p:attrNameLst>
                                          <p:attrName>ppt_h</p:attrName>
                                        </p:attrNameLst>
                                      </p:cBhvr>
                                      <p:tavLst>
                                        <p:tav tm="0">
                                          <p:val>
                                            <p:fltVal val="0"/>
                                          </p:val>
                                        </p:tav>
                                        <p:tav tm="100000">
                                          <p:val>
                                            <p:strVal val="#ppt_h"/>
                                          </p:val>
                                        </p:tav>
                                      </p:tavLst>
                                    </p:anim>
                                    <p:anim calcmode="lin" valueType="num">
                                      <p:cBhvr>
                                        <p:cTn id="66" dur="1000" fill="hold"/>
                                        <p:tgtEl>
                                          <p:spTgt spid="26"/>
                                        </p:tgtEl>
                                        <p:attrNameLst>
                                          <p:attrName>style.rotation</p:attrName>
                                        </p:attrNameLst>
                                      </p:cBhvr>
                                      <p:tavLst>
                                        <p:tav tm="0">
                                          <p:val>
                                            <p:fltVal val="90"/>
                                          </p:val>
                                        </p:tav>
                                        <p:tav tm="100000">
                                          <p:val>
                                            <p:fltVal val="0"/>
                                          </p:val>
                                        </p:tav>
                                      </p:tavLst>
                                    </p:anim>
                                    <p:animEffect transition="in" filter="fade">
                                      <p:cBhvr>
                                        <p:cTn id="67" dur="1000"/>
                                        <p:tgtEl>
                                          <p:spTgt spid="26"/>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16"/>
                                        </p:tgtEl>
                                        <p:attrNameLst>
                                          <p:attrName>style.visibility</p:attrName>
                                        </p:attrNameLst>
                                      </p:cBhvr>
                                      <p:to>
                                        <p:strVal val="visible"/>
                                      </p:to>
                                    </p:set>
                                    <p:anim calcmode="lin" valueType="num">
                                      <p:cBhvr>
                                        <p:cTn id="70" dur="1000" fill="hold"/>
                                        <p:tgtEl>
                                          <p:spTgt spid="16"/>
                                        </p:tgtEl>
                                        <p:attrNameLst>
                                          <p:attrName>ppt_w</p:attrName>
                                        </p:attrNameLst>
                                      </p:cBhvr>
                                      <p:tavLst>
                                        <p:tav tm="0">
                                          <p:val>
                                            <p:fltVal val="0"/>
                                          </p:val>
                                        </p:tav>
                                        <p:tav tm="100000">
                                          <p:val>
                                            <p:strVal val="#ppt_w"/>
                                          </p:val>
                                        </p:tav>
                                      </p:tavLst>
                                    </p:anim>
                                    <p:anim calcmode="lin" valueType="num">
                                      <p:cBhvr>
                                        <p:cTn id="71" dur="1000" fill="hold"/>
                                        <p:tgtEl>
                                          <p:spTgt spid="16"/>
                                        </p:tgtEl>
                                        <p:attrNameLst>
                                          <p:attrName>ppt_h</p:attrName>
                                        </p:attrNameLst>
                                      </p:cBhvr>
                                      <p:tavLst>
                                        <p:tav tm="0">
                                          <p:val>
                                            <p:fltVal val="0"/>
                                          </p:val>
                                        </p:tav>
                                        <p:tav tm="100000">
                                          <p:val>
                                            <p:strVal val="#ppt_h"/>
                                          </p:val>
                                        </p:tav>
                                      </p:tavLst>
                                    </p:anim>
                                    <p:anim calcmode="lin" valueType="num">
                                      <p:cBhvr>
                                        <p:cTn id="72" dur="1000" fill="hold"/>
                                        <p:tgtEl>
                                          <p:spTgt spid="16"/>
                                        </p:tgtEl>
                                        <p:attrNameLst>
                                          <p:attrName>style.rotation</p:attrName>
                                        </p:attrNameLst>
                                      </p:cBhvr>
                                      <p:tavLst>
                                        <p:tav tm="0">
                                          <p:val>
                                            <p:fltVal val="90"/>
                                          </p:val>
                                        </p:tav>
                                        <p:tav tm="100000">
                                          <p:val>
                                            <p:fltVal val="0"/>
                                          </p:val>
                                        </p:tav>
                                      </p:tavLst>
                                    </p:anim>
                                    <p:animEffect transition="in" filter="fade">
                                      <p:cBhvr>
                                        <p:cTn id="73" dur="1000"/>
                                        <p:tgtEl>
                                          <p:spTgt spid="16"/>
                                        </p:tgtEl>
                                      </p:cBhvr>
                                    </p:animEffect>
                                  </p:childTnLst>
                                </p:cTn>
                              </p:par>
                              <p:par>
                                <p:cTn id="74" presetID="31" presetClass="entr" presetSubtype="0" fill="hold" nodeType="withEffect">
                                  <p:stCondLst>
                                    <p:cond delay="750"/>
                                  </p:stCondLst>
                                  <p:childTnLst>
                                    <p:set>
                                      <p:cBhvr>
                                        <p:cTn id="75" dur="1" fill="hold">
                                          <p:stCondLst>
                                            <p:cond delay="0"/>
                                          </p:stCondLst>
                                        </p:cTn>
                                        <p:tgtEl>
                                          <p:spTgt spid="22"/>
                                        </p:tgtEl>
                                        <p:attrNameLst>
                                          <p:attrName>style.visibility</p:attrName>
                                        </p:attrNameLst>
                                      </p:cBhvr>
                                      <p:to>
                                        <p:strVal val="visible"/>
                                      </p:to>
                                    </p:set>
                                    <p:anim calcmode="lin" valueType="num">
                                      <p:cBhvr>
                                        <p:cTn id="76" dur="1000" fill="hold"/>
                                        <p:tgtEl>
                                          <p:spTgt spid="22"/>
                                        </p:tgtEl>
                                        <p:attrNameLst>
                                          <p:attrName>ppt_w</p:attrName>
                                        </p:attrNameLst>
                                      </p:cBhvr>
                                      <p:tavLst>
                                        <p:tav tm="0">
                                          <p:val>
                                            <p:fltVal val="0"/>
                                          </p:val>
                                        </p:tav>
                                        <p:tav tm="100000">
                                          <p:val>
                                            <p:strVal val="#ppt_w"/>
                                          </p:val>
                                        </p:tav>
                                      </p:tavLst>
                                    </p:anim>
                                    <p:anim calcmode="lin" valueType="num">
                                      <p:cBhvr>
                                        <p:cTn id="77" dur="1000" fill="hold"/>
                                        <p:tgtEl>
                                          <p:spTgt spid="22"/>
                                        </p:tgtEl>
                                        <p:attrNameLst>
                                          <p:attrName>ppt_h</p:attrName>
                                        </p:attrNameLst>
                                      </p:cBhvr>
                                      <p:tavLst>
                                        <p:tav tm="0">
                                          <p:val>
                                            <p:fltVal val="0"/>
                                          </p:val>
                                        </p:tav>
                                        <p:tav tm="100000">
                                          <p:val>
                                            <p:strVal val="#ppt_h"/>
                                          </p:val>
                                        </p:tav>
                                      </p:tavLst>
                                    </p:anim>
                                    <p:anim calcmode="lin" valueType="num">
                                      <p:cBhvr>
                                        <p:cTn id="78" dur="1000" fill="hold"/>
                                        <p:tgtEl>
                                          <p:spTgt spid="22"/>
                                        </p:tgtEl>
                                        <p:attrNameLst>
                                          <p:attrName>style.rotation</p:attrName>
                                        </p:attrNameLst>
                                      </p:cBhvr>
                                      <p:tavLst>
                                        <p:tav tm="0">
                                          <p:val>
                                            <p:fltVal val="90"/>
                                          </p:val>
                                        </p:tav>
                                        <p:tav tm="100000">
                                          <p:val>
                                            <p:fltVal val="0"/>
                                          </p:val>
                                        </p:tav>
                                      </p:tavLst>
                                    </p:anim>
                                    <p:animEffect transition="in" filter="fade">
                                      <p:cBhvr>
                                        <p:cTn id="79" dur="1000"/>
                                        <p:tgtEl>
                                          <p:spTgt spid="22"/>
                                        </p:tgtEl>
                                      </p:cBhvr>
                                    </p:animEffect>
                                  </p:childTnLst>
                                </p:cTn>
                              </p:par>
                              <p:par>
                                <p:cTn id="80" presetID="31" presetClass="entr" presetSubtype="0" fill="hold" nodeType="withEffect">
                                  <p:stCondLst>
                                    <p:cond delay="750"/>
                                  </p:stCondLst>
                                  <p:childTnLst>
                                    <p:set>
                                      <p:cBhvr>
                                        <p:cTn id="81" dur="1" fill="hold">
                                          <p:stCondLst>
                                            <p:cond delay="0"/>
                                          </p:stCondLst>
                                        </p:cTn>
                                        <p:tgtEl>
                                          <p:spTgt spid="23"/>
                                        </p:tgtEl>
                                        <p:attrNameLst>
                                          <p:attrName>style.visibility</p:attrName>
                                        </p:attrNameLst>
                                      </p:cBhvr>
                                      <p:to>
                                        <p:strVal val="visible"/>
                                      </p:to>
                                    </p:set>
                                    <p:anim calcmode="lin" valueType="num">
                                      <p:cBhvr>
                                        <p:cTn id="82" dur="1000" fill="hold"/>
                                        <p:tgtEl>
                                          <p:spTgt spid="23"/>
                                        </p:tgtEl>
                                        <p:attrNameLst>
                                          <p:attrName>ppt_w</p:attrName>
                                        </p:attrNameLst>
                                      </p:cBhvr>
                                      <p:tavLst>
                                        <p:tav tm="0">
                                          <p:val>
                                            <p:fltVal val="0"/>
                                          </p:val>
                                        </p:tav>
                                        <p:tav tm="100000">
                                          <p:val>
                                            <p:strVal val="#ppt_w"/>
                                          </p:val>
                                        </p:tav>
                                      </p:tavLst>
                                    </p:anim>
                                    <p:anim calcmode="lin" valueType="num">
                                      <p:cBhvr>
                                        <p:cTn id="83" dur="1000" fill="hold"/>
                                        <p:tgtEl>
                                          <p:spTgt spid="23"/>
                                        </p:tgtEl>
                                        <p:attrNameLst>
                                          <p:attrName>ppt_h</p:attrName>
                                        </p:attrNameLst>
                                      </p:cBhvr>
                                      <p:tavLst>
                                        <p:tav tm="0">
                                          <p:val>
                                            <p:fltVal val="0"/>
                                          </p:val>
                                        </p:tav>
                                        <p:tav tm="100000">
                                          <p:val>
                                            <p:strVal val="#ppt_h"/>
                                          </p:val>
                                        </p:tav>
                                      </p:tavLst>
                                    </p:anim>
                                    <p:anim calcmode="lin" valueType="num">
                                      <p:cBhvr>
                                        <p:cTn id="84" dur="1000" fill="hold"/>
                                        <p:tgtEl>
                                          <p:spTgt spid="23"/>
                                        </p:tgtEl>
                                        <p:attrNameLst>
                                          <p:attrName>style.rotation</p:attrName>
                                        </p:attrNameLst>
                                      </p:cBhvr>
                                      <p:tavLst>
                                        <p:tav tm="0">
                                          <p:val>
                                            <p:fltVal val="90"/>
                                          </p:val>
                                        </p:tav>
                                        <p:tav tm="100000">
                                          <p:val>
                                            <p:fltVal val="0"/>
                                          </p:val>
                                        </p:tav>
                                      </p:tavLst>
                                    </p:anim>
                                    <p:animEffect transition="in" filter="fade">
                                      <p:cBhvr>
                                        <p:cTn id="85" dur="1000"/>
                                        <p:tgtEl>
                                          <p:spTgt spid="23"/>
                                        </p:tgtEl>
                                      </p:cBhvr>
                                    </p:animEffect>
                                  </p:childTnLst>
                                </p:cTn>
                              </p:par>
                              <p:par>
                                <p:cTn id="86" presetID="31" presetClass="entr" presetSubtype="0" fill="hold" nodeType="withEffect">
                                  <p:stCondLst>
                                    <p:cond delay="750"/>
                                  </p:stCondLst>
                                  <p:childTnLst>
                                    <p:set>
                                      <p:cBhvr>
                                        <p:cTn id="87" dur="1" fill="hold">
                                          <p:stCondLst>
                                            <p:cond delay="0"/>
                                          </p:stCondLst>
                                        </p:cTn>
                                        <p:tgtEl>
                                          <p:spTgt spid="24"/>
                                        </p:tgtEl>
                                        <p:attrNameLst>
                                          <p:attrName>style.visibility</p:attrName>
                                        </p:attrNameLst>
                                      </p:cBhvr>
                                      <p:to>
                                        <p:strVal val="visible"/>
                                      </p:to>
                                    </p:set>
                                    <p:anim calcmode="lin" valueType="num">
                                      <p:cBhvr>
                                        <p:cTn id="88" dur="1000" fill="hold"/>
                                        <p:tgtEl>
                                          <p:spTgt spid="24"/>
                                        </p:tgtEl>
                                        <p:attrNameLst>
                                          <p:attrName>ppt_w</p:attrName>
                                        </p:attrNameLst>
                                      </p:cBhvr>
                                      <p:tavLst>
                                        <p:tav tm="0">
                                          <p:val>
                                            <p:fltVal val="0"/>
                                          </p:val>
                                        </p:tav>
                                        <p:tav tm="100000">
                                          <p:val>
                                            <p:strVal val="#ppt_w"/>
                                          </p:val>
                                        </p:tav>
                                      </p:tavLst>
                                    </p:anim>
                                    <p:anim calcmode="lin" valueType="num">
                                      <p:cBhvr>
                                        <p:cTn id="89" dur="1000" fill="hold"/>
                                        <p:tgtEl>
                                          <p:spTgt spid="24"/>
                                        </p:tgtEl>
                                        <p:attrNameLst>
                                          <p:attrName>ppt_h</p:attrName>
                                        </p:attrNameLst>
                                      </p:cBhvr>
                                      <p:tavLst>
                                        <p:tav tm="0">
                                          <p:val>
                                            <p:fltVal val="0"/>
                                          </p:val>
                                        </p:tav>
                                        <p:tav tm="100000">
                                          <p:val>
                                            <p:strVal val="#ppt_h"/>
                                          </p:val>
                                        </p:tav>
                                      </p:tavLst>
                                    </p:anim>
                                    <p:anim calcmode="lin" valueType="num">
                                      <p:cBhvr>
                                        <p:cTn id="90" dur="1000" fill="hold"/>
                                        <p:tgtEl>
                                          <p:spTgt spid="24"/>
                                        </p:tgtEl>
                                        <p:attrNameLst>
                                          <p:attrName>style.rotation</p:attrName>
                                        </p:attrNameLst>
                                      </p:cBhvr>
                                      <p:tavLst>
                                        <p:tav tm="0">
                                          <p:val>
                                            <p:fltVal val="90"/>
                                          </p:val>
                                        </p:tav>
                                        <p:tav tm="100000">
                                          <p:val>
                                            <p:fltVal val="0"/>
                                          </p:val>
                                        </p:tav>
                                      </p:tavLst>
                                    </p:anim>
                                    <p:animEffect transition="in" filter="fade">
                                      <p:cBhvr>
                                        <p:cTn id="91" dur="1000"/>
                                        <p:tgtEl>
                                          <p:spTgt spid="24"/>
                                        </p:tgtEl>
                                      </p:cBhvr>
                                    </p:animEffect>
                                  </p:childTnLst>
                                </p:cTn>
                              </p:par>
                              <p:par>
                                <p:cTn id="92" presetID="31" presetClass="entr" presetSubtype="0" fill="hold" nodeType="withEffect">
                                  <p:stCondLst>
                                    <p:cond delay="750"/>
                                  </p:stCondLst>
                                  <p:childTnLst>
                                    <p:set>
                                      <p:cBhvr>
                                        <p:cTn id="93" dur="1" fill="hold">
                                          <p:stCondLst>
                                            <p:cond delay="0"/>
                                          </p:stCondLst>
                                        </p:cTn>
                                        <p:tgtEl>
                                          <p:spTgt spid="25"/>
                                        </p:tgtEl>
                                        <p:attrNameLst>
                                          <p:attrName>style.visibility</p:attrName>
                                        </p:attrNameLst>
                                      </p:cBhvr>
                                      <p:to>
                                        <p:strVal val="visible"/>
                                      </p:to>
                                    </p:set>
                                    <p:anim calcmode="lin" valueType="num">
                                      <p:cBhvr>
                                        <p:cTn id="94" dur="1000" fill="hold"/>
                                        <p:tgtEl>
                                          <p:spTgt spid="25"/>
                                        </p:tgtEl>
                                        <p:attrNameLst>
                                          <p:attrName>ppt_w</p:attrName>
                                        </p:attrNameLst>
                                      </p:cBhvr>
                                      <p:tavLst>
                                        <p:tav tm="0">
                                          <p:val>
                                            <p:fltVal val="0"/>
                                          </p:val>
                                        </p:tav>
                                        <p:tav tm="100000">
                                          <p:val>
                                            <p:strVal val="#ppt_w"/>
                                          </p:val>
                                        </p:tav>
                                      </p:tavLst>
                                    </p:anim>
                                    <p:anim calcmode="lin" valueType="num">
                                      <p:cBhvr>
                                        <p:cTn id="95" dur="1000" fill="hold"/>
                                        <p:tgtEl>
                                          <p:spTgt spid="25"/>
                                        </p:tgtEl>
                                        <p:attrNameLst>
                                          <p:attrName>ppt_h</p:attrName>
                                        </p:attrNameLst>
                                      </p:cBhvr>
                                      <p:tavLst>
                                        <p:tav tm="0">
                                          <p:val>
                                            <p:fltVal val="0"/>
                                          </p:val>
                                        </p:tav>
                                        <p:tav tm="100000">
                                          <p:val>
                                            <p:strVal val="#ppt_h"/>
                                          </p:val>
                                        </p:tav>
                                      </p:tavLst>
                                    </p:anim>
                                    <p:anim calcmode="lin" valueType="num">
                                      <p:cBhvr>
                                        <p:cTn id="96" dur="1000" fill="hold"/>
                                        <p:tgtEl>
                                          <p:spTgt spid="25"/>
                                        </p:tgtEl>
                                        <p:attrNameLst>
                                          <p:attrName>style.rotation</p:attrName>
                                        </p:attrNameLst>
                                      </p:cBhvr>
                                      <p:tavLst>
                                        <p:tav tm="0">
                                          <p:val>
                                            <p:fltVal val="90"/>
                                          </p:val>
                                        </p:tav>
                                        <p:tav tm="100000">
                                          <p:val>
                                            <p:fltVal val="0"/>
                                          </p:val>
                                        </p:tav>
                                      </p:tavLst>
                                    </p:anim>
                                    <p:animEffect transition="in" filter="fade">
                                      <p:cBhvr>
                                        <p:cTn id="97" dur="1000"/>
                                        <p:tgtEl>
                                          <p:spTgt spid="25"/>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9"/>
                                        </p:tgtEl>
                                        <p:attrNameLst>
                                          <p:attrName>style.visibility</p:attrName>
                                        </p:attrNameLst>
                                      </p:cBhvr>
                                      <p:to>
                                        <p:strVal val="visible"/>
                                      </p:to>
                                    </p:set>
                                    <p:anim calcmode="lin" valueType="num">
                                      <p:cBhvr>
                                        <p:cTn id="100" dur="1000" fill="hold"/>
                                        <p:tgtEl>
                                          <p:spTgt spid="9"/>
                                        </p:tgtEl>
                                        <p:attrNameLst>
                                          <p:attrName>ppt_w</p:attrName>
                                        </p:attrNameLst>
                                      </p:cBhvr>
                                      <p:tavLst>
                                        <p:tav tm="0">
                                          <p:val>
                                            <p:fltVal val="0"/>
                                          </p:val>
                                        </p:tav>
                                        <p:tav tm="100000">
                                          <p:val>
                                            <p:strVal val="#ppt_w"/>
                                          </p:val>
                                        </p:tav>
                                      </p:tavLst>
                                    </p:anim>
                                    <p:anim calcmode="lin" valueType="num">
                                      <p:cBhvr>
                                        <p:cTn id="101" dur="1000" fill="hold"/>
                                        <p:tgtEl>
                                          <p:spTgt spid="9"/>
                                        </p:tgtEl>
                                        <p:attrNameLst>
                                          <p:attrName>ppt_h</p:attrName>
                                        </p:attrNameLst>
                                      </p:cBhvr>
                                      <p:tavLst>
                                        <p:tav tm="0">
                                          <p:val>
                                            <p:fltVal val="0"/>
                                          </p:val>
                                        </p:tav>
                                        <p:tav tm="100000">
                                          <p:val>
                                            <p:strVal val="#ppt_h"/>
                                          </p:val>
                                        </p:tav>
                                      </p:tavLst>
                                    </p:anim>
                                    <p:anim calcmode="lin" valueType="num">
                                      <p:cBhvr>
                                        <p:cTn id="102" dur="1000" fill="hold"/>
                                        <p:tgtEl>
                                          <p:spTgt spid="9"/>
                                        </p:tgtEl>
                                        <p:attrNameLst>
                                          <p:attrName>style.rotation</p:attrName>
                                        </p:attrNameLst>
                                      </p:cBhvr>
                                      <p:tavLst>
                                        <p:tav tm="0">
                                          <p:val>
                                            <p:fltVal val="90"/>
                                          </p:val>
                                        </p:tav>
                                        <p:tav tm="100000">
                                          <p:val>
                                            <p:fltVal val="0"/>
                                          </p:val>
                                        </p:tav>
                                      </p:tavLst>
                                    </p:anim>
                                    <p:animEffect transition="in" filter="fade">
                                      <p:cBhvr>
                                        <p:cTn id="103" dur="1000"/>
                                        <p:tgtEl>
                                          <p:spTgt spid="9"/>
                                        </p:tgtEl>
                                      </p:cBhvr>
                                    </p:animEffect>
                                  </p:childTnLst>
                                </p:cTn>
                              </p:par>
                              <p:par>
                                <p:cTn id="104" presetID="10" presetClass="entr" presetSubtype="0" fill="hold" grpId="0" nodeType="withEffect">
                                  <p:stCondLst>
                                    <p:cond delay="150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750"/>
                                        <p:tgtEl>
                                          <p:spTgt spid="29"/>
                                        </p:tgtEl>
                                      </p:cBhvr>
                                    </p:animEffect>
                                  </p:childTnLst>
                                </p:cTn>
                              </p:par>
                              <p:par>
                                <p:cTn id="107" presetID="10" presetClass="entr" presetSubtype="0" fill="hold" grpId="0" nodeType="withEffect">
                                  <p:stCondLst>
                                    <p:cond delay="150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750"/>
                                        <p:tgtEl>
                                          <p:spTgt spid="27"/>
                                        </p:tgtEl>
                                      </p:cBhvr>
                                    </p:animEffect>
                                  </p:childTnLst>
                                </p:cTn>
                              </p:par>
                              <p:par>
                                <p:cTn id="110" presetID="10" presetClass="entr" presetSubtype="0" fill="hold" grpId="0" nodeType="withEffect">
                                  <p:stCondLst>
                                    <p:cond delay="150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750"/>
                                        <p:tgtEl>
                                          <p:spTgt spid="28"/>
                                        </p:tgtEl>
                                      </p:cBhvr>
                                    </p:animEffect>
                                  </p:childTnLst>
                                </p:cTn>
                              </p:par>
                              <p:par>
                                <p:cTn id="113" presetID="10" presetClass="entr" presetSubtype="0" fill="hold" grpId="0" nodeType="withEffect">
                                  <p:stCondLst>
                                    <p:cond delay="150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750"/>
                                        <p:tgtEl>
                                          <p:spTgt spid="30"/>
                                        </p:tgtEl>
                                      </p:cBhvr>
                                    </p:animEffect>
                                  </p:childTnLst>
                                </p:cTn>
                              </p:par>
                              <p:par>
                                <p:cTn id="116" presetID="10" presetClass="entr" presetSubtype="0" fill="hold" grpId="0" nodeType="withEffect">
                                  <p:stCondLst>
                                    <p:cond delay="150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750"/>
                                        <p:tgtEl>
                                          <p:spTgt spid="31"/>
                                        </p:tgtEl>
                                      </p:cBhvr>
                                    </p:animEffect>
                                  </p:childTnLst>
                                </p:cTn>
                              </p:par>
                              <p:par>
                                <p:cTn id="119" presetID="10" presetClass="entr" presetSubtype="0" fill="hold" nodeType="withEffect">
                                  <p:stCondLst>
                                    <p:cond delay="750"/>
                                  </p:stCondLst>
                                  <p:childTnLst>
                                    <p:set>
                                      <p:cBhvr>
                                        <p:cTn id="120" dur="1" fill="hold">
                                          <p:stCondLst>
                                            <p:cond delay="0"/>
                                          </p:stCondLst>
                                        </p:cTn>
                                        <p:tgtEl>
                                          <p:spTgt spid="3"/>
                                        </p:tgtEl>
                                        <p:attrNameLst>
                                          <p:attrName>style.visibility</p:attrName>
                                        </p:attrNameLst>
                                      </p:cBhvr>
                                      <p:to>
                                        <p:strVal val="visible"/>
                                      </p:to>
                                    </p:set>
                                    <p:animEffect transition="in" filter="fade">
                                      <p:cBhvr>
                                        <p:cTn id="121" dur="500"/>
                                        <p:tgtEl>
                                          <p:spTgt spid="3"/>
                                        </p:tgtEl>
                                      </p:cBhvr>
                                    </p:animEffect>
                                  </p:childTnLst>
                                </p:cTn>
                              </p:par>
                              <p:par>
                                <p:cTn id="122" presetID="63" presetClass="path" presetSubtype="0" decel="50000" fill="hold" nodeType="withEffect">
                                  <p:stCondLst>
                                    <p:cond delay="750"/>
                                  </p:stCondLst>
                                  <p:childTnLst>
                                    <p:animMotion origin="layout" path="M 0.01523 2.59259E-6 L -0.06315 2.59259E-6 " pathEditMode="relative" rAng="0" ptsTypes="AA">
                                      <p:cBhvr>
                                        <p:cTn id="123" dur="750" spd="-100000" fill="hold"/>
                                        <p:tgtEl>
                                          <p:spTgt spid="3"/>
                                        </p:tgtEl>
                                        <p:attrNameLst>
                                          <p:attrName>ppt_x</p:attrName>
                                          <p:attrName>ppt_y</p:attrName>
                                        </p:attrNameLst>
                                      </p:cBhvr>
                                      <p:rCtr x="-3919" y="0"/>
                                    </p:animMotion>
                                  </p:childTnLst>
                                </p:cTn>
                              </p:par>
                              <p:par>
                                <p:cTn id="124" presetID="35" presetClass="path" presetSubtype="0" accel="50000" decel="50000" fill="hold" nodeType="withEffect">
                                  <p:stCondLst>
                                    <p:cond delay="1500"/>
                                  </p:stCondLst>
                                  <p:childTnLst>
                                    <p:animMotion origin="layout" path="M 0.01601 2.59259E-6 L 2.08333E-6 2.59259E-6 " pathEditMode="relative" rAng="0" ptsTypes="AA">
                                      <p:cBhvr>
                                        <p:cTn id="125" dur="750" fill="hold"/>
                                        <p:tgtEl>
                                          <p:spTgt spid="3"/>
                                        </p:tgtEl>
                                        <p:attrNameLst>
                                          <p:attrName>ppt_x</p:attrName>
                                          <p:attrName>ppt_y</p:attrName>
                                        </p:attrNameLst>
                                      </p:cBhvr>
                                      <p:rCtr x="-807" y="0"/>
                                    </p:animMotion>
                                  </p:childTnLst>
                                </p:cTn>
                              </p:par>
                              <p:par>
                                <p:cTn id="126" presetID="42" presetClass="entr" presetSubtype="0" fill="hold" nodeType="with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fade">
                                      <p:cBhvr>
                                        <p:cTn id="128" dur="1000"/>
                                        <p:tgtEl>
                                          <p:spTgt spid="34"/>
                                        </p:tgtEl>
                                      </p:cBhvr>
                                    </p:animEffect>
                                    <p:anim calcmode="lin" valueType="num">
                                      <p:cBhvr>
                                        <p:cTn id="129" dur="1000" fill="hold"/>
                                        <p:tgtEl>
                                          <p:spTgt spid="34"/>
                                        </p:tgtEl>
                                        <p:attrNameLst>
                                          <p:attrName>ppt_x</p:attrName>
                                        </p:attrNameLst>
                                      </p:cBhvr>
                                      <p:tavLst>
                                        <p:tav tm="0">
                                          <p:val>
                                            <p:strVal val="#ppt_x"/>
                                          </p:val>
                                        </p:tav>
                                        <p:tav tm="100000">
                                          <p:val>
                                            <p:strVal val="#ppt_x"/>
                                          </p:val>
                                        </p:tav>
                                      </p:tavLst>
                                    </p:anim>
                                    <p:anim calcmode="lin" valueType="num">
                                      <p:cBhvr>
                                        <p:cTn id="130" dur="1000" fill="hold"/>
                                        <p:tgtEl>
                                          <p:spTgt spid="34"/>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fade">
                                      <p:cBhvr>
                                        <p:cTn id="133" dur="1000"/>
                                        <p:tgtEl>
                                          <p:spTgt spid="37"/>
                                        </p:tgtEl>
                                      </p:cBhvr>
                                    </p:animEffect>
                                    <p:anim calcmode="lin" valueType="num">
                                      <p:cBhvr>
                                        <p:cTn id="134" dur="1000" fill="hold"/>
                                        <p:tgtEl>
                                          <p:spTgt spid="37"/>
                                        </p:tgtEl>
                                        <p:attrNameLst>
                                          <p:attrName>ppt_x</p:attrName>
                                        </p:attrNameLst>
                                      </p:cBhvr>
                                      <p:tavLst>
                                        <p:tav tm="0">
                                          <p:val>
                                            <p:strVal val="#ppt_x"/>
                                          </p:val>
                                        </p:tav>
                                        <p:tav tm="100000">
                                          <p:val>
                                            <p:strVal val="#ppt_x"/>
                                          </p:val>
                                        </p:tav>
                                      </p:tavLst>
                                    </p:anim>
                                    <p:anim calcmode="lin" valueType="num">
                                      <p:cBhvr>
                                        <p:cTn id="135" dur="1000" fill="hold"/>
                                        <p:tgtEl>
                                          <p:spTgt spid="37"/>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1000"/>
                                        <p:tgtEl>
                                          <p:spTgt spid="40"/>
                                        </p:tgtEl>
                                      </p:cBhvr>
                                    </p:animEffect>
                                    <p:anim calcmode="lin" valueType="num">
                                      <p:cBhvr>
                                        <p:cTn id="139" dur="1000" fill="hold"/>
                                        <p:tgtEl>
                                          <p:spTgt spid="40"/>
                                        </p:tgtEl>
                                        <p:attrNameLst>
                                          <p:attrName>ppt_x</p:attrName>
                                        </p:attrNameLst>
                                      </p:cBhvr>
                                      <p:tavLst>
                                        <p:tav tm="0">
                                          <p:val>
                                            <p:strVal val="#ppt_x"/>
                                          </p:val>
                                        </p:tav>
                                        <p:tav tm="100000">
                                          <p:val>
                                            <p:strVal val="#ppt_x"/>
                                          </p:val>
                                        </p:tav>
                                      </p:tavLst>
                                    </p:anim>
                                    <p:anim calcmode="lin" valueType="num">
                                      <p:cBhvr>
                                        <p:cTn id="140" dur="1000" fill="hold"/>
                                        <p:tgtEl>
                                          <p:spTgt spid="40"/>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46"/>
                                        </p:tgtEl>
                                        <p:attrNameLst>
                                          <p:attrName>style.visibility</p:attrName>
                                        </p:attrNameLst>
                                      </p:cBhvr>
                                      <p:to>
                                        <p:strVal val="visible"/>
                                      </p:to>
                                    </p:set>
                                    <p:animEffect transition="in" filter="fade">
                                      <p:cBhvr>
                                        <p:cTn id="148" dur="1000"/>
                                        <p:tgtEl>
                                          <p:spTgt spid="46"/>
                                        </p:tgtEl>
                                      </p:cBhvr>
                                    </p:animEffect>
                                    <p:anim calcmode="lin" valueType="num">
                                      <p:cBhvr>
                                        <p:cTn id="149" dur="1000" fill="hold"/>
                                        <p:tgtEl>
                                          <p:spTgt spid="46"/>
                                        </p:tgtEl>
                                        <p:attrNameLst>
                                          <p:attrName>ppt_x</p:attrName>
                                        </p:attrNameLst>
                                      </p:cBhvr>
                                      <p:tavLst>
                                        <p:tav tm="0">
                                          <p:val>
                                            <p:strVal val="#ppt_x"/>
                                          </p:val>
                                        </p:tav>
                                        <p:tav tm="100000">
                                          <p:val>
                                            <p:strVal val="#ppt_x"/>
                                          </p:val>
                                        </p:tav>
                                      </p:tavLst>
                                    </p:anim>
                                    <p:anim calcmode="lin" valueType="num">
                                      <p:cBhvr>
                                        <p:cTn id="15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6" grpId="0" animBg="1"/>
      <p:bldP spid="27" grpId="0" animBg="1"/>
      <p:bldP spid="28" grpId="0" animBg="1"/>
      <p:bldP spid="29" grpId="0" animBg="1"/>
      <p:bldP spid="30" grpId="0" animBg="1"/>
      <p:bldP spid="31" grpId="0" animBg="1"/>
      <p:bldP spid="32" grpId="0"/>
      <p:bldP spid="3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833AE-6197-4935-89F9-84969AC6BF5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olidFill>
                  <a:schemeClr val="tx1">
                    <a:lumMod val="50000"/>
                    <a:lumOff val="50000"/>
                  </a:schemeClr>
                </a:solidFill>
                <a:latin typeface="Impact" panose="020B0806030902050204" pitchFamily="34" charset="0"/>
                <a:sym typeface="+mn-lt"/>
              </a:rPr>
              <a:t>01</a:t>
            </a:r>
            <a:endParaRPr lang="zh-CN" altLang="en-US" dirty="0">
              <a:solidFill>
                <a:schemeClr val="tx1">
                  <a:lumMod val="50000"/>
                  <a:lumOff val="50000"/>
                </a:schemeClr>
              </a:solidFill>
              <a:latin typeface="Impact" panose="020B0806030902050204" pitchFamily="34" charset="0"/>
              <a:sym typeface="+mn-lt"/>
            </a:endParaRPr>
          </a:p>
        </p:txBody>
      </p:sp>
      <p:cxnSp>
        <p:nvCxnSpPr>
          <p:cNvPr id="3" name="直接连接符 2">
            <a:extLst>
              <a:ext uri="{FF2B5EF4-FFF2-40B4-BE49-F238E27FC236}">
                <a16:creationId xmlns:a16="http://schemas.microsoft.com/office/drawing/2014/main" id="{3A4510C1-FFA9-45D0-AC6A-37E5CAE40A2D}"/>
              </a:ext>
            </a:extLst>
          </p:cNvPr>
          <p:cNvCxnSpPr>
            <a:cxnSpLocks/>
          </p:cNvCxnSpPr>
          <p:nvPr/>
        </p:nvCxnSpPr>
        <p:spPr>
          <a:xfrm>
            <a:off x="1154463" y="152400"/>
            <a:ext cx="0" cy="75795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72DD9305-F066-40C5-8E03-EACE81BCB533}"/>
              </a:ext>
            </a:extLst>
          </p:cNvPr>
          <p:cNvGrpSpPr/>
          <p:nvPr/>
        </p:nvGrpSpPr>
        <p:grpSpPr>
          <a:xfrm>
            <a:off x="5570479" y="2325743"/>
            <a:ext cx="6408261" cy="2320917"/>
            <a:chOff x="5570479" y="2325743"/>
            <a:chExt cx="6408261" cy="2320917"/>
          </a:xfrm>
        </p:grpSpPr>
        <p:sp>
          <p:nvSpPr>
            <p:cNvPr id="5" name="Freeform 77">
              <a:extLst>
                <a:ext uri="{FF2B5EF4-FFF2-40B4-BE49-F238E27FC236}">
                  <a16:creationId xmlns:a16="http://schemas.microsoft.com/office/drawing/2014/main" id="{7CCF48F8-1E1D-467B-9E38-40E9F0F9246F}"/>
                </a:ext>
              </a:extLst>
            </p:cNvPr>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78">
              <a:extLst>
                <a:ext uri="{FF2B5EF4-FFF2-40B4-BE49-F238E27FC236}">
                  <a16:creationId xmlns:a16="http://schemas.microsoft.com/office/drawing/2014/main" id="{FD738395-06AE-4897-A15B-9A92230AF571}"/>
                </a:ext>
              </a:extLst>
            </p:cNvPr>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79">
              <a:extLst>
                <a:ext uri="{FF2B5EF4-FFF2-40B4-BE49-F238E27FC236}">
                  <a16:creationId xmlns:a16="http://schemas.microsoft.com/office/drawing/2014/main" id="{B6DCC8C0-4FDE-424B-A3AD-E6F67DD4C209}"/>
                </a:ext>
              </a:extLst>
            </p:cNvPr>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0">
              <a:extLst>
                <a:ext uri="{FF2B5EF4-FFF2-40B4-BE49-F238E27FC236}">
                  <a16:creationId xmlns:a16="http://schemas.microsoft.com/office/drawing/2014/main" id="{4246474A-DD08-4A9F-B6F1-C7FDA3E805C5}"/>
                </a:ext>
              </a:extLst>
            </p:cNvPr>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81">
              <a:extLst>
                <a:ext uri="{FF2B5EF4-FFF2-40B4-BE49-F238E27FC236}">
                  <a16:creationId xmlns:a16="http://schemas.microsoft.com/office/drawing/2014/main" id="{5FD1F190-BD81-4A2D-B6FD-16187572D3ED}"/>
                </a:ext>
              </a:extLst>
            </p:cNvPr>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2">
              <a:extLst>
                <a:ext uri="{FF2B5EF4-FFF2-40B4-BE49-F238E27FC236}">
                  <a16:creationId xmlns:a16="http://schemas.microsoft.com/office/drawing/2014/main" id="{A3CB54BA-A07B-490C-B7C0-CFD581CF0D06}"/>
                </a:ext>
              </a:extLst>
            </p:cNvPr>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83">
              <a:extLst>
                <a:ext uri="{FF2B5EF4-FFF2-40B4-BE49-F238E27FC236}">
                  <a16:creationId xmlns:a16="http://schemas.microsoft.com/office/drawing/2014/main" id="{2AA33771-C992-457E-BD1E-1723B78A170F}"/>
                </a:ext>
              </a:extLst>
            </p:cNvPr>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84">
              <a:extLst>
                <a:ext uri="{FF2B5EF4-FFF2-40B4-BE49-F238E27FC236}">
                  <a16:creationId xmlns:a16="http://schemas.microsoft.com/office/drawing/2014/main" id="{9D5DC25E-7956-4405-80A9-3E790B4A7F9B}"/>
                </a:ext>
              </a:extLst>
            </p:cNvPr>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85">
              <a:extLst>
                <a:ext uri="{FF2B5EF4-FFF2-40B4-BE49-F238E27FC236}">
                  <a16:creationId xmlns:a16="http://schemas.microsoft.com/office/drawing/2014/main" id="{9296344E-3C85-490D-9661-C1A5EE3E2CF2}"/>
                </a:ext>
              </a:extLst>
            </p:cNvPr>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86">
              <a:extLst>
                <a:ext uri="{FF2B5EF4-FFF2-40B4-BE49-F238E27FC236}">
                  <a16:creationId xmlns:a16="http://schemas.microsoft.com/office/drawing/2014/main" id="{E558D1BF-C2BA-47A5-B082-0BA81B90D9FC}"/>
                </a:ext>
              </a:extLst>
            </p:cNvPr>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88">
              <a:extLst>
                <a:ext uri="{FF2B5EF4-FFF2-40B4-BE49-F238E27FC236}">
                  <a16:creationId xmlns:a16="http://schemas.microsoft.com/office/drawing/2014/main" id="{CF6A2AE6-E22B-4EB2-A3D8-D715E33730C6}"/>
                </a:ext>
              </a:extLst>
            </p:cNvPr>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89">
              <a:extLst>
                <a:ext uri="{FF2B5EF4-FFF2-40B4-BE49-F238E27FC236}">
                  <a16:creationId xmlns:a16="http://schemas.microsoft.com/office/drawing/2014/main" id="{03BFDB93-B004-486D-909D-DA163117B875}"/>
                </a:ext>
              </a:extLst>
            </p:cNvPr>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90">
              <a:extLst>
                <a:ext uri="{FF2B5EF4-FFF2-40B4-BE49-F238E27FC236}">
                  <a16:creationId xmlns:a16="http://schemas.microsoft.com/office/drawing/2014/main" id="{2D836737-A921-4526-9083-E718D384C3B9}"/>
                </a:ext>
              </a:extLst>
            </p:cNvPr>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91">
              <a:extLst>
                <a:ext uri="{FF2B5EF4-FFF2-40B4-BE49-F238E27FC236}">
                  <a16:creationId xmlns:a16="http://schemas.microsoft.com/office/drawing/2014/main" id="{914931AC-6F65-4A3A-A898-A66C46DC0C40}"/>
                </a:ext>
              </a:extLst>
            </p:cNvPr>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92">
              <a:extLst>
                <a:ext uri="{FF2B5EF4-FFF2-40B4-BE49-F238E27FC236}">
                  <a16:creationId xmlns:a16="http://schemas.microsoft.com/office/drawing/2014/main" id="{F0EFD0F6-EE1E-4EF3-A7C7-D7583A6213A6}"/>
                </a:ext>
              </a:extLst>
            </p:cNvPr>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93">
              <a:extLst>
                <a:ext uri="{FF2B5EF4-FFF2-40B4-BE49-F238E27FC236}">
                  <a16:creationId xmlns:a16="http://schemas.microsoft.com/office/drawing/2014/main" id="{4CAE802C-63E6-4978-932C-7D74B3AE6547}"/>
                </a:ext>
              </a:extLst>
            </p:cNvPr>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94">
              <a:extLst>
                <a:ext uri="{FF2B5EF4-FFF2-40B4-BE49-F238E27FC236}">
                  <a16:creationId xmlns:a16="http://schemas.microsoft.com/office/drawing/2014/main" id="{6329CA3E-56C2-43A4-96AD-3A969B2D7431}"/>
                </a:ext>
              </a:extLst>
            </p:cNvPr>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95">
              <a:extLst>
                <a:ext uri="{FF2B5EF4-FFF2-40B4-BE49-F238E27FC236}">
                  <a16:creationId xmlns:a16="http://schemas.microsoft.com/office/drawing/2014/main" id="{1C7822E3-AAAD-4E6D-930D-568454C38F41}"/>
                </a:ext>
              </a:extLst>
            </p:cNvPr>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96">
              <a:extLst>
                <a:ext uri="{FF2B5EF4-FFF2-40B4-BE49-F238E27FC236}">
                  <a16:creationId xmlns:a16="http://schemas.microsoft.com/office/drawing/2014/main" id="{DFEB9A28-5836-4690-AAF3-C7E8D4F50125}"/>
                </a:ext>
              </a:extLst>
            </p:cNvPr>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97">
              <a:extLst>
                <a:ext uri="{FF2B5EF4-FFF2-40B4-BE49-F238E27FC236}">
                  <a16:creationId xmlns:a16="http://schemas.microsoft.com/office/drawing/2014/main" id="{3E48BE1C-B2AB-468E-93A8-FBABF3D89D4B}"/>
                </a:ext>
              </a:extLst>
            </p:cNvPr>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98">
              <a:extLst>
                <a:ext uri="{FF2B5EF4-FFF2-40B4-BE49-F238E27FC236}">
                  <a16:creationId xmlns:a16="http://schemas.microsoft.com/office/drawing/2014/main" id="{52BF7B02-7BC1-4E01-901D-5B22B3AEB6E3}"/>
                </a:ext>
              </a:extLst>
            </p:cNvPr>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99">
              <a:extLst>
                <a:ext uri="{FF2B5EF4-FFF2-40B4-BE49-F238E27FC236}">
                  <a16:creationId xmlns:a16="http://schemas.microsoft.com/office/drawing/2014/main" id="{878A4D5C-8FCE-49BC-B7F3-7D60A011E9DA}"/>
                </a:ext>
              </a:extLst>
            </p:cNvPr>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100">
              <a:extLst>
                <a:ext uri="{FF2B5EF4-FFF2-40B4-BE49-F238E27FC236}">
                  <a16:creationId xmlns:a16="http://schemas.microsoft.com/office/drawing/2014/main" id="{FAB10234-7195-440D-81D3-53AD6C8BC4EA}"/>
                </a:ext>
              </a:extLst>
            </p:cNvPr>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101">
              <a:extLst>
                <a:ext uri="{FF2B5EF4-FFF2-40B4-BE49-F238E27FC236}">
                  <a16:creationId xmlns:a16="http://schemas.microsoft.com/office/drawing/2014/main" id="{D5496CBE-A6D9-4C0A-A44D-DC8B147797C4}"/>
                </a:ext>
              </a:extLst>
            </p:cNvPr>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102">
              <a:extLst>
                <a:ext uri="{FF2B5EF4-FFF2-40B4-BE49-F238E27FC236}">
                  <a16:creationId xmlns:a16="http://schemas.microsoft.com/office/drawing/2014/main" id="{AA310FBC-A2B1-48C1-B74A-601C76D21F24}"/>
                </a:ext>
              </a:extLst>
            </p:cNvPr>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103">
              <a:extLst>
                <a:ext uri="{FF2B5EF4-FFF2-40B4-BE49-F238E27FC236}">
                  <a16:creationId xmlns:a16="http://schemas.microsoft.com/office/drawing/2014/main" id="{1FC23BC3-42D7-437D-8494-D5C65B2D1ECC}"/>
                </a:ext>
              </a:extLst>
            </p:cNvPr>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104">
              <a:extLst>
                <a:ext uri="{FF2B5EF4-FFF2-40B4-BE49-F238E27FC236}">
                  <a16:creationId xmlns:a16="http://schemas.microsoft.com/office/drawing/2014/main" id="{CD1DC8EA-5FA3-4A7D-B131-3D0FFECC254F}"/>
                </a:ext>
              </a:extLst>
            </p:cNvPr>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105">
              <a:extLst>
                <a:ext uri="{FF2B5EF4-FFF2-40B4-BE49-F238E27FC236}">
                  <a16:creationId xmlns:a16="http://schemas.microsoft.com/office/drawing/2014/main" id="{B37A1365-B864-46C4-9AA9-A4EB3B476B62}"/>
                </a:ext>
              </a:extLst>
            </p:cNvPr>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106">
              <a:extLst>
                <a:ext uri="{FF2B5EF4-FFF2-40B4-BE49-F238E27FC236}">
                  <a16:creationId xmlns:a16="http://schemas.microsoft.com/office/drawing/2014/main" id="{F7B2ACEB-58CA-4287-800E-A794D5DF17A4}"/>
                </a:ext>
              </a:extLst>
            </p:cNvPr>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107">
              <a:extLst>
                <a:ext uri="{FF2B5EF4-FFF2-40B4-BE49-F238E27FC236}">
                  <a16:creationId xmlns:a16="http://schemas.microsoft.com/office/drawing/2014/main" id="{80C5EF7F-845E-4256-A7B2-4B7921525D69}"/>
                </a:ext>
              </a:extLst>
            </p:cNvPr>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108">
              <a:extLst>
                <a:ext uri="{FF2B5EF4-FFF2-40B4-BE49-F238E27FC236}">
                  <a16:creationId xmlns:a16="http://schemas.microsoft.com/office/drawing/2014/main" id="{A98FA81D-2925-4487-B9EE-C9757475184B}"/>
                </a:ext>
              </a:extLst>
            </p:cNvPr>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109">
              <a:extLst>
                <a:ext uri="{FF2B5EF4-FFF2-40B4-BE49-F238E27FC236}">
                  <a16:creationId xmlns:a16="http://schemas.microsoft.com/office/drawing/2014/main" id="{B9C70529-AD57-4417-B63D-85644339536C}"/>
                </a:ext>
              </a:extLst>
            </p:cNvPr>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110">
              <a:extLst>
                <a:ext uri="{FF2B5EF4-FFF2-40B4-BE49-F238E27FC236}">
                  <a16:creationId xmlns:a16="http://schemas.microsoft.com/office/drawing/2014/main" id="{AAE3022A-6B66-4B9D-B87D-A3C6C92FEF0E}"/>
                </a:ext>
              </a:extLst>
            </p:cNvPr>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111">
              <a:extLst>
                <a:ext uri="{FF2B5EF4-FFF2-40B4-BE49-F238E27FC236}">
                  <a16:creationId xmlns:a16="http://schemas.microsoft.com/office/drawing/2014/main" id="{B65288C2-D292-4B1B-A94C-C7AB1403ED09}"/>
                </a:ext>
              </a:extLst>
            </p:cNvPr>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112">
              <a:extLst>
                <a:ext uri="{FF2B5EF4-FFF2-40B4-BE49-F238E27FC236}">
                  <a16:creationId xmlns:a16="http://schemas.microsoft.com/office/drawing/2014/main" id="{DFD0B4CE-E34D-4B8F-A6BF-909E78BD29FE}"/>
                </a:ext>
              </a:extLst>
            </p:cNvPr>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113">
              <a:extLst>
                <a:ext uri="{FF2B5EF4-FFF2-40B4-BE49-F238E27FC236}">
                  <a16:creationId xmlns:a16="http://schemas.microsoft.com/office/drawing/2014/main" id="{5830E979-A340-4DA1-8209-94CEACD0E766}"/>
                </a:ext>
              </a:extLst>
            </p:cNvPr>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114">
              <a:extLst>
                <a:ext uri="{FF2B5EF4-FFF2-40B4-BE49-F238E27FC236}">
                  <a16:creationId xmlns:a16="http://schemas.microsoft.com/office/drawing/2014/main" id="{F090A512-00CC-4A66-BB67-DE892A5919E6}"/>
                </a:ext>
              </a:extLst>
            </p:cNvPr>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115">
              <a:extLst>
                <a:ext uri="{FF2B5EF4-FFF2-40B4-BE49-F238E27FC236}">
                  <a16:creationId xmlns:a16="http://schemas.microsoft.com/office/drawing/2014/main" id="{7425DEE4-7B9A-413D-938F-73618F6C33FC}"/>
                </a:ext>
              </a:extLst>
            </p:cNvPr>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Freeform 116">
              <a:extLst>
                <a:ext uri="{FF2B5EF4-FFF2-40B4-BE49-F238E27FC236}">
                  <a16:creationId xmlns:a16="http://schemas.microsoft.com/office/drawing/2014/main" id="{66F87C58-2FF2-43A5-B65B-F26406C5364A}"/>
                </a:ext>
              </a:extLst>
            </p:cNvPr>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117">
              <a:extLst>
                <a:ext uri="{FF2B5EF4-FFF2-40B4-BE49-F238E27FC236}">
                  <a16:creationId xmlns:a16="http://schemas.microsoft.com/office/drawing/2014/main" id="{3C54F24D-755B-44FF-95DB-0A889DA8F50F}"/>
                </a:ext>
              </a:extLst>
            </p:cNvPr>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Freeform 118">
              <a:extLst>
                <a:ext uri="{FF2B5EF4-FFF2-40B4-BE49-F238E27FC236}">
                  <a16:creationId xmlns:a16="http://schemas.microsoft.com/office/drawing/2014/main" id="{0F953584-7DC0-4F29-80BA-D97A2434167C}"/>
                </a:ext>
              </a:extLst>
            </p:cNvPr>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119">
              <a:extLst>
                <a:ext uri="{FF2B5EF4-FFF2-40B4-BE49-F238E27FC236}">
                  <a16:creationId xmlns:a16="http://schemas.microsoft.com/office/drawing/2014/main" id="{54278EA1-E025-461E-9715-658968F66179}"/>
                </a:ext>
              </a:extLst>
            </p:cNvPr>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120">
              <a:extLst>
                <a:ext uri="{FF2B5EF4-FFF2-40B4-BE49-F238E27FC236}">
                  <a16:creationId xmlns:a16="http://schemas.microsoft.com/office/drawing/2014/main" id="{FC50F694-ED96-406B-B6C3-B0564A967031}"/>
                </a:ext>
              </a:extLst>
            </p:cNvPr>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121">
              <a:extLst>
                <a:ext uri="{FF2B5EF4-FFF2-40B4-BE49-F238E27FC236}">
                  <a16:creationId xmlns:a16="http://schemas.microsoft.com/office/drawing/2014/main" id="{5C08A3EE-98C5-4D3D-A04E-4E287C98BD9F}"/>
                </a:ext>
              </a:extLst>
            </p:cNvPr>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5">
              <a:extLst>
                <a:ext uri="{FF2B5EF4-FFF2-40B4-BE49-F238E27FC236}">
                  <a16:creationId xmlns:a16="http://schemas.microsoft.com/office/drawing/2014/main" id="{77F2DCD8-0B34-44E7-9671-64823AADBF46}"/>
                </a:ext>
              </a:extLst>
            </p:cNvPr>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6">
              <a:extLst>
                <a:ext uri="{FF2B5EF4-FFF2-40B4-BE49-F238E27FC236}">
                  <a16:creationId xmlns:a16="http://schemas.microsoft.com/office/drawing/2014/main" id="{AEAE7F98-BCA2-40E8-9AFB-FDFB83BD39DD}"/>
                </a:ext>
              </a:extLst>
            </p:cNvPr>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7">
              <a:extLst>
                <a:ext uri="{FF2B5EF4-FFF2-40B4-BE49-F238E27FC236}">
                  <a16:creationId xmlns:a16="http://schemas.microsoft.com/office/drawing/2014/main" id="{19AFE720-9E46-4996-A22E-3235D7F0A4A1}"/>
                </a:ext>
              </a:extLst>
            </p:cNvPr>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8">
              <a:extLst>
                <a:ext uri="{FF2B5EF4-FFF2-40B4-BE49-F238E27FC236}">
                  <a16:creationId xmlns:a16="http://schemas.microsoft.com/office/drawing/2014/main" id="{D1C81A38-773D-4E2D-8D9D-2408446EAD68}"/>
                </a:ext>
              </a:extLst>
            </p:cNvPr>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9">
              <a:extLst>
                <a:ext uri="{FF2B5EF4-FFF2-40B4-BE49-F238E27FC236}">
                  <a16:creationId xmlns:a16="http://schemas.microsoft.com/office/drawing/2014/main" id="{6A921771-8073-41E5-AA89-B1E20CB2ECE9}"/>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4" name="Freeform 10">
              <a:extLst>
                <a:ext uri="{FF2B5EF4-FFF2-40B4-BE49-F238E27FC236}">
                  <a16:creationId xmlns:a16="http://schemas.microsoft.com/office/drawing/2014/main" id="{EC20AF5C-83CA-4711-9BE1-704296CC9A6D}"/>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11">
              <a:extLst>
                <a:ext uri="{FF2B5EF4-FFF2-40B4-BE49-F238E27FC236}">
                  <a16:creationId xmlns:a16="http://schemas.microsoft.com/office/drawing/2014/main" id="{CA28B23A-31CA-4CD8-B4EF-C27F55565E08}"/>
                </a:ext>
              </a:extLst>
            </p:cNvPr>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12">
              <a:extLst>
                <a:ext uri="{FF2B5EF4-FFF2-40B4-BE49-F238E27FC236}">
                  <a16:creationId xmlns:a16="http://schemas.microsoft.com/office/drawing/2014/main" id="{C35A9012-2D80-4F07-9D19-3B6BB9CC75AF}"/>
                </a:ext>
              </a:extLst>
            </p:cNvPr>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13">
              <a:extLst>
                <a:ext uri="{FF2B5EF4-FFF2-40B4-BE49-F238E27FC236}">
                  <a16:creationId xmlns:a16="http://schemas.microsoft.com/office/drawing/2014/main" id="{3B2DC76F-012F-408E-AF8C-F61CBE6347AC}"/>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14">
              <a:extLst>
                <a:ext uri="{FF2B5EF4-FFF2-40B4-BE49-F238E27FC236}">
                  <a16:creationId xmlns:a16="http://schemas.microsoft.com/office/drawing/2014/main" id="{A7556D04-7DF6-4C2F-B28A-425867155EE3}"/>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15">
              <a:extLst>
                <a:ext uri="{FF2B5EF4-FFF2-40B4-BE49-F238E27FC236}">
                  <a16:creationId xmlns:a16="http://schemas.microsoft.com/office/drawing/2014/main" id="{C5C1A354-8240-4560-B924-ABFD0F7A255E}"/>
                </a:ext>
              </a:extLst>
            </p:cNvPr>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16">
              <a:extLst>
                <a:ext uri="{FF2B5EF4-FFF2-40B4-BE49-F238E27FC236}">
                  <a16:creationId xmlns:a16="http://schemas.microsoft.com/office/drawing/2014/main" id="{85A19973-9987-41DC-A76A-461D59DCC571}"/>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Freeform 17">
              <a:extLst>
                <a:ext uri="{FF2B5EF4-FFF2-40B4-BE49-F238E27FC236}">
                  <a16:creationId xmlns:a16="http://schemas.microsoft.com/office/drawing/2014/main" id="{6950E0B1-E964-4543-813F-FFBF8F7C7FB0}"/>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Freeform 18">
              <a:extLst>
                <a:ext uri="{FF2B5EF4-FFF2-40B4-BE49-F238E27FC236}">
                  <a16:creationId xmlns:a16="http://schemas.microsoft.com/office/drawing/2014/main" id="{10E0F118-E02C-44F7-9E41-B14960180AA1}"/>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19">
              <a:extLst>
                <a:ext uri="{FF2B5EF4-FFF2-40B4-BE49-F238E27FC236}">
                  <a16:creationId xmlns:a16="http://schemas.microsoft.com/office/drawing/2014/main" id="{131AC5BC-9996-42C9-9299-893D61DF7F22}"/>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4" name="Freeform 20">
              <a:extLst>
                <a:ext uri="{FF2B5EF4-FFF2-40B4-BE49-F238E27FC236}">
                  <a16:creationId xmlns:a16="http://schemas.microsoft.com/office/drawing/2014/main" id="{3E749AF3-05F4-4A61-804B-2728F46695F8}"/>
                </a:ext>
              </a:extLst>
            </p:cNvPr>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1">
              <a:extLst>
                <a:ext uri="{FF2B5EF4-FFF2-40B4-BE49-F238E27FC236}">
                  <a16:creationId xmlns:a16="http://schemas.microsoft.com/office/drawing/2014/main" id="{FC39D1D7-C0B2-40C1-87B0-B11FD231E2FB}"/>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Freeform 22">
              <a:extLst>
                <a:ext uri="{FF2B5EF4-FFF2-40B4-BE49-F238E27FC236}">
                  <a16:creationId xmlns:a16="http://schemas.microsoft.com/office/drawing/2014/main" id="{2A517DFE-7399-4C87-9EE2-7D4D66AD538E}"/>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3">
              <a:extLst>
                <a:ext uri="{FF2B5EF4-FFF2-40B4-BE49-F238E27FC236}">
                  <a16:creationId xmlns:a16="http://schemas.microsoft.com/office/drawing/2014/main" id="{9DAC2E9C-A97B-47BF-8C8E-0E988EF37217}"/>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4">
              <a:extLst>
                <a:ext uri="{FF2B5EF4-FFF2-40B4-BE49-F238E27FC236}">
                  <a16:creationId xmlns:a16="http://schemas.microsoft.com/office/drawing/2014/main" id="{06B55665-DE39-4F85-A3FE-54C0ACAB1969}"/>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9" name="Freeform 25">
              <a:extLst>
                <a:ext uri="{FF2B5EF4-FFF2-40B4-BE49-F238E27FC236}">
                  <a16:creationId xmlns:a16="http://schemas.microsoft.com/office/drawing/2014/main" id="{DE65E0EB-D5C5-4AAC-8441-C4D1BA9FD850}"/>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Freeform 26">
              <a:extLst>
                <a:ext uri="{FF2B5EF4-FFF2-40B4-BE49-F238E27FC236}">
                  <a16:creationId xmlns:a16="http://schemas.microsoft.com/office/drawing/2014/main" id="{7409FAE4-4E64-442D-8FCF-745BB193D323}"/>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7">
              <a:extLst>
                <a:ext uri="{FF2B5EF4-FFF2-40B4-BE49-F238E27FC236}">
                  <a16:creationId xmlns:a16="http://schemas.microsoft.com/office/drawing/2014/main" id="{E8A20D4C-7B79-4529-A438-08F438FE2246}"/>
                </a:ext>
              </a:extLst>
            </p:cNvPr>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8">
              <a:extLst>
                <a:ext uri="{FF2B5EF4-FFF2-40B4-BE49-F238E27FC236}">
                  <a16:creationId xmlns:a16="http://schemas.microsoft.com/office/drawing/2014/main" id="{C8738610-3A79-4FD9-BEF7-7412DFED548C}"/>
                </a:ext>
              </a:extLst>
            </p:cNvPr>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3" name="Freeform 29">
              <a:extLst>
                <a:ext uri="{FF2B5EF4-FFF2-40B4-BE49-F238E27FC236}">
                  <a16:creationId xmlns:a16="http://schemas.microsoft.com/office/drawing/2014/main" id="{1C975857-D678-4C12-82AA-76416E7128D3}"/>
                </a:ext>
              </a:extLst>
            </p:cNvPr>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Freeform 30">
              <a:extLst>
                <a:ext uri="{FF2B5EF4-FFF2-40B4-BE49-F238E27FC236}">
                  <a16:creationId xmlns:a16="http://schemas.microsoft.com/office/drawing/2014/main" id="{723BBB8F-BCBB-40E2-87F9-468C943AB8CA}"/>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Freeform 31">
              <a:extLst>
                <a:ext uri="{FF2B5EF4-FFF2-40B4-BE49-F238E27FC236}">
                  <a16:creationId xmlns:a16="http://schemas.microsoft.com/office/drawing/2014/main" id="{03B47D4D-E719-4166-B9BD-95341E450D01}"/>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6" name="Freeform 32">
              <a:extLst>
                <a:ext uri="{FF2B5EF4-FFF2-40B4-BE49-F238E27FC236}">
                  <a16:creationId xmlns:a16="http://schemas.microsoft.com/office/drawing/2014/main" id="{173F385C-CC34-46CA-BB22-E15D798A0E50}"/>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Freeform 33">
              <a:extLst>
                <a:ext uri="{FF2B5EF4-FFF2-40B4-BE49-F238E27FC236}">
                  <a16:creationId xmlns:a16="http://schemas.microsoft.com/office/drawing/2014/main" id="{45BC41D0-FE8A-44CF-AFBA-1CEDF60B79D1}"/>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34">
              <a:extLst>
                <a:ext uri="{FF2B5EF4-FFF2-40B4-BE49-F238E27FC236}">
                  <a16:creationId xmlns:a16="http://schemas.microsoft.com/office/drawing/2014/main" id="{06ACEB09-3289-4A57-B578-F5F30892848B}"/>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35">
              <a:extLst>
                <a:ext uri="{FF2B5EF4-FFF2-40B4-BE49-F238E27FC236}">
                  <a16:creationId xmlns:a16="http://schemas.microsoft.com/office/drawing/2014/main" id="{A1F01753-9339-4E4D-82A6-99649CD5C7F1}"/>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36">
              <a:extLst>
                <a:ext uri="{FF2B5EF4-FFF2-40B4-BE49-F238E27FC236}">
                  <a16:creationId xmlns:a16="http://schemas.microsoft.com/office/drawing/2014/main" id="{9667687A-A8D0-429B-9D3C-EBCD5E780AB5}"/>
                </a:ext>
              </a:extLst>
            </p:cNvPr>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37">
              <a:extLst>
                <a:ext uri="{FF2B5EF4-FFF2-40B4-BE49-F238E27FC236}">
                  <a16:creationId xmlns:a16="http://schemas.microsoft.com/office/drawing/2014/main" id="{D3D978B9-1C82-45AF-84A9-8D93CA8CAFAC}"/>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38">
              <a:extLst>
                <a:ext uri="{FF2B5EF4-FFF2-40B4-BE49-F238E27FC236}">
                  <a16:creationId xmlns:a16="http://schemas.microsoft.com/office/drawing/2014/main" id="{59B2B5AE-78C9-4130-B81E-4C62DB841B29}"/>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3" name="Freeform 39">
              <a:extLst>
                <a:ext uri="{FF2B5EF4-FFF2-40B4-BE49-F238E27FC236}">
                  <a16:creationId xmlns:a16="http://schemas.microsoft.com/office/drawing/2014/main" id="{8F271DF4-FE42-4058-9CAA-C7E4BE14F552}"/>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40">
              <a:extLst>
                <a:ext uri="{FF2B5EF4-FFF2-40B4-BE49-F238E27FC236}">
                  <a16:creationId xmlns:a16="http://schemas.microsoft.com/office/drawing/2014/main" id="{8E4608BF-CF9D-4DA7-8722-444E2670AA53}"/>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41">
              <a:extLst>
                <a:ext uri="{FF2B5EF4-FFF2-40B4-BE49-F238E27FC236}">
                  <a16:creationId xmlns:a16="http://schemas.microsoft.com/office/drawing/2014/main" id="{9F47520F-DEE8-46C1-BFD0-A902BEFD9952}"/>
                </a:ext>
              </a:extLst>
            </p:cNvPr>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42">
              <a:extLst>
                <a:ext uri="{FF2B5EF4-FFF2-40B4-BE49-F238E27FC236}">
                  <a16:creationId xmlns:a16="http://schemas.microsoft.com/office/drawing/2014/main" id="{F0ECAB1D-B81E-4A9C-B643-D63057C753E2}"/>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43">
              <a:extLst>
                <a:ext uri="{FF2B5EF4-FFF2-40B4-BE49-F238E27FC236}">
                  <a16:creationId xmlns:a16="http://schemas.microsoft.com/office/drawing/2014/main" id="{1D0879D3-4B57-451B-A10E-329DCF1C00D3}"/>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8" name="Freeform 44">
              <a:extLst>
                <a:ext uri="{FF2B5EF4-FFF2-40B4-BE49-F238E27FC236}">
                  <a16:creationId xmlns:a16="http://schemas.microsoft.com/office/drawing/2014/main" id="{34E4C5CA-3EB9-4447-AB1D-1427B7378435}"/>
                </a:ext>
              </a:extLst>
            </p:cNvPr>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9" name="Freeform 45">
              <a:extLst>
                <a:ext uri="{FF2B5EF4-FFF2-40B4-BE49-F238E27FC236}">
                  <a16:creationId xmlns:a16="http://schemas.microsoft.com/office/drawing/2014/main" id="{5C62E47E-46CD-4E81-A679-FB00DDF95594}"/>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46">
              <a:extLst>
                <a:ext uri="{FF2B5EF4-FFF2-40B4-BE49-F238E27FC236}">
                  <a16:creationId xmlns:a16="http://schemas.microsoft.com/office/drawing/2014/main" id="{EB914560-9F1D-49AF-84F9-13322A27945D}"/>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47">
              <a:extLst>
                <a:ext uri="{FF2B5EF4-FFF2-40B4-BE49-F238E27FC236}">
                  <a16:creationId xmlns:a16="http://schemas.microsoft.com/office/drawing/2014/main" id="{75F51ED4-825C-4679-B9C0-40928114E007}"/>
                </a:ext>
              </a:extLst>
            </p:cNvPr>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48">
              <a:extLst>
                <a:ext uri="{FF2B5EF4-FFF2-40B4-BE49-F238E27FC236}">
                  <a16:creationId xmlns:a16="http://schemas.microsoft.com/office/drawing/2014/main" id="{6EEC8A0C-5553-4E54-BC56-0A237B9BD0C9}"/>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49">
              <a:extLst>
                <a:ext uri="{FF2B5EF4-FFF2-40B4-BE49-F238E27FC236}">
                  <a16:creationId xmlns:a16="http://schemas.microsoft.com/office/drawing/2014/main" id="{7D7774E5-4081-4A3F-9F00-D71DB9C4CC3A}"/>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50">
              <a:extLst>
                <a:ext uri="{FF2B5EF4-FFF2-40B4-BE49-F238E27FC236}">
                  <a16:creationId xmlns:a16="http://schemas.microsoft.com/office/drawing/2014/main" id="{406B4E0D-0FDE-411F-B5E3-2CA1F1F55D2F}"/>
                </a:ext>
              </a:extLst>
            </p:cNvPr>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5" name="Freeform 51">
              <a:extLst>
                <a:ext uri="{FF2B5EF4-FFF2-40B4-BE49-F238E27FC236}">
                  <a16:creationId xmlns:a16="http://schemas.microsoft.com/office/drawing/2014/main" id="{83879568-BF31-43C0-AC63-E2A7AC415FC3}"/>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6" name="Freeform 52">
              <a:extLst>
                <a:ext uri="{FF2B5EF4-FFF2-40B4-BE49-F238E27FC236}">
                  <a16:creationId xmlns:a16="http://schemas.microsoft.com/office/drawing/2014/main" id="{CC575B12-C55F-4C2E-80F3-81349318E3F6}"/>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7" name="Freeform 53">
              <a:extLst>
                <a:ext uri="{FF2B5EF4-FFF2-40B4-BE49-F238E27FC236}">
                  <a16:creationId xmlns:a16="http://schemas.microsoft.com/office/drawing/2014/main" id="{88ACE3F1-8C28-4EFA-8799-A4CB5A968DFB}"/>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8" name="Freeform 54">
              <a:extLst>
                <a:ext uri="{FF2B5EF4-FFF2-40B4-BE49-F238E27FC236}">
                  <a16:creationId xmlns:a16="http://schemas.microsoft.com/office/drawing/2014/main" id="{2E2A3BAF-9F2A-4174-8845-045EF1E971DD}"/>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55">
              <a:extLst>
                <a:ext uri="{FF2B5EF4-FFF2-40B4-BE49-F238E27FC236}">
                  <a16:creationId xmlns:a16="http://schemas.microsoft.com/office/drawing/2014/main" id="{3E3438BD-91CC-456A-985C-10C6C74B2102}"/>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0" name="Freeform 56">
              <a:extLst>
                <a:ext uri="{FF2B5EF4-FFF2-40B4-BE49-F238E27FC236}">
                  <a16:creationId xmlns:a16="http://schemas.microsoft.com/office/drawing/2014/main" id="{51DE358C-C3F3-4504-8514-2AB750D55346}"/>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1" name="Freeform 57">
              <a:extLst>
                <a:ext uri="{FF2B5EF4-FFF2-40B4-BE49-F238E27FC236}">
                  <a16:creationId xmlns:a16="http://schemas.microsoft.com/office/drawing/2014/main" id="{494262B9-B5FA-4C8C-9562-7B0DA3C89BF2}"/>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2" name="Freeform 58">
              <a:extLst>
                <a:ext uri="{FF2B5EF4-FFF2-40B4-BE49-F238E27FC236}">
                  <a16:creationId xmlns:a16="http://schemas.microsoft.com/office/drawing/2014/main" id="{E8FACF6D-11DD-492E-9987-FEB90B0ECC74}"/>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3" name="Freeform 59">
              <a:extLst>
                <a:ext uri="{FF2B5EF4-FFF2-40B4-BE49-F238E27FC236}">
                  <a16:creationId xmlns:a16="http://schemas.microsoft.com/office/drawing/2014/main" id="{67B8B53C-1C40-41F3-BFAE-17208DA6846B}"/>
                </a:ext>
              </a:extLst>
            </p:cNvPr>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60">
              <a:extLst>
                <a:ext uri="{FF2B5EF4-FFF2-40B4-BE49-F238E27FC236}">
                  <a16:creationId xmlns:a16="http://schemas.microsoft.com/office/drawing/2014/main" id="{3CB61AAA-A167-424D-B405-63E19F9742C8}"/>
                </a:ext>
              </a:extLst>
            </p:cNvPr>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61">
              <a:extLst>
                <a:ext uri="{FF2B5EF4-FFF2-40B4-BE49-F238E27FC236}">
                  <a16:creationId xmlns:a16="http://schemas.microsoft.com/office/drawing/2014/main" id="{22587A27-75DB-4FA2-AB77-7ED985ADBFE3}"/>
                </a:ext>
              </a:extLst>
            </p:cNvPr>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62">
              <a:extLst>
                <a:ext uri="{FF2B5EF4-FFF2-40B4-BE49-F238E27FC236}">
                  <a16:creationId xmlns:a16="http://schemas.microsoft.com/office/drawing/2014/main" id="{A470483A-788A-4202-82E7-D91D03207152}"/>
                </a:ext>
              </a:extLst>
            </p:cNvPr>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63">
              <a:extLst>
                <a:ext uri="{FF2B5EF4-FFF2-40B4-BE49-F238E27FC236}">
                  <a16:creationId xmlns:a16="http://schemas.microsoft.com/office/drawing/2014/main" id="{083E6C97-5D04-4B3D-A3FC-9B054C02BFD5}"/>
                </a:ext>
              </a:extLst>
            </p:cNvPr>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64">
              <a:extLst>
                <a:ext uri="{FF2B5EF4-FFF2-40B4-BE49-F238E27FC236}">
                  <a16:creationId xmlns:a16="http://schemas.microsoft.com/office/drawing/2014/main" id="{8607B8D3-F035-4B7B-B06C-D92ADEDC2240}"/>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9" name="Freeform 65">
              <a:extLst>
                <a:ext uri="{FF2B5EF4-FFF2-40B4-BE49-F238E27FC236}">
                  <a16:creationId xmlns:a16="http://schemas.microsoft.com/office/drawing/2014/main" id="{DA1CE3EB-C584-4BE5-BDE7-D2F8D52625CF}"/>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66">
              <a:extLst>
                <a:ext uri="{FF2B5EF4-FFF2-40B4-BE49-F238E27FC236}">
                  <a16:creationId xmlns:a16="http://schemas.microsoft.com/office/drawing/2014/main" id="{BA97ECFF-8A55-4A27-BCF8-E68CA499EB5D}"/>
                </a:ext>
              </a:extLst>
            </p:cNvPr>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67">
              <a:extLst>
                <a:ext uri="{FF2B5EF4-FFF2-40B4-BE49-F238E27FC236}">
                  <a16:creationId xmlns:a16="http://schemas.microsoft.com/office/drawing/2014/main" id="{E3BEE9BF-319B-4468-AF86-844ECBA9E50F}"/>
                </a:ext>
              </a:extLst>
            </p:cNvPr>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68">
              <a:extLst>
                <a:ext uri="{FF2B5EF4-FFF2-40B4-BE49-F238E27FC236}">
                  <a16:creationId xmlns:a16="http://schemas.microsoft.com/office/drawing/2014/main" id="{813956FA-AD56-418F-A33E-B06086376C79}"/>
                </a:ext>
              </a:extLst>
            </p:cNvPr>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3" name="Freeform 69">
              <a:extLst>
                <a:ext uri="{FF2B5EF4-FFF2-40B4-BE49-F238E27FC236}">
                  <a16:creationId xmlns:a16="http://schemas.microsoft.com/office/drawing/2014/main" id="{04FFF66B-6532-4857-8D5C-FC6616D3ECAE}"/>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70">
              <a:extLst>
                <a:ext uri="{FF2B5EF4-FFF2-40B4-BE49-F238E27FC236}">
                  <a16:creationId xmlns:a16="http://schemas.microsoft.com/office/drawing/2014/main" id="{622F07EC-AC7A-486D-AAFA-EC9365CBD442}"/>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71">
              <a:extLst>
                <a:ext uri="{FF2B5EF4-FFF2-40B4-BE49-F238E27FC236}">
                  <a16:creationId xmlns:a16="http://schemas.microsoft.com/office/drawing/2014/main" id="{F1EAFED3-6926-4002-B0ED-9374EF5E1E7A}"/>
                </a:ext>
              </a:extLst>
            </p:cNvPr>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6" name="Freeform 72">
              <a:extLst>
                <a:ext uri="{FF2B5EF4-FFF2-40B4-BE49-F238E27FC236}">
                  <a16:creationId xmlns:a16="http://schemas.microsoft.com/office/drawing/2014/main" id="{FD0B9796-FFF7-4FA2-8D66-DF575D770CF2}"/>
                </a:ext>
              </a:extLst>
            </p:cNvPr>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73">
              <a:extLst>
                <a:ext uri="{FF2B5EF4-FFF2-40B4-BE49-F238E27FC236}">
                  <a16:creationId xmlns:a16="http://schemas.microsoft.com/office/drawing/2014/main" id="{AEAECC91-FE6D-494A-8DED-F1E917928F43}"/>
                </a:ext>
              </a:extLst>
            </p:cNvPr>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8" name="Freeform 74">
              <a:extLst>
                <a:ext uri="{FF2B5EF4-FFF2-40B4-BE49-F238E27FC236}">
                  <a16:creationId xmlns:a16="http://schemas.microsoft.com/office/drawing/2014/main" id="{12AB9455-07A1-42B5-BBFC-44B8AD5278F4}"/>
                </a:ext>
              </a:extLst>
            </p:cNvPr>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75">
              <a:extLst>
                <a:ext uri="{FF2B5EF4-FFF2-40B4-BE49-F238E27FC236}">
                  <a16:creationId xmlns:a16="http://schemas.microsoft.com/office/drawing/2014/main" id="{B2F4ADB9-7C9C-4768-A736-1A9F29B4E87C}"/>
                </a:ext>
              </a:extLst>
            </p:cNvPr>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0" name="Freeform 76">
              <a:extLst>
                <a:ext uri="{FF2B5EF4-FFF2-40B4-BE49-F238E27FC236}">
                  <a16:creationId xmlns:a16="http://schemas.microsoft.com/office/drawing/2014/main" id="{98F94EA0-48F8-4764-8E42-4AD9E9923EFC}"/>
                </a:ext>
              </a:extLst>
            </p:cNvPr>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87">
              <a:extLst>
                <a:ext uri="{FF2B5EF4-FFF2-40B4-BE49-F238E27FC236}">
                  <a16:creationId xmlns:a16="http://schemas.microsoft.com/office/drawing/2014/main" id="{ECE110A6-B1C7-461B-990E-7B09B116763D}"/>
                </a:ext>
              </a:extLst>
            </p:cNvPr>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2" name="Freeform 122">
              <a:extLst>
                <a:ext uri="{FF2B5EF4-FFF2-40B4-BE49-F238E27FC236}">
                  <a16:creationId xmlns:a16="http://schemas.microsoft.com/office/drawing/2014/main" id="{25A222A8-6DB4-495D-A71D-E24B369A82FD}"/>
                </a:ext>
              </a:extLst>
            </p:cNvPr>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23" name="椭圆 122">
            <a:extLst>
              <a:ext uri="{FF2B5EF4-FFF2-40B4-BE49-F238E27FC236}">
                <a16:creationId xmlns:a16="http://schemas.microsoft.com/office/drawing/2014/main" id="{5391FD0A-C9B3-4542-AB88-C705A812433A}"/>
              </a:ext>
            </a:extLst>
          </p:cNvPr>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025C0E47-6C23-4F4D-8B65-5F4D7709E102}"/>
              </a:ext>
            </a:extLst>
          </p:cNvPr>
          <p:cNvSpPr/>
          <p:nvPr/>
        </p:nvSpPr>
        <p:spPr>
          <a:xfrm>
            <a:off x="2438016" y="2351503"/>
            <a:ext cx="1493930" cy="149393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25" name="组合 124">
            <a:extLst>
              <a:ext uri="{FF2B5EF4-FFF2-40B4-BE49-F238E27FC236}">
                <a16:creationId xmlns:a16="http://schemas.microsoft.com/office/drawing/2014/main" id="{113C1036-C452-45E2-9985-D95AEBC9BA37}"/>
              </a:ext>
            </a:extLst>
          </p:cNvPr>
          <p:cNvGrpSpPr/>
          <p:nvPr/>
        </p:nvGrpSpPr>
        <p:grpSpPr>
          <a:xfrm>
            <a:off x="2972992" y="2594539"/>
            <a:ext cx="423978" cy="425715"/>
            <a:chOff x="11522075" y="5773738"/>
            <a:chExt cx="387350" cy="388938"/>
          </a:xfrm>
        </p:grpSpPr>
        <p:sp>
          <p:nvSpPr>
            <p:cNvPr id="126" name="Freeform 7">
              <a:extLst>
                <a:ext uri="{FF2B5EF4-FFF2-40B4-BE49-F238E27FC236}">
                  <a16:creationId xmlns:a16="http://schemas.microsoft.com/office/drawing/2014/main" id="{C830C7CB-14BC-4BA6-B524-C73F076F0E89}"/>
                </a:ext>
              </a:extLst>
            </p:cNvPr>
            <p:cNvSpPr/>
            <p:nvPr/>
          </p:nvSpPr>
          <p:spPr bwMode="auto">
            <a:xfrm>
              <a:off x="11536363" y="5773738"/>
              <a:ext cx="357188" cy="115888"/>
            </a:xfrm>
            <a:custGeom>
              <a:avLst/>
              <a:gdLst>
                <a:gd name="T0" fmla="*/ 225 w 225"/>
                <a:gd name="T1" fmla="*/ 73 h 73"/>
                <a:gd name="T2" fmla="*/ 113 w 225"/>
                <a:gd name="T3" fmla="*/ 0 h 73"/>
                <a:gd name="T4" fmla="*/ 0 w 225"/>
                <a:gd name="T5" fmla="*/ 73 h 73"/>
                <a:gd name="T6" fmla="*/ 225 w 225"/>
                <a:gd name="T7" fmla="*/ 73 h 73"/>
              </a:gdLst>
              <a:ahLst/>
              <a:cxnLst>
                <a:cxn ang="0">
                  <a:pos x="T0" y="T1"/>
                </a:cxn>
                <a:cxn ang="0">
                  <a:pos x="T2" y="T3"/>
                </a:cxn>
                <a:cxn ang="0">
                  <a:pos x="T4" y="T5"/>
                </a:cxn>
                <a:cxn ang="0">
                  <a:pos x="T6" y="T7"/>
                </a:cxn>
              </a:cxnLst>
              <a:rect l="0" t="0" r="r" b="b"/>
              <a:pathLst>
                <a:path w="225" h="73">
                  <a:moveTo>
                    <a:pt x="225" y="73"/>
                  </a:moveTo>
                  <a:lnTo>
                    <a:pt x="113" y="0"/>
                  </a:lnTo>
                  <a:lnTo>
                    <a:pt x="0" y="73"/>
                  </a:lnTo>
                  <a:lnTo>
                    <a:pt x="225"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Rectangle 8">
              <a:extLst>
                <a:ext uri="{FF2B5EF4-FFF2-40B4-BE49-F238E27FC236}">
                  <a16:creationId xmlns:a16="http://schemas.microsoft.com/office/drawing/2014/main" id="{4A814744-5549-486A-BBF7-AD11A1F7A6C3}"/>
                </a:ext>
              </a:extLst>
            </p:cNvPr>
            <p:cNvSpPr>
              <a:spLocks noChangeArrowheads="1"/>
            </p:cNvSpPr>
            <p:nvPr/>
          </p:nvSpPr>
          <p:spPr bwMode="auto">
            <a:xfrm>
              <a:off x="11522075" y="6118226"/>
              <a:ext cx="3873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Rectangle 9">
              <a:extLst>
                <a:ext uri="{FF2B5EF4-FFF2-40B4-BE49-F238E27FC236}">
                  <a16:creationId xmlns:a16="http://schemas.microsoft.com/office/drawing/2014/main" id="{68E70035-26F2-4322-A478-55F1F551D2D0}"/>
                </a:ext>
              </a:extLst>
            </p:cNvPr>
            <p:cNvSpPr>
              <a:spLocks noChangeArrowheads="1"/>
            </p:cNvSpPr>
            <p:nvPr/>
          </p:nvSpPr>
          <p:spPr bwMode="auto">
            <a:xfrm>
              <a:off x="11549063" y="6057901"/>
              <a:ext cx="331788" cy="42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Rectangle 10">
              <a:extLst>
                <a:ext uri="{FF2B5EF4-FFF2-40B4-BE49-F238E27FC236}">
                  <a16:creationId xmlns:a16="http://schemas.microsoft.com/office/drawing/2014/main" id="{0A4CB93E-F132-42CF-825D-0DF94C258A2C}"/>
                </a:ext>
              </a:extLst>
            </p:cNvPr>
            <p:cNvSpPr>
              <a:spLocks noChangeArrowheads="1"/>
            </p:cNvSpPr>
            <p:nvPr/>
          </p:nvSpPr>
          <p:spPr bwMode="auto">
            <a:xfrm>
              <a:off x="11580813"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Rectangle 11">
              <a:extLst>
                <a:ext uri="{FF2B5EF4-FFF2-40B4-BE49-F238E27FC236}">
                  <a16:creationId xmlns:a16="http://schemas.microsoft.com/office/drawing/2014/main" id="{0D34C631-E89A-4E62-9AF5-54EEE38985E2}"/>
                </a:ext>
              </a:extLst>
            </p:cNvPr>
            <p:cNvSpPr>
              <a:spLocks noChangeArrowheads="1"/>
            </p:cNvSpPr>
            <p:nvPr/>
          </p:nvSpPr>
          <p:spPr bwMode="auto">
            <a:xfrm>
              <a:off x="11791950"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Rectangle 12">
              <a:extLst>
                <a:ext uri="{FF2B5EF4-FFF2-40B4-BE49-F238E27FC236}">
                  <a16:creationId xmlns:a16="http://schemas.microsoft.com/office/drawing/2014/main" id="{D69D15C5-6918-4DF4-9B25-9F596306888B}"/>
                </a:ext>
              </a:extLst>
            </p:cNvPr>
            <p:cNvSpPr>
              <a:spLocks noChangeArrowheads="1"/>
            </p:cNvSpPr>
            <p:nvPr/>
          </p:nvSpPr>
          <p:spPr bwMode="auto">
            <a:xfrm>
              <a:off x="11685588" y="5903913"/>
              <a:ext cx="60325"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3">
              <a:extLst>
                <a:ext uri="{FF2B5EF4-FFF2-40B4-BE49-F238E27FC236}">
                  <a16:creationId xmlns:a16="http://schemas.microsoft.com/office/drawing/2014/main" id="{0EC4CE45-6E5D-4948-9BFE-229B633F472E}"/>
                </a:ext>
              </a:extLst>
            </p:cNvPr>
            <p:cNvSpPr/>
            <p:nvPr/>
          </p:nvSpPr>
          <p:spPr bwMode="auto">
            <a:xfrm>
              <a:off x="11522075" y="6100763"/>
              <a:ext cx="387350" cy="17463"/>
            </a:xfrm>
            <a:custGeom>
              <a:avLst/>
              <a:gdLst>
                <a:gd name="T0" fmla="*/ 226 w 244"/>
                <a:gd name="T1" fmla="*/ 0 h 11"/>
                <a:gd name="T2" fmla="*/ 17 w 244"/>
                <a:gd name="T3" fmla="*/ 0 h 11"/>
                <a:gd name="T4" fmla="*/ 0 w 244"/>
                <a:gd name="T5" fmla="*/ 11 h 11"/>
                <a:gd name="T6" fmla="*/ 244 w 244"/>
                <a:gd name="T7" fmla="*/ 11 h 11"/>
                <a:gd name="T8" fmla="*/ 226 w 244"/>
                <a:gd name="T9" fmla="*/ 0 h 11"/>
              </a:gdLst>
              <a:ahLst/>
              <a:cxnLst>
                <a:cxn ang="0">
                  <a:pos x="T0" y="T1"/>
                </a:cxn>
                <a:cxn ang="0">
                  <a:pos x="T2" y="T3"/>
                </a:cxn>
                <a:cxn ang="0">
                  <a:pos x="T4" y="T5"/>
                </a:cxn>
                <a:cxn ang="0">
                  <a:pos x="T6" y="T7"/>
                </a:cxn>
                <a:cxn ang="0">
                  <a:pos x="T8" y="T9"/>
                </a:cxn>
              </a:cxnLst>
              <a:rect l="0" t="0" r="r" b="b"/>
              <a:pathLst>
                <a:path w="244" h="11">
                  <a:moveTo>
                    <a:pt x="226" y="0"/>
                  </a:moveTo>
                  <a:lnTo>
                    <a:pt x="17" y="0"/>
                  </a:lnTo>
                  <a:lnTo>
                    <a:pt x="0" y="11"/>
                  </a:lnTo>
                  <a:lnTo>
                    <a:pt x="244" y="11"/>
                  </a:lnTo>
                  <a:lnTo>
                    <a:pt x="22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14">
              <a:extLst>
                <a:ext uri="{FF2B5EF4-FFF2-40B4-BE49-F238E27FC236}">
                  <a16:creationId xmlns:a16="http://schemas.microsoft.com/office/drawing/2014/main" id="{9403BF15-0D8D-4B85-9B51-BA316F67A9F1}"/>
                </a:ext>
              </a:extLst>
            </p:cNvPr>
            <p:cNvSpPr/>
            <p:nvPr/>
          </p:nvSpPr>
          <p:spPr bwMode="auto">
            <a:xfrm>
              <a:off x="11549063" y="6042026"/>
              <a:ext cx="331788" cy="15875"/>
            </a:xfrm>
            <a:custGeom>
              <a:avLst/>
              <a:gdLst>
                <a:gd name="T0" fmla="*/ 190 w 209"/>
                <a:gd name="T1" fmla="*/ 0 h 10"/>
                <a:gd name="T2" fmla="*/ 18 w 209"/>
                <a:gd name="T3" fmla="*/ 0 h 10"/>
                <a:gd name="T4" fmla="*/ 0 w 209"/>
                <a:gd name="T5" fmla="*/ 10 h 10"/>
                <a:gd name="T6" fmla="*/ 209 w 209"/>
                <a:gd name="T7" fmla="*/ 10 h 10"/>
                <a:gd name="T8" fmla="*/ 190 w 209"/>
                <a:gd name="T9" fmla="*/ 0 h 10"/>
              </a:gdLst>
              <a:ahLst/>
              <a:cxnLst>
                <a:cxn ang="0">
                  <a:pos x="T0" y="T1"/>
                </a:cxn>
                <a:cxn ang="0">
                  <a:pos x="T2" y="T3"/>
                </a:cxn>
                <a:cxn ang="0">
                  <a:pos x="T4" y="T5"/>
                </a:cxn>
                <a:cxn ang="0">
                  <a:pos x="T6" y="T7"/>
                </a:cxn>
                <a:cxn ang="0">
                  <a:pos x="T8" y="T9"/>
                </a:cxn>
              </a:cxnLst>
              <a:rect l="0" t="0" r="r" b="b"/>
              <a:pathLst>
                <a:path w="209" h="10">
                  <a:moveTo>
                    <a:pt x="190" y="0"/>
                  </a:moveTo>
                  <a:lnTo>
                    <a:pt x="18" y="0"/>
                  </a:lnTo>
                  <a:lnTo>
                    <a:pt x="0" y="10"/>
                  </a:lnTo>
                  <a:lnTo>
                    <a:pt x="209" y="10"/>
                  </a:lnTo>
                  <a:lnTo>
                    <a:pt x="19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Rectangle 15">
              <a:extLst>
                <a:ext uri="{FF2B5EF4-FFF2-40B4-BE49-F238E27FC236}">
                  <a16:creationId xmlns:a16="http://schemas.microsoft.com/office/drawing/2014/main" id="{82E73E24-0C82-4104-8C05-ADD9AC810517}"/>
                </a:ext>
              </a:extLst>
            </p:cNvPr>
            <p:cNvSpPr>
              <a:spLocks noChangeArrowheads="1"/>
            </p:cNvSpPr>
            <p:nvPr/>
          </p:nvSpPr>
          <p:spPr bwMode="auto">
            <a:xfrm>
              <a:off x="11536363" y="5889626"/>
              <a:ext cx="357188" cy="1428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5" name="文本框 134">
            <a:extLst>
              <a:ext uri="{FF2B5EF4-FFF2-40B4-BE49-F238E27FC236}">
                <a16:creationId xmlns:a16="http://schemas.microsoft.com/office/drawing/2014/main" id="{39DB13EC-97EE-487A-894A-C83CAC2897B9}"/>
              </a:ext>
            </a:extLst>
          </p:cNvPr>
          <p:cNvSpPr txBox="1"/>
          <p:nvPr/>
        </p:nvSpPr>
        <p:spPr>
          <a:xfrm>
            <a:off x="2240991" y="3165210"/>
            <a:ext cx="1887980" cy="338554"/>
          </a:xfrm>
          <a:prstGeom prst="rect">
            <a:avLst/>
          </a:prstGeom>
          <a:noFill/>
        </p:spPr>
        <p:txBody>
          <a:bodyPr wrap="square" rtlCol="0">
            <a:spAutoFit/>
          </a:bodyPr>
          <a:lstStyle/>
          <a:p>
            <a:pPr algn="ctr"/>
            <a:r>
              <a:rPr lang="en-US" altLang="zh-CN" sz="1600" dirty="0">
                <a:solidFill>
                  <a:schemeClr val="bg1"/>
                </a:solidFill>
                <a:cs typeface="+mn-ea"/>
                <a:sym typeface="+mn-lt"/>
              </a:rPr>
              <a:t>COMPANY</a:t>
            </a:r>
            <a:endParaRPr lang="zh-CN" altLang="en-US" sz="1600" dirty="0">
              <a:solidFill>
                <a:schemeClr val="bg1"/>
              </a:solidFill>
              <a:cs typeface="+mn-ea"/>
              <a:sym typeface="+mn-lt"/>
            </a:endParaRPr>
          </a:p>
        </p:txBody>
      </p:sp>
      <p:grpSp>
        <p:nvGrpSpPr>
          <p:cNvPr id="136" name="Group 4">
            <a:extLst>
              <a:ext uri="{FF2B5EF4-FFF2-40B4-BE49-F238E27FC236}">
                <a16:creationId xmlns:a16="http://schemas.microsoft.com/office/drawing/2014/main" id="{BCE24A43-8410-4A92-BF36-B9D81636F2F9}"/>
              </a:ext>
            </a:extLst>
          </p:cNvPr>
          <p:cNvGrpSpPr/>
          <p:nvPr/>
        </p:nvGrpSpPr>
        <p:grpSpPr>
          <a:xfrm>
            <a:off x="800880" y="4269142"/>
            <a:ext cx="5373597" cy="988721"/>
            <a:chOff x="3503711" y="1377290"/>
            <a:chExt cx="7164797" cy="1318295"/>
          </a:xfrm>
        </p:grpSpPr>
        <p:sp>
          <p:nvSpPr>
            <p:cNvPr id="137" name="TextBox 108">
              <a:extLst>
                <a:ext uri="{FF2B5EF4-FFF2-40B4-BE49-F238E27FC236}">
                  <a16:creationId xmlns:a16="http://schemas.microsoft.com/office/drawing/2014/main" id="{1D5993D5-FDD1-4776-BCED-F03569D67CF2}"/>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38" name="Rectangle 2">
              <a:extLst>
                <a:ext uri="{FF2B5EF4-FFF2-40B4-BE49-F238E27FC236}">
                  <a16:creationId xmlns:a16="http://schemas.microsoft.com/office/drawing/2014/main" id="{DDB932C2-9F8E-41AC-A8DE-79E0306820F2}"/>
                </a:ext>
              </a:extLst>
            </p:cNvPr>
            <p:cNvSpPr/>
            <p:nvPr/>
          </p:nvSpPr>
          <p:spPr>
            <a:xfrm>
              <a:off x="5710973" y="1377290"/>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
        <p:nvSpPr>
          <p:cNvPr id="140" name="Rectangle 2">
            <a:extLst>
              <a:ext uri="{FF2B5EF4-FFF2-40B4-BE49-F238E27FC236}">
                <a16:creationId xmlns:a16="http://schemas.microsoft.com/office/drawing/2014/main" id="{124759C8-F83D-4D14-B77D-42B06795A83F}"/>
              </a:ext>
            </a:extLst>
          </p:cNvPr>
          <p:cNvSpPr/>
          <p:nvPr/>
        </p:nvSpPr>
        <p:spPr>
          <a:xfrm>
            <a:off x="1340990" y="275569"/>
            <a:ext cx="3615665" cy="415498"/>
          </a:xfrm>
          <a:prstGeom prst="rect">
            <a:avLst/>
          </a:prstGeom>
        </p:spPr>
        <p:txBody>
          <a:bodyPr wrap="none" lIns="0" tIns="0" rIns="0" bIns="0">
            <a:noAutofit/>
          </a:bodyPr>
          <a:lstStyle/>
          <a:p>
            <a:pPr>
              <a:lnSpc>
                <a:spcPct val="130000"/>
              </a:lnSpc>
            </a:pPr>
            <a:r>
              <a:rPr lang="zh-CN" altLang="en-US" sz="2400" b="1" dirty="0">
                <a:solidFill>
                  <a:schemeClr val="tx1">
                    <a:lumMod val="50000"/>
                    <a:lumOff val="50000"/>
                  </a:schemeClr>
                </a:solidFill>
                <a:latin typeface="+mj-ea"/>
                <a:ea typeface="+mj-ea"/>
                <a:cs typeface="+mn-ea"/>
                <a:sym typeface="+mn-lt"/>
              </a:rPr>
              <a:t>分布式简介 </a:t>
            </a:r>
            <a:r>
              <a:rPr lang="en-US" altLang="zh-CN" sz="2400" b="1" dirty="0">
                <a:solidFill>
                  <a:schemeClr val="tx1">
                    <a:lumMod val="50000"/>
                    <a:lumOff val="50000"/>
                  </a:schemeClr>
                </a:solidFill>
                <a:latin typeface="+mj-ea"/>
                <a:ea typeface="+mj-ea"/>
                <a:cs typeface="+mn-ea"/>
                <a:sym typeface="+mn-lt"/>
              </a:rPr>
              <a:t>- </a:t>
            </a:r>
            <a:r>
              <a:rPr lang="zh-CN" altLang="en-US" sz="2400" b="1" dirty="0">
                <a:solidFill>
                  <a:schemeClr val="tx1">
                    <a:lumMod val="50000"/>
                    <a:lumOff val="50000"/>
                  </a:schemeClr>
                </a:solidFill>
                <a:latin typeface="+mj-ea"/>
                <a:ea typeface="+mj-ea"/>
                <a:cs typeface="+mn-ea"/>
              </a:rPr>
              <a:t>分布式特性</a:t>
            </a:r>
            <a:endParaRPr lang="en-US" altLang="zh-CN" sz="2400" b="1" dirty="0">
              <a:solidFill>
                <a:schemeClr val="tx1">
                  <a:lumMod val="50000"/>
                  <a:lumOff val="50000"/>
                </a:schemeClr>
              </a:solidFill>
              <a:latin typeface="+mj-ea"/>
              <a:ea typeface="+mj-ea"/>
              <a:cs typeface="+mn-ea"/>
              <a:sym typeface="+mn-lt"/>
            </a:endParaRPr>
          </a:p>
        </p:txBody>
      </p:sp>
    </p:spTree>
    <p:extLst>
      <p:ext uri="{BB962C8B-B14F-4D97-AF65-F5344CB8AC3E}">
        <p14:creationId xmlns:p14="http://schemas.microsoft.com/office/powerpoint/2010/main" val="8355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42" presetClass="path" presetSubtype="0" decel="30000" fill="hold" nodeType="withEffect">
                                  <p:stCondLst>
                                    <p:cond delay="0"/>
                                  </p:stCondLst>
                                  <p:childTnLst>
                                    <p:animMotion origin="layout" path="M -6.25E-7 -0.03982 L -6.25E-7 0.14814 " pathEditMode="relative" rAng="0" ptsTypes="AA">
                                      <p:cBhvr>
                                        <p:cTn id="20" dur="750" spd="-100000" fill="hold"/>
                                        <p:tgtEl>
                                          <p:spTgt spid="4"/>
                                        </p:tgtEl>
                                        <p:attrNameLst>
                                          <p:attrName>ppt_x</p:attrName>
                                          <p:attrName>ppt_y</p:attrName>
                                        </p:attrNameLst>
                                      </p:cBhvr>
                                      <p:rCtr x="0" y="9398"/>
                                    </p:animMotion>
                                  </p:childTnLst>
                                </p:cTn>
                              </p:par>
                              <p:par>
                                <p:cTn id="21" presetID="42" presetClass="path" presetSubtype="0" accel="30000" decel="30000" fill="hold" nodeType="withEffect">
                                  <p:stCondLst>
                                    <p:cond delay="750"/>
                                  </p:stCondLst>
                                  <p:childTnLst>
                                    <p:animMotion origin="layout" path="M -6.25E-7 -0.03982 L -6.25E-7 4.44444E-6 " pathEditMode="relative" rAng="0" ptsTypes="AA">
                                      <p:cBhvr>
                                        <p:cTn id="22" dur="750" fill="hold"/>
                                        <p:tgtEl>
                                          <p:spTgt spid="4"/>
                                        </p:tgtEl>
                                        <p:attrNameLst>
                                          <p:attrName>ppt_x</p:attrName>
                                          <p:attrName>ppt_y</p:attrName>
                                        </p:attrNameLst>
                                      </p:cBhvr>
                                      <p:rCtr x="0" y="1991"/>
                                    </p:animMotion>
                                  </p:childTnLst>
                                </p:cTn>
                              </p:par>
                              <p:par>
                                <p:cTn id="23" presetID="10" presetClass="entr" presetSubtype="0" fill="hold" grpId="0"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fade">
                                      <p:cBhvr>
                                        <p:cTn id="25" dur="1000"/>
                                        <p:tgtEl>
                                          <p:spTgt spid="1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fade">
                                      <p:cBhvr>
                                        <p:cTn id="28" dur="500"/>
                                        <p:tgtEl>
                                          <p:spTgt spid="124"/>
                                        </p:tgtEl>
                                      </p:cBhvr>
                                    </p:animEffect>
                                  </p:childTnLst>
                                </p:cTn>
                              </p:par>
                              <p:par>
                                <p:cTn id="29" presetID="63" presetClass="path" presetSubtype="0" decel="50000" fill="hold" grpId="1" nodeType="withEffect">
                                  <p:stCondLst>
                                    <p:cond delay="0"/>
                                  </p:stCondLst>
                                  <p:childTnLst>
                                    <p:animMotion origin="layout" path="M 0.01523 3.7037E-6 L -0.10886 3.7037E-6 " pathEditMode="relative" rAng="0" ptsTypes="AA">
                                      <p:cBhvr>
                                        <p:cTn id="30" dur="750" spd="-100000" fill="hold"/>
                                        <p:tgtEl>
                                          <p:spTgt spid="124"/>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3.95833E-6 3.7037E-6 " pathEditMode="relative" rAng="0" ptsTypes="AA">
                                      <p:cBhvr>
                                        <p:cTn id="32" dur="750" fill="hold"/>
                                        <p:tgtEl>
                                          <p:spTgt spid="124"/>
                                        </p:tgtEl>
                                        <p:attrNameLst>
                                          <p:attrName>ppt_x</p:attrName>
                                          <p:attrName>ppt_y</p:attrName>
                                        </p:attrNameLst>
                                      </p:cBhvr>
                                      <p:rCtr x="-807" y="0"/>
                                    </p:animMotion>
                                  </p:childTnLst>
                                </p:cTn>
                              </p:par>
                              <p:par>
                                <p:cTn id="33" presetID="10" presetClass="entr" presetSubtype="0" fill="hold" grpId="0" nodeType="withEffect">
                                  <p:stCondLst>
                                    <p:cond delay="100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500"/>
                                        <p:tgtEl>
                                          <p:spTgt spid="135"/>
                                        </p:tgtEl>
                                      </p:cBhvr>
                                    </p:animEffect>
                                  </p:childTnLst>
                                </p:cTn>
                              </p:par>
                              <p:par>
                                <p:cTn id="36" presetID="10" presetClass="entr" presetSubtype="0" fill="hold" nodeType="withEffect">
                                  <p:stCondLst>
                                    <p:cond delay="100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500"/>
                                        <p:tgtEl>
                                          <p:spTgt spid="12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1000"/>
                                        <p:tgtEl>
                                          <p:spTgt spid="136"/>
                                        </p:tgtEl>
                                      </p:cBhvr>
                                    </p:animEffect>
                                    <p:anim calcmode="lin" valueType="num">
                                      <p:cBhvr>
                                        <p:cTn id="44" dur="1000" fill="hold"/>
                                        <p:tgtEl>
                                          <p:spTgt spid="136"/>
                                        </p:tgtEl>
                                        <p:attrNameLst>
                                          <p:attrName>ppt_x</p:attrName>
                                        </p:attrNameLst>
                                      </p:cBhvr>
                                      <p:tavLst>
                                        <p:tav tm="0">
                                          <p:val>
                                            <p:strVal val="#ppt_x"/>
                                          </p:val>
                                        </p:tav>
                                        <p:tav tm="100000">
                                          <p:val>
                                            <p:strVal val="#ppt_x"/>
                                          </p:val>
                                        </p:tav>
                                      </p:tavLst>
                                    </p:anim>
                                    <p:anim calcmode="lin" valueType="num">
                                      <p:cBhvr>
                                        <p:cTn id="45"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3" grpId="0" animBg="1"/>
      <p:bldP spid="124" grpId="0" animBg="1"/>
      <p:bldP spid="124" grpId="1" animBg="1"/>
      <p:bldP spid="124" grpId="2" animBg="1"/>
      <p:bldP spid="1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B8291DB3-E5B0-43CB-AA67-AE83EFE52301}"/>
              </a:ext>
            </a:extLst>
          </p:cNvPr>
          <p:cNvGraphicFramePr/>
          <p:nvPr/>
        </p:nvGraphicFramePr>
        <p:xfrm>
          <a:off x="348027" y="3260151"/>
          <a:ext cx="7429085" cy="2926617"/>
        </p:xfrm>
        <a:graphic>
          <a:graphicData uri="http://schemas.openxmlformats.org/drawingml/2006/chart">
            <c:chart xmlns:c="http://schemas.openxmlformats.org/drawingml/2006/chart" xmlns:r="http://schemas.openxmlformats.org/officeDocument/2006/relationships" r:id="rId3"/>
          </a:graphicData>
        </a:graphic>
      </p:graphicFrame>
      <p:sp>
        <p:nvSpPr>
          <p:cNvPr id="3" name="Freeform 191">
            <a:extLst>
              <a:ext uri="{FF2B5EF4-FFF2-40B4-BE49-F238E27FC236}">
                <a16:creationId xmlns:a16="http://schemas.microsoft.com/office/drawing/2014/main" id="{5B823D83-2131-4464-9162-D8AE0C29C9D8}"/>
              </a:ext>
            </a:extLst>
          </p:cNvPr>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96">
            <a:extLst>
              <a:ext uri="{FF2B5EF4-FFF2-40B4-BE49-F238E27FC236}">
                <a16:creationId xmlns:a16="http://schemas.microsoft.com/office/drawing/2014/main" id="{E7A38EEB-8EB6-4D68-89D3-5CAAB3BE4399}"/>
              </a:ext>
            </a:extLst>
          </p:cNvPr>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202">
            <a:extLst>
              <a:ext uri="{FF2B5EF4-FFF2-40B4-BE49-F238E27FC236}">
                <a16:creationId xmlns:a16="http://schemas.microsoft.com/office/drawing/2014/main" id="{BFCC0555-787D-4F08-9D61-43D19303813A}"/>
              </a:ext>
            </a:extLst>
          </p:cNvPr>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13">
            <a:extLst>
              <a:ext uri="{FF2B5EF4-FFF2-40B4-BE49-F238E27FC236}">
                <a16:creationId xmlns:a16="http://schemas.microsoft.com/office/drawing/2014/main" id="{2D6DAD90-6329-4E53-A7D6-35006D39C076}"/>
              </a:ext>
            </a:extLst>
          </p:cNvPr>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14">
            <a:extLst>
              <a:ext uri="{FF2B5EF4-FFF2-40B4-BE49-F238E27FC236}">
                <a16:creationId xmlns:a16="http://schemas.microsoft.com/office/drawing/2014/main" id="{AD708F0D-C851-4061-9783-6E7DB9FE871B}"/>
              </a:ext>
            </a:extLst>
          </p:cNvPr>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15">
            <a:extLst>
              <a:ext uri="{FF2B5EF4-FFF2-40B4-BE49-F238E27FC236}">
                <a16:creationId xmlns:a16="http://schemas.microsoft.com/office/drawing/2014/main" id="{503FFB00-69CA-4B57-AE59-9594260BF260}"/>
              </a:ext>
            </a:extLst>
          </p:cNvPr>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227">
            <a:extLst>
              <a:ext uri="{FF2B5EF4-FFF2-40B4-BE49-F238E27FC236}">
                <a16:creationId xmlns:a16="http://schemas.microsoft.com/office/drawing/2014/main" id="{A4AAD9EC-B639-4131-B021-B4EE23C67DFB}"/>
              </a:ext>
            </a:extLst>
          </p:cNvPr>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30">
            <a:extLst>
              <a:ext uri="{FF2B5EF4-FFF2-40B4-BE49-F238E27FC236}">
                <a16:creationId xmlns:a16="http://schemas.microsoft.com/office/drawing/2014/main" id="{7C7B3A4A-4F86-4B1D-8735-04263FF4CD51}"/>
              </a:ext>
            </a:extLst>
          </p:cNvPr>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231">
            <a:extLst>
              <a:ext uri="{FF2B5EF4-FFF2-40B4-BE49-F238E27FC236}">
                <a16:creationId xmlns:a16="http://schemas.microsoft.com/office/drawing/2014/main" id="{10410D0F-2788-4B4A-BFFE-0FAE4D7B329A}"/>
              </a:ext>
            </a:extLst>
          </p:cNvPr>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32">
            <a:extLst>
              <a:ext uri="{FF2B5EF4-FFF2-40B4-BE49-F238E27FC236}">
                <a16:creationId xmlns:a16="http://schemas.microsoft.com/office/drawing/2014/main" id="{F79C7F4F-3F69-48E2-9D4F-30443D1645B1}"/>
              </a:ext>
            </a:extLst>
          </p:cNvPr>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33">
            <a:extLst>
              <a:ext uri="{FF2B5EF4-FFF2-40B4-BE49-F238E27FC236}">
                <a16:creationId xmlns:a16="http://schemas.microsoft.com/office/drawing/2014/main" id="{9A1ADD92-F37B-4B5D-BA9F-80C9FCF53978}"/>
              </a:ext>
            </a:extLst>
          </p:cNvPr>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234">
            <a:extLst>
              <a:ext uri="{FF2B5EF4-FFF2-40B4-BE49-F238E27FC236}">
                <a16:creationId xmlns:a16="http://schemas.microsoft.com/office/drawing/2014/main" id="{5664A5D3-1DE5-442D-8F25-DC4083094EAE}"/>
              </a:ext>
            </a:extLst>
          </p:cNvPr>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椭圆 14">
            <a:extLst>
              <a:ext uri="{FF2B5EF4-FFF2-40B4-BE49-F238E27FC236}">
                <a16:creationId xmlns:a16="http://schemas.microsoft.com/office/drawing/2014/main" id="{2D1D87CC-5060-4D45-9DAC-3B8ECC5EC673}"/>
              </a:ext>
            </a:extLst>
          </p:cNvPr>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cs typeface="+mn-ea"/>
              <a:sym typeface="+mn-lt"/>
            </a:endParaRPr>
          </a:p>
        </p:txBody>
      </p:sp>
      <p:cxnSp>
        <p:nvCxnSpPr>
          <p:cNvPr id="16" name="直接连接符 15">
            <a:extLst>
              <a:ext uri="{FF2B5EF4-FFF2-40B4-BE49-F238E27FC236}">
                <a16:creationId xmlns:a16="http://schemas.microsoft.com/office/drawing/2014/main" id="{2677EA8D-0D77-44B1-843B-FF417D0BD1EE}"/>
              </a:ext>
            </a:extLst>
          </p:cNvPr>
          <p:cNvCxnSpPr>
            <a:stCxn id="22" idx="4"/>
            <a:endCxn id="21"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D8777D3-34E5-47D5-8813-801A4B6E62B8}"/>
              </a:ext>
            </a:extLst>
          </p:cNvPr>
          <p:cNvCxnSpPr>
            <a:stCxn id="10" idx="3"/>
            <a:endCxn id="9"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7E7BA62-D0AC-4295-A615-2FE6840D9E30}"/>
              </a:ext>
            </a:extLst>
          </p:cNvPr>
          <p:cNvCxnSpPr>
            <a:stCxn id="7" idx="2"/>
            <a:endCxn id="10"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2A2046B-6AA3-400D-8141-1010EEF4D3F1}"/>
              </a:ext>
            </a:extLst>
          </p:cNvPr>
          <p:cNvCxnSpPr>
            <a:stCxn id="14" idx="1"/>
            <a:endCxn id="7"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198">
            <a:extLst>
              <a:ext uri="{FF2B5EF4-FFF2-40B4-BE49-F238E27FC236}">
                <a16:creationId xmlns:a16="http://schemas.microsoft.com/office/drawing/2014/main" id="{29F52877-8441-4EE6-8290-30B0F0A7A579}"/>
              </a:ext>
            </a:extLst>
          </p:cNvPr>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9">
            <a:extLst>
              <a:ext uri="{FF2B5EF4-FFF2-40B4-BE49-F238E27FC236}">
                <a16:creationId xmlns:a16="http://schemas.microsoft.com/office/drawing/2014/main" id="{E17B370D-414F-4BB2-967A-CD4974797698}"/>
              </a:ext>
            </a:extLst>
          </p:cNvPr>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00">
            <a:extLst>
              <a:ext uri="{FF2B5EF4-FFF2-40B4-BE49-F238E27FC236}">
                <a16:creationId xmlns:a16="http://schemas.microsoft.com/office/drawing/2014/main" id="{F3AE70CC-FECA-4688-9402-472F294E36D5}"/>
              </a:ext>
            </a:extLst>
          </p:cNvPr>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2">
            <a:extLst>
              <a:ext uri="{FF2B5EF4-FFF2-40B4-BE49-F238E27FC236}">
                <a16:creationId xmlns:a16="http://schemas.microsoft.com/office/drawing/2014/main" id="{808CC404-B2FE-44E0-8728-E766A4BFB1C7}"/>
              </a:ext>
            </a:extLst>
          </p:cNvPr>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6">
            <a:extLst>
              <a:ext uri="{FF2B5EF4-FFF2-40B4-BE49-F238E27FC236}">
                <a16:creationId xmlns:a16="http://schemas.microsoft.com/office/drawing/2014/main" id="{A82B13CB-EADC-4934-B18A-A05872CD5164}"/>
              </a:ext>
            </a:extLst>
          </p:cNvPr>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21">
            <a:extLst>
              <a:ext uri="{FF2B5EF4-FFF2-40B4-BE49-F238E27FC236}">
                <a16:creationId xmlns:a16="http://schemas.microsoft.com/office/drawing/2014/main" id="{4DF9F754-9B69-4598-8A6A-A8FF61681690}"/>
              </a:ext>
            </a:extLst>
          </p:cNvPr>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22">
            <a:extLst>
              <a:ext uri="{FF2B5EF4-FFF2-40B4-BE49-F238E27FC236}">
                <a16:creationId xmlns:a16="http://schemas.microsoft.com/office/drawing/2014/main" id="{CEB6A0F3-633C-47B8-ACAD-4B8AC939EC44}"/>
              </a:ext>
            </a:extLst>
          </p:cNvPr>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23">
            <a:extLst>
              <a:ext uri="{FF2B5EF4-FFF2-40B4-BE49-F238E27FC236}">
                <a16:creationId xmlns:a16="http://schemas.microsoft.com/office/drawing/2014/main" id="{AB633EF1-6AD7-44E6-9044-6C1C31AD30BB}"/>
              </a:ext>
            </a:extLst>
          </p:cNvPr>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26">
            <a:extLst>
              <a:ext uri="{FF2B5EF4-FFF2-40B4-BE49-F238E27FC236}">
                <a16:creationId xmlns:a16="http://schemas.microsoft.com/office/drawing/2014/main" id="{15B79238-BBB2-43BA-93E9-38BC82951242}"/>
              </a:ext>
            </a:extLst>
          </p:cNvPr>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A400A45F-AEA6-437E-9C14-C3AED7873293}"/>
              </a:ext>
            </a:extLst>
          </p:cNvPr>
          <p:cNvCxnSpPr>
            <a:stCxn id="23" idx="2"/>
            <a:endCxn id="25"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C862803-F1F0-4889-B707-474E981950CA}"/>
              </a:ext>
            </a:extLst>
          </p:cNvPr>
          <p:cNvCxnSpPr>
            <a:stCxn id="23" idx="4"/>
            <a:endCxn id="28"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BFAD74-2A9A-4C97-B396-3CE687FB9A5E}"/>
              </a:ext>
            </a:extLst>
          </p:cNvPr>
          <p:cNvCxnSpPr>
            <a:stCxn id="12" idx="1"/>
            <a:endCxn id="15"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C94084-A218-4271-9779-8061814ABBD9}"/>
              </a:ext>
            </a:extLst>
          </p:cNvPr>
          <p:cNvCxnSpPr>
            <a:stCxn id="12" idx="5"/>
            <a:endCxn id="13"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7391F53-4815-4AB6-9298-FAFEA7F0E940}"/>
              </a:ext>
            </a:extLst>
          </p:cNvPr>
          <p:cNvCxnSpPr>
            <a:stCxn id="15" idx="0"/>
            <a:endCxn id="13"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D8B7E69-FD1B-4A3D-88D4-E86CE4942E6F}"/>
              </a:ext>
            </a:extLst>
          </p:cNvPr>
          <p:cNvCxnSpPr>
            <a:stCxn id="14" idx="5"/>
            <a:endCxn id="3"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B187300-36A6-41F2-8FBF-933D5F8981C0}"/>
              </a:ext>
            </a:extLst>
          </p:cNvPr>
          <p:cNvCxnSpPr>
            <a:endCxn id="8"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ACD7444-17CA-4951-8F62-983AC9313EA6}"/>
              </a:ext>
            </a:extLst>
          </p:cNvPr>
          <p:cNvCxnSpPr>
            <a:stCxn id="7" idx="4"/>
            <a:endCxn id="13"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DD95508-5F62-4E6B-A2B9-77C7D9586F27}"/>
              </a:ext>
            </a:extLst>
          </p:cNvPr>
          <p:cNvCxnSpPr>
            <a:stCxn id="13"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C14831E-B2B0-4AA4-846E-8CF29D0BAE5F}"/>
              </a:ext>
            </a:extLst>
          </p:cNvPr>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A1C9E76-8C50-43AB-A230-005915FFCE52}"/>
              </a:ext>
            </a:extLst>
          </p:cNvPr>
          <p:cNvCxnSpPr>
            <a:stCxn id="28" idx="3"/>
            <a:endCxn id="20"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89E489F-A857-4B5D-9CD5-2346CF9D3788}"/>
              </a:ext>
            </a:extLst>
          </p:cNvPr>
          <p:cNvCxnSpPr>
            <a:stCxn id="9" idx="3"/>
            <a:endCxn id="23"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380FB1B-12BC-42DE-B508-906624CCBC08}"/>
              </a:ext>
            </a:extLst>
          </p:cNvPr>
          <p:cNvCxnSpPr>
            <a:stCxn id="10" idx="4"/>
            <a:endCxn id="13"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58CACA5-B991-4C0E-8EBA-448D3BC93231}"/>
              </a:ext>
            </a:extLst>
          </p:cNvPr>
          <p:cNvCxnSpPr>
            <a:stCxn id="9" idx="4"/>
            <a:endCxn id="15"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95EE9EF-5A00-4CDB-AB92-D0CE724B249C}"/>
              </a:ext>
            </a:extLst>
          </p:cNvPr>
          <p:cNvCxnSpPr>
            <a:stCxn id="14" idx="4"/>
            <a:endCxn id="13"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13C1750-1C87-4FD4-9C46-592B046D1F7B}"/>
              </a:ext>
            </a:extLst>
          </p:cNvPr>
          <p:cNvCxnSpPr>
            <a:stCxn id="11" idx="3"/>
            <a:endCxn id="14"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A93385F-0203-4295-AAC2-F99DE463CB4C}"/>
              </a:ext>
            </a:extLst>
          </p:cNvPr>
          <p:cNvCxnSpPr>
            <a:stCxn id="15" idx="4"/>
            <a:endCxn id="28"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8849352-FA5E-477A-BCD0-AD3EED6D4B26}"/>
              </a:ext>
            </a:extLst>
          </p:cNvPr>
          <p:cNvCxnSpPr>
            <a:endCxn id="25"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6E22C8C-431A-4FED-B21F-2BCAD824FAC8}"/>
              </a:ext>
            </a:extLst>
          </p:cNvPr>
          <p:cNvCxnSpPr>
            <a:stCxn id="20" idx="5"/>
            <a:endCxn id="24"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50FE8B8-D337-4241-BF8F-C70DAE7460C0}"/>
              </a:ext>
            </a:extLst>
          </p:cNvPr>
          <p:cNvCxnSpPr>
            <a:stCxn id="23" idx="3"/>
            <a:endCxn id="24"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8554967-27A0-4DF9-AE1A-936F59A93A36}"/>
              </a:ext>
            </a:extLst>
          </p:cNvPr>
          <p:cNvCxnSpPr>
            <a:stCxn id="28" idx="4"/>
            <a:endCxn id="21"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DBE8FCB-57DC-4676-8E5D-92BBD12CA158}"/>
              </a:ext>
            </a:extLst>
          </p:cNvPr>
          <p:cNvCxnSpPr>
            <a:stCxn id="28" idx="2"/>
            <a:endCxn id="24"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25B3AC06-3F8D-48F3-80F6-62465BA27A3D}"/>
              </a:ext>
            </a:extLst>
          </p:cNvPr>
          <p:cNvSpPr/>
          <p:nvPr/>
        </p:nvSpPr>
        <p:spPr>
          <a:xfrm>
            <a:off x="1388911"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椭圆 51">
            <a:extLst>
              <a:ext uri="{FF2B5EF4-FFF2-40B4-BE49-F238E27FC236}">
                <a16:creationId xmlns:a16="http://schemas.microsoft.com/office/drawing/2014/main" id="{26F77A9B-B673-4215-BA64-5F4426E03B7C}"/>
              </a:ext>
            </a:extLst>
          </p:cNvPr>
          <p:cNvSpPr/>
          <p:nvPr/>
        </p:nvSpPr>
        <p:spPr>
          <a:xfrm>
            <a:off x="1795059"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EE60E55-44D7-40F0-886E-821EEF172C7B}"/>
              </a:ext>
            </a:extLst>
          </p:cNvPr>
          <p:cNvSpPr/>
          <p:nvPr/>
        </p:nvSpPr>
        <p:spPr>
          <a:xfrm>
            <a:off x="2201207"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椭圆 53">
            <a:extLst>
              <a:ext uri="{FF2B5EF4-FFF2-40B4-BE49-F238E27FC236}">
                <a16:creationId xmlns:a16="http://schemas.microsoft.com/office/drawing/2014/main" id="{EA5BC3BE-EF1D-4607-A987-136DB2E225C1}"/>
              </a:ext>
            </a:extLst>
          </p:cNvPr>
          <p:cNvSpPr/>
          <p:nvPr/>
        </p:nvSpPr>
        <p:spPr>
          <a:xfrm>
            <a:off x="2607356"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文本框 54">
            <a:extLst>
              <a:ext uri="{FF2B5EF4-FFF2-40B4-BE49-F238E27FC236}">
                <a16:creationId xmlns:a16="http://schemas.microsoft.com/office/drawing/2014/main" id="{728EE06F-BE03-479C-82E9-58283ED5686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01</a:t>
            </a:r>
            <a:endParaRPr lang="zh-CN" altLang="en-US" dirty="0">
              <a:sym typeface="+mn-lt"/>
            </a:endParaRPr>
          </a:p>
        </p:txBody>
      </p:sp>
      <p:cxnSp>
        <p:nvCxnSpPr>
          <p:cNvPr id="56" name="直接连接符 55">
            <a:extLst>
              <a:ext uri="{FF2B5EF4-FFF2-40B4-BE49-F238E27FC236}">
                <a16:creationId xmlns:a16="http://schemas.microsoft.com/office/drawing/2014/main" id="{3D0099DD-EDD8-467E-AD58-438428AD0A76}"/>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7" name="Group 4">
            <a:extLst>
              <a:ext uri="{FF2B5EF4-FFF2-40B4-BE49-F238E27FC236}">
                <a16:creationId xmlns:a16="http://schemas.microsoft.com/office/drawing/2014/main" id="{FABBA545-8B3B-49CC-8FB3-B2CE36C8111F}"/>
              </a:ext>
            </a:extLst>
          </p:cNvPr>
          <p:cNvGrpSpPr/>
          <p:nvPr/>
        </p:nvGrpSpPr>
        <p:grpSpPr>
          <a:xfrm>
            <a:off x="1305585" y="2665532"/>
            <a:ext cx="5373597" cy="989309"/>
            <a:chOff x="3503711" y="1376506"/>
            <a:chExt cx="7164797" cy="1319079"/>
          </a:xfrm>
        </p:grpSpPr>
        <p:sp>
          <p:nvSpPr>
            <p:cNvPr id="58" name="TextBox 108">
              <a:extLst>
                <a:ext uri="{FF2B5EF4-FFF2-40B4-BE49-F238E27FC236}">
                  <a16:creationId xmlns:a16="http://schemas.microsoft.com/office/drawing/2014/main" id="{14481EB3-8511-4DCB-ADE4-372A1AA66BDE}"/>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rgbClr val="1A1D1A"/>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59" name="Rectangle 2">
              <a:extLst>
                <a:ext uri="{FF2B5EF4-FFF2-40B4-BE49-F238E27FC236}">
                  <a16:creationId xmlns:a16="http://schemas.microsoft.com/office/drawing/2014/main" id="{7ED1167E-2A63-4ACC-9461-693B6E619441}"/>
                </a:ext>
              </a:extLst>
            </p:cNvPr>
            <p:cNvSpPr/>
            <p:nvPr/>
          </p:nvSpPr>
          <p:spPr>
            <a:xfrm>
              <a:off x="3503711" y="1376506"/>
              <a:ext cx="1846659" cy="553998"/>
            </a:xfrm>
            <a:prstGeom prst="rect">
              <a:avLst/>
            </a:prstGeom>
          </p:spPr>
          <p:txBody>
            <a:bodyPr wrap="none" lIns="0" tIns="0" rIns="0" bIns="0">
              <a:normAutofit/>
            </a:bodyPr>
            <a:lstStyle/>
            <a:p>
              <a:r>
                <a:rPr lang="zh-CN" altLang="en-US" b="1">
                  <a:solidFill>
                    <a:srgbClr val="1A1D1A"/>
                  </a:solidFill>
                  <a:cs typeface="+mn-ea"/>
                  <a:sym typeface="+mn-lt"/>
                </a:rPr>
                <a:t>标题文本预设</a:t>
              </a:r>
            </a:p>
          </p:txBody>
        </p:sp>
      </p:grpSp>
    </p:spTree>
    <p:extLst>
      <p:ext uri="{BB962C8B-B14F-4D97-AF65-F5344CB8AC3E}">
        <p14:creationId xmlns:p14="http://schemas.microsoft.com/office/powerpoint/2010/main" val="8315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5"/>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51"/>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51"/>
                                        </p:tgtEl>
                                        <p:attrNameLst>
                                          <p:attrName>ppt_x</p:attrName>
                                          <p:attrName>ppt_y</p:attrName>
                                        </p:attrNameLst>
                                      </p:cBhvr>
                                    </p:animMotion>
                                    <p:set>
                                      <p:cBhvr additive="base">
                                        <p:cTn id="19" dur="750" fill="hold">
                                          <p:stCondLst>
                                            <p:cond delay="1500"/>
                                          </p:stCondLst>
                                        </p:cTn>
                                        <p:tgtEl>
                                          <p:spTgt spid="51"/>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52"/>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52"/>
                                        </p:tgtEl>
                                        <p:attrNameLst>
                                          <p:attrName>ppt_x</p:attrName>
                                          <p:attrName>ppt_y</p:attrName>
                                        </p:attrNameLst>
                                      </p:cBhvr>
                                    </p:animMotion>
                                    <p:set>
                                      <p:cBhvr additive="base">
                                        <p:cTn id="23" dur="750" fill="hold">
                                          <p:stCondLst>
                                            <p:cond delay="1500"/>
                                          </p:stCondLst>
                                        </p:cTn>
                                        <p:tgtEl>
                                          <p:spTgt spid="52"/>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53"/>
                                        </p:tgtEl>
                                        <p:attrNameLst>
                                          <p:attrName>ppt_x</p:attrName>
                                          <p:attrName>ppt_y</p:attrName>
                                        </p:attrNameLst>
                                      </p:cBhvr>
                                    </p:animMotion>
                                    <p:set>
                                      <p:cBhvr additive="base">
                                        <p:cTn id="27" dur="750" fill="hold">
                                          <p:stCondLst>
                                            <p:cond delay="1500"/>
                                          </p:stCondLst>
                                        </p:cTn>
                                        <p:tgtEl>
                                          <p:spTgt spid="53"/>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54"/>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54"/>
                                        </p:tgtEl>
                                        <p:attrNameLst>
                                          <p:attrName>ppt_x</p:attrName>
                                          <p:attrName>ppt_y</p:attrName>
                                        </p:attrNameLst>
                                      </p:cBhvr>
                                    </p:animMotion>
                                    <p:set>
                                      <p:cBhvr additive="base">
                                        <p:cTn id="31" dur="750" fill="hold">
                                          <p:stCondLst>
                                            <p:cond delay="1500"/>
                                          </p:stCondLst>
                                        </p:cTn>
                                        <p:tgtEl>
                                          <p:spTgt spid="54"/>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47"/>
                                        </p:tgtEl>
                                        <p:attrNameLst>
                                          <p:attrName>style.visibility</p:attrName>
                                        </p:attrNameLst>
                                      </p:cBhvr>
                                      <p:to>
                                        <p:strVal val="visible"/>
                                      </p:to>
                                    </p:set>
                                    <p:anim calcmode="lin" valueType="num">
                                      <p:cBhvr>
                                        <p:cTn id="34" dur="1000" fill="hold"/>
                                        <p:tgtEl>
                                          <p:spTgt spid="47"/>
                                        </p:tgtEl>
                                        <p:attrNameLst>
                                          <p:attrName>ppt_w</p:attrName>
                                        </p:attrNameLst>
                                      </p:cBhvr>
                                      <p:tavLst>
                                        <p:tav tm="0">
                                          <p:val>
                                            <p:fltVal val="0"/>
                                          </p:val>
                                        </p:tav>
                                        <p:tav tm="100000">
                                          <p:val>
                                            <p:strVal val="#ppt_w"/>
                                          </p:val>
                                        </p:tav>
                                      </p:tavLst>
                                    </p:anim>
                                    <p:anim calcmode="lin" valueType="num">
                                      <p:cBhvr>
                                        <p:cTn id="35" dur="1000" fill="hold"/>
                                        <p:tgtEl>
                                          <p:spTgt spid="47"/>
                                        </p:tgtEl>
                                        <p:attrNameLst>
                                          <p:attrName>ppt_h</p:attrName>
                                        </p:attrNameLst>
                                      </p:cBhvr>
                                      <p:tavLst>
                                        <p:tav tm="0">
                                          <p:val>
                                            <p:fltVal val="0"/>
                                          </p:val>
                                        </p:tav>
                                        <p:tav tm="100000">
                                          <p:val>
                                            <p:strVal val="#ppt_h"/>
                                          </p:val>
                                        </p:tav>
                                      </p:tavLst>
                                    </p:anim>
                                    <p:anim calcmode="lin" valueType="num">
                                      <p:cBhvr>
                                        <p:cTn id="36" dur="1000" fill="hold"/>
                                        <p:tgtEl>
                                          <p:spTgt spid="47"/>
                                        </p:tgtEl>
                                        <p:attrNameLst>
                                          <p:attrName>style.rotation</p:attrName>
                                        </p:attrNameLst>
                                      </p:cBhvr>
                                      <p:tavLst>
                                        <p:tav tm="0">
                                          <p:val>
                                            <p:fltVal val="90"/>
                                          </p:val>
                                        </p:tav>
                                        <p:tav tm="100000">
                                          <p:val>
                                            <p:fltVal val="0"/>
                                          </p:val>
                                        </p:tav>
                                      </p:tavLst>
                                    </p:anim>
                                    <p:animEffect transition="in" filter="fade">
                                      <p:cBhvr>
                                        <p:cTn id="37" dur="1000"/>
                                        <p:tgtEl>
                                          <p:spTgt spid="47"/>
                                        </p:tgtEl>
                                      </p:cBhvr>
                                    </p:animEffect>
                                  </p:childTnLst>
                                </p:cTn>
                              </p:par>
                              <p:par>
                                <p:cTn id="38" presetID="31" presetClass="entr" presetSubtype="0" fill="hold"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p:cTn id="40" dur="1000" fill="hold"/>
                                        <p:tgtEl>
                                          <p:spTgt spid="39"/>
                                        </p:tgtEl>
                                        <p:attrNameLst>
                                          <p:attrName>ppt_w</p:attrName>
                                        </p:attrNameLst>
                                      </p:cBhvr>
                                      <p:tavLst>
                                        <p:tav tm="0">
                                          <p:val>
                                            <p:fltVal val="0"/>
                                          </p:val>
                                        </p:tav>
                                        <p:tav tm="100000">
                                          <p:val>
                                            <p:strVal val="#ppt_w"/>
                                          </p:val>
                                        </p:tav>
                                      </p:tavLst>
                                    </p:anim>
                                    <p:anim calcmode="lin" valueType="num">
                                      <p:cBhvr>
                                        <p:cTn id="41" dur="1000" fill="hold"/>
                                        <p:tgtEl>
                                          <p:spTgt spid="39"/>
                                        </p:tgtEl>
                                        <p:attrNameLst>
                                          <p:attrName>ppt_h</p:attrName>
                                        </p:attrNameLst>
                                      </p:cBhvr>
                                      <p:tavLst>
                                        <p:tav tm="0">
                                          <p:val>
                                            <p:fltVal val="0"/>
                                          </p:val>
                                        </p:tav>
                                        <p:tav tm="100000">
                                          <p:val>
                                            <p:strVal val="#ppt_h"/>
                                          </p:val>
                                        </p:tav>
                                      </p:tavLst>
                                    </p:anim>
                                    <p:anim calcmode="lin" valueType="num">
                                      <p:cBhvr>
                                        <p:cTn id="42" dur="1000" fill="hold"/>
                                        <p:tgtEl>
                                          <p:spTgt spid="39"/>
                                        </p:tgtEl>
                                        <p:attrNameLst>
                                          <p:attrName>style.rotation</p:attrName>
                                        </p:attrNameLst>
                                      </p:cBhvr>
                                      <p:tavLst>
                                        <p:tav tm="0">
                                          <p:val>
                                            <p:fltVal val="90"/>
                                          </p:val>
                                        </p:tav>
                                        <p:tav tm="100000">
                                          <p:val>
                                            <p:fltVal val="0"/>
                                          </p:val>
                                        </p:tav>
                                      </p:tavLst>
                                    </p:anim>
                                    <p:animEffect transition="in" filter="fade">
                                      <p:cBhvr>
                                        <p:cTn id="43" dur="1000"/>
                                        <p:tgtEl>
                                          <p:spTgt spid="39"/>
                                        </p:tgtEl>
                                      </p:cBhvr>
                                    </p:animEffect>
                                  </p:childTnLst>
                                </p:cTn>
                              </p:par>
                              <p:par>
                                <p:cTn id="44" presetID="31" presetClass="entr" presetSubtype="0" fill="hold"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1000" fill="hold"/>
                                        <p:tgtEl>
                                          <p:spTgt spid="48"/>
                                        </p:tgtEl>
                                        <p:attrNameLst>
                                          <p:attrName>ppt_w</p:attrName>
                                        </p:attrNameLst>
                                      </p:cBhvr>
                                      <p:tavLst>
                                        <p:tav tm="0">
                                          <p:val>
                                            <p:fltVal val="0"/>
                                          </p:val>
                                        </p:tav>
                                        <p:tav tm="100000">
                                          <p:val>
                                            <p:strVal val="#ppt_w"/>
                                          </p:val>
                                        </p:tav>
                                      </p:tavLst>
                                    </p:anim>
                                    <p:anim calcmode="lin" valueType="num">
                                      <p:cBhvr>
                                        <p:cTn id="47" dur="1000" fill="hold"/>
                                        <p:tgtEl>
                                          <p:spTgt spid="48"/>
                                        </p:tgtEl>
                                        <p:attrNameLst>
                                          <p:attrName>ppt_h</p:attrName>
                                        </p:attrNameLst>
                                      </p:cBhvr>
                                      <p:tavLst>
                                        <p:tav tm="0">
                                          <p:val>
                                            <p:fltVal val="0"/>
                                          </p:val>
                                        </p:tav>
                                        <p:tav tm="100000">
                                          <p:val>
                                            <p:strVal val="#ppt_h"/>
                                          </p:val>
                                        </p:tav>
                                      </p:tavLst>
                                    </p:anim>
                                    <p:anim calcmode="lin" valueType="num">
                                      <p:cBhvr>
                                        <p:cTn id="48" dur="1000" fill="hold"/>
                                        <p:tgtEl>
                                          <p:spTgt spid="48"/>
                                        </p:tgtEl>
                                        <p:attrNameLst>
                                          <p:attrName>style.rotation</p:attrName>
                                        </p:attrNameLst>
                                      </p:cBhvr>
                                      <p:tavLst>
                                        <p:tav tm="0">
                                          <p:val>
                                            <p:fltVal val="90"/>
                                          </p:val>
                                        </p:tav>
                                        <p:tav tm="100000">
                                          <p:val>
                                            <p:fltVal val="0"/>
                                          </p:val>
                                        </p:tav>
                                      </p:tavLst>
                                    </p:anim>
                                    <p:animEffect transition="in" filter="fade">
                                      <p:cBhvr>
                                        <p:cTn id="49" dur="1000"/>
                                        <p:tgtEl>
                                          <p:spTgt spid="48"/>
                                        </p:tgtEl>
                                      </p:cBhvr>
                                    </p:animEffect>
                                  </p:childTnLst>
                                </p:cTn>
                              </p:par>
                              <p:par>
                                <p:cTn id="50" presetID="31" presetClass="entr" presetSubtype="0" fill="hold"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1000" fill="hold"/>
                                        <p:tgtEl>
                                          <p:spTgt spid="50"/>
                                        </p:tgtEl>
                                        <p:attrNameLst>
                                          <p:attrName>ppt_w</p:attrName>
                                        </p:attrNameLst>
                                      </p:cBhvr>
                                      <p:tavLst>
                                        <p:tav tm="0">
                                          <p:val>
                                            <p:fltVal val="0"/>
                                          </p:val>
                                        </p:tav>
                                        <p:tav tm="100000">
                                          <p:val>
                                            <p:strVal val="#ppt_w"/>
                                          </p:val>
                                        </p:tav>
                                      </p:tavLst>
                                    </p:anim>
                                    <p:anim calcmode="lin" valueType="num">
                                      <p:cBhvr>
                                        <p:cTn id="53" dur="1000" fill="hold"/>
                                        <p:tgtEl>
                                          <p:spTgt spid="50"/>
                                        </p:tgtEl>
                                        <p:attrNameLst>
                                          <p:attrName>ppt_h</p:attrName>
                                        </p:attrNameLst>
                                      </p:cBhvr>
                                      <p:tavLst>
                                        <p:tav tm="0">
                                          <p:val>
                                            <p:fltVal val="0"/>
                                          </p:val>
                                        </p:tav>
                                        <p:tav tm="100000">
                                          <p:val>
                                            <p:strVal val="#ppt_h"/>
                                          </p:val>
                                        </p:tav>
                                      </p:tavLst>
                                    </p:anim>
                                    <p:anim calcmode="lin" valueType="num">
                                      <p:cBhvr>
                                        <p:cTn id="54" dur="1000" fill="hold"/>
                                        <p:tgtEl>
                                          <p:spTgt spid="50"/>
                                        </p:tgtEl>
                                        <p:attrNameLst>
                                          <p:attrName>style.rotation</p:attrName>
                                        </p:attrNameLst>
                                      </p:cBhvr>
                                      <p:tavLst>
                                        <p:tav tm="0">
                                          <p:val>
                                            <p:fltVal val="90"/>
                                          </p:val>
                                        </p:tav>
                                        <p:tav tm="100000">
                                          <p:val>
                                            <p:fltVal val="0"/>
                                          </p:val>
                                        </p:tav>
                                      </p:tavLst>
                                    </p:anim>
                                    <p:animEffect transition="in" filter="fade">
                                      <p:cBhvr>
                                        <p:cTn id="55" dur="1000"/>
                                        <p:tgtEl>
                                          <p:spTgt spid="50"/>
                                        </p:tgtEl>
                                      </p:cBhvr>
                                    </p:animEffect>
                                  </p:childTnLst>
                                </p:cTn>
                              </p:par>
                              <p:par>
                                <p:cTn id="56" presetID="31" presetClass="entr" presetSubtype="0" fill="hold" nodeType="withEffect">
                                  <p:stCondLst>
                                    <p:cond delay="50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31" presetClass="entr" presetSubtype="0" fill="hold" nodeType="withEffect">
                                  <p:stCondLst>
                                    <p:cond delay="5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1000" fill="hold"/>
                                        <p:tgtEl>
                                          <p:spTgt spid="31"/>
                                        </p:tgtEl>
                                        <p:attrNameLst>
                                          <p:attrName>ppt_w</p:attrName>
                                        </p:attrNameLst>
                                      </p:cBhvr>
                                      <p:tavLst>
                                        <p:tav tm="0">
                                          <p:val>
                                            <p:fltVal val="0"/>
                                          </p:val>
                                        </p:tav>
                                        <p:tav tm="100000">
                                          <p:val>
                                            <p:strVal val="#ppt_w"/>
                                          </p:val>
                                        </p:tav>
                                      </p:tavLst>
                                    </p:anim>
                                    <p:anim calcmode="lin" valueType="num">
                                      <p:cBhvr>
                                        <p:cTn id="65" dur="1000" fill="hold"/>
                                        <p:tgtEl>
                                          <p:spTgt spid="31"/>
                                        </p:tgtEl>
                                        <p:attrNameLst>
                                          <p:attrName>ppt_h</p:attrName>
                                        </p:attrNameLst>
                                      </p:cBhvr>
                                      <p:tavLst>
                                        <p:tav tm="0">
                                          <p:val>
                                            <p:fltVal val="0"/>
                                          </p:val>
                                        </p:tav>
                                        <p:tav tm="100000">
                                          <p:val>
                                            <p:strVal val="#ppt_h"/>
                                          </p:val>
                                        </p:tav>
                                      </p:tavLst>
                                    </p:anim>
                                    <p:anim calcmode="lin" valueType="num">
                                      <p:cBhvr>
                                        <p:cTn id="66" dur="1000" fill="hold"/>
                                        <p:tgtEl>
                                          <p:spTgt spid="31"/>
                                        </p:tgtEl>
                                        <p:attrNameLst>
                                          <p:attrName>style.rotation</p:attrName>
                                        </p:attrNameLst>
                                      </p:cBhvr>
                                      <p:tavLst>
                                        <p:tav tm="0">
                                          <p:val>
                                            <p:fltVal val="90"/>
                                          </p:val>
                                        </p:tav>
                                        <p:tav tm="100000">
                                          <p:val>
                                            <p:fltVal val="0"/>
                                          </p:val>
                                        </p:tav>
                                      </p:tavLst>
                                    </p:anim>
                                    <p:animEffect transition="in" filter="fade">
                                      <p:cBhvr>
                                        <p:cTn id="67" dur="1000"/>
                                        <p:tgtEl>
                                          <p:spTgt spid="31"/>
                                        </p:tgtEl>
                                      </p:cBhvr>
                                    </p:animEffect>
                                  </p:childTnLst>
                                </p:cTn>
                              </p:par>
                              <p:par>
                                <p:cTn id="68" presetID="31" presetClass="entr" presetSubtype="0" fill="hold" nodeType="withEffect">
                                  <p:stCondLst>
                                    <p:cond delay="5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1000" fill="hold"/>
                                        <p:tgtEl>
                                          <p:spTgt spid="46"/>
                                        </p:tgtEl>
                                        <p:attrNameLst>
                                          <p:attrName>ppt_w</p:attrName>
                                        </p:attrNameLst>
                                      </p:cBhvr>
                                      <p:tavLst>
                                        <p:tav tm="0">
                                          <p:val>
                                            <p:fltVal val="0"/>
                                          </p:val>
                                        </p:tav>
                                        <p:tav tm="100000">
                                          <p:val>
                                            <p:strVal val="#ppt_w"/>
                                          </p:val>
                                        </p:tav>
                                      </p:tavLst>
                                    </p:anim>
                                    <p:anim calcmode="lin" valueType="num">
                                      <p:cBhvr>
                                        <p:cTn id="71" dur="1000" fill="hold"/>
                                        <p:tgtEl>
                                          <p:spTgt spid="46"/>
                                        </p:tgtEl>
                                        <p:attrNameLst>
                                          <p:attrName>ppt_h</p:attrName>
                                        </p:attrNameLst>
                                      </p:cBhvr>
                                      <p:tavLst>
                                        <p:tav tm="0">
                                          <p:val>
                                            <p:fltVal val="0"/>
                                          </p:val>
                                        </p:tav>
                                        <p:tav tm="100000">
                                          <p:val>
                                            <p:strVal val="#ppt_h"/>
                                          </p:val>
                                        </p:tav>
                                      </p:tavLst>
                                    </p:anim>
                                    <p:anim calcmode="lin" valueType="num">
                                      <p:cBhvr>
                                        <p:cTn id="72" dur="1000" fill="hold"/>
                                        <p:tgtEl>
                                          <p:spTgt spid="46"/>
                                        </p:tgtEl>
                                        <p:attrNameLst>
                                          <p:attrName>style.rotation</p:attrName>
                                        </p:attrNameLst>
                                      </p:cBhvr>
                                      <p:tavLst>
                                        <p:tav tm="0">
                                          <p:val>
                                            <p:fltVal val="90"/>
                                          </p:val>
                                        </p:tav>
                                        <p:tav tm="100000">
                                          <p:val>
                                            <p:fltVal val="0"/>
                                          </p:val>
                                        </p:tav>
                                      </p:tavLst>
                                    </p:anim>
                                    <p:animEffect transition="in" filter="fade">
                                      <p:cBhvr>
                                        <p:cTn id="73" dur="1000"/>
                                        <p:tgtEl>
                                          <p:spTgt spid="46"/>
                                        </p:tgtEl>
                                      </p:cBhvr>
                                    </p:animEffect>
                                  </p:childTnLst>
                                </p:cTn>
                              </p:par>
                              <p:par>
                                <p:cTn id="74" presetID="31" presetClass="entr" presetSubtype="0" fill="hold" nodeType="with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 calcmode="lin" valueType="num">
                                      <p:cBhvr>
                                        <p:cTn id="78" dur="1000" fill="hold"/>
                                        <p:tgtEl>
                                          <p:spTgt spid="29"/>
                                        </p:tgtEl>
                                        <p:attrNameLst>
                                          <p:attrName>style.rotation</p:attrName>
                                        </p:attrNameLst>
                                      </p:cBhvr>
                                      <p:tavLst>
                                        <p:tav tm="0">
                                          <p:val>
                                            <p:fltVal val="90"/>
                                          </p:val>
                                        </p:tav>
                                        <p:tav tm="100000">
                                          <p:val>
                                            <p:fltVal val="0"/>
                                          </p:val>
                                        </p:tav>
                                      </p:tavLst>
                                    </p:anim>
                                    <p:animEffect transition="in" filter="fade">
                                      <p:cBhvr>
                                        <p:cTn id="79" dur="1000"/>
                                        <p:tgtEl>
                                          <p:spTgt spid="29"/>
                                        </p:tgtEl>
                                      </p:cBhvr>
                                    </p:animEffect>
                                  </p:childTnLst>
                                </p:cTn>
                              </p:par>
                              <p:par>
                                <p:cTn id="80" presetID="31" presetClass="entr" presetSubtype="0" fill="hold" nodeType="withEffect">
                                  <p:stCondLst>
                                    <p:cond delay="500"/>
                                  </p:stCondLst>
                                  <p:childTnLst>
                                    <p:set>
                                      <p:cBhvr>
                                        <p:cTn id="81" dur="1" fill="hold">
                                          <p:stCondLst>
                                            <p:cond delay="0"/>
                                          </p:stCondLst>
                                        </p:cTn>
                                        <p:tgtEl>
                                          <p:spTgt spid="40"/>
                                        </p:tgtEl>
                                        <p:attrNameLst>
                                          <p:attrName>style.visibility</p:attrName>
                                        </p:attrNameLst>
                                      </p:cBhvr>
                                      <p:to>
                                        <p:strVal val="visible"/>
                                      </p:to>
                                    </p:set>
                                    <p:anim calcmode="lin" valueType="num">
                                      <p:cBhvr>
                                        <p:cTn id="82" dur="1000" fill="hold"/>
                                        <p:tgtEl>
                                          <p:spTgt spid="40"/>
                                        </p:tgtEl>
                                        <p:attrNameLst>
                                          <p:attrName>ppt_w</p:attrName>
                                        </p:attrNameLst>
                                      </p:cBhvr>
                                      <p:tavLst>
                                        <p:tav tm="0">
                                          <p:val>
                                            <p:fltVal val="0"/>
                                          </p:val>
                                        </p:tav>
                                        <p:tav tm="100000">
                                          <p:val>
                                            <p:strVal val="#ppt_w"/>
                                          </p:val>
                                        </p:tav>
                                      </p:tavLst>
                                    </p:anim>
                                    <p:anim calcmode="lin" valueType="num">
                                      <p:cBhvr>
                                        <p:cTn id="83" dur="1000" fill="hold"/>
                                        <p:tgtEl>
                                          <p:spTgt spid="40"/>
                                        </p:tgtEl>
                                        <p:attrNameLst>
                                          <p:attrName>ppt_h</p:attrName>
                                        </p:attrNameLst>
                                      </p:cBhvr>
                                      <p:tavLst>
                                        <p:tav tm="0">
                                          <p:val>
                                            <p:fltVal val="0"/>
                                          </p:val>
                                        </p:tav>
                                        <p:tav tm="100000">
                                          <p:val>
                                            <p:strVal val="#ppt_h"/>
                                          </p:val>
                                        </p:tav>
                                      </p:tavLst>
                                    </p:anim>
                                    <p:anim calcmode="lin" valueType="num">
                                      <p:cBhvr>
                                        <p:cTn id="84" dur="1000" fill="hold"/>
                                        <p:tgtEl>
                                          <p:spTgt spid="40"/>
                                        </p:tgtEl>
                                        <p:attrNameLst>
                                          <p:attrName>style.rotation</p:attrName>
                                        </p:attrNameLst>
                                      </p:cBhvr>
                                      <p:tavLst>
                                        <p:tav tm="0">
                                          <p:val>
                                            <p:fltVal val="90"/>
                                          </p:val>
                                        </p:tav>
                                        <p:tav tm="100000">
                                          <p:val>
                                            <p:fltVal val="0"/>
                                          </p:val>
                                        </p:tav>
                                      </p:tavLst>
                                    </p:anim>
                                    <p:animEffect transition="in" filter="fade">
                                      <p:cBhvr>
                                        <p:cTn id="85" dur="1000"/>
                                        <p:tgtEl>
                                          <p:spTgt spid="40"/>
                                        </p:tgtEl>
                                      </p:cBhvr>
                                    </p:animEffect>
                                  </p:childTnLst>
                                </p:cTn>
                              </p:par>
                              <p:par>
                                <p:cTn id="86" presetID="31" presetClass="entr" presetSubtype="0" fill="hold" nodeType="withEffect">
                                  <p:stCondLst>
                                    <p:cond delay="5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1000" fill="hold"/>
                                        <p:tgtEl>
                                          <p:spTgt spid="17"/>
                                        </p:tgtEl>
                                        <p:attrNameLst>
                                          <p:attrName>ppt_w</p:attrName>
                                        </p:attrNameLst>
                                      </p:cBhvr>
                                      <p:tavLst>
                                        <p:tav tm="0">
                                          <p:val>
                                            <p:fltVal val="0"/>
                                          </p:val>
                                        </p:tav>
                                        <p:tav tm="100000">
                                          <p:val>
                                            <p:strVal val="#ppt_w"/>
                                          </p:val>
                                        </p:tav>
                                      </p:tavLst>
                                    </p:anim>
                                    <p:anim calcmode="lin" valueType="num">
                                      <p:cBhvr>
                                        <p:cTn id="89" dur="1000" fill="hold"/>
                                        <p:tgtEl>
                                          <p:spTgt spid="17"/>
                                        </p:tgtEl>
                                        <p:attrNameLst>
                                          <p:attrName>ppt_h</p:attrName>
                                        </p:attrNameLst>
                                      </p:cBhvr>
                                      <p:tavLst>
                                        <p:tav tm="0">
                                          <p:val>
                                            <p:fltVal val="0"/>
                                          </p:val>
                                        </p:tav>
                                        <p:tav tm="100000">
                                          <p:val>
                                            <p:strVal val="#ppt_h"/>
                                          </p:val>
                                        </p:tav>
                                      </p:tavLst>
                                    </p:anim>
                                    <p:anim calcmode="lin" valueType="num">
                                      <p:cBhvr>
                                        <p:cTn id="90" dur="1000" fill="hold"/>
                                        <p:tgtEl>
                                          <p:spTgt spid="17"/>
                                        </p:tgtEl>
                                        <p:attrNameLst>
                                          <p:attrName>style.rotation</p:attrName>
                                        </p:attrNameLst>
                                      </p:cBhvr>
                                      <p:tavLst>
                                        <p:tav tm="0">
                                          <p:val>
                                            <p:fltVal val="90"/>
                                          </p:val>
                                        </p:tav>
                                        <p:tav tm="100000">
                                          <p:val>
                                            <p:fltVal val="0"/>
                                          </p:val>
                                        </p:tav>
                                      </p:tavLst>
                                    </p:anim>
                                    <p:animEffect transition="in" filter="fade">
                                      <p:cBhvr>
                                        <p:cTn id="91" dur="1000"/>
                                        <p:tgtEl>
                                          <p:spTgt spid="17"/>
                                        </p:tgtEl>
                                      </p:cBhvr>
                                    </p:animEffect>
                                  </p:childTnLst>
                                </p:cTn>
                              </p:par>
                              <p:par>
                                <p:cTn id="92" presetID="31" presetClass="entr" presetSubtype="0" fill="hold" nodeType="withEffect">
                                  <p:stCondLst>
                                    <p:cond delay="500"/>
                                  </p:stCondLst>
                                  <p:childTnLst>
                                    <p:set>
                                      <p:cBhvr>
                                        <p:cTn id="93" dur="1" fill="hold">
                                          <p:stCondLst>
                                            <p:cond delay="0"/>
                                          </p:stCondLst>
                                        </p:cTn>
                                        <p:tgtEl>
                                          <p:spTgt spid="18"/>
                                        </p:tgtEl>
                                        <p:attrNameLst>
                                          <p:attrName>style.visibility</p:attrName>
                                        </p:attrNameLst>
                                      </p:cBhvr>
                                      <p:to>
                                        <p:strVal val="visible"/>
                                      </p:to>
                                    </p:set>
                                    <p:anim calcmode="lin" valueType="num">
                                      <p:cBhvr>
                                        <p:cTn id="94" dur="1000" fill="hold"/>
                                        <p:tgtEl>
                                          <p:spTgt spid="18"/>
                                        </p:tgtEl>
                                        <p:attrNameLst>
                                          <p:attrName>ppt_w</p:attrName>
                                        </p:attrNameLst>
                                      </p:cBhvr>
                                      <p:tavLst>
                                        <p:tav tm="0">
                                          <p:val>
                                            <p:fltVal val="0"/>
                                          </p:val>
                                        </p:tav>
                                        <p:tav tm="100000">
                                          <p:val>
                                            <p:strVal val="#ppt_w"/>
                                          </p:val>
                                        </p:tav>
                                      </p:tavLst>
                                    </p:anim>
                                    <p:anim calcmode="lin" valueType="num">
                                      <p:cBhvr>
                                        <p:cTn id="95" dur="1000" fill="hold"/>
                                        <p:tgtEl>
                                          <p:spTgt spid="18"/>
                                        </p:tgtEl>
                                        <p:attrNameLst>
                                          <p:attrName>ppt_h</p:attrName>
                                        </p:attrNameLst>
                                      </p:cBhvr>
                                      <p:tavLst>
                                        <p:tav tm="0">
                                          <p:val>
                                            <p:fltVal val="0"/>
                                          </p:val>
                                        </p:tav>
                                        <p:tav tm="100000">
                                          <p:val>
                                            <p:strVal val="#ppt_h"/>
                                          </p:val>
                                        </p:tav>
                                      </p:tavLst>
                                    </p:anim>
                                    <p:anim calcmode="lin" valueType="num">
                                      <p:cBhvr>
                                        <p:cTn id="96" dur="1000" fill="hold"/>
                                        <p:tgtEl>
                                          <p:spTgt spid="18"/>
                                        </p:tgtEl>
                                        <p:attrNameLst>
                                          <p:attrName>style.rotation</p:attrName>
                                        </p:attrNameLst>
                                      </p:cBhvr>
                                      <p:tavLst>
                                        <p:tav tm="0">
                                          <p:val>
                                            <p:fltVal val="90"/>
                                          </p:val>
                                        </p:tav>
                                        <p:tav tm="100000">
                                          <p:val>
                                            <p:fltVal val="0"/>
                                          </p:val>
                                        </p:tav>
                                      </p:tavLst>
                                    </p:anim>
                                    <p:animEffect transition="in" filter="fade">
                                      <p:cBhvr>
                                        <p:cTn id="97" dur="1000"/>
                                        <p:tgtEl>
                                          <p:spTgt spid="18"/>
                                        </p:tgtEl>
                                      </p:cBhvr>
                                    </p:animEffect>
                                  </p:childTnLst>
                                </p:cTn>
                              </p:par>
                              <p:par>
                                <p:cTn id="98" presetID="31" presetClass="entr" presetSubtype="0" fill="hold" nodeType="withEffect">
                                  <p:stCondLst>
                                    <p:cond delay="500"/>
                                  </p:stCondLst>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fltVal val="0"/>
                                          </p:val>
                                        </p:tav>
                                        <p:tav tm="100000">
                                          <p:val>
                                            <p:strVal val="#ppt_w"/>
                                          </p:val>
                                        </p:tav>
                                      </p:tavLst>
                                    </p:anim>
                                    <p:anim calcmode="lin" valueType="num">
                                      <p:cBhvr>
                                        <p:cTn id="101" dur="1000" fill="hold"/>
                                        <p:tgtEl>
                                          <p:spTgt spid="41"/>
                                        </p:tgtEl>
                                        <p:attrNameLst>
                                          <p:attrName>ppt_h</p:attrName>
                                        </p:attrNameLst>
                                      </p:cBhvr>
                                      <p:tavLst>
                                        <p:tav tm="0">
                                          <p:val>
                                            <p:fltVal val="0"/>
                                          </p:val>
                                        </p:tav>
                                        <p:tav tm="100000">
                                          <p:val>
                                            <p:strVal val="#ppt_h"/>
                                          </p:val>
                                        </p:tav>
                                      </p:tavLst>
                                    </p:anim>
                                    <p:anim calcmode="lin" valueType="num">
                                      <p:cBhvr>
                                        <p:cTn id="102" dur="1000" fill="hold"/>
                                        <p:tgtEl>
                                          <p:spTgt spid="41"/>
                                        </p:tgtEl>
                                        <p:attrNameLst>
                                          <p:attrName>style.rotation</p:attrName>
                                        </p:attrNameLst>
                                      </p:cBhvr>
                                      <p:tavLst>
                                        <p:tav tm="0">
                                          <p:val>
                                            <p:fltVal val="90"/>
                                          </p:val>
                                        </p:tav>
                                        <p:tav tm="100000">
                                          <p:val>
                                            <p:fltVal val="0"/>
                                          </p:val>
                                        </p:tav>
                                      </p:tavLst>
                                    </p:anim>
                                    <p:animEffect transition="in" filter="fade">
                                      <p:cBhvr>
                                        <p:cTn id="103" dur="1000"/>
                                        <p:tgtEl>
                                          <p:spTgt spid="41"/>
                                        </p:tgtEl>
                                      </p:cBhvr>
                                    </p:animEffect>
                                  </p:childTnLst>
                                </p:cTn>
                              </p:par>
                              <p:par>
                                <p:cTn id="104" presetID="31" presetClass="entr" presetSubtype="0" fill="hold" nodeType="withEffect">
                                  <p:stCondLst>
                                    <p:cond delay="5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fltVal val="0"/>
                                          </p:val>
                                        </p:tav>
                                        <p:tav tm="100000">
                                          <p:val>
                                            <p:strVal val="#ppt_w"/>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style.rotation</p:attrName>
                                        </p:attrNameLst>
                                      </p:cBhvr>
                                      <p:tavLst>
                                        <p:tav tm="0">
                                          <p:val>
                                            <p:fltVal val="90"/>
                                          </p:val>
                                        </p:tav>
                                        <p:tav tm="100000">
                                          <p:val>
                                            <p:fltVal val="0"/>
                                          </p:val>
                                        </p:tav>
                                      </p:tavLst>
                                    </p:anim>
                                    <p:animEffect transition="in" filter="fade">
                                      <p:cBhvr>
                                        <p:cTn id="109" dur="1000"/>
                                        <p:tgtEl>
                                          <p:spTgt spid="36"/>
                                        </p:tgtEl>
                                      </p:cBhvr>
                                    </p:animEffect>
                                  </p:childTnLst>
                                </p:cTn>
                              </p:par>
                              <p:par>
                                <p:cTn id="110" presetID="31" presetClass="entr" presetSubtype="0" fill="hold" nodeType="withEffect">
                                  <p:stCondLst>
                                    <p:cond delay="50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1000" fill="hold"/>
                                        <p:tgtEl>
                                          <p:spTgt spid="19"/>
                                        </p:tgtEl>
                                        <p:attrNameLst>
                                          <p:attrName>ppt_w</p:attrName>
                                        </p:attrNameLst>
                                      </p:cBhvr>
                                      <p:tavLst>
                                        <p:tav tm="0">
                                          <p:val>
                                            <p:fltVal val="0"/>
                                          </p:val>
                                        </p:tav>
                                        <p:tav tm="100000">
                                          <p:val>
                                            <p:strVal val="#ppt_w"/>
                                          </p:val>
                                        </p:tav>
                                      </p:tavLst>
                                    </p:anim>
                                    <p:anim calcmode="lin" valueType="num">
                                      <p:cBhvr>
                                        <p:cTn id="113" dur="1000" fill="hold"/>
                                        <p:tgtEl>
                                          <p:spTgt spid="19"/>
                                        </p:tgtEl>
                                        <p:attrNameLst>
                                          <p:attrName>ppt_h</p:attrName>
                                        </p:attrNameLst>
                                      </p:cBhvr>
                                      <p:tavLst>
                                        <p:tav tm="0">
                                          <p:val>
                                            <p:fltVal val="0"/>
                                          </p:val>
                                        </p:tav>
                                        <p:tav tm="100000">
                                          <p:val>
                                            <p:strVal val="#ppt_h"/>
                                          </p:val>
                                        </p:tav>
                                      </p:tavLst>
                                    </p:anim>
                                    <p:anim calcmode="lin" valueType="num">
                                      <p:cBhvr>
                                        <p:cTn id="114" dur="1000" fill="hold"/>
                                        <p:tgtEl>
                                          <p:spTgt spid="19"/>
                                        </p:tgtEl>
                                        <p:attrNameLst>
                                          <p:attrName>style.rotation</p:attrName>
                                        </p:attrNameLst>
                                      </p:cBhvr>
                                      <p:tavLst>
                                        <p:tav tm="0">
                                          <p:val>
                                            <p:fltVal val="90"/>
                                          </p:val>
                                        </p:tav>
                                        <p:tav tm="100000">
                                          <p:val>
                                            <p:fltVal val="0"/>
                                          </p:val>
                                        </p:tav>
                                      </p:tavLst>
                                    </p:anim>
                                    <p:animEffect transition="in" filter="fade">
                                      <p:cBhvr>
                                        <p:cTn id="115" dur="1000"/>
                                        <p:tgtEl>
                                          <p:spTgt spid="19"/>
                                        </p:tgtEl>
                                      </p:cBhvr>
                                    </p:animEffect>
                                  </p:childTnLst>
                                </p:cTn>
                              </p:par>
                              <p:par>
                                <p:cTn id="116" presetID="31" presetClass="entr" presetSubtype="0" fill="hold" nodeType="withEffect">
                                  <p:stCondLst>
                                    <p:cond delay="500"/>
                                  </p:stCondLst>
                                  <p:childTnLst>
                                    <p:set>
                                      <p:cBhvr>
                                        <p:cTn id="117" dur="1" fill="hold">
                                          <p:stCondLst>
                                            <p:cond delay="0"/>
                                          </p:stCondLst>
                                        </p:cTn>
                                        <p:tgtEl>
                                          <p:spTgt spid="44"/>
                                        </p:tgtEl>
                                        <p:attrNameLst>
                                          <p:attrName>style.visibility</p:attrName>
                                        </p:attrNameLst>
                                      </p:cBhvr>
                                      <p:to>
                                        <p:strVal val="visible"/>
                                      </p:to>
                                    </p:set>
                                    <p:anim calcmode="lin" valueType="num">
                                      <p:cBhvr>
                                        <p:cTn id="118" dur="1000" fill="hold"/>
                                        <p:tgtEl>
                                          <p:spTgt spid="44"/>
                                        </p:tgtEl>
                                        <p:attrNameLst>
                                          <p:attrName>ppt_w</p:attrName>
                                        </p:attrNameLst>
                                      </p:cBhvr>
                                      <p:tavLst>
                                        <p:tav tm="0">
                                          <p:val>
                                            <p:fltVal val="0"/>
                                          </p:val>
                                        </p:tav>
                                        <p:tav tm="100000">
                                          <p:val>
                                            <p:strVal val="#ppt_w"/>
                                          </p:val>
                                        </p:tav>
                                      </p:tavLst>
                                    </p:anim>
                                    <p:anim calcmode="lin" valueType="num">
                                      <p:cBhvr>
                                        <p:cTn id="119" dur="1000" fill="hold"/>
                                        <p:tgtEl>
                                          <p:spTgt spid="44"/>
                                        </p:tgtEl>
                                        <p:attrNameLst>
                                          <p:attrName>ppt_h</p:attrName>
                                        </p:attrNameLst>
                                      </p:cBhvr>
                                      <p:tavLst>
                                        <p:tav tm="0">
                                          <p:val>
                                            <p:fltVal val="0"/>
                                          </p:val>
                                        </p:tav>
                                        <p:tav tm="100000">
                                          <p:val>
                                            <p:strVal val="#ppt_h"/>
                                          </p:val>
                                        </p:tav>
                                      </p:tavLst>
                                    </p:anim>
                                    <p:anim calcmode="lin" valueType="num">
                                      <p:cBhvr>
                                        <p:cTn id="120" dur="1000" fill="hold"/>
                                        <p:tgtEl>
                                          <p:spTgt spid="44"/>
                                        </p:tgtEl>
                                        <p:attrNameLst>
                                          <p:attrName>style.rotation</p:attrName>
                                        </p:attrNameLst>
                                      </p:cBhvr>
                                      <p:tavLst>
                                        <p:tav tm="0">
                                          <p:val>
                                            <p:fltVal val="90"/>
                                          </p:val>
                                        </p:tav>
                                        <p:tav tm="100000">
                                          <p:val>
                                            <p:fltVal val="0"/>
                                          </p:val>
                                        </p:tav>
                                      </p:tavLst>
                                    </p:anim>
                                    <p:animEffect transition="in" filter="fade">
                                      <p:cBhvr>
                                        <p:cTn id="121" dur="1000"/>
                                        <p:tgtEl>
                                          <p:spTgt spid="44"/>
                                        </p:tgtEl>
                                      </p:cBhvr>
                                    </p:animEffect>
                                  </p:childTnLst>
                                </p:cTn>
                              </p:par>
                              <p:par>
                                <p:cTn id="122" presetID="31" presetClass="entr" presetSubtype="0" fill="hold" nodeType="withEffect">
                                  <p:stCondLst>
                                    <p:cond delay="500"/>
                                  </p:stCondLst>
                                  <p:childTnLst>
                                    <p:set>
                                      <p:cBhvr>
                                        <p:cTn id="123" dur="1" fill="hold">
                                          <p:stCondLst>
                                            <p:cond delay="0"/>
                                          </p:stCondLst>
                                        </p:cTn>
                                        <p:tgtEl>
                                          <p:spTgt spid="35"/>
                                        </p:tgtEl>
                                        <p:attrNameLst>
                                          <p:attrName>style.visibility</p:attrName>
                                        </p:attrNameLst>
                                      </p:cBhvr>
                                      <p:to>
                                        <p:strVal val="visible"/>
                                      </p:to>
                                    </p:set>
                                    <p:anim calcmode="lin" valueType="num">
                                      <p:cBhvr>
                                        <p:cTn id="124" dur="1000" fill="hold"/>
                                        <p:tgtEl>
                                          <p:spTgt spid="35"/>
                                        </p:tgtEl>
                                        <p:attrNameLst>
                                          <p:attrName>ppt_w</p:attrName>
                                        </p:attrNameLst>
                                      </p:cBhvr>
                                      <p:tavLst>
                                        <p:tav tm="0">
                                          <p:val>
                                            <p:fltVal val="0"/>
                                          </p:val>
                                        </p:tav>
                                        <p:tav tm="100000">
                                          <p:val>
                                            <p:strVal val="#ppt_w"/>
                                          </p:val>
                                        </p:tav>
                                      </p:tavLst>
                                    </p:anim>
                                    <p:anim calcmode="lin" valueType="num">
                                      <p:cBhvr>
                                        <p:cTn id="125" dur="1000" fill="hold"/>
                                        <p:tgtEl>
                                          <p:spTgt spid="35"/>
                                        </p:tgtEl>
                                        <p:attrNameLst>
                                          <p:attrName>ppt_h</p:attrName>
                                        </p:attrNameLst>
                                      </p:cBhvr>
                                      <p:tavLst>
                                        <p:tav tm="0">
                                          <p:val>
                                            <p:fltVal val="0"/>
                                          </p:val>
                                        </p:tav>
                                        <p:tav tm="100000">
                                          <p:val>
                                            <p:strVal val="#ppt_h"/>
                                          </p:val>
                                        </p:tav>
                                      </p:tavLst>
                                    </p:anim>
                                    <p:anim calcmode="lin" valueType="num">
                                      <p:cBhvr>
                                        <p:cTn id="126" dur="1000" fill="hold"/>
                                        <p:tgtEl>
                                          <p:spTgt spid="35"/>
                                        </p:tgtEl>
                                        <p:attrNameLst>
                                          <p:attrName>style.rotation</p:attrName>
                                        </p:attrNameLst>
                                      </p:cBhvr>
                                      <p:tavLst>
                                        <p:tav tm="0">
                                          <p:val>
                                            <p:fltVal val="90"/>
                                          </p:val>
                                        </p:tav>
                                        <p:tav tm="100000">
                                          <p:val>
                                            <p:fltVal val="0"/>
                                          </p:val>
                                        </p:tav>
                                      </p:tavLst>
                                    </p:anim>
                                    <p:animEffect transition="in" filter="fade">
                                      <p:cBhvr>
                                        <p:cTn id="127" dur="1000"/>
                                        <p:tgtEl>
                                          <p:spTgt spid="35"/>
                                        </p:tgtEl>
                                      </p:cBhvr>
                                    </p:animEffect>
                                  </p:childTnLst>
                                </p:cTn>
                              </p:par>
                              <p:par>
                                <p:cTn id="128" presetID="31" presetClass="entr" presetSubtype="0" fill="hold" nodeType="withEffect">
                                  <p:stCondLst>
                                    <p:cond delay="500"/>
                                  </p:stCondLst>
                                  <p:childTnLst>
                                    <p:set>
                                      <p:cBhvr>
                                        <p:cTn id="129" dur="1" fill="hold">
                                          <p:stCondLst>
                                            <p:cond delay="0"/>
                                          </p:stCondLst>
                                        </p:cTn>
                                        <p:tgtEl>
                                          <p:spTgt spid="34"/>
                                        </p:tgtEl>
                                        <p:attrNameLst>
                                          <p:attrName>style.visibility</p:attrName>
                                        </p:attrNameLst>
                                      </p:cBhvr>
                                      <p:to>
                                        <p:strVal val="visible"/>
                                      </p:to>
                                    </p:set>
                                    <p:anim calcmode="lin" valueType="num">
                                      <p:cBhvr>
                                        <p:cTn id="130" dur="1000" fill="hold"/>
                                        <p:tgtEl>
                                          <p:spTgt spid="34"/>
                                        </p:tgtEl>
                                        <p:attrNameLst>
                                          <p:attrName>ppt_w</p:attrName>
                                        </p:attrNameLst>
                                      </p:cBhvr>
                                      <p:tavLst>
                                        <p:tav tm="0">
                                          <p:val>
                                            <p:fltVal val="0"/>
                                          </p:val>
                                        </p:tav>
                                        <p:tav tm="100000">
                                          <p:val>
                                            <p:strVal val="#ppt_w"/>
                                          </p:val>
                                        </p:tav>
                                      </p:tavLst>
                                    </p:anim>
                                    <p:anim calcmode="lin" valueType="num">
                                      <p:cBhvr>
                                        <p:cTn id="131" dur="1000" fill="hold"/>
                                        <p:tgtEl>
                                          <p:spTgt spid="34"/>
                                        </p:tgtEl>
                                        <p:attrNameLst>
                                          <p:attrName>ppt_h</p:attrName>
                                        </p:attrNameLst>
                                      </p:cBhvr>
                                      <p:tavLst>
                                        <p:tav tm="0">
                                          <p:val>
                                            <p:fltVal val="0"/>
                                          </p:val>
                                        </p:tav>
                                        <p:tav tm="100000">
                                          <p:val>
                                            <p:strVal val="#ppt_h"/>
                                          </p:val>
                                        </p:tav>
                                      </p:tavLst>
                                    </p:anim>
                                    <p:anim calcmode="lin" valueType="num">
                                      <p:cBhvr>
                                        <p:cTn id="132" dur="1000" fill="hold"/>
                                        <p:tgtEl>
                                          <p:spTgt spid="34"/>
                                        </p:tgtEl>
                                        <p:attrNameLst>
                                          <p:attrName>style.rotation</p:attrName>
                                        </p:attrNameLst>
                                      </p:cBhvr>
                                      <p:tavLst>
                                        <p:tav tm="0">
                                          <p:val>
                                            <p:fltVal val="90"/>
                                          </p:val>
                                        </p:tav>
                                        <p:tav tm="100000">
                                          <p:val>
                                            <p:fltVal val="0"/>
                                          </p:val>
                                        </p:tav>
                                      </p:tavLst>
                                    </p:anim>
                                    <p:animEffect transition="in" filter="fade">
                                      <p:cBhvr>
                                        <p:cTn id="133" dur="1000"/>
                                        <p:tgtEl>
                                          <p:spTgt spid="34"/>
                                        </p:tgtEl>
                                      </p:cBhvr>
                                    </p:animEffect>
                                  </p:childTnLst>
                                </p:cTn>
                              </p:par>
                              <p:par>
                                <p:cTn id="134" presetID="31" presetClass="entr" presetSubtype="0" fill="hold" nodeType="withEffect">
                                  <p:stCondLst>
                                    <p:cond delay="500"/>
                                  </p:stCondLst>
                                  <p:childTnLst>
                                    <p:set>
                                      <p:cBhvr>
                                        <p:cTn id="135" dur="1" fill="hold">
                                          <p:stCondLst>
                                            <p:cond delay="0"/>
                                          </p:stCondLst>
                                        </p:cTn>
                                        <p:tgtEl>
                                          <p:spTgt spid="43"/>
                                        </p:tgtEl>
                                        <p:attrNameLst>
                                          <p:attrName>style.visibility</p:attrName>
                                        </p:attrNameLst>
                                      </p:cBhvr>
                                      <p:to>
                                        <p:strVal val="visible"/>
                                      </p:to>
                                    </p:set>
                                    <p:anim calcmode="lin" valueType="num">
                                      <p:cBhvr>
                                        <p:cTn id="136" dur="1000" fill="hold"/>
                                        <p:tgtEl>
                                          <p:spTgt spid="43"/>
                                        </p:tgtEl>
                                        <p:attrNameLst>
                                          <p:attrName>ppt_w</p:attrName>
                                        </p:attrNameLst>
                                      </p:cBhvr>
                                      <p:tavLst>
                                        <p:tav tm="0">
                                          <p:val>
                                            <p:fltVal val="0"/>
                                          </p:val>
                                        </p:tav>
                                        <p:tav tm="100000">
                                          <p:val>
                                            <p:strVal val="#ppt_w"/>
                                          </p:val>
                                        </p:tav>
                                      </p:tavLst>
                                    </p:anim>
                                    <p:anim calcmode="lin" valueType="num">
                                      <p:cBhvr>
                                        <p:cTn id="137" dur="1000" fill="hold"/>
                                        <p:tgtEl>
                                          <p:spTgt spid="43"/>
                                        </p:tgtEl>
                                        <p:attrNameLst>
                                          <p:attrName>ppt_h</p:attrName>
                                        </p:attrNameLst>
                                      </p:cBhvr>
                                      <p:tavLst>
                                        <p:tav tm="0">
                                          <p:val>
                                            <p:fltVal val="0"/>
                                          </p:val>
                                        </p:tav>
                                        <p:tav tm="100000">
                                          <p:val>
                                            <p:strVal val="#ppt_h"/>
                                          </p:val>
                                        </p:tav>
                                      </p:tavLst>
                                    </p:anim>
                                    <p:anim calcmode="lin" valueType="num">
                                      <p:cBhvr>
                                        <p:cTn id="138" dur="1000" fill="hold"/>
                                        <p:tgtEl>
                                          <p:spTgt spid="43"/>
                                        </p:tgtEl>
                                        <p:attrNameLst>
                                          <p:attrName>style.rotation</p:attrName>
                                        </p:attrNameLst>
                                      </p:cBhvr>
                                      <p:tavLst>
                                        <p:tav tm="0">
                                          <p:val>
                                            <p:fltVal val="90"/>
                                          </p:val>
                                        </p:tav>
                                        <p:tav tm="100000">
                                          <p:val>
                                            <p:fltVal val="0"/>
                                          </p:val>
                                        </p:tav>
                                      </p:tavLst>
                                    </p:anim>
                                    <p:animEffect transition="in" filter="fade">
                                      <p:cBhvr>
                                        <p:cTn id="139" dur="1000"/>
                                        <p:tgtEl>
                                          <p:spTgt spid="43"/>
                                        </p:tgtEl>
                                      </p:cBhvr>
                                    </p:animEffect>
                                  </p:childTnLst>
                                </p:cTn>
                              </p:par>
                              <p:par>
                                <p:cTn id="140" presetID="31" presetClass="entr" presetSubtype="0" fill="hold" nodeType="withEffect">
                                  <p:stCondLst>
                                    <p:cond delay="500"/>
                                  </p:stCondLst>
                                  <p:childTnLst>
                                    <p:set>
                                      <p:cBhvr>
                                        <p:cTn id="141" dur="1" fill="hold">
                                          <p:stCondLst>
                                            <p:cond delay="0"/>
                                          </p:stCondLst>
                                        </p:cTn>
                                        <p:tgtEl>
                                          <p:spTgt spid="37"/>
                                        </p:tgtEl>
                                        <p:attrNameLst>
                                          <p:attrName>style.visibility</p:attrName>
                                        </p:attrNameLst>
                                      </p:cBhvr>
                                      <p:to>
                                        <p:strVal val="visible"/>
                                      </p:to>
                                    </p:set>
                                    <p:anim calcmode="lin" valueType="num">
                                      <p:cBhvr>
                                        <p:cTn id="142" dur="1000" fill="hold"/>
                                        <p:tgtEl>
                                          <p:spTgt spid="37"/>
                                        </p:tgtEl>
                                        <p:attrNameLst>
                                          <p:attrName>ppt_w</p:attrName>
                                        </p:attrNameLst>
                                      </p:cBhvr>
                                      <p:tavLst>
                                        <p:tav tm="0">
                                          <p:val>
                                            <p:fltVal val="0"/>
                                          </p:val>
                                        </p:tav>
                                        <p:tav tm="100000">
                                          <p:val>
                                            <p:strVal val="#ppt_w"/>
                                          </p:val>
                                        </p:tav>
                                      </p:tavLst>
                                    </p:anim>
                                    <p:anim calcmode="lin" valueType="num">
                                      <p:cBhvr>
                                        <p:cTn id="143" dur="1000" fill="hold"/>
                                        <p:tgtEl>
                                          <p:spTgt spid="37"/>
                                        </p:tgtEl>
                                        <p:attrNameLst>
                                          <p:attrName>ppt_h</p:attrName>
                                        </p:attrNameLst>
                                      </p:cBhvr>
                                      <p:tavLst>
                                        <p:tav tm="0">
                                          <p:val>
                                            <p:fltVal val="0"/>
                                          </p:val>
                                        </p:tav>
                                        <p:tav tm="100000">
                                          <p:val>
                                            <p:strVal val="#ppt_h"/>
                                          </p:val>
                                        </p:tav>
                                      </p:tavLst>
                                    </p:anim>
                                    <p:anim calcmode="lin" valueType="num">
                                      <p:cBhvr>
                                        <p:cTn id="144" dur="1000" fill="hold"/>
                                        <p:tgtEl>
                                          <p:spTgt spid="37"/>
                                        </p:tgtEl>
                                        <p:attrNameLst>
                                          <p:attrName>style.rotation</p:attrName>
                                        </p:attrNameLst>
                                      </p:cBhvr>
                                      <p:tavLst>
                                        <p:tav tm="0">
                                          <p:val>
                                            <p:fltVal val="90"/>
                                          </p:val>
                                        </p:tav>
                                        <p:tav tm="100000">
                                          <p:val>
                                            <p:fltVal val="0"/>
                                          </p:val>
                                        </p:tav>
                                      </p:tavLst>
                                    </p:anim>
                                    <p:animEffect transition="in" filter="fade">
                                      <p:cBhvr>
                                        <p:cTn id="145" dur="1000"/>
                                        <p:tgtEl>
                                          <p:spTgt spid="37"/>
                                        </p:tgtEl>
                                      </p:cBhvr>
                                    </p:animEffect>
                                  </p:childTnLst>
                                </p:cTn>
                              </p:par>
                              <p:par>
                                <p:cTn id="146" presetID="31" presetClass="entr" presetSubtype="0" fill="hold" nodeType="withEffect">
                                  <p:stCondLst>
                                    <p:cond delay="50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 calcmode="lin" valueType="num">
                                      <p:cBhvr>
                                        <p:cTn id="150" dur="1000" fill="hold"/>
                                        <p:tgtEl>
                                          <p:spTgt spid="32"/>
                                        </p:tgtEl>
                                        <p:attrNameLst>
                                          <p:attrName>style.rotation</p:attrName>
                                        </p:attrNameLst>
                                      </p:cBhvr>
                                      <p:tavLst>
                                        <p:tav tm="0">
                                          <p:val>
                                            <p:fltVal val="90"/>
                                          </p:val>
                                        </p:tav>
                                        <p:tav tm="100000">
                                          <p:val>
                                            <p:fltVal val="0"/>
                                          </p:val>
                                        </p:tav>
                                      </p:tavLst>
                                    </p:anim>
                                    <p:animEffect transition="in" filter="fade">
                                      <p:cBhvr>
                                        <p:cTn id="151" dur="1000"/>
                                        <p:tgtEl>
                                          <p:spTgt spid="32"/>
                                        </p:tgtEl>
                                      </p:cBhvr>
                                    </p:animEffect>
                                  </p:childTnLst>
                                </p:cTn>
                              </p:par>
                              <p:par>
                                <p:cTn id="152" presetID="31" presetClass="entr" presetSubtype="0" fill="hold" nodeType="withEffect">
                                  <p:stCondLst>
                                    <p:cond delay="500"/>
                                  </p:stCondLst>
                                  <p:childTnLst>
                                    <p:set>
                                      <p:cBhvr>
                                        <p:cTn id="153" dur="1" fill="hold">
                                          <p:stCondLst>
                                            <p:cond delay="0"/>
                                          </p:stCondLst>
                                        </p:cTn>
                                        <p:tgtEl>
                                          <p:spTgt spid="16"/>
                                        </p:tgtEl>
                                        <p:attrNameLst>
                                          <p:attrName>style.visibility</p:attrName>
                                        </p:attrNameLst>
                                      </p:cBhvr>
                                      <p:to>
                                        <p:strVal val="visible"/>
                                      </p:to>
                                    </p:set>
                                    <p:anim calcmode="lin" valueType="num">
                                      <p:cBhvr>
                                        <p:cTn id="154" dur="1000" fill="hold"/>
                                        <p:tgtEl>
                                          <p:spTgt spid="16"/>
                                        </p:tgtEl>
                                        <p:attrNameLst>
                                          <p:attrName>ppt_w</p:attrName>
                                        </p:attrNameLst>
                                      </p:cBhvr>
                                      <p:tavLst>
                                        <p:tav tm="0">
                                          <p:val>
                                            <p:fltVal val="0"/>
                                          </p:val>
                                        </p:tav>
                                        <p:tav tm="100000">
                                          <p:val>
                                            <p:strVal val="#ppt_w"/>
                                          </p:val>
                                        </p:tav>
                                      </p:tavLst>
                                    </p:anim>
                                    <p:anim calcmode="lin" valueType="num">
                                      <p:cBhvr>
                                        <p:cTn id="155" dur="1000" fill="hold"/>
                                        <p:tgtEl>
                                          <p:spTgt spid="16"/>
                                        </p:tgtEl>
                                        <p:attrNameLst>
                                          <p:attrName>ppt_h</p:attrName>
                                        </p:attrNameLst>
                                      </p:cBhvr>
                                      <p:tavLst>
                                        <p:tav tm="0">
                                          <p:val>
                                            <p:fltVal val="0"/>
                                          </p:val>
                                        </p:tav>
                                        <p:tav tm="100000">
                                          <p:val>
                                            <p:strVal val="#ppt_h"/>
                                          </p:val>
                                        </p:tav>
                                      </p:tavLst>
                                    </p:anim>
                                    <p:anim calcmode="lin" valueType="num">
                                      <p:cBhvr>
                                        <p:cTn id="156" dur="1000" fill="hold"/>
                                        <p:tgtEl>
                                          <p:spTgt spid="16"/>
                                        </p:tgtEl>
                                        <p:attrNameLst>
                                          <p:attrName>style.rotation</p:attrName>
                                        </p:attrNameLst>
                                      </p:cBhvr>
                                      <p:tavLst>
                                        <p:tav tm="0">
                                          <p:val>
                                            <p:fltVal val="90"/>
                                          </p:val>
                                        </p:tav>
                                        <p:tav tm="100000">
                                          <p:val>
                                            <p:fltVal val="0"/>
                                          </p:val>
                                        </p:tav>
                                      </p:tavLst>
                                    </p:anim>
                                    <p:animEffect transition="in" filter="fade">
                                      <p:cBhvr>
                                        <p:cTn id="157" dur="1000"/>
                                        <p:tgtEl>
                                          <p:spTgt spid="16"/>
                                        </p:tgtEl>
                                      </p:cBhvr>
                                    </p:animEffect>
                                  </p:childTnLst>
                                </p:cTn>
                              </p:par>
                              <p:par>
                                <p:cTn id="158" presetID="31" presetClass="entr" presetSubtype="0" fill="hold" nodeType="withEffect">
                                  <p:stCondLst>
                                    <p:cond delay="500"/>
                                  </p:stCondLst>
                                  <p:childTnLst>
                                    <p:set>
                                      <p:cBhvr>
                                        <p:cTn id="159" dur="1" fill="hold">
                                          <p:stCondLst>
                                            <p:cond delay="0"/>
                                          </p:stCondLst>
                                        </p:cTn>
                                        <p:tgtEl>
                                          <p:spTgt spid="49"/>
                                        </p:tgtEl>
                                        <p:attrNameLst>
                                          <p:attrName>style.visibility</p:attrName>
                                        </p:attrNameLst>
                                      </p:cBhvr>
                                      <p:to>
                                        <p:strVal val="visible"/>
                                      </p:to>
                                    </p:set>
                                    <p:anim calcmode="lin" valueType="num">
                                      <p:cBhvr>
                                        <p:cTn id="160" dur="1000" fill="hold"/>
                                        <p:tgtEl>
                                          <p:spTgt spid="49"/>
                                        </p:tgtEl>
                                        <p:attrNameLst>
                                          <p:attrName>ppt_w</p:attrName>
                                        </p:attrNameLst>
                                      </p:cBhvr>
                                      <p:tavLst>
                                        <p:tav tm="0">
                                          <p:val>
                                            <p:fltVal val="0"/>
                                          </p:val>
                                        </p:tav>
                                        <p:tav tm="100000">
                                          <p:val>
                                            <p:strVal val="#ppt_w"/>
                                          </p:val>
                                        </p:tav>
                                      </p:tavLst>
                                    </p:anim>
                                    <p:anim calcmode="lin" valueType="num">
                                      <p:cBhvr>
                                        <p:cTn id="161" dur="1000" fill="hold"/>
                                        <p:tgtEl>
                                          <p:spTgt spid="49"/>
                                        </p:tgtEl>
                                        <p:attrNameLst>
                                          <p:attrName>ppt_h</p:attrName>
                                        </p:attrNameLst>
                                      </p:cBhvr>
                                      <p:tavLst>
                                        <p:tav tm="0">
                                          <p:val>
                                            <p:fltVal val="0"/>
                                          </p:val>
                                        </p:tav>
                                        <p:tav tm="100000">
                                          <p:val>
                                            <p:strVal val="#ppt_h"/>
                                          </p:val>
                                        </p:tav>
                                      </p:tavLst>
                                    </p:anim>
                                    <p:anim calcmode="lin" valueType="num">
                                      <p:cBhvr>
                                        <p:cTn id="162" dur="1000" fill="hold"/>
                                        <p:tgtEl>
                                          <p:spTgt spid="49"/>
                                        </p:tgtEl>
                                        <p:attrNameLst>
                                          <p:attrName>style.rotation</p:attrName>
                                        </p:attrNameLst>
                                      </p:cBhvr>
                                      <p:tavLst>
                                        <p:tav tm="0">
                                          <p:val>
                                            <p:fltVal val="90"/>
                                          </p:val>
                                        </p:tav>
                                        <p:tav tm="100000">
                                          <p:val>
                                            <p:fltVal val="0"/>
                                          </p:val>
                                        </p:tav>
                                      </p:tavLst>
                                    </p:anim>
                                    <p:animEffect transition="in" filter="fade">
                                      <p:cBhvr>
                                        <p:cTn id="163" dur="1000"/>
                                        <p:tgtEl>
                                          <p:spTgt spid="4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38"/>
                                        </p:tgtEl>
                                        <p:attrNameLst>
                                          <p:attrName>style.visibility</p:attrName>
                                        </p:attrNameLst>
                                      </p:cBhvr>
                                      <p:to>
                                        <p:strVal val="visible"/>
                                      </p:to>
                                    </p:set>
                                    <p:anim calcmode="lin" valueType="num">
                                      <p:cBhvr>
                                        <p:cTn id="166" dur="1000" fill="hold"/>
                                        <p:tgtEl>
                                          <p:spTgt spid="38"/>
                                        </p:tgtEl>
                                        <p:attrNameLst>
                                          <p:attrName>ppt_w</p:attrName>
                                        </p:attrNameLst>
                                      </p:cBhvr>
                                      <p:tavLst>
                                        <p:tav tm="0">
                                          <p:val>
                                            <p:fltVal val="0"/>
                                          </p:val>
                                        </p:tav>
                                        <p:tav tm="100000">
                                          <p:val>
                                            <p:strVal val="#ppt_w"/>
                                          </p:val>
                                        </p:tav>
                                      </p:tavLst>
                                    </p:anim>
                                    <p:anim calcmode="lin" valueType="num">
                                      <p:cBhvr>
                                        <p:cTn id="167" dur="1000" fill="hold"/>
                                        <p:tgtEl>
                                          <p:spTgt spid="38"/>
                                        </p:tgtEl>
                                        <p:attrNameLst>
                                          <p:attrName>ppt_h</p:attrName>
                                        </p:attrNameLst>
                                      </p:cBhvr>
                                      <p:tavLst>
                                        <p:tav tm="0">
                                          <p:val>
                                            <p:fltVal val="0"/>
                                          </p:val>
                                        </p:tav>
                                        <p:tav tm="100000">
                                          <p:val>
                                            <p:strVal val="#ppt_h"/>
                                          </p:val>
                                        </p:tav>
                                      </p:tavLst>
                                    </p:anim>
                                    <p:anim calcmode="lin" valueType="num">
                                      <p:cBhvr>
                                        <p:cTn id="168" dur="1000" fill="hold"/>
                                        <p:tgtEl>
                                          <p:spTgt spid="38"/>
                                        </p:tgtEl>
                                        <p:attrNameLst>
                                          <p:attrName>style.rotation</p:attrName>
                                        </p:attrNameLst>
                                      </p:cBhvr>
                                      <p:tavLst>
                                        <p:tav tm="0">
                                          <p:val>
                                            <p:fltVal val="90"/>
                                          </p:val>
                                        </p:tav>
                                        <p:tav tm="100000">
                                          <p:val>
                                            <p:fltVal val="0"/>
                                          </p:val>
                                        </p:tav>
                                      </p:tavLst>
                                    </p:anim>
                                    <p:animEffect transition="in" filter="fade">
                                      <p:cBhvr>
                                        <p:cTn id="169" dur="1000"/>
                                        <p:tgtEl>
                                          <p:spTgt spid="3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45"/>
                                        </p:tgtEl>
                                        <p:attrNameLst>
                                          <p:attrName>style.visibility</p:attrName>
                                        </p:attrNameLst>
                                      </p:cBhvr>
                                      <p:to>
                                        <p:strVal val="visible"/>
                                      </p:to>
                                    </p:set>
                                    <p:anim calcmode="lin" valueType="num">
                                      <p:cBhvr>
                                        <p:cTn id="172" dur="1000" fill="hold"/>
                                        <p:tgtEl>
                                          <p:spTgt spid="45"/>
                                        </p:tgtEl>
                                        <p:attrNameLst>
                                          <p:attrName>ppt_w</p:attrName>
                                        </p:attrNameLst>
                                      </p:cBhvr>
                                      <p:tavLst>
                                        <p:tav tm="0">
                                          <p:val>
                                            <p:fltVal val="0"/>
                                          </p:val>
                                        </p:tav>
                                        <p:tav tm="100000">
                                          <p:val>
                                            <p:strVal val="#ppt_w"/>
                                          </p:val>
                                        </p:tav>
                                      </p:tavLst>
                                    </p:anim>
                                    <p:anim calcmode="lin" valueType="num">
                                      <p:cBhvr>
                                        <p:cTn id="173" dur="1000" fill="hold"/>
                                        <p:tgtEl>
                                          <p:spTgt spid="45"/>
                                        </p:tgtEl>
                                        <p:attrNameLst>
                                          <p:attrName>ppt_h</p:attrName>
                                        </p:attrNameLst>
                                      </p:cBhvr>
                                      <p:tavLst>
                                        <p:tav tm="0">
                                          <p:val>
                                            <p:fltVal val="0"/>
                                          </p:val>
                                        </p:tav>
                                        <p:tav tm="100000">
                                          <p:val>
                                            <p:strVal val="#ppt_h"/>
                                          </p:val>
                                        </p:tav>
                                      </p:tavLst>
                                    </p:anim>
                                    <p:anim calcmode="lin" valueType="num">
                                      <p:cBhvr>
                                        <p:cTn id="174" dur="1000" fill="hold"/>
                                        <p:tgtEl>
                                          <p:spTgt spid="45"/>
                                        </p:tgtEl>
                                        <p:attrNameLst>
                                          <p:attrName>style.rotation</p:attrName>
                                        </p:attrNameLst>
                                      </p:cBhvr>
                                      <p:tavLst>
                                        <p:tav tm="0">
                                          <p:val>
                                            <p:fltVal val="90"/>
                                          </p:val>
                                        </p:tav>
                                        <p:tav tm="100000">
                                          <p:val>
                                            <p:fltVal val="0"/>
                                          </p:val>
                                        </p:tav>
                                      </p:tavLst>
                                    </p:anim>
                                    <p:animEffect transition="in" filter="fade">
                                      <p:cBhvr>
                                        <p:cTn id="175" dur="1000"/>
                                        <p:tgtEl>
                                          <p:spTgt spid="45"/>
                                        </p:tgtEl>
                                      </p:cBhvr>
                                    </p:animEffect>
                                  </p:childTnLst>
                                </p:cTn>
                              </p:par>
                              <p:par>
                                <p:cTn id="176" presetID="31" presetClass="entr" presetSubtype="0" fill="hold" nodeType="withEffect">
                                  <p:stCondLst>
                                    <p:cond delay="500"/>
                                  </p:stCondLst>
                                  <p:childTnLst>
                                    <p:set>
                                      <p:cBhvr>
                                        <p:cTn id="177" dur="1" fill="hold">
                                          <p:stCondLst>
                                            <p:cond delay="0"/>
                                          </p:stCondLst>
                                        </p:cTn>
                                        <p:tgtEl>
                                          <p:spTgt spid="42"/>
                                        </p:tgtEl>
                                        <p:attrNameLst>
                                          <p:attrName>style.visibility</p:attrName>
                                        </p:attrNameLst>
                                      </p:cBhvr>
                                      <p:to>
                                        <p:strVal val="visible"/>
                                      </p:to>
                                    </p:set>
                                    <p:anim calcmode="lin" valueType="num">
                                      <p:cBhvr>
                                        <p:cTn id="178" dur="1000" fill="hold"/>
                                        <p:tgtEl>
                                          <p:spTgt spid="42"/>
                                        </p:tgtEl>
                                        <p:attrNameLst>
                                          <p:attrName>ppt_w</p:attrName>
                                        </p:attrNameLst>
                                      </p:cBhvr>
                                      <p:tavLst>
                                        <p:tav tm="0">
                                          <p:val>
                                            <p:fltVal val="0"/>
                                          </p:val>
                                        </p:tav>
                                        <p:tav tm="100000">
                                          <p:val>
                                            <p:strVal val="#ppt_w"/>
                                          </p:val>
                                        </p:tav>
                                      </p:tavLst>
                                    </p:anim>
                                    <p:anim calcmode="lin" valueType="num">
                                      <p:cBhvr>
                                        <p:cTn id="179" dur="1000" fill="hold"/>
                                        <p:tgtEl>
                                          <p:spTgt spid="42"/>
                                        </p:tgtEl>
                                        <p:attrNameLst>
                                          <p:attrName>ppt_h</p:attrName>
                                        </p:attrNameLst>
                                      </p:cBhvr>
                                      <p:tavLst>
                                        <p:tav tm="0">
                                          <p:val>
                                            <p:fltVal val="0"/>
                                          </p:val>
                                        </p:tav>
                                        <p:tav tm="100000">
                                          <p:val>
                                            <p:strVal val="#ppt_h"/>
                                          </p:val>
                                        </p:tav>
                                      </p:tavLst>
                                    </p:anim>
                                    <p:anim calcmode="lin" valueType="num">
                                      <p:cBhvr>
                                        <p:cTn id="180" dur="1000" fill="hold"/>
                                        <p:tgtEl>
                                          <p:spTgt spid="42"/>
                                        </p:tgtEl>
                                        <p:attrNameLst>
                                          <p:attrName>style.rotation</p:attrName>
                                        </p:attrNameLst>
                                      </p:cBhvr>
                                      <p:tavLst>
                                        <p:tav tm="0">
                                          <p:val>
                                            <p:fltVal val="90"/>
                                          </p:val>
                                        </p:tav>
                                        <p:tav tm="100000">
                                          <p:val>
                                            <p:fltVal val="0"/>
                                          </p:val>
                                        </p:tav>
                                      </p:tavLst>
                                    </p:anim>
                                    <p:animEffect transition="in" filter="fade">
                                      <p:cBhvr>
                                        <p:cTn id="181" dur="1000"/>
                                        <p:tgtEl>
                                          <p:spTgt spid="42"/>
                                        </p:tgtEl>
                                      </p:cBhvr>
                                    </p:animEffect>
                                  </p:childTnLst>
                                </p:cTn>
                              </p:par>
                              <p:par>
                                <p:cTn id="182" presetID="31" presetClass="entr" presetSubtype="0" fill="hold" nodeType="withEffect">
                                  <p:stCondLst>
                                    <p:cond delay="500"/>
                                  </p:stCondLst>
                                  <p:childTnLst>
                                    <p:set>
                                      <p:cBhvr>
                                        <p:cTn id="183" dur="1" fill="hold">
                                          <p:stCondLst>
                                            <p:cond delay="0"/>
                                          </p:stCondLst>
                                        </p:cTn>
                                        <p:tgtEl>
                                          <p:spTgt spid="33"/>
                                        </p:tgtEl>
                                        <p:attrNameLst>
                                          <p:attrName>style.visibility</p:attrName>
                                        </p:attrNameLst>
                                      </p:cBhvr>
                                      <p:to>
                                        <p:strVal val="visible"/>
                                      </p:to>
                                    </p:set>
                                    <p:anim calcmode="lin" valueType="num">
                                      <p:cBhvr>
                                        <p:cTn id="184" dur="1000" fill="hold"/>
                                        <p:tgtEl>
                                          <p:spTgt spid="33"/>
                                        </p:tgtEl>
                                        <p:attrNameLst>
                                          <p:attrName>ppt_w</p:attrName>
                                        </p:attrNameLst>
                                      </p:cBhvr>
                                      <p:tavLst>
                                        <p:tav tm="0">
                                          <p:val>
                                            <p:fltVal val="0"/>
                                          </p:val>
                                        </p:tav>
                                        <p:tav tm="100000">
                                          <p:val>
                                            <p:strVal val="#ppt_w"/>
                                          </p:val>
                                        </p:tav>
                                      </p:tavLst>
                                    </p:anim>
                                    <p:anim calcmode="lin" valueType="num">
                                      <p:cBhvr>
                                        <p:cTn id="185" dur="1000" fill="hold"/>
                                        <p:tgtEl>
                                          <p:spTgt spid="33"/>
                                        </p:tgtEl>
                                        <p:attrNameLst>
                                          <p:attrName>ppt_h</p:attrName>
                                        </p:attrNameLst>
                                      </p:cBhvr>
                                      <p:tavLst>
                                        <p:tav tm="0">
                                          <p:val>
                                            <p:fltVal val="0"/>
                                          </p:val>
                                        </p:tav>
                                        <p:tav tm="100000">
                                          <p:val>
                                            <p:strVal val="#ppt_h"/>
                                          </p:val>
                                        </p:tav>
                                      </p:tavLst>
                                    </p:anim>
                                    <p:anim calcmode="lin" valueType="num">
                                      <p:cBhvr>
                                        <p:cTn id="186" dur="1000" fill="hold"/>
                                        <p:tgtEl>
                                          <p:spTgt spid="33"/>
                                        </p:tgtEl>
                                        <p:attrNameLst>
                                          <p:attrName>style.rotation</p:attrName>
                                        </p:attrNameLst>
                                      </p:cBhvr>
                                      <p:tavLst>
                                        <p:tav tm="0">
                                          <p:val>
                                            <p:fltVal val="90"/>
                                          </p:val>
                                        </p:tav>
                                        <p:tav tm="100000">
                                          <p:val>
                                            <p:fltVal val="0"/>
                                          </p:val>
                                        </p:tav>
                                      </p:tavLst>
                                    </p:anim>
                                    <p:animEffect transition="in" filter="fade">
                                      <p:cBhvr>
                                        <p:cTn id="187" dur="1000"/>
                                        <p:tgtEl>
                                          <p:spTgt spid="33"/>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6"/>
                                        </p:tgtEl>
                                        <p:attrNameLst>
                                          <p:attrName>style.visibility</p:attrName>
                                        </p:attrNameLst>
                                      </p:cBhvr>
                                      <p:to>
                                        <p:strVal val="visible"/>
                                      </p:to>
                                    </p:set>
                                    <p:anim calcmode="lin" valueType="num">
                                      <p:cBhvr>
                                        <p:cTn id="190" dur="500" fill="hold"/>
                                        <p:tgtEl>
                                          <p:spTgt spid="6"/>
                                        </p:tgtEl>
                                        <p:attrNameLst>
                                          <p:attrName>ppt_w</p:attrName>
                                        </p:attrNameLst>
                                      </p:cBhvr>
                                      <p:tavLst>
                                        <p:tav tm="0">
                                          <p:val>
                                            <p:fltVal val="0"/>
                                          </p:val>
                                        </p:tav>
                                        <p:tav tm="100000">
                                          <p:val>
                                            <p:strVal val="#ppt_w"/>
                                          </p:val>
                                        </p:tav>
                                      </p:tavLst>
                                    </p:anim>
                                    <p:anim calcmode="lin" valueType="num">
                                      <p:cBhvr>
                                        <p:cTn id="191" dur="500" fill="hold"/>
                                        <p:tgtEl>
                                          <p:spTgt spid="6"/>
                                        </p:tgtEl>
                                        <p:attrNameLst>
                                          <p:attrName>ppt_h</p:attrName>
                                        </p:attrNameLst>
                                      </p:cBhvr>
                                      <p:tavLst>
                                        <p:tav tm="0">
                                          <p:val>
                                            <p:fltVal val="0"/>
                                          </p:val>
                                        </p:tav>
                                        <p:tav tm="100000">
                                          <p:val>
                                            <p:strVal val="#ppt_h"/>
                                          </p:val>
                                        </p:tav>
                                      </p:tavLst>
                                    </p:anim>
                                    <p:animEffect transition="in" filter="fade">
                                      <p:cBhvr>
                                        <p:cTn id="192" dur="500"/>
                                        <p:tgtEl>
                                          <p:spTgt spid="6"/>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8"/>
                                        </p:tgtEl>
                                        <p:attrNameLst>
                                          <p:attrName>style.visibility</p:attrName>
                                        </p:attrNameLst>
                                      </p:cBhvr>
                                      <p:to>
                                        <p:strVal val="visible"/>
                                      </p:to>
                                    </p:set>
                                    <p:anim calcmode="lin" valueType="num">
                                      <p:cBhvr>
                                        <p:cTn id="195" dur="500" fill="hold"/>
                                        <p:tgtEl>
                                          <p:spTgt spid="8"/>
                                        </p:tgtEl>
                                        <p:attrNameLst>
                                          <p:attrName>ppt_w</p:attrName>
                                        </p:attrNameLst>
                                      </p:cBhvr>
                                      <p:tavLst>
                                        <p:tav tm="0">
                                          <p:val>
                                            <p:fltVal val="0"/>
                                          </p:val>
                                        </p:tav>
                                        <p:tav tm="100000">
                                          <p:val>
                                            <p:strVal val="#ppt_w"/>
                                          </p:val>
                                        </p:tav>
                                      </p:tavLst>
                                    </p:anim>
                                    <p:anim calcmode="lin" valueType="num">
                                      <p:cBhvr>
                                        <p:cTn id="196" dur="500" fill="hold"/>
                                        <p:tgtEl>
                                          <p:spTgt spid="8"/>
                                        </p:tgtEl>
                                        <p:attrNameLst>
                                          <p:attrName>ppt_h</p:attrName>
                                        </p:attrNameLst>
                                      </p:cBhvr>
                                      <p:tavLst>
                                        <p:tav tm="0">
                                          <p:val>
                                            <p:fltVal val="0"/>
                                          </p:val>
                                        </p:tav>
                                        <p:tav tm="100000">
                                          <p:val>
                                            <p:strVal val="#ppt_h"/>
                                          </p:val>
                                        </p:tav>
                                      </p:tavLst>
                                    </p:anim>
                                    <p:animEffect transition="in" filter="fade">
                                      <p:cBhvr>
                                        <p:cTn id="197" dur="500"/>
                                        <p:tgtEl>
                                          <p:spTgt spid="8"/>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7"/>
                                        </p:tgtEl>
                                        <p:attrNameLst>
                                          <p:attrName>style.visibility</p:attrName>
                                        </p:attrNameLst>
                                      </p:cBhvr>
                                      <p:to>
                                        <p:strVal val="visible"/>
                                      </p:to>
                                    </p:set>
                                    <p:anim calcmode="lin" valueType="num">
                                      <p:cBhvr>
                                        <p:cTn id="200" dur="500" fill="hold"/>
                                        <p:tgtEl>
                                          <p:spTgt spid="7"/>
                                        </p:tgtEl>
                                        <p:attrNameLst>
                                          <p:attrName>ppt_w</p:attrName>
                                        </p:attrNameLst>
                                      </p:cBhvr>
                                      <p:tavLst>
                                        <p:tav tm="0">
                                          <p:val>
                                            <p:fltVal val="0"/>
                                          </p:val>
                                        </p:tav>
                                        <p:tav tm="100000">
                                          <p:val>
                                            <p:strVal val="#ppt_w"/>
                                          </p:val>
                                        </p:tav>
                                      </p:tavLst>
                                    </p:anim>
                                    <p:anim calcmode="lin" valueType="num">
                                      <p:cBhvr>
                                        <p:cTn id="201" dur="500" fill="hold"/>
                                        <p:tgtEl>
                                          <p:spTgt spid="7"/>
                                        </p:tgtEl>
                                        <p:attrNameLst>
                                          <p:attrName>ppt_h</p:attrName>
                                        </p:attrNameLst>
                                      </p:cBhvr>
                                      <p:tavLst>
                                        <p:tav tm="0">
                                          <p:val>
                                            <p:fltVal val="0"/>
                                          </p:val>
                                        </p:tav>
                                        <p:tav tm="100000">
                                          <p:val>
                                            <p:strVal val="#ppt_h"/>
                                          </p:val>
                                        </p:tav>
                                      </p:tavLst>
                                    </p:anim>
                                    <p:animEffect transition="in" filter="fade">
                                      <p:cBhvr>
                                        <p:cTn id="202" dur="500"/>
                                        <p:tgtEl>
                                          <p:spTgt spid="7"/>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11"/>
                                        </p:tgtEl>
                                        <p:attrNameLst>
                                          <p:attrName>style.visibility</p:attrName>
                                        </p:attrNameLst>
                                      </p:cBhvr>
                                      <p:to>
                                        <p:strVal val="visible"/>
                                      </p:to>
                                    </p:set>
                                    <p:anim calcmode="lin" valueType="num">
                                      <p:cBhvr>
                                        <p:cTn id="205" dur="500" fill="hold"/>
                                        <p:tgtEl>
                                          <p:spTgt spid="11"/>
                                        </p:tgtEl>
                                        <p:attrNameLst>
                                          <p:attrName>ppt_w</p:attrName>
                                        </p:attrNameLst>
                                      </p:cBhvr>
                                      <p:tavLst>
                                        <p:tav tm="0">
                                          <p:val>
                                            <p:fltVal val="0"/>
                                          </p:val>
                                        </p:tav>
                                        <p:tav tm="100000">
                                          <p:val>
                                            <p:strVal val="#ppt_w"/>
                                          </p:val>
                                        </p:tav>
                                      </p:tavLst>
                                    </p:anim>
                                    <p:anim calcmode="lin" valueType="num">
                                      <p:cBhvr>
                                        <p:cTn id="206" dur="500" fill="hold"/>
                                        <p:tgtEl>
                                          <p:spTgt spid="11"/>
                                        </p:tgtEl>
                                        <p:attrNameLst>
                                          <p:attrName>ppt_h</p:attrName>
                                        </p:attrNameLst>
                                      </p:cBhvr>
                                      <p:tavLst>
                                        <p:tav tm="0">
                                          <p:val>
                                            <p:fltVal val="0"/>
                                          </p:val>
                                        </p:tav>
                                        <p:tav tm="100000">
                                          <p:val>
                                            <p:strVal val="#ppt_h"/>
                                          </p:val>
                                        </p:tav>
                                      </p:tavLst>
                                    </p:anim>
                                    <p:animEffect transition="in" filter="fade">
                                      <p:cBhvr>
                                        <p:cTn id="207" dur="500"/>
                                        <p:tgtEl>
                                          <p:spTgt spid="11"/>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14"/>
                                        </p:tgtEl>
                                        <p:attrNameLst>
                                          <p:attrName>style.visibility</p:attrName>
                                        </p:attrNameLst>
                                      </p:cBhvr>
                                      <p:to>
                                        <p:strVal val="visible"/>
                                      </p:to>
                                    </p:set>
                                    <p:anim calcmode="lin" valueType="num">
                                      <p:cBhvr>
                                        <p:cTn id="210" dur="500" fill="hold"/>
                                        <p:tgtEl>
                                          <p:spTgt spid="14"/>
                                        </p:tgtEl>
                                        <p:attrNameLst>
                                          <p:attrName>ppt_w</p:attrName>
                                        </p:attrNameLst>
                                      </p:cBhvr>
                                      <p:tavLst>
                                        <p:tav tm="0">
                                          <p:val>
                                            <p:fltVal val="0"/>
                                          </p:val>
                                        </p:tav>
                                        <p:tav tm="100000">
                                          <p:val>
                                            <p:strVal val="#ppt_w"/>
                                          </p:val>
                                        </p:tav>
                                      </p:tavLst>
                                    </p:anim>
                                    <p:anim calcmode="lin" valueType="num">
                                      <p:cBhvr>
                                        <p:cTn id="211" dur="500" fill="hold"/>
                                        <p:tgtEl>
                                          <p:spTgt spid="14"/>
                                        </p:tgtEl>
                                        <p:attrNameLst>
                                          <p:attrName>ppt_h</p:attrName>
                                        </p:attrNameLst>
                                      </p:cBhvr>
                                      <p:tavLst>
                                        <p:tav tm="0">
                                          <p:val>
                                            <p:fltVal val="0"/>
                                          </p:val>
                                        </p:tav>
                                        <p:tav tm="100000">
                                          <p:val>
                                            <p:strVal val="#ppt_h"/>
                                          </p:val>
                                        </p:tav>
                                      </p:tavLst>
                                    </p:anim>
                                    <p:animEffect transition="in" filter="fade">
                                      <p:cBhvr>
                                        <p:cTn id="212" dur="500"/>
                                        <p:tgtEl>
                                          <p:spTgt spid="14"/>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10"/>
                                        </p:tgtEl>
                                        <p:attrNameLst>
                                          <p:attrName>style.visibility</p:attrName>
                                        </p:attrNameLst>
                                      </p:cBhvr>
                                      <p:to>
                                        <p:strVal val="visible"/>
                                      </p:to>
                                    </p:set>
                                    <p:anim calcmode="lin" valueType="num">
                                      <p:cBhvr>
                                        <p:cTn id="215" dur="500" fill="hold"/>
                                        <p:tgtEl>
                                          <p:spTgt spid="10"/>
                                        </p:tgtEl>
                                        <p:attrNameLst>
                                          <p:attrName>ppt_w</p:attrName>
                                        </p:attrNameLst>
                                      </p:cBhvr>
                                      <p:tavLst>
                                        <p:tav tm="0">
                                          <p:val>
                                            <p:fltVal val="0"/>
                                          </p:val>
                                        </p:tav>
                                        <p:tav tm="100000">
                                          <p:val>
                                            <p:strVal val="#ppt_w"/>
                                          </p:val>
                                        </p:tav>
                                      </p:tavLst>
                                    </p:anim>
                                    <p:anim calcmode="lin" valueType="num">
                                      <p:cBhvr>
                                        <p:cTn id="216" dur="500" fill="hold"/>
                                        <p:tgtEl>
                                          <p:spTgt spid="10"/>
                                        </p:tgtEl>
                                        <p:attrNameLst>
                                          <p:attrName>ppt_h</p:attrName>
                                        </p:attrNameLst>
                                      </p:cBhvr>
                                      <p:tavLst>
                                        <p:tav tm="0">
                                          <p:val>
                                            <p:fltVal val="0"/>
                                          </p:val>
                                        </p:tav>
                                        <p:tav tm="100000">
                                          <p:val>
                                            <p:strVal val="#ppt_h"/>
                                          </p:val>
                                        </p:tav>
                                      </p:tavLst>
                                    </p:anim>
                                    <p:animEffect transition="in" filter="fade">
                                      <p:cBhvr>
                                        <p:cTn id="217" dur="500"/>
                                        <p:tgtEl>
                                          <p:spTgt spid="10"/>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13"/>
                                        </p:tgtEl>
                                        <p:attrNameLst>
                                          <p:attrName>style.visibility</p:attrName>
                                        </p:attrNameLst>
                                      </p:cBhvr>
                                      <p:to>
                                        <p:strVal val="visible"/>
                                      </p:to>
                                    </p:set>
                                    <p:anim calcmode="lin" valueType="num">
                                      <p:cBhvr>
                                        <p:cTn id="220" dur="500" fill="hold"/>
                                        <p:tgtEl>
                                          <p:spTgt spid="13"/>
                                        </p:tgtEl>
                                        <p:attrNameLst>
                                          <p:attrName>ppt_w</p:attrName>
                                        </p:attrNameLst>
                                      </p:cBhvr>
                                      <p:tavLst>
                                        <p:tav tm="0">
                                          <p:val>
                                            <p:fltVal val="0"/>
                                          </p:val>
                                        </p:tav>
                                        <p:tav tm="100000">
                                          <p:val>
                                            <p:strVal val="#ppt_w"/>
                                          </p:val>
                                        </p:tav>
                                      </p:tavLst>
                                    </p:anim>
                                    <p:anim calcmode="lin" valueType="num">
                                      <p:cBhvr>
                                        <p:cTn id="221" dur="500" fill="hold"/>
                                        <p:tgtEl>
                                          <p:spTgt spid="13"/>
                                        </p:tgtEl>
                                        <p:attrNameLst>
                                          <p:attrName>ppt_h</p:attrName>
                                        </p:attrNameLst>
                                      </p:cBhvr>
                                      <p:tavLst>
                                        <p:tav tm="0">
                                          <p:val>
                                            <p:fltVal val="0"/>
                                          </p:val>
                                        </p:tav>
                                        <p:tav tm="100000">
                                          <p:val>
                                            <p:strVal val="#ppt_h"/>
                                          </p:val>
                                        </p:tav>
                                      </p:tavLst>
                                    </p:anim>
                                    <p:animEffect transition="in" filter="fade">
                                      <p:cBhvr>
                                        <p:cTn id="222" dur="500"/>
                                        <p:tgtEl>
                                          <p:spTgt spid="13"/>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9"/>
                                        </p:tgtEl>
                                        <p:attrNameLst>
                                          <p:attrName>style.visibility</p:attrName>
                                        </p:attrNameLst>
                                      </p:cBhvr>
                                      <p:to>
                                        <p:strVal val="visible"/>
                                      </p:to>
                                    </p:set>
                                    <p:anim calcmode="lin" valueType="num">
                                      <p:cBhvr>
                                        <p:cTn id="225" dur="500" fill="hold"/>
                                        <p:tgtEl>
                                          <p:spTgt spid="9"/>
                                        </p:tgtEl>
                                        <p:attrNameLst>
                                          <p:attrName>ppt_w</p:attrName>
                                        </p:attrNameLst>
                                      </p:cBhvr>
                                      <p:tavLst>
                                        <p:tav tm="0">
                                          <p:val>
                                            <p:fltVal val="0"/>
                                          </p:val>
                                        </p:tav>
                                        <p:tav tm="100000">
                                          <p:val>
                                            <p:strVal val="#ppt_w"/>
                                          </p:val>
                                        </p:tav>
                                      </p:tavLst>
                                    </p:anim>
                                    <p:anim calcmode="lin" valueType="num">
                                      <p:cBhvr>
                                        <p:cTn id="226" dur="500" fill="hold"/>
                                        <p:tgtEl>
                                          <p:spTgt spid="9"/>
                                        </p:tgtEl>
                                        <p:attrNameLst>
                                          <p:attrName>ppt_h</p:attrName>
                                        </p:attrNameLst>
                                      </p:cBhvr>
                                      <p:tavLst>
                                        <p:tav tm="0">
                                          <p:val>
                                            <p:fltVal val="0"/>
                                          </p:val>
                                        </p:tav>
                                        <p:tav tm="100000">
                                          <p:val>
                                            <p:strVal val="#ppt_h"/>
                                          </p:val>
                                        </p:tav>
                                      </p:tavLst>
                                    </p:anim>
                                    <p:animEffect transition="in" filter="fade">
                                      <p:cBhvr>
                                        <p:cTn id="227" dur="500"/>
                                        <p:tgtEl>
                                          <p:spTgt spid="9"/>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15"/>
                                        </p:tgtEl>
                                        <p:attrNameLst>
                                          <p:attrName>style.visibility</p:attrName>
                                        </p:attrNameLst>
                                      </p:cBhvr>
                                      <p:to>
                                        <p:strVal val="visible"/>
                                      </p:to>
                                    </p:set>
                                    <p:anim calcmode="lin" valueType="num">
                                      <p:cBhvr>
                                        <p:cTn id="230" dur="500" fill="hold"/>
                                        <p:tgtEl>
                                          <p:spTgt spid="15"/>
                                        </p:tgtEl>
                                        <p:attrNameLst>
                                          <p:attrName>ppt_w</p:attrName>
                                        </p:attrNameLst>
                                      </p:cBhvr>
                                      <p:tavLst>
                                        <p:tav tm="0">
                                          <p:val>
                                            <p:fltVal val="0"/>
                                          </p:val>
                                        </p:tav>
                                        <p:tav tm="100000">
                                          <p:val>
                                            <p:strVal val="#ppt_w"/>
                                          </p:val>
                                        </p:tav>
                                      </p:tavLst>
                                    </p:anim>
                                    <p:anim calcmode="lin" valueType="num">
                                      <p:cBhvr>
                                        <p:cTn id="231" dur="500" fill="hold"/>
                                        <p:tgtEl>
                                          <p:spTgt spid="15"/>
                                        </p:tgtEl>
                                        <p:attrNameLst>
                                          <p:attrName>ppt_h</p:attrName>
                                        </p:attrNameLst>
                                      </p:cBhvr>
                                      <p:tavLst>
                                        <p:tav tm="0">
                                          <p:val>
                                            <p:fltVal val="0"/>
                                          </p:val>
                                        </p:tav>
                                        <p:tav tm="100000">
                                          <p:val>
                                            <p:strVal val="#ppt_h"/>
                                          </p:val>
                                        </p:tav>
                                      </p:tavLst>
                                    </p:anim>
                                    <p:animEffect transition="in" filter="fade">
                                      <p:cBhvr>
                                        <p:cTn id="232" dur="500"/>
                                        <p:tgtEl>
                                          <p:spTgt spid="15"/>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12"/>
                                        </p:tgtEl>
                                        <p:attrNameLst>
                                          <p:attrName>style.visibility</p:attrName>
                                        </p:attrNameLst>
                                      </p:cBhvr>
                                      <p:to>
                                        <p:strVal val="visible"/>
                                      </p:to>
                                    </p:set>
                                    <p:anim calcmode="lin" valueType="num">
                                      <p:cBhvr>
                                        <p:cTn id="235" dur="500" fill="hold"/>
                                        <p:tgtEl>
                                          <p:spTgt spid="12"/>
                                        </p:tgtEl>
                                        <p:attrNameLst>
                                          <p:attrName>ppt_w</p:attrName>
                                        </p:attrNameLst>
                                      </p:cBhvr>
                                      <p:tavLst>
                                        <p:tav tm="0">
                                          <p:val>
                                            <p:fltVal val="0"/>
                                          </p:val>
                                        </p:tav>
                                        <p:tav tm="100000">
                                          <p:val>
                                            <p:strVal val="#ppt_w"/>
                                          </p:val>
                                        </p:tav>
                                      </p:tavLst>
                                    </p:anim>
                                    <p:anim calcmode="lin" valueType="num">
                                      <p:cBhvr>
                                        <p:cTn id="236" dur="500" fill="hold"/>
                                        <p:tgtEl>
                                          <p:spTgt spid="12"/>
                                        </p:tgtEl>
                                        <p:attrNameLst>
                                          <p:attrName>ppt_h</p:attrName>
                                        </p:attrNameLst>
                                      </p:cBhvr>
                                      <p:tavLst>
                                        <p:tav tm="0">
                                          <p:val>
                                            <p:fltVal val="0"/>
                                          </p:val>
                                        </p:tav>
                                        <p:tav tm="100000">
                                          <p:val>
                                            <p:strVal val="#ppt_h"/>
                                          </p:val>
                                        </p:tav>
                                      </p:tavLst>
                                    </p:anim>
                                    <p:animEffect transition="in" filter="fade">
                                      <p:cBhvr>
                                        <p:cTn id="237" dur="500"/>
                                        <p:tgtEl>
                                          <p:spTgt spid="12"/>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3"/>
                                        </p:tgtEl>
                                        <p:attrNameLst>
                                          <p:attrName>style.visibility</p:attrName>
                                        </p:attrNameLst>
                                      </p:cBhvr>
                                      <p:to>
                                        <p:strVal val="visible"/>
                                      </p:to>
                                    </p:set>
                                    <p:anim calcmode="lin" valueType="num">
                                      <p:cBhvr>
                                        <p:cTn id="240" dur="500" fill="hold"/>
                                        <p:tgtEl>
                                          <p:spTgt spid="23"/>
                                        </p:tgtEl>
                                        <p:attrNameLst>
                                          <p:attrName>ppt_w</p:attrName>
                                        </p:attrNameLst>
                                      </p:cBhvr>
                                      <p:tavLst>
                                        <p:tav tm="0">
                                          <p:val>
                                            <p:fltVal val="0"/>
                                          </p:val>
                                        </p:tav>
                                        <p:tav tm="100000">
                                          <p:val>
                                            <p:strVal val="#ppt_w"/>
                                          </p:val>
                                        </p:tav>
                                      </p:tavLst>
                                    </p:anim>
                                    <p:anim calcmode="lin" valueType="num">
                                      <p:cBhvr>
                                        <p:cTn id="241" dur="500" fill="hold"/>
                                        <p:tgtEl>
                                          <p:spTgt spid="23"/>
                                        </p:tgtEl>
                                        <p:attrNameLst>
                                          <p:attrName>ppt_h</p:attrName>
                                        </p:attrNameLst>
                                      </p:cBhvr>
                                      <p:tavLst>
                                        <p:tav tm="0">
                                          <p:val>
                                            <p:fltVal val="0"/>
                                          </p:val>
                                        </p:tav>
                                        <p:tav tm="100000">
                                          <p:val>
                                            <p:strVal val="#ppt_h"/>
                                          </p:val>
                                        </p:tav>
                                      </p:tavLst>
                                    </p:anim>
                                    <p:animEffect transition="in" filter="fade">
                                      <p:cBhvr>
                                        <p:cTn id="242" dur="500"/>
                                        <p:tgtEl>
                                          <p:spTgt spid="23"/>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28"/>
                                        </p:tgtEl>
                                        <p:attrNameLst>
                                          <p:attrName>style.visibility</p:attrName>
                                        </p:attrNameLst>
                                      </p:cBhvr>
                                      <p:to>
                                        <p:strVal val="visible"/>
                                      </p:to>
                                    </p:set>
                                    <p:anim calcmode="lin" valueType="num">
                                      <p:cBhvr>
                                        <p:cTn id="245" dur="500" fill="hold"/>
                                        <p:tgtEl>
                                          <p:spTgt spid="28"/>
                                        </p:tgtEl>
                                        <p:attrNameLst>
                                          <p:attrName>ppt_w</p:attrName>
                                        </p:attrNameLst>
                                      </p:cBhvr>
                                      <p:tavLst>
                                        <p:tav tm="0">
                                          <p:val>
                                            <p:fltVal val="0"/>
                                          </p:val>
                                        </p:tav>
                                        <p:tav tm="100000">
                                          <p:val>
                                            <p:strVal val="#ppt_w"/>
                                          </p:val>
                                        </p:tav>
                                      </p:tavLst>
                                    </p:anim>
                                    <p:anim calcmode="lin" valueType="num">
                                      <p:cBhvr>
                                        <p:cTn id="246" dur="500" fill="hold"/>
                                        <p:tgtEl>
                                          <p:spTgt spid="28"/>
                                        </p:tgtEl>
                                        <p:attrNameLst>
                                          <p:attrName>ppt_h</p:attrName>
                                        </p:attrNameLst>
                                      </p:cBhvr>
                                      <p:tavLst>
                                        <p:tav tm="0">
                                          <p:val>
                                            <p:fltVal val="0"/>
                                          </p:val>
                                        </p:tav>
                                        <p:tav tm="100000">
                                          <p:val>
                                            <p:strVal val="#ppt_h"/>
                                          </p:val>
                                        </p:tav>
                                      </p:tavLst>
                                    </p:anim>
                                    <p:animEffect transition="in" filter="fade">
                                      <p:cBhvr>
                                        <p:cTn id="247" dur="500"/>
                                        <p:tgtEl>
                                          <p:spTgt spid="28"/>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21"/>
                                        </p:tgtEl>
                                        <p:attrNameLst>
                                          <p:attrName>style.visibility</p:attrName>
                                        </p:attrNameLst>
                                      </p:cBhvr>
                                      <p:to>
                                        <p:strVal val="visible"/>
                                      </p:to>
                                    </p:set>
                                    <p:anim calcmode="lin" valueType="num">
                                      <p:cBhvr>
                                        <p:cTn id="250" dur="500" fill="hold"/>
                                        <p:tgtEl>
                                          <p:spTgt spid="21"/>
                                        </p:tgtEl>
                                        <p:attrNameLst>
                                          <p:attrName>ppt_w</p:attrName>
                                        </p:attrNameLst>
                                      </p:cBhvr>
                                      <p:tavLst>
                                        <p:tav tm="0">
                                          <p:val>
                                            <p:fltVal val="0"/>
                                          </p:val>
                                        </p:tav>
                                        <p:tav tm="100000">
                                          <p:val>
                                            <p:strVal val="#ppt_w"/>
                                          </p:val>
                                        </p:tav>
                                      </p:tavLst>
                                    </p:anim>
                                    <p:anim calcmode="lin" valueType="num">
                                      <p:cBhvr>
                                        <p:cTn id="251" dur="500" fill="hold"/>
                                        <p:tgtEl>
                                          <p:spTgt spid="21"/>
                                        </p:tgtEl>
                                        <p:attrNameLst>
                                          <p:attrName>ppt_h</p:attrName>
                                        </p:attrNameLst>
                                      </p:cBhvr>
                                      <p:tavLst>
                                        <p:tav tm="0">
                                          <p:val>
                                            <p:fltVal val="0"/>
                                          </p:val>
                                        </p:tav>
                                        <p:tav tm="100000">
                                          <p:val>
                                            <p:strVal val="#ppt_h"/>
                                          </p:val>
                                        </p:tav>
                                      </p:tavLst>
                                    </p:anim>
                                    <p:animEffect transition="in" filter="fade">
                                      <p:cBhvr>
                                        <p:cTn id="252" dur="500"/>
                                        <p:tgtEl>
                                          <p:spTgt spid="21"/>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22"/>
                                        </p:tgtEl>
                                        <p:attrNameLst>
                                          <p:attrName>style.visibility</p:attrName>
                                        </p:attrNameLst>
                                      </p:cBhvr>
                                      <p:to>
                                        <p:strVal val="visible"/>
                                      </p:to>
                                    </p:set>
                                    <p:anim calcmode="lin" valueType="num">
                                      <p:cBhvr>
                                        <p:cTn id="255" dur="500" fill="hold"/>
                                        <p:tgtEl>
                                          <p:spTgt spid="22"/>
                                        </p:tgtEl>
                                        <p:attrNameLst>
                                          <p:attrName>ppt_w</p:attrName>
                                        </p:attrNameLst>
                                      </p:cBhvr>
                                      <p:tavLst>
                                        <p:tav tm="0">
                                          <p:val>
                                            <p:fltVal val="0"/>
                                          </p:val>
                                        </p:tav>
                                        <p:tav tm="100000">
                                          <p:val>
                                            <p:strVal val="#ppt_w"/>
                                          </p:val>
                                        </p:tav>
                                      </p:tavLst>
                                    </p:anim>
                                    <p:anim calcmode="lin" valueType="num">
                                      <p:cBhvr>
                                        <p:cTn id="256" dur="500" fill="hold"/>
                                        <p:tgtEl>
                                          <p:spTgt spid="22"/>
                                        </p:tgtEl>
                                        <p:attrNameLst>
                                          <p:attrName>ppt_h</p:attrName>
                                        </p:attrNameLst>
                                      </p:cBhvr>
                                      <p:tavLst>
                                        <p:tav tm="0">
                                          <p:val>
                                            <p:fltVal val="0"/>
                                          </p:val>
                                        </p:tav>
                                        <p:tav tm="100000">
                                          <p:val>
                                            <p:strVal val="#ppt_h"/>
                                          </p:val>
                                        </p:tav>
                                      </p:tavLst>
                                    </p:anim>
                                    <p:animEffect transition="in" filter="fade">
                                      <p:cBhvr>
                                        <p:cTn id="257" dur="500"/>
                                        <p:tgtEl>
                                          <p:spTgt spid="22"/>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24"/>
                                        </p:tgtEl>
                                        <p:attrNameLst>
                                          <p:attrName>style.visibility</p:attrName>
                                        </p:attrNameLst>
                                      </p:cBhvr>
                                      <p:to>
                                        <p:strVal val="visible"/>
                                      </p:to>
                                    </p:set>
                                    <p:anim calcmode="lin" valueType="num">
                                      <p:cBhvr>
                                        <p:cTn id="260" dur="500" fill="hold"/>
                                        <p:tgtEl>
                                          <p:spTgt spid="24"/>
                                        </p:tgtEl>
                                        <p:attrNameLst>
                                          <p:attrName>ppt_w</p:attrName>
                                        </p:attrNameLst>
                                      </p:cBhvr>
                                      <p:tavLst>
                                        <p:tav tm="0">
                                          <p:val>
                                            <p:fltVal val="0"/>
                                          </p:val>
                                        </p:tav>
                                        <p:tav tm="100000">
                                          <p:val>
                                            <p:strVal val="#ppt_w"/>
                                          </p:val>
                                        </p:tav>
                                      </p:tavLst>
                                    </p:anim>
                                    <p:anim calcmode="lin" valueType="num">
                                      <p:cBhvr>
                                        <p:cTn id="261" dur="500" fill="hold"/>
                                        <p:tgtEl>
                                          <p:spTgt spid="24"/>
                                        </p:tgtEl>
                                        <p:attrNameLst>
                                          <p:attrName>ppt_h</p:attrName>
                                        </p:attrNameLst>
                                      </p:cBhvr>
                                      <p:tavLst>
                                        <p:tav tm="0">
                                          <p:val>
                                            <p:fltVal val="0"/>
                                          </p:val>
                                        </p:tav>
                                        <p:tav tm="100000">
                                          <p:val>
                                            <p:strVal val="#ppt_h"/>
                                          </p:val>
                                        </p:tav>
                                      </p:tavLst>
                                    </p:anim>
                                    <p:animEffect transition="in" filter="fade">
                                      <p:cBhvr>
                                        <p:cTn id="262" dur="500"/>
                                        <p:tgtEl>
                                          <p:spTgt spid="24"/>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25"/>
                                        </p:tgtEl>
                                        <p:attrNameLst>
                                          <p:attrName>style.visibility</p:attrName>
                                        </p:attrNameLst>
                                      </p:cBhvr>
                                      <p:to>
                                        <p:strVal val="visible"/>
                                      </p:to>
                                    </p:set>
                                    <p:anim calcmode="lin" valueType="num">
                                      <p:cBhvr>
                                        <p:cTn id="265" dur="500" fill="hold"/>
                                        <p:tgtEl>
                                          <p:spTgt spid="25"/>
                                        </p:tgtEl>
                                        <p:attrNameLst>
                                          <p:attrName>ppt_w</p:attrName>
                                        </p:attrNameLst>
                                      </p:cBhvr>
                                      <p:tavLst>
                                        <p:tav tm="0">
                                          <p:val>
                                            <p:fltVal val="0"/>
                                          </p:val>
                                        </p:tav>
                                        <p:tav tm="100000">
                                          <p:val>
                                            <p:strVal val="#ppt_w"/>
                                          </p:val>
                                        </p:tav>
                                      </p:tavLst>
                                    </p:anim>
                                    <p:anim calcmode="lin" valueType="num">
                                      <p:cBhvr>
                                        <p:cTn id="266" dur="500" fill="hold"/>
                                        <p:tgtEl>
                                          <p:spTgt spid="25"/>
                                        </p:tgtEl>
                                        <p:attrNameLst>
                                          <p:attrName>ppt_h</p:attrName>
                                        </p:attrNameLst>
                                      </p:cBhvr>
                                      <p:tavLst>
                                        <p:tav tm="0">
                                          <p:val>
                                            <p:fltVal val="0"/>
                                          </p:val>
                                        </p:tav>
                                        <p:tav tm="100000">
                                          <p:val>
                                            <p:strVal val="#ppt_h"/>
                                          </p:val>
                                        </p:tav>
                                      </p:tavLst>
                                    </p:anim>
                                    <p:animEffect transition="in" filter="fade">
                                      <p:cBhvr>
                                        <p:cTn id="267" dur="500"/>
                                        <p:tgtEl>
                                          <p:spTgt spid="25"/>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3"/>
                                        </p:tgtEl>
                                        <p:attrNameLst>
                                          <p:attrName>style.visibility</p:attrName>
                                        </p:attrNameLst>
                                      </p:cBhvr>
                                      <p:to>
                                        <p:strVal val="visible"/>
                                      </p:to>
                                    </p:set>
                                    <p:anim calcmode="lin" valueType="num">
                                      <p:cBhvr>
                                        <p:cTn id="270" dur="500" fill="hold"/>
                                        <p:tgtEl>
                                          <p:spTgt spid="3"/>
                                        </p:tgtEl>
                                        <p:attrNameLst>
                                          <p:attrName>ppt_w</p:attrName>
                                        </p:attrNameLst>
                                      </p:cBhvr>
                                      <p:tavLst>
                                        <p:tav tm="0">
                                          <p:val>
                                            <p:fltVal val="0"/>
                                          </p:val>
                                        </p:tav>
                                        <p:tav tm="100000">
                                          <p:val>
                                            <p:strVal val="#ppt_w"/>
                                          </p:val>
                                        </p:tav>
                                      </p:tavLst>
                                    </p:anim>
                                    <p:anim calcmode="lin" valueType="num">
                                      <p:cBhvr>
                                        <p:cTn id="271" dur="500" fill="hold"/>
                                        <p:tgtEl>
                                          <p:spTgt spid="3"/>
                                        </p:tgtEl>
                                        <p:attrNameLst>
                                          <p:attrName>ppt_h</p:attrName>
                                        </p:attrNameLst>
                                      </p:cBhvr>
                                      <p:tavLst>
                                        <p:tav tm="0">
                                          <p:val>
                                            <p:fltVal val="0"/>
                                          </p:val>
                                        </p:tav>
                                        <p:tav tm="100000">
                                          <p:val>
                                            <p:strVal val="#ppt_h"/>
                                          </p:val>
                                        </p:tav>
                                      </p:tavLst>
                                    </p:anim>
                                    <p:animEffect transition="in" filter="fade">
                                      <p:cBhvr>
                                        <p:cTn id="272" dur="500"/>
                                        <p:tgtEl>
                                          <p:spTgt spid="3"/>
                                        </p:tgtEl>
                                      </p:cBhvr>
                                    </p:animEffect>
                                  </p:childTnLst>
                                </p:cTn>
                              </p:par>
                              <p:par>
                                <p:cTn id="273" presetID="10" presetClass="entr" presetSubtype="0" fill="hold" grpId="0" nodeType="withEffect">
                                  <p:stCondLst>
                                    <p:cond delay="1000"/>
                                  </p:stCondLst>
                                  <p:childTnLst>
                                    <p:set>
                                      <p:cBhvr>
                                        <p:cTn id="274" dur="1" fill="hold">
                                          <p:stCondLst>
                                            <p:cond delay="0"/>
                                          </p:stCondLst>
                                        </p:cTn>
                                        <p:tgtEl>
                                          <p:spTgt spid="2"/>
                                        </p:tgtEl>
                                        <p:attrNameLst>
                                          <p:attrName>style.visibility</p:attrName>
                                        </p:attrNameLst>
                                      </p:cBhvr>
                                      <p:to>
                                        <p:strVal val="visible"/>
                                      </p:to>
                                    </p:set>
                                    <p:animEffect transition="in" filter="fade">
                                      <p:cBhvr>
                                        <p:cTn id="275" dur="750"/>
                                        <p:tgtEl>
                                          <p:spTgt spid="2"/>
                                        </p:tgtEl>
                                      </p:cBhvr>
                                    </p:animEffect>
                                  </p:childTnLst>
                                </p:cTn>
                              </p:par>
                              <p:par>
                                <p:cTn id="276" presetID="63" presetClass="path" presetSubtype="0" decel="50000" fill="hold" grpId="1" nodeType="withEffect">
                                  <p:stCondLst>
                                    <p:cond delay="1000"/>
                                  </p:stCondLst>
                                  <p:childTnLst>
                                    <p:animMotion origin="layout" path="M 0.01523 -3.7037E-6 L -0.10885 -3.7037E-6 " pathEditMode="relative" rAng="0" ptsTypes="AA">
                                      <p:cBhvr>
                                        <p:cTn id="277" dur="1000" spd="-100000" fill="hold"/>
                                        <p:tgtEl>
                                          <p:spTgt spid="2"/>
                                        </p:tgtEl>
                                        <p:attrNameLst>
                                          <p:attrName>ppt_x</p:attrName>
                                          <p:attrName>ppt_y</p:attrName>
                                        </p:attrNameLst>
                                      </p:cBhvr>
                                      <p:rCtr x="-6211" y="0"/>
                                    </p:animMotion>
                                  </p:childTnLst>
                                </p:cTn>
                              </p:par>
                              <p:par>
                                <p:cTn id="278" presetID="35" presetClass="path" presetSubtype="0" accel="50000" decel="50000" fill="hold" grpId="2" nodeType="withEffect">
                                  <p:stCondLst>
                                    <p:cond delay="2000"/>
                                  </p:stCondLst>
                                  <p:childTnLst>
                                    <p:animMotion origin="layout" path="M 0.01601 -3.7037E-6 L 8.33333E-7 -3.7037E-6 " pathEditMode="relative" rAng="0" ptsTypes="AA">
                                      <p:cBhvr>
                                        <p:cTn id="279" dur="1000" fill="hold"/>
                                        <p:tgtEl>
                                          <p:spTgt spid="2"/>
                                        </p:tgtEl>
                                        <p:attrNameLst>
                                          <p:attrName>ppt_x</p:attrName>
                                          <p:attrName>ppt_y</p:attrName>
                                        </p:attrNameLst>
                                      </p:cBhvr>
                                      <p:rCtr x="-807" y="0"/>
                                    </p:animMotion>
                                  </p:childTnLst>
                                </p:cTn>
                              </p:par>
                            </p:childTnLst>
                          </p:cTn>
                        </p:par>
                      </p:childTnLst>
                    </p:cTn>
                  </p:par>
                  <p:par>
                    <p:cTn id="280" fill="hold">
                      <p:stCondLst>
                        <p:cond delay="indefinite"/>
                      </p:stCondLst>
                      <p:childTnLst>
                        <p:par>
                          <p:cTn id="281" fill="hold">
                            <p:stCondLst>
                              <p:cond delay="0"/>
                            </p:stCondLst>
                            <p:childTnLst>
                              <p:par>
                                <p:cTn id="282" presetID="42" presetClass="entr" presetSubtype="0" fill="hold" nodeType="clickEffect">
                                  <p:stCondLst>
                                    <p:cond delay="0"/>
                                  </p:stCondLst>
                                  <p:childTnLst>
                                    <p:set>
                                      <p:cBhvr>
                                        <p:cTn id="283" dur="1" fill="hold">
                                          <p:stCondLst>
                                            <p:cond delay="0"/>
                                          </p:stCondLst>
                                        </p:cTn>
                                        <p:tgtEl>
                                          <p:spTgt spid="57"/>
                                        </p:tgtEl>
                                        <p:attrNameLst>
                                          <p:attrName>style.visibility</p:attrName>
                                        </p:attrNameLst>
                                      </p:cBhvr>
                                      <p:to>
                                        <p:strVal val="visible"/>
                                      </p:to>
                                    </p:set>
                                    <p:animEffect transition="in" filter="fade">
                                      <p:cBhvr>
                                        <p:cTn id="284" dur="1000"/>
                                        <p:tgtEl>
                                          <p:spTgt spid="57"/>
                                        </p:tgtEl>
                                      </p:cBhvr>
                                    </p:animEffect>
                                    <p:anim calcmode="lin" valueType="num">
                                      <p:cBhvr>
                                        <p:cTn id="285" dur="1000" fill="hold"/>
                                        <p:tgtEl>
                                          <p:spTgt spid="57"/>
                                        </p:tgtEl>
                                        <p:attrNameLst>
                                          <p:attrName>ppt_x</p:attrName>
                                        </p:attrNameLst>
                                      </p:cBhvr>
                                      <p:tavLst>
                                        <p:tav tm="0">
                                          <p:val>
                                            <p:strVal val="#ppt_x"/>
                                          </p:val>
                                        </p:tav>
                                        <p:tav tm="100000">
                                          <p:val>
                                            <p:strVal val="#ppt_x"/>
                                          </p:val>
                                        </p:tav>
                                      </p:tavLst>
                                    </p:anim>
                                    <p:anim calcmode="lin" valueType="num">
                                      <p:cBhvr>
                                        <p:cTn id="28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Graphic spid="2" grpId="2">
        <p:bldAsOne/>
      </p:bldGraphic>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28" grpId="0" animBg="1"/>
      <p:bldP spid="51" grpId="0" animBg="1"/>
      <p:bldP spid="52" grpId="0" animBg="1"/>
      <p:bldP spid="53" grpId="0" animBg="1"/>
      <p:bldP spid="54" grpId="0" animBg="1"/>
      <p:bldP spid="55" grpId="0"/>
      <p:bldP spid="5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ACB14E70-3163-4AF1-B168-6BFB5745568F}"/>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01</a:t>
            </a:r>
            <a:endParaRPr lang="zh-CN" altLang="en-US" sz="4800" dirty="0">
              <a:latin typeface="Agency FB" panose="020B0503020202020204" pitchFamily="34" charset="0"/>
            </a:endParaRPr>
          </a:p>
        </p:txBody>
      </p:sp>
      <p:sp>
        <p:nvSpPr>
          <p:cNvPr id="19" name="Rectangle 2">
            <a:extLst>
              <a:ext uri="{FF2B5EF4-FFF2-40B4-BE49-F238E27FC236}">
                <a16:creationId xmlns:a16="http://schemas.microsoft.com/office/drawing/2014/main" id="{CC691A36-6C16-42FB-B9E1-521B6A9B081D}"/>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分布式应用分类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
            <a:extLst>
              <a:ext uri="{FF2B5EF4-FFF2-40B4-BE49-F238E27FC236}">
                <a16:creationId xmlns:a16="http://schemas.microsoft.com/office/drawing/2014/main" id="{826D793A-D8D0-450D-A3F0-1FDA7A477CB9}"/>
              </a:ext>
            </a:extLst>
          </p:cNvPr>
          <p:cNvGrpSpPr/>
          <p:nvPr/>
        </p:nvGrpSpPr>
        <p:grpSpPr>
          <a:xfrm>
            <a:off x="909679" y="1251396"/>
            <a:ext cx="10594768" cy="4355207"/>
            <a:chOff x="866136" y="1070775"/>
            <a:chExt cx="10594768" cy="4355207"/>
          </a:xfrm>
        </p:grpSpPr>
        <p:sp>
          <p:nvSpPr>
            <p:cNvPr id="20" name="任意多边形 2">
              <a:extLst>
                <a:ext uri="{FF2B5EF4-FFF2-40B4-BE49-F238E27FC236}">
                  <a16:creationId xmlns:a16="http://schemas.microsoft.com/office/drawing/2014/main" id="{4C30F8A2-01EC-49AC-BAEB-8BEA0038697D}"/>
                </a:ext>
              </a:extLst>
            </p:cNvPr>
            <p:cNvSpPr>
              <a:spLocks noChangeArrowheads="1"/>
            </p:cNvSpPr>
            <p:nvPr/>
          </p:nvSpPr>
          <p:spPr bwMode="auto">
            <a:xfrm>
              <a:off x="5269500" y="1388025"/>
              <a:ext cx="1883460" cy="1862746"/>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rgbClr val="788BA9"/>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任意多边形 4">
              <a:extLst>
                <a:ext uri="{FF2B5EF4-FFF2-40B4-BE49-F238E27FC236}">
                  <a16:creationId xmlns:a16="http://schemas.microsoft.com/office/drawing/2014/main" id="{8E22C6ED-CB88-48B7-8CC9-CD6E35A7D0E5}"/>
                </a:ext>
              </a:extLst>
            </p:cNvPr>
            <p:cNvSpPr>
              <a:spLocks noChangeArrowheads="1"/>
            </p:cNvSpPr>
            <p:nvPr/>
          </p:nvSpPr>
          <p:spPr bwMode="auto">
            <a:xfrm>
              <a:off x="4005894" y="2237333"/>
              <a:ext cx="1861151" cy="1883462"/>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rgbClr val="D67A7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 name="任意多边形 5">
              <a:extLst>
                <a:ext uri="{FF2B5EF4-FFF2-40B4-BE49-F238E27FC236}">
                  <a16:creationId xmlns:a16="http://schemas.microsoft.com/office/drawing/2014/main" id="{4B4D328E-DBF2-4B0F-AE38-B5C79717B7A5}"/>
                </a:ext>
              </a:extLst>
            </p:cNvPr>
            <p:cNvSpPr>
              <a:spLocks noChangeArrowheads="1"/>
            </p:cNvSpPr>
            <p:nvPr/>
          </p:nvSpPr>
          <p:spPr bwMode="auto">
            <a:xfrm>
              <a:off x="4997021" y="3499347"/>
              <a:ext cx="1883460" cy="1862746"/>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rgbClr val="D67A7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D85E83ED-74E7-4F76-9947-8ADC520C93A3}"/>
                </a:ext>
              </a:extLst>
            </p:cNvPr>
            <p:cNvSpPr/>
            <p:nvPr/>
          </p:nvSpPr>
          <p:spPr>
            <a:xfrm>
              <a:off x="7077907" y="3486703"/>
              <a:ext cx="886366" cy="886366"/>
            </a:xfrm>
            <a:prstGeom prst="ellipse">
              <a:avLst/>
            </a:prstGeom>
            <a:solidFill>
              <a:srgbClr val="788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4A347BA0-E484-43C8-94AA-813D6B375216}"/>
                </a:ext>
              </a:extLst>
            </p:cNvPr>
            <p:cNvSpPr/>
            <p:nvPr/>
          </p:nvSpPr>
          <p:spPr>
            <a:xfrm>
              <a:off x="5089604" y="4373069"/>
              <a:ext cx="886366" cy="886366"/>
            </a:xfrm>
            <a:prstGeom prst="ellipse">
              <a:avLst/>
            </a:prstGeom>
            <a:solidFill>
              <a:srgbClr val="D67A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BC4EF51E-885C-4431-BC56-9E78BA6A3D6C}"/>
                </a:ext>
              </a:extLst>
            </p:cNvPr>
            <p:cNvSpPr/>
            <p:nvPr/>
          </p:nvSpPr>
          <p:spPr>
            <a:xfrm>
              <a:off x="4113243" y="2342538"/>
              <a:ext cx="886366" cy="886366"/>
            </a:xfrm>
            <a:prstGeom prst="ellipse">
              <a:avLst/>
            </a:prstGeom>
            <a:solidFill>
              <a:srgbClr val="D67A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142C12F2-43A0-4215-9133-2F78A32B9B04}"/>
                </a:ext>
              </a:extLst>
            </p:cNvPr>
            <p:cNvSpPr/>
            <p:nvPr/>
          </p:nvSpPr>
          <p:spPr>
            <a:xfrm>
              <a:off x="6185897" y="1492381"/>
              <a:ext cx="886366" cy="886366"/>
            </a:xfrm>
            <a:prstGeom prst="ellipse">
              <a:avLst/>
            </a:prstGeom>
            <a:solidFill>
              <a:srgbClr val="788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27" name="任意多边形 19">
              <a:extLst>
                <a:ext uri="{FF2B5EF4-FFF2-40B4-BE49-F238E27FC236}">
                  <a16:creationId xmlns:a16="http://schemas.microsoft.com/office/drawing/2014/main" id="{41314363-21F7-481A-AA4F-51AEDAF3F112}"/>
                </a:ext>
              </a:extLst>
            </p:cNvPr>
            <p:cNvSpPr>
              <a:spLocks noChangeArrowheads="1"/>
            </p:cNvSpPr>
            <p:nvPr/>
          </p:nvSpPr>
          <p:spPr bwMode="auto">
            <a:xfrm>
              <a:off x="6216011" y="2602235"/>
              <a:ext cx="1862746" cy="1883460"/>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rgbClr val="788BA9"/>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31EE0221-3D51-4F02-B391-2047AD214BA0}"/>
                </a:ext>
              </a:extLst>
            </p:cNvPr>
            <p:cNvSpPr/>
            <p:nvPr/>
          </p:nvSpPr>
          <p:spPr>
            <a:xfrm>
              <a:off x="866136" y="2387344"/>
              <a:ext cx="2928555" cy="1023742"/>
            </a:xfrm>
            <a:prstGeom prst="rect">
              <a:avLst/>
            </a:prstGeom>
          </p:spPr>
          <p:txBody>
            <a:bodyPr wrap="square">
              <a:spAutoFit/>
            </a:bodyPr>
            <a:lstStyle/>
            <a:p>
              <a:pPr>
                <a:lnSpc>
                  <a:spcPct val="150000"/>
                </a:lnSpc>
                <a:spcBef>
                  <a:spcPct val="20000"/>
                </a:spcBef>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解决进程间的分布式通信问题。通过消息队列、远程调用等方式，实现简单高效的通信。</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矩形 28">
              <a:extLst>
                <a:ext uri="{FF2B5EF4-FFF2-40B4-BE49-F238E27FC236}">
                  <a16:creationId xmlns:a16="http://schemas.microsoft.com/office/drawing/2014/main" id="{E45C0FD8-4EB6-4515-ACF1-36550C7389D2}"/>
                </a:ext>
              </a:extLst>
            </p:cNvPr>
            <p:cNvSpPr/>
            <p:nvPr/>
          </p:nvSpPr>
          <p:spPr>
            <a:xfrm>
              <a:off x="2455863" y="2052667"/>
              <a:ext cx="1338828" cy="369332"/>
            </a:xfrm>
            <a:prstGeom prst="rect">
              <a:avLst/>
            </a:prstGeom>
          </p:spPr>
          <p:txBody>
            <a:bodyPr wrap="none">
              <a:spAutoFit/>
            </a:bodyPr>
            <a:lstStyle/>
            <a:p>
              <a:r>
                <a:rPr lang="zh-CN" altLang="en-US" b="1" dirty="0">
                  <a:solidFill>
                    <a:srgbClr val="D67A71"/>
                  </a:solidFill>
                  <a:latin typeface="微软雅黑" panose="020B0503020204020204" pitchFamily="34" charset="-122"/>
                  <a:ea typeface="微软雅黑" panose="020B0503020204020204" pitchFamily="34" charset="-122"/>
                </a:rPr>
                <a:t>分布式通信</a:t>
              </a:r>
            </a:p>
          </p:txBody>
        </p:sp>
        <p:sp>
          <p:nvSpPr>
            <p:cNvPr id="30" name="矩形 29">
              <a:extLst>
                <a:ext uri="{FF2B5EF4-FFF2-40B4-BE49-F238E27FC236}">
                  <a16:creationId xmlns:a16="http://schemas.microsoft.com/office/drawing/2014/main" id="{9538B798-CE45-4F8B-BDC9-88DAB9A443A9}"/>
                </a:ext>
              </a:extLst>
            </p:cNvPr>
            <p:cNvSpPr/>
            <p:nvPr/>
          </p:nvSpPr>
          <p:spPr>
            <a:xfrm>
              <a:off x="7335268" y="1417452"/>
              <a:ext cx="4074321" cy="1346907"/>
            </a:xfrm>
            <a:prstGeom prst="rect">
              <a:avLst/>
            </a:prstGeom>
          </p:spPr>
          <p:txBody>
            <a:bodyPr wrap="square">
              <a:spAutoFit/>
            </a:bodyPr>
            <a:lstStyle/>
            <a:p>
              <a:pPr>
                <a:lnSpc>
                  <a:spcPct val="150000"/>
                </a:lnSpc>
                <a:spcBef>
                  <a:spcPct val="20000"/>
                </a:spcBef>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解决应用的分布式计算问题。基于分布式计算模式，包括批处理计算、离线计算、在线计算、融合计算等，根据应用类型构建高效智能的分布式计算框架。</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a:extLst>
                <a:ext uri="{FF2B5EF4-FFF2-40B4-BE49-F238E27FC236}">
                  <a16:creationId xmlns:a16="http://schemas.microsoft.com/office/drawing/2014/main" id="{C7CDD6A0-9021-4264-9C41-4B11319A6908}"/>
                </a:ext>
              </a:extLst>
            </p:cNvPr>
            <p:cNvSpPr/>
            <p:nvPr/>
          </p:nvSpPr>
          <p:spPr>
            <a:xfrm>
              <a:off x="7335268" y="1070775"/>
              <a:ext cx="1338828" cy="369332"/>
            </a:xfrm>
            <a:prstGeom prst="rect">
              <a:avLst/>
            </a:prstGeom>
          </p:spPr>
          <p:txBody>
            <a:bodyPr wrap="none">
              <a:spAutoFit/>
            </a:bodyPr>
            <a:lstStyle/>
            <a:p>
              <a:r>
                <a:rPr lang="zh-CN" altLang="en-US" b="1" dirty="0">
                  <a:solidFill>
                    <a:srgbClr val="788BA9"/>
                  </a:solidFill>
                  <a:latin typeface="微软雅黑" panose="020B0503020204020204" pitchFamily="34" charset="-122"/>
                  <a:ea typeface="微软雅黑" panose="020B0503020204020204" pitchFamily="34" charset="-122"/>
                </a:rPr>
                <a:t>分布式计算</a:t>
              </a:r>
            </a:p>
          </p:txBody>
        </p:sp>
        <p:sp>
          <p:nvSpPr>
            <p:cNvPr id="32" name="矩形 31">
              <a:extLst>
                <a:ext uri="{FF2B5EF4-FFF2-40B4-BE49-F238E27FC236}">
                  <a16:creationId xmlns:a16="http://schemas.microsoft.com/office/drawing/2014/main" id="{4F7ECB55-A17B-4B9C-8779-C81E623288C5}"/>
                </a:ext>
              </a:extLst>
            </p:cNvPr>
            <p:cNvSpPr/>
            <p:nvPr/>
          </p:nvSpPr>
          <p:spPr>
            <a:xfrm>
              <a:off x="8289960" y="3575581"/>
              <a:ext cx="3170944" cy="1346907"/>
            </a:xfrm>
            <a:prstGeom prst="rect">
              <a:avLst/>
            </a:prstGeom>
          </p:spPr>
          <p:txBody>
            <a:bodyPr wrap="square">
              <a:spAutoFit/>
            </a:bodyPr>
            <a:lstStyle/>
            <a:p>
              <a:pPr>
                <a:lnSpc>
                  <a:spcPct val="150000"/>
                </a:lnSpc>
                <a:spcBef>
                  <a:spcPct val="20000"/>
                </a:spcBef>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解决数据的分布式和多元化问题。包括分布式数据库、分布式文件系统、分布式缓存等，支持不同类型的数据的存储和管理。</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矩形 32">
              <a:extLst>
                <a:ext uri="{FF2B5EF4-FFF2-40B4-BE49-F238E27FC236}">
                  <a16:creationId xmlns:a16="http://schemas.microsoft.com/office/drawing/2014/main" id="{FE69A0D3-137C-49EE-B6BD-182D8E00DF26}"/>
                </a:ext>
              </a:extLst>
            </p:cNvPr>
            <p:cNvSpPr/>
            <p:nvPr/>
          </p:nvSpPr>
          <p:spPr>
            <a:xfrm>
              <a:off x="8289960" y="3228904"/>
              <a:ext cx="1338828" cy="369332"/>
            </a:xfrm>
            <a:prstGeom prst="rect">
              <a:avLst/>
            </a:prstGeom>
          </p:spPr>
          <p:txBody>
            <a:bodyPr wrap="none">
              <a:spAutoFit/>
            </a:bodyPr>
            <a:lstStyle/>
            <a:p>
              <a:r>
                <a:rPr lang="zh-CN" altLang="en-US" b="1" dirty="0">
                  <a:solidFill>
                    <a:srgbClr val="788BA9"/>
                  </a:solidFill>
                  <a:latin typeface="微软雅黑" panose="020B0503020204020204" pitchFamily="34" charset="-122"/>
                  <a:ea typeface="微软雅黑" panose="020B0503020204020204" pitchFamily="34" charset="-122"/>
                </a:rPr>
                <a:t>分布式存储</a:t>
              </a:r>
            </a:p>
          </p:txBody>
        </p:sp>
        <p:sp>
          <p:nvSpPr>
            <p:cNvPr id="34" name="矩形 33">
              <a:extLst>
                <a:ext uri="{FF2B5EF4-FFF2-40B4-BE49-F238E27FC236}">
                  <a16:creationId xmlns:a16="http://schemas.microsoft.com/office/drawing/2014/main" id="{F6B08E87-0F4D-4F2B-884E-45CF8C9DEED4}"/>
                </a:ext>
              </a:extLst>
            </p:cNvPr>
            <p:cNvSpPr/>
            <p:nvPr/>
          </p:nvSpPr>
          <p:spPr>
            <a:xfrm>
              <a:off x="1500963" y="4402240"/>
              <a:ext cx="3292939" cy="1023742"/>
            </a:xfrm>
            <a:prstGeom prst="rect">
              <a:avLst/>
            </a:prstGeom>
          </p:spPr>
          <p:txBody>
            <a:bodyPr wrap="square">
              <a:spAutoFit/>
            </a:bodyPr>
            <a:lstStyle/>
            <a:p>
              <a:pPr>
                <a:lnSpc>
                  <a:spcPct val="150000"/>
                </a:lnSpc>
                <a:spcBef>
                  <a:spcPct val="20000"/>
                </a:spcBef>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解决资源的分布式和异构性问题。将</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CPU</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、内存、</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IO</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等物理资源虚拟化，新城逻辑资源池，以便统一管理。</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5" name="矩形 34">
              <a:extLst>
                <a:ext uri="{FF2B5EF4-FFF2-40B4-BE49-F238E27FC236}">
                  <a16:creationId xmlns:a16="http://schemas.microsoft.com/office/drawing/2014/main" id="{DE0C892C-70A4-43C7-ACC6-BEAAF2786A8C}"/>
                </a:ext>
              </a:extLst>
            </p:cNvPr>
            <p:cNvSpPr/>
            <p:nvPr/>
          </p:nvSpPr>
          <p:spPr>
            <a:xfrm>
              <a:off x="2993409" y="3957879"/>
              <a:ext cx="1800493" cy="369332"/>
            </a:xfrm>
            <a:prstGeom prst="rect">
              <a:avLst/>
            </a:prstGeom>
          </p:spPr>
          <p:txBody>
            <a:bodyPr wrap="none">
              <a:spAutoFit/>
            </a:bodyPr>
            <a:lstStyle/>
            <a:p>
              <a:r>
                <a:rPr lang="zh-CN" altLang="en-US" b="1" dirty="0">
                  <a:solidFill>
                    <a:srgbClr val="D67A71"/>
                  </a:solidFill>
                  <a:latin typeface="微软雅黑" panose="020B0503020204020204" pitchFamily="34" charset="-122"/>
                  <a:ea typeface="微软雅黑" panose="020B0503020204020204" pitchFamily="34" charset="-122"/>
                </a:rPr>
                <a:t>分布式资源管理</a:t>
              </a:r>
            </a:p>
          </p:txBody>
        </p:sp>
        <p:sp>
          <p:nvSpPr>
            <p:cNvPr id="36" name="Freeform 172">
              <a:extLst>
                <a:ext uri="{FF2B5EF4-FFF2-40B4-BE49-F238E27FC236}">
                  <a16:creationId xmlns:a16="http://schemas.microsoft.com/office/drawing/2014/main" id="{C620A858-16AC-4CCB-9E7C-5029850D7B6C}"/>
                </a:ext>
              </a:extLst>
            </p:cNvPr>
            <p:cNvSpPr>
              <a:spLocks noChangeAspect="1" noEditPoints="1"/>
            </p:cNvSpPr>
            <p:nvPr/>
          </p:nvSpPr>
          <p:spPr bwMode="auto">
            <a:xfrm>
              <a:off x="6414654" y="1689513"/>
              <a:ext cx="428063" cy="45481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4">
              <a:extLst>
                <a:ext uri="{FF2B5EF4-FFF2-40B4-BE49-F238E27FC236}">
                  <a16:creationId xmlns:a16="http://schemas.microsoft.com/office/drawing/2014/main" id="{B5B015AB-F725-45F3-8C9A-9F4229B5A67D}"/>
                </a:ext>
              </a:extLst>
            </p:cNvPr>
            <p:cNvSpPr>
              <a:spLocks noEditPoints="1"/>
            </p:cNvSpPr>
            <p:nvPr/>
          </p:nvSpPr>
          <p:spPr bwMode="auto">
            <a:xfrm>
              <a:off x="4393844" y="2616715"/>
              <a:ext cx="344046" cy="343850"/>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nvGrpSpPr>
            <p:cNvPr id="38" name="组合 37">
              <a:extLst>
                <a:ext uri="{FF2B5EF4-FFF2-40B4-BE49-F238E27FC236}">
                  <a16:creationId xmlns:a16="http://schemas.microsoft.com/office/drawing/2014/main" id="{74A7E07C-9BDA-412E-BF51-B0E9AED0BB7F}"/>
                </a:ext>
              </a:extLst>
            </p:cNvPr>
            <p:cNvGrpSpPr/>
            <p:nvPr/>
          </p:nvGrpSpPr>
          <p:grpSpPr>
            <a:xfrm>
              <a:off x="5356234" y="4585182"/>
              <a:ext cx="398502" cy="409335"/>
              <a:chOff x="4200372" y="3733019"/>
              <a:chExt cx="359138" cy="368901"/>
            </a:xfrm>
          </p:grpSpPr>
          <p:sp>
            <p:nvSpPr>
              <p:cNvPr id="40" name="Freeform 26">
                <a:extLst>
                  <a:ext uri="{FF2B5EF4-FFF2-40B4-BE49-F238E27FC236}">
                    <a16:creationId xmlns:a16="http://schemas.microsoft.com/office/drawing/2014/main" id="{AF9F2BE5-E45A-4E9C-B2AE-C1B11FE09EEE}"/>
                  </a:ext>
                </a:extLst>
              </p:cNvPr>
              <p:cNvSpPr>
                <a:spLocks noEditPoints="1"/>
              </p:cNvSpPr>
              <p:nvPr/>
            </p:nvSpPr>
            <p:spPr bwMode="auto">
              <a:xfrm>
                <a:off x="4200372" y="3848029"/>
                <a:ext cx="253892" cy="253891"/>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41" name="Freeform 27">
                <a:extLst>
                  <a:ext uri="{FF2B5EF4-FFF2-40B4-BE49-F238E27FC236}">
                    <a16:creationId xmlns:a16="http://schemas.microsoft.com/office/drawing/2014/main" id="{2D0D86E1-2759-4E8B-97AB-6A3F736A7E52}"/>
                  </a:ext>
                </a:extLst>
              </p:cNvPr>
              <p:cNvSpPr>
                <a:spLocks noEditPoints="1"/>
              </p:cNvSpPr>
              <p:nvPr/>
            </p:nvSpPr>
            <p:spPr bwMode="auto">
              <a:xfrm>
                <a:off x="4368549" y="3733019"/>
                <a:ext cx="131286" cy="129116"/>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42" name="Freeform 28">
                <a:extLst>
                  <a:ext uri="{FF2B5EF4-FFF2-40B4-BE49-F238E27FC236}">
                    <a16:creationId xmlns:a16="http://schemas.microsoft.com/office/drawing/2014/main" id="{6F23A476-B1D1-411E-B3FE-8421268603F1}"/>
                  </a:ext>
                </a:extLst>
              </p:cNvPr>
              <p:cNvSpPr>
                <a:spLocks noEditPoints="1"/>
              </p:cNvSpPr>
              <p:nvPr/>
            </p:nvSpPr>
            <p:spPr bwMode="auto">
              <a:xfrm>
                <a:off x="4453179" y="3853454"/>
                <a:ext cx="106331" cy="106330"/>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sp>
          <p:nvSpPr>
            <p:cNvPr id="39" name="Freeform 10">
              <a:extLst>
                <a:ext uri="{FF2B5EF4-FFF2-40B4-BE49-F238E27FC236}">
                  <a16:creationId xmlns:a16="http://schemas.microsoft.com/office/drawing/2014/main" id="{C252FCDE-E834-410F-B3EC-DFDFE89E4AEE}"/>
                </a:ext>
              </a:extLst>
            </p:cNvPr>
            <p:cNvSpPr>
              <a:spLocks noEditPoints="1"/>
            </p:cNvSpPr>
            <p:nvPr/>
          </p:nvSpPr>
          <p:spPr>
            <a:xfrm>
              <a:off x="7335268" y="3646312"/>
              <a:ext cx="426242" cy="483384"/>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w="9525">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121950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58">
            <a:extLst>
              <a:ext uri="{FF2B5EF4-FFF2-40B4-BE49-F238E27FC236}">
                <a16:creationId xmlns:a16="http://schemas.microsoft.com/office/drawing/2014/main" id="{4121501C-7B3B-485C-94DC-A710E4984EEC}"/>
              </a:ext>
            </a:extLst>
          </p:cNvPr>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 name="Line 1059">
            <a:extLst>
              <a:ext uri="{FF2B5EF4-FFF2-40B4-BE49-F238E27FC236}">
                <a16:creationId xmlns:a16="http://schemas.microsoft.com/office/drawing/2014/main" id="{7E5EC200-8953-46EC-A259-E79E93F52206}"/>
              </a:ext>
            </a:extLst>
          </p:cNvPr>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 name="Freeform 1060">
            <a:extLst>
              <a:ext uri="{FF2B5EF4-FFF2-40B4-BE49-F238E27FC236}">
                <a16:creationId xmlns:a16="http://schemas.microsoft.com/office/drawing/2014/main" id="{49BCA304-2D34-45B3-AAEB-EAA47BA49F3E}"/>
              </a:ext>
            </a:extLst>
          </p:cNvPr>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 name="Line 1061">
            <a:extLst>
              <a:ext uri="{FF2B5EF4-FFF2-40B4-BE49-F238E27FC236}">
                <a16:creationId xmlns:a16="http://schemas.microsoft.com/office/drawing/2014/main" id="{4064BE02-EB4B-4EB8-A5B9-21E1E07BB74F}"/>
              </a:ext>
            </a:extLst>
          </p:cNvPr>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 name="Freeform 1062">
            <a:extLst>
              <a:ext uri="{FF2B5EF4-FFF2-40B4-BE49-F238E27FC236}">
                <a16:creationId xmlns:a16="http://schemas.microsoft.com/office/drawing/2014/main" id="{3142B1DC-308E-4A1B-B2FE-E276119D54CE}"/>
              </a:ext>
            </a:extLst>
          </p:cNvPr>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 name="Line 1063">
            <a:extLst>
              <a:ext uri="{FF2B5EF4-FFF2-40B4-BE49-F238E27FC236}">
                <a16:creationId xmlns:a16="http://schemas.microsoft.com/office/drawing/2014/main" id="{29DF9F74-2F28-471F-8799-52B2E6F23716}"/>
              </a:ext>
            </a:extLst>
          </p:cNvPr>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 name="Freeform 1064">
            <a:extLst>
              <a:ext uri="{FF2B5EF4-FFF2-40B4-BE49-F238E27FC236}">
                <a16:creationId xmlns:a16="http://schemas.microsoft.com/office/drawing/2014/main" id="{9493193B-757A-45D3-AE43-786A06A71909}"/>
              </a:ext>
            </a:extLst>
          </p:cNvPr>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 name="Line 1065">
            <a:extLst>
              <a:ext uri="{FF2B5EF4-FFF2-40B4-BE49-F238E27FC236}">
                <a16:creationId xmlns:a16="http://schemas.microsoft.com/office/drawing/2014/main" id="{7684F899-A4F7-4763-9BA3-6614888B9E48}"/>
              </a:ext>
            </a:extLst>
          </p:cNvPr>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 name="Freeform 1066">
            <a:extLst>
              <a:ext uri="{FF2B5EF4-FFF2-40B4-BE49-F238E27FC236}">
                <a16:creationId xmlns:a16="http://schemas.microsoft.com/office/drawing/2014/main" id="{67B412FA-484A-4775-A4D9-AAEB5DCB299D}"/>
              </a:ext>
            </a:extLst>
          </p:cNvPr>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 name="Line 1067">
            <a:extLst>
              <a:ext uri="{FF2B5EF4-FFF2-40B4-BE49-F238E27FC236}">
                <a16:creationId xmlns:a16="http://schemas.microsoft.com/office/drawing/2014/main" id="{F3E98DF3-11FC-4A16-BD37-A4EEF3FD727C}"/>
              </a:ext>
            </a:extLst>
          </p:cNvPr>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 name="Freeform 1068">
            <a:extLst>
              <a:ext uri="{FF2B5EF4-FFF2-40B4-BE49-F238E27FC236}">
                <a16:creationId xmlns:a16="http://schemas.microsoft.com/office/drawing/2014/main" id="{C421E589-A50E-42CF-85EF-0EED1DF16A76}"/>
              </a:ext>
            </a:extLst>
          </p:cNvPr>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 name="Line 1069">
            <a:extLst>
              <a:ext uri="{FF2B5EF4-FFF2-40B4-BE49-F238E27FC236}">
                <a16:creationId xmlns:a16="http://schemas.microsoft.com/office/drawing/2014/main" id="{ACE95834-08CE-4854-9678-E65B838ACF08}"/>
              </a:ext>
            </a:extLst>
          </p:cNvPr>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 name="Freeform 1070">
            <a:extLst>
              <a:ext uri="{FF2B5EF4-FFF2-40B4-BE49-F238E27FC236}">
                <a16:creationId xmlns:a16="http://schemas.microsoft.com/office/drawing/2014/main" id="{AC4ACB1D-0C3D-414B-895E-9A34B15BED07}"/>
              </a:ext>
            </a:extLst>
          </p:cNvPr>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 name="Line 1071">
            <a:extLst>
              <a:ext uri="{FF2B5EF4-FFF2-40B4-BE49-F238E27FC236}">
                <a16:creationId xmlns:a16="http://schemas.microsoft.com/office/drawing/2014/main" id="{D977792F-3CCA-4971-9FE4-DE07A3A7123C}"/>
              </a:ext>
            </a:extLst>
          </p:cNvPr>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 name="Freeform 1072">
            <a:extLst>
              <a:ext uri="{FF2B5EF4-FFF2-40B4-BE49-F238E27FC236}">
                <a16:creationId xmlns:a16="http://schemas.microsoft.com/office/drawing/2014/main" id="{A872A01F-A554-49F0-9F6C-2AD668EFDDF5}"/>
              </a:ext>
            </a:extLst>
          </p:cNvPr>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 name="Line 1073">
            <a:extLst>
              <a:ext uri="{FF2B5EF4-FFF2-40B4-BE49-F238E27FC236}">
                <a16:creationId xmlns:a16="http://schemas.microsoft.com/office/drawing/2014/main" id="{AB2D574D-5D75-4A72-B2F7-49CA9F12A5DA}"/>
              </a:ext>
            </a:extLst>
          </p:cNvPr>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 name="Freeform 1074">
            <a:extLst>
              <a:ext uri="{FF2B5EF4-FFF2-40B4-BE49-F238E27FC236}">
                <a16:creationId xmlns:a16="http://schemas.microsoft.com/office/drawing/2014/main" id="{2B3E5A12-A17F-4506-A413-5A9A413049D1}"/>
              </a:ext>
            </a:extLst>
          </p:cNvPr>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 name="Line 1075">
            <a:extLst>
              <a:ext uri="{FF2B5EF4-FFF2-40B4-BE49-F238E27FC236}">
                <a16:creationId xmlns:a16="http://schemas.microsoft.com/office/drawing/2014/main" id="{DF4C9813-9396-498D-A7F1-CEF4440BEBA5}"/>
              </a:ext>
            </a:extLst>
          </p:cNvPr>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 name="Freeform 1076">
            <a:extLst>
              <a:ext uri="{FF2B5EF4-FFF2-40B4-BE49-F238E27FC236}">
                <a16:creationId xmlns:a16="http://schemas.microsoft.com/office/drawing/2014/main" id="{E3935D75-3B73-46F7-B8B3-01614862C31C}"/>
              </a:ext>
            </a:extLst>
          </p:cNvPr>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 name="Line 1077">
            <a:extLst>
              <a:ext uri="{FF2B5EF4-FFF2-40B4-BE49-F238E27FC236}">
                <a16:creationId xmlns:a16="http://schemas.microsoft.com/office/drawing/2014/main" id="{573BBF6C-3EB2-4182-AD0E-A23400B137DA}"/>
              </a:ext>
            </a:extLst>
          </p:cNvPr>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 name="Freeform 1078">
            <a:extLst>
              <a:ext uri="{FF2B5EF4-FFF2-40B4-BE49-F238E27FC236}">
                <a16:creationId xmlns:a16="http://schemas.microsoft.com/office/drawing/2014/main" id="{9AA120E3-E5E9-47B0-BFB3-726CC581D728}"/>
              </a:ext>
            </a:extLst>
          </p:cNvPr>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 name="Line 1079">
            <a:extLst>
              <a:ext uri="{FF2B5EF4-FFF2-40B4-BE49-F238E27FC236}">
                <a16:creationId xmlns:a16="http://schemas.microsoft.com/office/drawing/2014/main" id="{A42C8912-8549-4F8C-83ED-0CB29E9F0C59}"/>
              </a:ext>
            </a:extLst>
          </p:cNvPr>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 name="Freeform 1080">
            <a:extLst>
              <a:ext uri="{FF2B5EF4-FFF2-40B4-BE49-F238E27FC236}">
                <a16:creationId xmlns:a16="http://schemas.microsoft.com/office/drawing/2014/main" id="{7E665E2B-DACB-46FF-B07D-7EB2DA2572A9}"/>
              </a:ext>
            </a:extLst>
          </p:cNvPr>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 name="Line 1081">
            <a:extLst>
              <a:ext uri="{FF2B5EF4-FFF2-40B4-BE49-F238E27FC236}">
                <a16:creationId xmlns:a16="http://schemas.microsoft.com/office/drawing/2014/main" id="{F01D07CB-2237-46F2-BE82-40C3D5A6B999}"/>
              </a:ext>
            </a:extLst>
          </p:cNvPr>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 name="Freeform 1082">
            <a:extLst>
              <a:ext uri="{FF2B5EF4-FFF2-40B4-BE49-F238E27FC236}">
                <a16:creationId xmlns:a16="http://schemas.microsoft.com/office/drawing/2014/main" id="{59A02DEC-E768-4D0C-A1F2-6E5B2AE2CFD0}"/>
              </a:ext>
            </a:extLst>
          </p:cNvPr>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 name="Line 1083">
            <a:extLst>
              <a:ext uri="{FF2B5EF4-FFF2-40B4-BE49-F238E27FC236}">
                <a16:creationId xmlns:a16="http://schemas.microsoft.com/office/drawing/2014/main" id="{7645623E-EE83-4E07-B4A0-A91747F800ED}"/>
              </a:ext>
            </a:extLst>
          </p:cNvPr>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 name="Freeform 1084">
            <a:extLst>
              <a:ext uri="{FF2B5EF4-FFF2-40B4-BE49-F238E27FC236}">
                <a16:creationId xmlns:a16="http://schemas.microsoft.com/office/drawing/2014/main" id="{F46FDB8E-F2B9-46E8-B02C-11035A82ABE8}"/>
              </a:ext>
            </a:extLst>
          </p:cNvPr>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 name="Line 1085">
            <a:extLst>
              <a:ext uri="{FF2B5EF4-FFF2-40B4-BE49-F238E27FC236}">
                <a16:creationId xmlns:a16="http://schemas.microsoft.com/office/drawing/2014/main" id="{8BA09F26-5416-4DF5-AF4B-5EC2E4C5EAC2}"/>
              </a:ext>
            </a:extLst>
          </p:cNvPr>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 name="Freeform 1086">
            <a:extLst>
              <a:ext uri="{FF2B5EF4-FFF2-40B4-BE49-F238E27FC236}">
                <a16:creationId xmlns:a16="http://schemas.microsoft.com/office/drawing/2014/main" id="{5263A993-1333-4065-AD5A-83BDC8CF9D69}"/>
              </a:ext>
            </a:extLst>
          </p:cNvPr>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 name="Line 1087">
            <a:extLst>
              <a:ext uri="{FF2B5EF4-FFF2-40B4-BE49-F238E27FC236}">
                <a16:creationId xmlns:a16="http://schemas.microsoft.com/office/drawing/2014/main" id="{D4D2E5EA-5F40-4475-AA82-7F06DD24AEBA}"/>
              </a:ext>
            </a:extLst>
          </p:cNvPr>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 name="Freeform 1088">
            <a:extLst>
              <a:ext uri="{FF2B5EF4-FFF2-40B4-BE49-F238E27FC236}">
                <a16:creationId xmlns:a16="http://schemas.microsoft.com/office/drawing/2014/main" id="{996112E7-1880-4F38-8D4F-553EFB744228}"/>
              </a:ext>
            </a:extLst>
          </p:cNvPr>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 name="Line 1089">
            <a:extLst>
              <a:ext uri="{FF2B5EF4-FFF2-40B4-BE49-F238E27FC236}">
                <a16:creationId xmlns:a16="http://schemas.microsoft.com/office/drawing/2014/main" id="{9739C240-C4BB-4488-AA6F-E7D6A00C773F}"/>
              </a:ext>
            </a:extLst>
          </p:cNvPr>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 name="Freeform 1090">
            <a:extLst>
              <a:ext uri="{FF2B5EF4-FFF2-40B4-BE49-F238E27FC236}">
                <a16:creationId xmlns:a16="http://schemas.microsoft.com/office/drawing/2014/main" id="{28E5B4C2-FC4F-4C51-8BDE-76DA20D3737E}"/>
              </a:ext>
            </a:extLst>
          </p:cNvPr>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 name="Line 1091">
            <a:extLst>
              <a:ext uri="{FF2B5EF4-FFF2-40B4-BE49-F238E27FC236}">
                <a16:creationId xmlns:a16="http://schemas.microsoft.com/office/drawing/2014/main" id="{536D4943-E61F-4B77-9D49-58B56ACA1B5D}"/>
              </a:ext>
            </a:extLst>
          </p:cNvPr>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 name="Freeform 1092">
            <a:extLst>
              <a:ext uri="{FF2B5EF4-FFF2-40B4-BE49-F238E27FC236}">
                <a16:creationId xmlns:a16="http://schemas.microsoft.com/office/drawing/2014/main" id="{5DCA0555-F97D-4224-B977-E6FABFF64BC9}"/>
              </a:ext>
            </a:extLst>
          </p:cNvPr>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 name="Line 1093">
            <a:extLst>
              <a:ext uri="{FF2B5EF4-FFF2-40B4-BE49-F238E27FC236}">
                <a16:creationId xmlns:a16="http://schemas.microsoft.com/office/drawing/2014/main" id="{0A3C8644-93A3-43F6-87C3-1E70605D704A}"/>
              </a:ext>
            </a:extLst>
          </p:cNvPr>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 name="Freeform 1094">
            <a:extLst>
              <a:ext uri="{FF2B5EF4-FFF2-40B4-BE49-F238E27FC236}">
                <a16:creationId xmlns:a16="http://schemas.microsoft.com/office/drawing/2014/main" id="{6FBAAE9E-FB5E-4FFB-B56C-4CC14C72313C}"/>
              </a:ext>
            </a:extLst>
          </p:cNvPr>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 name="Line 1095">
            <a:extLst>
              <a:ext uri="{FF2B5EF4-FFF2-40B4-BE49-F238E27FC236}">
                <a16:creationId xmlns:a16="http://schemas.microsoft.com/office/drawing/2014/main" id="{96DD99BE-8567-4EA8-B8F1-7C5536EEDA88}"/>
              </a:ext>
            </a:extLst>
          </p:cNvPr>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 name="Freeform 1096">
            <a:extLst>
              <a:ext uri="{FF2B5EF4-FFF2-40B4-BE49-F238E27FC236}">
                <a16:creationId xmlns:a16="http://schemas.microsoft.com/office/drawing/2014/main" id="{80AACF1A-EC75-471E-8717-8B1AADC987CF}"/>
              </a:ext>
            </a:extLst>
          </p:cNvPr>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 name="Line 1097">
            <a:extLst>
              <a:ext uri="{FF2B5EF4-FFF2-40B4-BE49-F238E27FC236}">
                <a16:creationId xmlns:a16="http://schemas.microsoft.com/office/drawing/2014/main" id="{211EB396-33AA-409D-B4BD-3977D8F13D1B}"/>
              </a:ext>
            </a:extLst>
          </p:cNvPr>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 name="Freeform 1098">
            <a:extLst>
              <a:ext uri="{FF2B5EF4-FFF2-40B4-BE49-F238E27FC236}">
                <a16:creationId xmlns:a16="http://schemas.microsoft.com/office/drawing/2014/main" id="{EDFD1A42-0C8E-427C-9D33-4158F3288ABD}"/>
              </a:ext>
            </a:extLst>
          </p:cNvPr>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 name="Line 1099">
            <a:extLst>
              <a:ext uri="{FF2B5EF4-FFF2-40B4-BE49-F238E27FC236}">
                <a16:creationId xmlns:a16="http://schemas.microsoft.com/office/drawing/2014/main" id="{6612363B-C509-49C7-A37F-3606830EFD59}"/>
              </a:ext>
            </a:extLst>
          </p:cNvPr>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 name="Freeform 1100">
            <a:extLst>
              <a:ext uri="{FF2B5EF4-FFF2-40B4-BE49-F238E27FC236}">
                <a16:creationId xmlns:a16="http://schemas.microsoft.com/office/drawing/2014/main" id="{514A1476-4DAF-40FB-9DA3-C40659E59005}"/>
              </a:ext>
            </a:extLst>
          </p:cNvPr>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 name="Line 1101">
            <a:extLst>
              <a:ext uri="{FF2B5EF4-FFF2-40B4-BE49-F238E27FC236}">
                <a16:creationId xmlns:a16="http://schemas.microsoft.com/office/drawing/2014/main" id="{200A92D1-3708-4554-8044-53E1C086A955}"/>
              </a:ext>
            </a:extLst>
          </p:cNvPr>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 name="Freeform 1102">
            <a:extLst>
              <a:ext uri="{FF2B5EF4-FFF2-40B4-BE49-F238E27FC236}">
                <a16:creationId xmlns:a16="http://schemas.microsoft.com/office/drawing/2014/main" id="{045F0759-15B5-4A9D-8381-3ECD20C84D8C}"/>
              </a:ext>
            </a:extLst>
          </p:cNvPr>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 name="Line 1103">
            <a:extLst>
              <a:ext uri="{FF2B5EF4-FFF2-40B4-BE49-F238E27FC236}">
                <a16:creationId xmlns:a16="http://schemas.microsoft.com/office/drawing/2014/main" id="{31F4EF20-B861-49B9-AB9F-D7638FB9C2AB}"/>
              </a:ext>
            </a:extLst>
          </p:cNvPr>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 name="Freeform 1104">
            <a:extLst>
              <a:ext uri="{FF2B5EF4-FFF2-40B4-BE49-F238E27FC236}">
                <a16:creationId xmlns:a16="http://schemas.microsoft.com/office/drawing/2014/main" id="{86A5E591-B1AC-4334-8308-20DF47916CA6}"/>
              </a:ext>
            </a:extLst>
          </p:cNvPr>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 name="Line 1105">
            <a:extLst>
              <a:ext uri="{FF2B5EF4-FFF2-40B4-BE49-F238E27FC236}">
                <a16:creationId xmlns:a16="http://schemas.microsoft.com/office/drawing/2014/main" id="{683FA3A4-1AEF-4A20-BDEC-9BD18FEC256A}"/>
              </a:ext>
            </a:extLst>
          </p:cNvPr>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 name="Freeform 1106">
            <a:extLst>
              <a:ext uri="{FF2B5EF4-FFF2-40B4-BE49-F238E27FC236}">
                <a16:creationId xmlns:a16="http://schemas.microsoft.com/office/drawing/2014/main" id="{C71202EE-19C1-419F-9246-0C1FEFE0C830}"/>
              </a:ext>
            </a:extLst>
          </p:cNvPr>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 name="Line 1107">
            <a:extLst>
              <a:ext uri="{FF2B5EF4-FFF2-40B4-BE49-F238E27FC236}">
                <a16:creationId xmlns:a16="http://schemas.microsoft.com/office/drawing/2014/main" id="{CF1A3C1C-4BE4-4698-ADCA-74AD4DF7BD04}"/>
              </a:ext>
            </a:extLst>
          </p:cNvPr>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2" name="Freeform 1108">
            <a:extLst>
              <a:ext uri="{FF2B5EF4-FFF2-40B4-BE49-F238E27FC236}">
                <a16:creationId xmlns:a16="http://schemas.microsoft.com/office/drawing/2014/main" id="{F7D3C6A4-2602-45EB-8005-C5612D12B742}"/>
              </a:ext>
            </a:extLst>
          </p:cNvPr>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3" name="Line 1109">
            <a:extLst>
              <a:ext uri="{FF2B5EF4-FFF2-40B4-BE49-F238E27FC236}">
                <a16:creationId xmlns:a16="http://schemas.microsoft.com/office/drawing/2014/main" id="{B07128EB-B20F-4A4B-8ECC-6C9B67274122}"/>
              </a:ext>
            </a:extLst>
          </p:cNvPr>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4" name="Freeform 1110">
            <a:extLst>
              <a:ext uri="{FF2B5EF4-FFF2-40B4-BE49-F238E27FC236}">
                <a16:creationId xmlns:a16="http://schemas.microsoft.com/office/drawing/2014/main" id="{8191602A-DA80-4E4B-BAE8-6B9749967FDF}"/>
              </a:ext>
            </a:extLst>
          </p:cNvPr>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5" name="Line 1111">
            <a:extLst>
              <a:ext uri="{FF2B5EF4-FFF2-40B4-BE49-F238E27FC236}">
                <a16:creationId xmlns:a16="http://schemas.microsoft.com/office/drawing/2014/main" id="{E9FB1EE4-D0B2-4801-BAA5-AB12627311CC}"/>
              </a:ext>
            </a:extLst>
          </p:cNvPr>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6" name="Freeform 1112">
            <a:extLst>
              <a:ext uri="{FF2B5EF4-FFF2-40B4-BE49-F238E27FC236}">
                <a16:creationId xmlns:a16="http://schemas.microsoft.com/office/drawing/2014/main" id="{4AD9C161-18FA-4BB1-9F10-E849D51918FB}"/>
              </a:ext>
            </a:extLst>
          </p:cNvPr>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7" name="Line 1113">
            <a:extLst>
              <a:ext uri="{FF2B5EF4-FFF2-40B4-BE49-F238E27FC236}">
                <a16:creationId xmlns:a16="http://schemas.microsoft.com/office/drawing/2014/main" id="{3C891F4C-665E-4D60-965F-EAB2D891C4D5}"/>
              </a:ext>
            </a:extLst>
          </p:cNvPr>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8" name="Freeform 1114">
            <a:extLst>
              <a:ext uri="{FF2B5EF4-FFF2-40B4-BE49-F238E27FC236}">
                <a16:creationId xmlns:a16="http://schemas.microsoft.com/office/drawing/2014/main" id="{18C2F14A-5DBD-43EC-A66D-60715654343D}"/>
              </a:ext>
            </a:extLst>
          </p:cNvPr>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9" name="Line 1115">
            <a:extLst>
              <a:ext uri="{FF2B5EF4-FFF2-40B4-BE49-F238E27FC236}">
                <a16:creationId xmlns:a16="http://schemas.microsoft.com/office/drawing/2014/main" id="{DF1DC13D-7C19-4831-A838-48E0C7D86AFA}"/>
              </a:ext>
            </a:extLst>
          </p:cNvPr>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0" name="Oval 1116">
            <a:extLst>
              <a:ext uri="{FF2B5EF4-FFF2-40B4-BE49-F238E27FC236}">
                <a16:creationId xmlns:a16="http://schemas.microsoft.com/office/drawing/2014/main" id="{ABA19C19-4F0B-4886-BF20-AE7293327AE4}"/>
              </a:ext>
            </a:extLst>
          </p:cNvPr>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1" name="Oval 1117">
            <a:extLst>
              <a:ext uri="{FF2B5EF4-FFF2-40B4-BE49-F238E27FC236}">
                <a16:creationId xmlns:a16="http://schemas.microsoft.com/office/drawing/2014/main" id="{AA0070B5-0241-4B1E-A43B-FE94101A261E}"/>
              </a:ext>
            </a:extLst>
          </p:cNvPr>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2" name="Oval 1118">
            <a:extLst>
              <a:ext uri="{FF2B5EF4-FFF2-40B4-BE49-F238E27FC236}">
                <a16:creationId xmlns:a16="http://schemas.microsoft.com/office/drawing/2014/main" id="{38242E6A-806F-4D56-8C67-A6AB6B0DE098}"/>
              </a:ext>
            </a:extLst>
          </p:cNvPr>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3" name="Oval 1119">
            <a:extLst>
              <a:ext uri="{FF2B5EF4-FFF2-40B4-BE49-F238E27FC236}">
                <a16:creationId xmlns:a16="http://schemas.microsoft.com/office/drawing/2014/main" id="{502EBB56-62ED-4E46-BB43-3CC74A6E107B}"/>
              </a:ext>
            </a:extLst>
          </p:cNvPr>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4" name="Oval 1120">
            <a:extLst>
              <a:ext uri="{FF2B5EF4-FFF2-40B4-BE49-F238E27FC236}">
                <a16:creationId xmlns:a16="http://schemas.microsoft.com/office/drawing/2014/main" id="{03C7E9E8-B3DD-4E5B-8CC6-0C177242FE1E}"/>
              </a:ext>
            </a:extLst>
          </p:cNvPr>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5" name="Oval 1121">
            <a:extLst>
              <a:ext uri="{FF2B5EF4-FFF2-40B4-BE49-F238E27FC236}">
                <a16:creationId xmlns:a16="http://schemas.microsoft.com/office/drawing/2014/main" id="{FDCF5324-D51F-4E5D-BC8A-908C0B671956}"/>
              </a:ext>
            </a:extLst>
          </p:cNvPr>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6" name="Oval 1122">
            <a:extLst>
              <a:ext uri="{FF2B5EF4-FFF2-40B4-BE49-F238E27FC236}">
                <a16:creationId xmlns:a16="http://schemas.microsoft.com/office/drawing/2014/main" id="{1302C41F-2DA1-4FED-83AA-1C061FDD64D3}"/>
              </a:ext>
            </a:extLst>
          </p:cNvPr>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7" name="Oval 1123">
            <a:extLst>
              <a:ext uri="{FF2B5EF4-FFF2-40B4-BE49-F238E27FC236}">
                <a16:creationId xmlns:a16="http://schemas.microsoft.com/office/drawing/2014/main" id="{D5C01C5C-4503-4484-993E-57A875B178FA}"/>
              </a:ext>
            </a:extLst>
          </p:cNvPr>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8" name="Oval 1124">
            <a:extLst>
              <a:ext uri="{FF2B5EF4-FFF2-40B4-BE49-F238E27FC236}">
                <a16:creationId xmlns:a16="http://schemas.microsoft.com/office/drawing/2014/main" id="{87D5E25E-FDF9-44A9-AB9D-40E67E048B5F}"/>
              </a:ext>
            </a:extLst>
          </p:cNvPr>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9" name="Oval 1125">
            <a:extLst>
              <a:ext uri="{FF2B5EF4-FFF2-40B4-BE49-F238E27FC236}">
                <a16:creationId xmlns:a16="http://schemas.microsoft.com/office/drawing/2014/main" id="{778A1927-C1E7-4838-8F3D-6A7F499B77CE}"/>
              </a:ext>
            </a:extLst>
          </p:cNvPr>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0" name="Oval 1126">
            <a:extLst>
              <a:ext uri="{FF2B5EF4-FFF2-40B4-BE49-F238E27FC236}">
                <a16:creationId xmlns:a16="http://schemas.microsoft.com/office/drawing/2014/main" id="{028BEAE2-78F7-4DDD-892C-FD5C888EE3FF}"/>
              </a:ext>
            </a:extLst>
          </p:cNvPr>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1" name="Oval 1127">
            <a:extLst>
              <a:ext uri="{FF2B5EF4-FFF2-40B4-BE49-F238E27FC236}">
                <a16:creationId xmlns:a16="http://schemas.microsoft.com/office/drawing/2014/main" id="{D1073406-3AFD-4708-8467-E63F02A4D3EF}"/>
              </a:ext>
            </a:extLst>
          </p:cNvPr>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2" name="Oval 1128">
            <a:extLst>
              <a:ext uri="{FF2B5EF4-FFF2-40B4-BE49-F238E27FC236}">
                <a16:creationId xmlns:a16="http://schemas.microsoft.com/office/drawing/2014/main" id="{B26DE2BA-408B-49DF-95F0-86D5478B65FD}"/>
              </a:ext>
            </a:extLst>
          </p:cNvPr>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3" name="Oval 1129">
            <a:extLst>
              <a:ext uri="{FF2B5EF4-FFF2-40B4-BE49-F238E27FC236}">
                <a16:creationId xmlns:a16="http://schemas.microsoft.com/office/drawing/2014/main" id="{1F91E4FC-B5A6-4D8B-9037-253B898C9A3C}"/>
              </a:ext>
            </a:extLst>
          </p:cNvPr>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4" name="Oval 1130">
            <a:extLst>
              <a:ext uri="{FF2B5EF4-FFF2-40B4-BE49-F238E27FC236}">
                <a16:creationId xmlns:a16="http://schemas.microsoft.com/office/drawing/2014/main" id="{CDEB7128-C76A-4573-9940-82A338B2C108}"/>
              </a:ext>
            </a:extLst>
          </p:cNvPr>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5" name="Oval 1131">
            <a:extLst>
              <a:ext uri="{FF2B5EF4-FFF2-40B4-BE49-F238E27FC236}">
                <a16:creationId xmlns:a16="http://schemas.microsoft.com/office/drawing/2014/main" id="{F6825540-E317-4F29-BC11-1AD7A3A8AE08}"/>
              </a:ext>
            </a:extLst>
          </p:cNvPr>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6" name="Oval 1132">
            <a:extLst>
              <a:ext uri="{FF2B5EF4-FFF2-40B4-BE49-F238E27FC236}">
                <a16:creationId xmlns:a16="http://schemas.microsoft.com/office/drawing/2014/main" id="{34A084ED-0D91-42EC-AB30-78230467CBE1}"/>
              </a:ext>
            </a:extLst>
          </p:cNvPr>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7" name="Oval 1133">
            <a:extLst>
              <a:ext uri="{FF2B5EF4-FFF2-40B4-BE49-F238E27FC236}">
                <a16:creationId xmlns:a16="http://schemas.microsoft.com/office/drawing/2014/main" id="{F51D10A1-9151-42D7-A7FF-EB4A642709DA}"/>
              </a:ext>
            </a:extLst>
          </p:cNvPr>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8" name="Oval 1134">
            <a:extLst>
              <a:ext uri="{FF2B5EF4-FFF2-40B4-BE49-F238E27FC236}">
                <a16:creationId xmlns:a16="http://schemas.microsoft.com/office/drawing/2014/main" id="{9E44420F-2528-4FC6-9737-3A2260E48788}"/>
              </a:ext>
            </a:extLst>
          </p:cNvPr>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9" name="Oval 1135">
            <a:extLst>
              <a:ext uri="{FF2B5EF4-FFF2-40B4-BE49-F238E27FC236}">
                <a16:creationId xmlns:a16="http://schemas.microsoft.com/office/drawing/2014/main" id="{24808DFB-C604-405A-8EBE-7BA94FD4B1D2}"/>
              </a:ext>
            </a:extLst>
          </p:cNvPr>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0" name="Oval 1136">
            <a:extLst>
              <a:ext uri="{FF2B5EF4-FFF2-40B4-BE49-F238E27FC236}">
                <a16:creationId xmlns:a16="http://schemas.microsoft.com/office/drawing/2014/main" id="{CEFCB094-CB30-4479-9470-CD6FDA70CDAD}"/>
              </a:ext>
            </a:extLst>
          </p:cNvPr>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1" name="Oval 1137">
            <a:extLst>
              <a:ext uri="{FF2B5EF4-FFF2-40B4-BE49-F238E27FC236}">
                <a16:creationId xmlns:a16="http://schemas.microsoft.com/office/drawing/2014/main" id="{6208EE9B-7025-4B11-B690-2EFA3ABD2145}"/>
              </a:ext>
            </a:extLst>
          </p:cNvPr>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2" name="Oval 1138">
            <a:extLst>
              <a:ext uri="{FF2B5EF4-FFF2-40B4-BE49-F238E27FC236}">
                <a16:creationId xmlns:a16="http://schemas.microsoft.com/office/drawing/2014/main" id="{EAADDA37-DE72-4AC1-AC28-7896067001DF}"/>
              </a:ext>
            </a:extLst>
          </p:cNvPr>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83" name="Oval 1139">
            <a:extLst>
              <a:ext uri="{FF2B5EF4-FFF2-40B4-BE49-F238E27FC236}">
                <a16:creationId xmlns:a16="http://schemas.microsoft.com/office/drawing/2014/main" id="{B22C0A4B-4F3D-44A5-9B56-04ED95136403}"/>
              </a:ext>
            </a:extLst>
          </p:cNvPr>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4" name="Freeform 1140">
            <a:extLst>
              <a:ext uri="{FF2B5EF4-FFF2-40B4-BE49-F238E27FC236}">
                <a16:creationId xmlns:a16="http://schemas.microsoft.com/office/drawing/2014/main" id="{DCD1FBCF-975D-43E4-BE75-74975045B341}"/>
              </a:ext>
            </a:extLst>
          </p:cNvPr>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5" name="Line 1141">
            <a:extLst>
              <a:ext uri="{FF2B5EF4-FFF2-40B4-BE49-F238E27FC236}">
                <a16:creationId xmlns:a16="http://schemas.microsoft.com/office/drawing/2014/main" id="{8979867A-F384-4DA1-A13D-D2B8573472D2}"/>
              </a:ext>
            </a:extLst>
          </p:cNvPr>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6" name="Freeform 1142">
            <a:extLst>
              <a:ext uri="{FF2B5EF4-FFF2-40B4-BE49-F238E27FC236}">
                <a16:creationId xmlns:a16="http://schemas.microsoft.com/office/drawing/2014/main" id="{047C9B1A-D02A-4A50-827A-82D19A29D8E8}"/>
              </a:ext>
            </a:extLst>
          </p:cNvPr>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7" name="Line 1143">
            <a:extLst>
              <a:ext uri="{FF2B5EF4-FFF2-40B4-BE49-F238E27FC236}">
                <a16:creationId xmlns:a16="http://schemas.microsoft.com/office/drawing/2014/main" id="{E0F86484-91D0-4EE6-A80F-A57F540A804D}"/>
              </a:ext>
            </a:extLst>
          </p:cNvPr>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8" name="Freeform 1144">
            <a:extLst>
              <a:ext uri="{FF2B5EF4-FFF2-40B4-BE49-F238E27FC236}">
                <a16:creationId xmlns:a16="http://schemas.microsoft.com/office/drawing/2014/main" id="{B97FCD61-DB1B-48E0-860A-40711EE200C4}"/>
              </a:ext>
            </a:extLst>
          </p:cNvPr>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9" name="Line 1145">
            <a:extLst>
              <a:ext uri="{FF2B5EF4-FFF2-40B4-BE49-F238E27FC236}">
                <a16:creationId xmlns:a16="http://schemas.microsoft.com/office/drawing/2014/main" id="{45A0A075-D121-4CD0-8ADB-C0A34748F069}"/>
              </a:ext>
            </a:extLst>
          </p:cNvPr>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0" name="Freeform 1146">
            <a:extLst>
              <a:ext uri="{FF2B5EF4-FFF2-40B4-BE49-F238E27FC236}">
                <a16:creationId xmlns:a16="http://schemas.microsoft.com/office/drawing/2014/main" id="{DF3843EA-AF57-4ED0-BD7D-388C8F737CA8}"/>
              </a:ext>
            </a:extLst>
          </p:cNvPr>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1" name="Line 1147">
            <a:extLst>
              <a:ext uri="{FF2B5EF4-FFF2-40B4-BE49-F238E27FC236}">
                <a16:creationId xmlns:a16="http://schemas.microsoft.com/office/drawing/2014/main" id="{31997601-34FB-4B9A-A4B1-2707338EA740}"/>
              </a:ext>
            </a:extLst>
          </p:cNvPr>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2" name="Freeform 1148">
            <a:extLst>
              <a:ext uri="{FF2B5EF4-FFF2-40B4-BE49-F238E27FC236}">
                <a16:creationId xmlns:a16="http://schemas.microsoft.com/office/drawing/2014/main" id="{8C4D8EE0-D543-4B29-9460-9F18431FDB98}"/>
              </a:ext>
            </a:extLst>
          </p:cNvPr>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3" name="Line 1149">
            <a:extLst>
              <a:ext uri="{FF2B5EF4-FFF2-40B4-BE49-F238E27FC236}">
                <a16:creationId xmlns:a16="http://schemas.microsoft.com/office/drawing/2014/main" id="{32059BE8-6830-46EA-9121-4CE9C3836227}"/>
              </a:ext>
            </a:extLst>
          </p:cNvPr>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4" name="Freeform 1150">
            <a:extLst>
              <a:ext uri="{FF2B5EF4-FFF2-40B4-BE49-F238E27FC236}">
                <a16:creationId xmlns:a16="http://schemas.microsoft.com/office/drawing/2014/main" id="{4E5205CC-A88D-46B7-AE6B-0CD990BFC776}"/>
              </a:ext>
            </a:extLst>
          </p:cNvPr>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5" name="Line 1151">
            <a:extLst>
              <a:ext uri="{FF2B5EF4-FFF2-40B4-BE49-F238E27FC236}">
                <a16:creationId xmlns:a16="http://schemas.microsoft.com/office/drawing/2014/main" id="{BB436ACF-B60F-4F86-B974-275D33581077}"/>
              </a:ext>
            </a:extLst>
          </p:cNvPr>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6" name="Freeform 1152">
            <a:extLst>
              <a:ext uri="{FF2B5EF4-FFF2-40B4-BE49-F238E27FC236}">
                <a16:creationId xmlns:a16="http://schemas.microsoft.com/office/drawing/2014/main" id="{A790F74C-AE73-4621-B995-342E557DEFD3}"/>
              </a:ext>
            </a:extLst>
          </p:cNvPr>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7" name="Line 1153">
            <a:extLst>
              <a:ext uri="{FF2B5EF4-FFF2-40B4-BE49-F238E27FC236}">
                <a16:creationId xmlns:a16="http://schemas.microsoft.com/office/drawing/2014/main" id="{E6146284-4889-4ADA-A55A-FACD4C356587}"/>
              </a:ext>
            </a:extLst>
          </p:cNvPr>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8" name="Freeform 1154">
            <a:extLst>
              <a:ext uri="{FF2B5EF4-FFF2-40B4-BE49-F238E27FC236}">
                <a16:creationId xmlns:a16="http://schemas.microsoft.com/office/drawing/2014/main" id="{E9B26EFC-7189-40E9-A273-C9D3927E12D3}"/>
              </a:ext>
            </a:extLst>
          </p:cNvPr>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9" name="Line 1155">
            <a:extLst>
              <a:ext uri="{FF2B5EF4-FFF2-40B4-BE49-F238E27FC236}">
                <a16:creationId xmlns:a16="http://schemas.microsoft.com/office/drawing/2014/main" id="{C3992217-B49F-4DCB-84A1-C3C6FD5906A9}"/>
              </a:ext>
            </a:extLst>
          </p:cNvPr>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0" name="Freeform 1156">
            <a:extLst>
              <a:ext uri="{FF2B5EF4-FFF2-40B4-BE49-F238E27FC236}">
                <a16:creationId xmlns:a16="http://schemas.microsoft.com/office/drawing/2014/main" id="{DFB76B2D-1524-42EE-8263-60B781FE984B}"/>
              </a:ext>
            </a:extLst>
          </p:cNvPr>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1" name="Line 1157">
            <a:extLst>
              <a:ext uri="{FF2B5EF4-FFF2-40B4-BE49-F238E27FC236}">
                <a16:creationId xmlns:a16="http://schemas.microsoft.com/office/drawing/2014/main" id="{20CD020A-CAAD-4F18-AFCE-D47B25E8CC44}"/>
              </a:ext>
            </a:extLst>
          </p:cNvPr>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2" name="Freeform 1158">
            <a:extLst>
              <a:ext uri="{FF2B5EF4-FFF2-40B4-BE49-F238E27FC236}">
                <a16:creationId xmlns:a16="http://schemas.microsoft.com/office/drawing/2014/main" id="{180F640E-72FC-42A0-BAEB-1D7954F71D7B}"/>
              </a:ext>
            </a:extLst>
          </p:cNvPr>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3" name="Line 1159">
            <a:extLst>
              <a:ext uri="{FF2B5EF4-FFF2-40B4-BE49-F238E27FC236}">
                <a16:creationId xmlns:a16="http://schemas.microsoft.com/office/drawing/2014/main" id="{95D43021-3C36-40BD-B745-EE658F2771C6}"/>
              </a:ext>
            </a:extLst>
          </p:cNvPr>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4" name="Freeform 1160">
            <a:extLst>
              <a:ext uri="{FF2B5EF4-FFF2-40B4-BE49-F238E27FC236}">
                <a16:creationId xmlns:a16="http://schemas.microsoft.com/office/drawing/2014/main" id="{5DCBA826-2B0D-430C-A78C-8AD14DCB1018}"/>
              </a:ext>
            </a:extLst>
          </p:cNvPr>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5" name="Line 1161">
            <a:extLst>
              <a:ext uri="{FF2B5EF4-FFF2-40B4-BE49-F238E27FC236}">
                <a16:creationId xmlns:a16="http://schemas.microsoft.com/office/drawing/2014/main" id="{8D611B09-595E-4D57-834D-FC33C4D4AFA8}"/>
              </a:ext>
            </a:extLst>
          </p:cNvPr>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6" name="Freeform 1162">
            <a:extLst>
              <a:ext uri="{FF2B5EF4-FFF2-40B4-BE49-F238E27FC236}">
                <a16:creationId xmlns:a16="http://schemas.microsoft.com/office/drawing/2014/main" id="{B0A01ECA-75D9-4011-8EF3-8CBAB9BD6D3C}"/>
              </a:ext>
            </a:extLst>
          </p:cNvPr>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7" name="Line 1163">
            <a:extLst>
              <a:ext uri="{FF2B5EF4-FFF2-40B4-BE49-F238E27FC236}">
                <a16:creationId xmlns:a16="http://schemas.microsoft.com/office/drawing/2014/main" id="{D08A937F-F3F2-46B8-A4B1-26B4AC99D986}"/>
              </a:ext>
            </a:extLst>
          </p:cNvPr>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8" name="Freeform 1164">
            <a:extLst>
              <a:ext uri="{FF2B5EF4-FFF2-40B4-BE49-F238E27FC236}">
                <a16:creationId xmlns:a16="http://schemas.microsoft.com/office/drawing/2014/main" id="{1F61DA74-06DA-4DD5-BD51-982E9630CAE9}"/>
              </a:ext>
            </a:extLst>
          </p:cNvPr>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9" name="Line 1165">
            <a:extLst>
              <a:ext uri="{FF2B5EF4-FFF2-40B4-BE49-F238E27FC236}">
                <a16:creationId xmlns:a16="http://schemas.microsoft.com/office/drawing/2014/main" id="{0DF4F7C8-6FA2-4FFF-9A7A-024D4E6212BC}"/>
              </a:ext>
            </a:extLst>
          </p:cNvPr>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0" name="Freeform 1166">
            <a:extLst>
              <a:ext uri="{FF2B5EF4-FFF2-40B4-BE49-F238E27FC236}">
                <a16:creationId xmlns:a16="http://schemas.microsoft.com/office/drawing/2014/main" id="{88429F5C-AAEE-4370-A270-DB7B5FD169DF}"/>
              </a:ext>
            </a:extLst>
          </p:cNvPr>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1" name="Line 1167">
            <a:extLst>
              <a:ext uri="{FF2B5EF4-FFF2-40B4-BE49-F238E27FC236}">
                <a16:creationId xmlns:a16="http://schemas.microsoft.com/office/drawing/2014/main" id="{84A9F147-BBB0-4CFB-B5E9-1659EE5E0936}"/>
              </a:ext>
            </a:extLst>
          </p:cNvPr>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2" name="Freeform 1168">
            <a:extLst>
              <a:ext uri="{FF2B5EF4-FFF2-40B4-BE49-F238E27FC236}">
                <a16:creationId xmlns:a16="http://schemas.microsoft.com/office/drawing/2014/main" id="{EF5426C9-25AC-4F94-8618-0F648CD5FED6}"/>
              </a:ext>
            </a:extLst>
          </p:cNvPr>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3" name="Line 1169">
            <a:extLst>
              <a:ext uri="{FF2B5EF4-FFF2-40B4-BE49-F238E27FC236}">
                <a16:creationId xmlns:a16="http://schemas.microsoft.com/office/drawing/2014/main" id="{EEDCFBAB-6923-473A-BBD4-A4FEAC57EF28}"/>
              </a:ext>
            </a:extLst>
          </p:cNvPr>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4" name="Freeform 1170">
            <a:extLst>
              <a:ext uri="{FF2B5EF4-FFF2-40B4-BE49-F238E27FC236}">
                <a16:creationId xmlns:a16="http://schemas.microsoft.com/office/drawing/2014/main" id="{9156C82B-7C9C-4610-8CF5-529BC27F87FC}"/>
              </a:ext>
            </a:extLst>
          </p:cNvPr>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5" name="Line 1171">
            <a:extLst>
              <a:ext uri="{FF2B5EF4-FFF2-40B4-BE49-F238E27FC236}">
                <a16:creationId xmlns:a16="http://schemas.microsoft.com/office/drawing/2014/main" id="{E7988A62-6790-4013-8B61-8489C1501818}"/>
              </a:ext>
            </a:extLst>
          </p:cNvPr>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6" name="Freeform 1172">
            <a:extLst>
              <a:ext uri="{FF2B5EF4-FFF2-40B4-BE49-F238E27FC236}">
                <a16:creationId xmlns:a16="http://schemas.microsoft.com/office/drawing/2014/main" id="{5439A2E2-F3CA-4EC7-AEDC-FB5BA7E900CD}"/>
              </a:ext>
            </a:extLst>
          </p:cNvPr>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7" name="Line 1173">
            <a:extLst>
              <a:ext uri="{FF2B5EF4-FFF2-40B4-BE49-F238E27FC236}">
                <a16:creationId xmlns:a16="http://schemas.microsoft.com/office/drawing/2014/main" id="{18E86504-03B6-422D-B248-2392C2C56C51}"/>
              </a:ext>
            </a:extLst>
          </p:cNvPr>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8" name="Freeform 1174">
            <a:extLst>
              <a:ext uri="{FF2B5EF4-FFF2-40B4-BE49-F238E27FC236}">
                <a16:creationId xmlns:a16="http://schemas.microsoft.com/office/drawing/2014/main" id="{904C362F-3B2B-4B1B-81C6-E12C8D0A7FEA}"/>
              </a:ext>
            </a:extLst>
          </p:cNvPr>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9" name="Line 1175">
            <a:extLst>
              <a:ext uri="{FF2B5EF4-FFF2-40B4-BE49-F238E27FC236}">
                <a16:creationId xmlns:a16="http://schemas.microsoft.com/office/drawing/2014/main" id="{64902B07-98D5-4DB1-81CC-8A3F2CF01310}"/>
              </a:ext>
            </a:extLst>
          </p:cNvPr>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0" name="Freeform 1176">
            <a:extLst>
              <a:ext uri="{FF2B5EF4-FFF2-40B4-BE49-F238E27FC236}">
                <a16:creationId xmlns:a16="http://schemas.microsoft.com/office/drawing/2014/main" id="{509E2E99-DC40-4D7B-983F-1C87DECD379A}"/>
              </a:ext>
            </a:extLst>
          </p:cNvPr>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1" name="Line 1177">
            <a:extLst>
              <a:ext uri="{FF2B5EF4-FFF2-40B4-BE49-F238E27FC236}">
                <a16:creationId xmlns:a16="http://schemas.microsoft.com/office/drawing/2014/main" id="{9470BAD7-93A6-460E-91B3-A6C40B729918}"/>
              </a:ext>
            </a:extLst>
          </p:cNvPr>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2" name="Freeform 1178">
            <a:extLst>
              <a:ext uri="{FF2B5EF4-FFF2-40B4-BE49-F238E27FC236}">
                <a16:creationId xmlns:a16="http://schemas.microsoft.com/office/drawing/2014/main" id="{943DC4EE-DE5A-4AB4-8BE5-6655A6E440D6}"/>
              </a:ext>
            </a:extLst>
          </p:cNvPr>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3" name="Line 1179">
            <a:extLst>
              <a:ext uri="{FF2B5EF4-FFF2-40B4-BE49-F238E27FC236}">
                <a16:creationId xmlns:a16="http://schemas.microsoft.com/office/drawing/2014/main" id="{22797E12-9C84-422F-92E5-D786A10CBC0C}"/>
              </a:ext>
            </a:extLst>
          </p:cNvPr>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4" name="Freeform 1180">
            <a:extLst>
              <a:ext uri="{FF2B5EF4-FFF2-40B4-BE49-F238E27FC236}">
                <a16:creationId xmlns:a16="http://schemas.microsoft.com/office/drawing/2014/main" id="{0A7A51B6-6E23-4594-81A4-410D2064E962}"/>
              </a:ext>
            </a:extLst>
          </p:cNvPr>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5" name="Line 1181">
            <a:extLst>
              <a:ext uri="{FF2B5EF4-FFF2-40B4-BE49-F238E27FC236}">
                <a16:creationId xmlns:a16="http://schemas.microsoft.com/office/drawing/2014/main" id="{C02DE1B5-0BC2-4F43-A97F-9D5793EF2059}"/>
              </a:ext>
            </a:extLst>
          </p:cNvPr>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1182">
            <a:extLst>
              <a:ext uri="{FF2B5EF4-FFF2-40B4-BE49-F238E27FC236}">
                <a16:creationId xmlns:a16="http://schemas.microsoft.com/office/drawing/2014/main" id="{6F78BD7F-77D4-4335-B535-C8A40B2BE67E}"/>
              </a:ext>
            </a:extLst>
          </p:cNvPr>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7" name="Line 1183">
            <a:extLst>
              <a:ext uri="{FF2B5EF4-FFF2-40B4-BE49-F238E27FC236}">
                <a16:creationId xmlns:a16="http://schemas.microsoft.com/office/drawing/2014/main" id="{4E5E7CB6-8D29-4830-9E49-E09F845F93E2}"/>
              </a:ext>
            </a:extLst>
          </p:cNvPr>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1184">
            <a:extLst>
              <a:ext uri="{FF2B5EF4-FFF2-40B4-BE49-F238E27FC236}">
                <a16:creationId xmlns:a16="http://schemas.microsoft.com/office/drawing/2014/main" id="{731C9E04-A995-4EBC-87DF-3BDAB4BA33F1}"/>
              </a:ext>
            </a:extLst>
          </p:cNvPr>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9" name="Line 1185">
            <a:extLst>
              <a:ext uri="{FF2B5EF4-FFF2-40B4-BE49-F238E27FC236}">
                <a16:creationId xmlns:a16="http://schemas.microsoft.com/office/drawing/2014/main" id="{4835E05F-C869-440D-BEF4-54E52DA60EA6}"/>
              </a:ext>
            </a:extLst>
          </p:cNvPr>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0" name="Freeform 1186">
            <a:extLst>
              <a:ext uri="{FF2B5EF4-FFF2-40B4-BE49-F238E27FC236}">
                <a16:creationId xmlns:a16="http://schemas.microsoft.com/office/drawing/2014/main" id="{374F6E29-B92E-4EC0-8ED1-48441253E0B8}"/>
              </a:ext>
            </a:extLst>
          </p:cNvPr>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1" name="Line 1187">
            <a:extLst>
              <a:ext uri="{FF2B5EF4-FFF2-40B4-BE49-F238E27FC236}">
                <a16:creationId xmlns:a16="http://schemas.microsoft.com/office/drawing/2014/main" id="{98874957-CA2D-4C72-837F-9147A71E3DDA}"/>
              </a:ext>
            </a:extLst>
          </p:cNvPr>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2" name="Freeform 1188">
            <a:extLst>
              <a:ext uri="{FF2B5EF4-FFF2-40B4-BE49-F238E27FC236}">
                <a16:creationId xmlns:a16="http://schemas.microsoft.com/office/drawing/2014/main" id="{D97A4C8E-B025-45A9-A845-27D6FD3E8A49}"/>
              </a:ext>
            </a:extLst>
          </p:cNvPr>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3" name="Line 1189">
            <a:extLst>
              <a:ext uri="{FF2B5EF4-FFF2-40B4-BE49-F238E27FC236}">
                <a16:creationId xmlns:a16="http://schemas.microsoft.com/office/drawing/2014/main" id="{6FA17E85-A79A-4B42-8581-6F1FF681AEF5}"/>
              </a:ext>
            </a:extLst>
          </p:cNvPr>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4" name="Freeform 1190">
            <a:extLst>
              <a:ext uri="{FF2B5EF4-FFF2-40B4-BE49-F238E27FC236}">
                <a16:creationId xmlns:a16="http://schemas.microsoft.com/office/drawing/2014/main" id="{FA91E040-E4E6-4C4E-833D-0D961F8387B4}"/>
              </a:ext>
            </a:extLst>
          </p:cNvPr>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5" name="Line 1191">
            <a:extLst>
              <a:ext uri="{FF2B5EF4-FFF2-40B4-BE49-F238E27FC236}">
                <a16:creationId xmlns:a16="http://schemas.microsoft.com/office/drawing/2014/main" id="{728C16EB-100B-4ADF-B573-11638B930E42}"/>
              </a:ext>
            </a:extLst>
          </p:cNvPr>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6" name="Freeform 1192">
            <a:extLst>
              <a:ext uri="{FF2B5EF4-FFF2-40B4-BE49-F238E27FC236}">
                <a16:creationId xmlns:a16="http://schemas.microsoft.com/office/drawing/2014/main" id="{45F1DFB8-B579-41FE-A21E-25A837BAB2A3}"/>
              </a:ext>
            </a:extLst>
          </p:cNvPr>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7" name="Line 1193">
            <a:extLst>
              <a:ext uri="{FF2B5EF4-FFF2-40B4-BE49-F238E27FC236}">
                <a16:creationId xmlns:a16="http://schemas.microsoft.com/office/drawing/2014/main" id="{2C745152-FF6B-4F1A-AE13-D42AE40AE4E7}"/>
              </a:ext>
            </a:extLst>
          </p:cNvPr>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8" name="Freeform 1194">
            <a:extLst>
              <a:ext uri="{FF2B5EF4-FFF2-40B4-BE49-F238E27FC236}">
                <a16:creationId xmlns:a16="http://schemas.microsoft.com/office/drawing/2014/main" id="{B870F8DC-9031-43B3-A7AB-1108E7A90F6E}"/>
              </a:ext>
            </a:extLst>
          </p:cNvPr>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9" name="Line 1195">
            <a:extLst>
              <a:ext uri="{FF2B5EF4-FFF2-40B4-BE49-F238E27FC236}">
                <a16:creationId xmlns:a16="http://schemas.microsoft.com/office/drawing/2014/main" id="{3B768066-3EED-4FB4-9786-84A2EBBFBE14}"/>
              </a:ext>
            </a:extLst>
          </p:cNvPr>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0" name="Freeform 1196">
            <a:extLst>
              <a:ext uri="{FF2B5EF4-FFF2-40B4-BE49-F238E27FC236}">
                <a16:creationId xmlns:a16="http://schemas.microsoft.com/office/drawing/2014/main" id="{54FFBADB-6627-44CD-AF0B-70A7000EED0A}"/>
              </a:ext>
            </a:extLst>
          </p:cNvPr>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1" name="Line 1197">
            <a:extLst>
              <a:ext uri="{FF2B5EF4-FFF2-40B4-BE49-F238E27FC236}">
                <a16:creationId xmlns:a16="http://schemas.microsoft.com/office/drawing/2014/main" id="{ED9A129A-4AB2-439E-80FE-016A24247D3E}"/>
              </a:ext>
            </a:extLst>
          </p:cNvPr>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2" name="Oval 1198">
            <a:extLst>
              <a:ext uri="{FF2B5EF4-FFF2-40B4-BE49-F238E27FC236}">
                <a16:creationId xmlns:a16="http://schemas.microsoft.com/office/drawing/2014/main" id="{A1C83829-170C-41D9-8F8B-8A2ED2AA5395}"/>
              </a:ext>
            </a:extLst>
          </p:cNvPr>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3" name="Oval 1199">
            <a:extLst>
              <a:ext uri="{FF2B5EF4-FFF2-40B4-BE49-F238E27FC236}">
                <a16:creationId xmlns:a16="http://schemas.microsoft.com/office/drawing/2014/main" id="{5FB516E3-59CE-4435-8287-91D26BFA04B5}"/>
              </a:ext>
            </a:extLst>
          </p:cNvPr>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4" name="Oval 1200">
            <a:extLst>
              <a:ext uri="{FF2B5EF4-FFF2-40B4-BE49-F238E27FC236}">
                <a16:creationId xmlns:a16="http://schemas.microsoft.com/office/drawing/2014/main" id="{870786B9-6142-4EEB-8BFC-7BA4495544D8}"/>
              </a:ext>
            </a:extLst>
          </p:cNvPr>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5" name="Oval 1201">
            <a:extLst>
              <a:ext uri="{FF2B5EF4-FFF2-40B4-BE49-F238E27FC236}">
                <a16:creationId xmlns:a16="http://schemas.microsoft.com/office/drawing/2014/main" id="{C24C6900-5A9D-4342-AC64-FF59DF248142}"/>
              </a:ext>
            </a:extLst>
          </p:cNvPr>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6" name="Oval 1202">
            <a:extLst>
              <a:ext uri="{FF2B5EF4-FFF2-40B4-BE49-F238E27FC236}">
                <a16:creationId xmlns:a16="http://schemas.microsoft.com/office/drawing/2014/main" id="{2D3C6F1C-23D2-4C72-827E-165C14EC3B80}"/>
              </a:ext>
            </a:extLst>
          </p:cNvPr>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7" name="Oval 1203">
            <a:extLst>
              <a:ext uri="{FF2B5EF4-FFF2-40B4-BE49-F238E27FC236}">
                <a16:creationId xmlns:a16="http://schemas.microsoft.com/office/drawing/2014/main" id="{0F411BC4-FC5A-422E-A075-78298611C9EE}"/>
              </a:ext>
            </a:extLst>
          </p:cNvPr>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8" name="Oval 1204">
            <a:extLst>
              <a:ext uri="{FF2B5EF4-FFF2-40B4-BE49-F238E27FC236}">
                <a16:creationId xmlns:a16="http://schemas.microsoft.com/office/drawing/2014/main" id="{EFD58DB1-6145-4935-8009-AAF253790E84}"/>
              </a:ext>
            </a:extLst>
          </p:cNvPr>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9" name="Oval 1205">
            <a:extLst>
              <a:ext uri="{FF2B5EF4-FFF2-40B4-BE49-F238E27FC236}">
                <a16:creationId xmlns:a16="http://schemas.microsoft.com/office/drawing/2014/main" id="{71F4905F-6D6B-4C72-8C03-0559BCC5205E}"/>
              </a:ext>
            </a:extLst>
          </p:cNvPr>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0" name="Oval 1206">
            <a:extLst>
              <a:ext uri="{FF2B5EF4-FFF2-40B4-BE49-F238E27FC236}">
                <a16:creationId xmlns:a16="http://schemas.microsoft.com/office/drawing/2014/main" id="{8AA6CE77-3327-4142-842F-59E308727530}"/>
              </a:ext>
            </a:extLst>
          </p:cNvPr>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1" name="Oval 1207">
            <a:extLst>
              <a:ext uri="{FF2B5EF4-FFF2-40B4-BE49-F238E27FC236}">
                <a16:creationId xmlns:a16="http://schemas.microsoft.com/office/drawing/2014/main" id="{47FDFCE9-8FDB-47CB-B92D-0C948C3A34DD}"/>
              </a:ext>
            </a:extLst>
          </p:cNvPr>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2" name="Oval 1208">
            <a:extLst>
              <a:ext uri="{FF2B5EF4-FFF2-40B4-BE49-F238E27FC236}">
                <a16:creationId xmlns:a16="http://schemas.microsoft.com/office/drawing/2014/main" id="{50C49108-B6D4-4996-A22B-3298E54D6ED9}"/>
              </a:ext>
            </a:extLst>
          </p:cNvPr>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3" name="Oval 1209">
            <a:extLst>
              <a:ext uri="{FF2B5EF4-FFF2-40B4-BE49-F238E27FC236}">
                <a16:creationId xmlns:a16="http://schemas.microsoft.com/office/drawing/2014/main" id="{FAF45247-026C-4F28-96D3-DAAC3F7EEBC3}"/>
              </a:ext>
            </a:extLst>
          </p:cNvPr>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4" name="Oval 1210">
            <a:extLst>
              <a:ext uri="{FF2B5EF4-FFF2-40B4-BE49-F238E27FC236}">
                <a16:creationId xmlns:a16="http://schemas.microsoft.com/office/drawing/2014/main" id="{B32E442D-D8A3-45CF-8810-47A6F61B499B}"/>
              </a:ext>
            </a:extLst>
          </p:cNvPr>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5" name="Oval 1211">
            <a:extLst>
              <a:ext uri="{FF2B5EF4-FFF2-40B4-BE49-F238E27FC236}">
                <a16:creationId xmlns:a16="http://schemas.microsoft.com/office/drawing/2014/main" id="{8560992D-C83B-448B-96A9-070D47A4C0D7}"/>
              </a:ext>
            </a:extLst>
          </p:cNvPr>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6" name="Oval 1212">
            <a:extLst>
              <a:ext uri="{FF2B5EF4-FFF2-40B4-BE49-F238E27FC236}">
                <a16:creationId xmlns:a16="http://schemas.microsoft.com/office/drawing/2014/main" id="{D7A82540-3A70-4EEE-BFE9-0A9176DD59F5}"/>
              </a:ext>
            </a:extLst>
          </p:cNvPr>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7" name="Oval 1213">
            <a:extLst>
              <a:ext uri="{FF2B5EF4-FFF2-40B4-BE49-F238E27FC236}">
                <a16:creationId xmlns:a16="http://schemas.microsoft.com/office/drawing/2014/main" id="{E4B9C2A2-FE75-4117-95FA-3D8558A42301}"/>
              </a:ext>
            </a:extLst>
          </p:cNvPr>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8" name="Oval 1214">
            <a:extLst>
              <a:ext uri="{FF2B5EF4-FFF2-40B4-BE49-F238E27FC236}">
                <a16:creationId xmlns:a16="http://schemas.microsoft.com/office/drawing/2014/main" id="{586F8CA7-760D-49F3-A8F7-CE8D7AB8867D}"/>
              </a:ext>
            </a:extLst>
          </p:cNvPr>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9" name="Oval 1215">
            <a:extLst>
              <a:ext uri="{FF2B5EF4-FFF2-40B4-BE49-F238E27FC236}">
                <a16:creationId xmlns:a16="http://schemas.microsoft.com/office/drawing/2014/main" id="{7C48BD50-61FD-4DD3-B511-8DEA17DBDDEB}"/>
              </a:ext>
            </a:extLst>
          </p:cNvPr>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0" name="Oval 1216">
            <a:extLst>
              <a:ext uri="{FF2B5EF4-FFF2-40B4-BE49-F238E27FC236}">
                <a16:creationId xmlns:a16="http://schemas.microsoft.com/office/drawing/2014/main" id="{6AEEB97F-D920-4648-9F55-D7B14E4E4C3F}"/>
              </a:ext>
            </a:extLst>
          </p:cNvPr>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1" name="Oval 1217">
            <a:extLst>
              <a:ext uri="{FF2B5EF4-FFF2-40B4-BE49-F238E27FC236}">
                <a16:creationId xmlns:a16="http://schemas.microsoft.com/office/drawing/2014/main" id="{0DF6CFC5-3ACE-4665-9408-0AA6F6F95B10}"/>
              </a:ext>
            </a:extLst>
          </p:cNvPr>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2" name="Oval 1218">
            <a:extLst>
              <a:ext uri="{FF2B5EF4-FFF2-40B4-BE49-F238E27FC236}">
                <a16:creationId xmlns:a16="http://schemas.microsoft.com/office/drawing/2014/main" id="{6B34C660-EF5B-4754-8D2E-A46133815631}"/>
              </a:ext>
            </a:extLst>
          </p:cNvPr>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3" name="Oval 1219">
            <a:extLst>
              <a:ext uri="{FF2B5EF4-FFF2-40B4-BE49-F238E27FC236}">
                <a16:creationId xmlns:a16="http://schemas.microsoft.com/office/drawing/2014/main" id="{53CDBFFB-8A19-4801-97B8-836E8362DC31}"/>
              </a:ext>
            </a:extLst>
          </p:cNvPr>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4" name="Oval 1220">
            <a:extLst>
              <a:ext uri="{FF2B5EF4-FFF2-40B4-BE49-F238E27FC236}">
                <a16:creationId xmlns:a16="http://schemas.microsoft.com/office/drawing/2014/main" id="{00FC5AD6-73C5-43E7-A546-648A1F72319C}"/>
              </a:ext>
            </a:extLst>
          </p:cNvPr>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5" name="Oval 1221">
            <a:extLst>
              <a:ext uri="{FF2B5EF4-FFF2-40B4-BE49-F238E27FC236}">
                <a16:creationId xmlns:a16="http://schemas.microsoft.com/office/drawing/2014/main" id="{32B15C90-F3EF-4C54-B21D-635C5C58BA0A}"/>
              </a:ext>
            </a:extLst>
          </p:cNvPr>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nvGrpSpPr>
          <p:cNvPr id="166" name="组合 165">
            <a:extLst>
              <a:ext uri="{FF2B5EF4-FFF2-40B4-BE49-F238E27FC236}">
                <a16:creationId xmlns:a16="http://schemas.microsoft.com/office/drawing/2014/main" id="{1B351182-20C3-4F07-8EE4-EF8B59E0DE1A}"/>
              </a:ext>
            </a:extLst>
          </p:cNvPr>
          <p:cNvGrpSpPr/>
          <p:nvPr/>
        </p:nvGrpSpPr>
        <p:grpSpPr>
          <a:xfrm>
            <a:off x="-15724841" y="-637958"/>
            <a:ext cx="15746187" cy="6827133"/>
            <a:chOff x="-4832379" y="-180733"/>
            <a:chExt cx="15746187" cy="6827133"/>
          </a:xfrm>
        </p:grpSpPr>
        <p:sp>
          <p:nvSpPr>
            <p:cNvPr id="167" name="Oval 5">
              <a:extLst>
                <a:ext uri="{FF2B5EF4-FFF2-40B4-BE49-F238E27FC236}">
                  <a16:creationId xmlns:a16="http://schemas.microsoft.com/office/drawing/2014/main" id="{99929379-F491-47E7-B681-A649DC92C7CA}"/>
                </a:ext>
              </a:extLst>
            </p:cNvPr>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8" name="Oval 6">
              <a:extLst>
                <a:ext uri="{FF2B5EF4-FFF2-40B4-BE49-F238E27FC236}">
                  <a16:creationId xmlns:a16="http://schemas.microsoft.com/office/drawing/2014/main" id="{6CC8C408-82A4-444A-A4B6-9D3BC96C7A06}"/>
                </a:ext>
              </a:extLst>
            </p:cNvPr>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9" name="Oval 7">
              <a:extLst>
                <a:ext uri="{FF2B5EF4-FFF2-40B4-BE49-F238E27FC236}">
                  <a16:creationId xmlns:a16="http://schemas.microsoft.com/office/drawing/2014/main" id="{CBB1485B-D56F-42C3-8B3C-C4DF9D2D3970}"/>
                </a:ext>
              </a:extLst>
            </p:cNvPr>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0" name="Oval 8">
              <a:extLst>
                <a:ext uri="{FF2B5EF4-FFF2-40B4-BE49-F238E27FC236}">
                  <a16:creationId xmlns:a16="http://schemas.microsoft.com/office/drawing/2014/main" id="{72F387EE-B3D8-433E-9161-A3204A6F133B}"/>
                </a:ext>
              </a:extLst>
            </p:cNvPr>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1" name="Oval 9">
              <a:extLst>
                <a:ext uri="{FF2B5EF4-FFF2-40B4-BE49-F238E27FC236}">
                  <a16:creationId xmlns:a16="http://schemas.microsoft.com/office/drawing/2014/main" id="{679A0694-50A0-4F41-8169-18471B2492AC}"/>
                </a:ext>
              </a:extLst>
            </p:cNvPr>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2" name="Oval 10">
              <a:extLst>
                <a:ext uri="{FF2B5EF4-FFF2-40B4-BE49-F238E27FC236}">
                  <a16:creationId xmlns:a16="http://schemas.microsoft.com/office/drawing/2014/main" id="{4D4218EC-E6C3-449D-8B4C-423BB6348F3D}"/>
                </a:ext>
              </a:extLst>
            </p:cNvPr>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3" name="Oval 11">
              <a:extLst>
                <a:ext uri="{FF2B5EF4-FFF2-40B4-BE49-F238E27FC236}">
                  <a16:creationId xmlns:a16="http://schemas.microsoft.com/office/drawing/2014/main" id="{DEC50ED3-3DD4-479F-8A3A-7C1D3F9D8EC1}"/>
                </a:ext>
              </a:extLst>
            </p:cNvPr>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4" name="Oval 12">
              <a:extLst>
                <a:ext uri="{FF2B5EF4-FFF2-40B4-BE49-F238E27FC236}">
                  <a16:creationId xmlns:a16="http://schemas.microsoft.com/office/drawing/2014/main" id="{E32F3DE3-6385-4BC2-A84D-2887207BCA2A}"/>
                </a:ext>
              </a:extLst>
            </p:cNvPr>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5" name="Oval 13">
              <a:extLst>
                <a:ext uri="{FF2B5EF4-FFF2-40B4-BE49-F238E27FC236}">
                  <a16:creationId xmlns:a16="http://schemas.microsoft.com/office/drawing/2014/main" id="{A77F0ACE-46B9-4A1B-B61E-F64E1303F5C3}"/>
                </a:ext>
              </a:extLst>
            </p:cNvPr>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6" name="Freeform 14">
              <a:extLst>
                <a:ext uri="{FF2B5EF4-FFF2-40B4-BE49-F238E27FC236}">
                  <a16:creationId xmlns:a16="http://schemas.microsoft.com/office/drawing/2014/main" id="{8E375E95-A41F-4561-B5E9-6343D6D00D18}"/>
                </a:ext>
              </a:extLst>
            </p:cNvPr>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7" name="Oval 15">
              <a:extLst>
                <a:ext uri="{FF2B5EF4-FFF2-40B4-BE49-F238E27FC236}">
                  <a16:creationId xmlns:a16="http://schemas.microsoft.com/office/drawing/2014/main" id="{074AC008-F62C-4BB1-AEB8-69BAE015C644}"/>
                </a:ext>
              </a:extLst>
            </p:cNvPr>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8" name="Oval 16">
              <a:extLst>
                <a:ext uri="{FF2B5EF4-FFF2-40B4-BE49-F238E27FC236}">
                  <a16:creationId xmlns:a16="http://schemas.microsoft.com/office/drawing/2014/main" id="{C34E9E36-66BC-4AF3-9C52-0E85EDCB85FE}"/>
                </a:ext>
              </a:extLst>
            </p:cNvPr>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9" name="Oval 17">
              <a:extLst>
                <a:ext uri="{FF2B5EF4-FFF2-40B4-BE49-F238E27FC236}">
                  <a16:creationId xmlns:a16="http://schemas.microsoft.com/office/drawing/2014/main" id="{791EFBC5-55B9-418F-AAFE-3207BB575AD8}"/>
                </a:ext>
              </a:extLst>
            </p:cNvPr>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0" name="Oval 18">
              <a:extLst>
                <a:ext uri="{FF2B5EF4-FFF2-40B4-BE49-F238E27FC236}">
                  <a16:creationId xmlns:a16="http://schemas.microsoft.com/office/drawing/2014/main" id="{2D3F6683-3460-4D16-AC4F-1C83687B0584}"/>
                </a:ext>
              </a:extLst>
            </p:cNvPr>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1" name="Oval 19">
              <a:extLst>
                <a:ext uri="{FF2B5EF4-FFF2-40B4-BE49-F238E27FC236}">
                  <a16:creationId xmlns:a16="http://schemas.microsoft.com/office/drawing/2014/main" id="{EACD9EC1-D03A-4B09-B5E4-A2FEB5D6C88D}"/>
                </a:ext>
              </a:extLst>
            </p:cNvPr>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2" name="Oval 20">
              <a:extLst>
                <a:ext uri="{FF2B5EF4-FFF2-40B4-BE49-F238E27FC236}">
                  <a16:creationId xmlns:a16="http://schemas.microsoft.com/office/drawing/2014/main" id="{B5DB1CB6-2D88-44F9-93F8-29061BF07986}"/>
                </a:ext>
              </a:extLst>
            </p:cNvPr>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3" name="Oval 21">
              <a:extLst>
                <a:ext uri="{FF2B5EF4-FFF2-40B4-BE49-F238E27FC236}">
                  <a16:creationId xmlns:a16="http://schemas.microsoft.com/office/drawing/2014/main" id="{E9F8CB57-19CE-4DF8-A9E8-FD86FE8AADE6}"/>
                </a:ext>
              </a:extLst>
            </p:cNvPr>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4" name="Oval 22">
              <a:extLst>
                <a:ext uri="{FF2B5EF4-FFF2-40B4-BE49-F238E27FC236}">
                  <a16:creationId xmlns:a16="http://schemas.microsoft.com/office/drawing/2014/main" id="{4EE60ADA-C732-455D-A369-F22FAE0471E6}"/>
                </a:ext>
              </a:extLst>
            </p:cNvPr>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5" name="Oval 23">
              <a:extLst>
                <a:ext uri="{FF2B5EF4-FFF2-40B4-BE49-F238E27FC236}">
                  <a16:creationId xmlns:a16="http://schemas.microsoft.com/office/drawing/2014/main" id="{8E69379A-D153-4E69-8482-0916487DB6C2}"/>
                </a:ext>
              </a:extLst>
            </p:cNvPr>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6" name="Oval 24">
              <a:extLst>
                <a:ext uri="{FF2B5EF4-FFF2-40B4-BE49-F238E27FC236}">
                  <a16:creationId xmlns:a16="http://schemas.microsoft.com/office/drawing/2014/main" id="{830B0164-EE04-41A2-AE58-4DED516BA885}"/>
                </a:ext>
              </a:extLst>
            </p:cNvPr>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7" name="Oval 25">
              <a:extLst>
                <a:ext uri="{FF2B5EF4-FFF2-40B4-BE49-F238E27FC236}">
                  <a16:creationId xmlns:a16="http://schemas.microsoft.com/office/drawing/2014/main" id="{5312CEF8-E3C3-4FB9-B009-7B2553595564}"/>
                </a:ext>
              </a:extLst>
            </p:cNvPr>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8" name="Oval 26">
              <a:extLst>
                <a:ext uri="{FF2B5EF4-FFF2-40B4-BE49-F238E27FC236}">
                  <a16:creationId xmlns:a16="http://schemas.microsoft.com/office/drawing/2014/main" id="{427D26B0-AE9E-4614-B6F2-78873030BD5C}"/>
                </a:ext>
              </a:extLst>
            </p:cNvPr>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9" name="Oval 27">
              <a:extLst>
                <a:ext uri="{FF2B5EF4-FFF2-40B4-BE49-F238E27FC236}">
                  <a16:creationId xmlns:a16="http://schemas.microsoft.com/office/drawing/2014/main" id="{FC03B770-CEC7-47FD-BF49-4F392F9DD90F}"/>
                </a:ext>
              </a:extLst>
            </p:cNvPr>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0" name="Oval 28">
              <a:extLst>
                <a:ext uri="{FF2B5EF4-FFF2-40B4-BE49-F238E27FC236}">
                  <a16:creationId xmlns:a16="http://schemas.microsoft.com/office/drawing/2014/main" id="{3EBCC636-C38F-43E4-8673-3A010FC03FA2}"/>
                </a:ext>
              </a:extLst>
            </p:cNvPr>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1" name="Freeform 29">
              <a:extLst>
                <a:ext uri="{FF2B5EF4-FFF2-40B4-BE49-F238E27FC236}">
                  <a16:creationId xmlns:a16="http://schemas.microsoft.com/office/drawing/2014/main" id="{074B6B1D-1C90-4CE8-8ABF-49334D5C4E01}"/>
                </a:ext>
              </a:extLst>
            </p:cNvPr>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2" name="Freeform 30">
              <a:extLst>
                <a:ext uri="{FF2B5EF4-FFF2-40B4-BE49-F238E27FC236}">
                  <a16:creationId xmlns:a16="http://schemas.microsoft.com/office/drawing/2014/main" id="{3A12738F-3C75-42CE-BC29-5BD5C7A3E325}"/>
                </a:ext>
              </a:extLst>
            </p:cNvPr>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3" name="Oval 31">
              <a:extLst>
                <a:ext uri="{FF2B5EF4-FFF2-40B4-BE49-F238E27FC236}">
                  <a16:creationId xmlns:a16="http://schemas.microsoft.com/office/drawing/2014/main" id="{72244C03-C4A6-4DE7-947B-A39FE258A606}"/>
                </a:ext>
              </a:extLst>
            </p:cNvPr>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4" name="Oval 32">
              <a:extLst>
                <a:ext uri="{FF2B5EF4-FFF2-40B4-BE49-F238E27FC236}">
                  <a16:creationId xmlns:a16="http://schemas.microsoft.com/office/drawing/2014/main" id="{22EFAC34-1170-4391-98BC-40B91627A289}"/>
                </a:ext>
              </a:extLst>
            </p:cNvPr>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5" name="Oval 33">
              <a:extLst>
                <a:ext uri="{FF2B5EF4-FFF2-40B4-BE49-F238E27FC236}">
                  <a16:creationId xmlns:a16="http://schemas.microsoft.com/office/drawing/2014/main" id="{C78F1A89-2180-41A4-B30A-14C3A4DBE339}"/>
                </a:ext>
              </a:extLst>
            </p:cNvPr>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6" name="Oval 34">
              <a:extLst>
                <a:ext uri="{FF2B5EF4-FFF2-40B4-BE49-F238E27FC236}">
                  <a16:creationId xmlns:a16="http://schemas.microsoft.com/office/drawing/2014/main" id="{C1DD1F12-7131-4F8F-86EA-7789E805E5E6}"/>
                </a:ext>
              </a:extLst>
            </p:cNvPr>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7" name="Oval 35">
              <a:extLst>
                <a:ext uri="{FF2B5EF4-FFF2-40B4-BE49-F238E27FC236}">
                  <a16:creationId xmlns:a16="http://schemas.microsoft.com/office/drawing/2014/main" id="{A9B7BB89-485E-4976-ABEB-29731D0DD1B3}"/>
                </a:ext>
              </a:extLst>
            </p:cNvPr>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8" name="Oval 36">
              <a:extLst>
                <a:ext uri="{FF2B5EF4-FFF2-40B4-BE49-F238E27FC236}">
                  <a16:creationId xmlns:a16="http://schemas.microsoft.com/office/drawing/2014/main" id="{81D12DF3-BFE5-44C3-85AB-636F7F9A459F}"/>
                </a:ext>
              </a:extLst>
            </p:cNvPr>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9" name="Oval 37">
              <a:extLst>
                <a:ext uri="{FF2B5EF4-FFF2-40B4-BE49-F238E27FC236}">
                  <a16:creationId xmlns:a16="http://schemas.microsoft.com/office/drawing/2014/main" id="{4758B099-1FD9-470C-8944-9533B0CEA09F}"/>
                </a:ext>
              </a:extLst>
            </p:cNvPr>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0" name="Oval 38">
              <a:extLst>
                <a:ext uri="{FF2B5EF4-FFF2-40B4-BE49-F238E27FC236}">
                  <a16:creationId xmlns:a16="http://schemas.microsoft.com/office/drawing/2014/main" id="{81DCB5C6-773F-40AE-A9A7-4485F22D82BF}"/>
                </a:ext>
              </a:extLst>
            </p:cNvPr>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1" name="Freeform 39">
              <a:extLst>
                <a:ext uri="{FF2B5EF4-FFF2-40B4-BE49-F238E27FC236}">
                  <a16:creationId xmlns:a16="http://schemas.microsoft.com/office/drawing/2014/main" id="{7AE6F4B7-D411-4558-A09A-9F9899CDA0FF}"/>
                </a:ext>
              </a:extLst>
            </p:cNvPr>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2" name="Line 40">
              <a:extLst>
                <a:ext uri="{FF2B5EF4-FFF2-40B4-BE49-F238E27FC236}">
                  <a16:creationId xmlns:a16="http://schemas.microsoft.com/office/drawing/2014/main" id="{24679269-314B-465E-A4E7-40527669BF75}"/>
                </a:ext>
              </a:extLst>
            </p:cNvPr>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3" name="Freeform 41">
              <a:extLst>
                <a:ext uri="{FF2B5EF4-FFF2-40B4-BE49-F238E27FC236}">
                  <a16:creationId xmlns:a16="http://schemas.microsoft.com/office/drawing/2014/main" id="{99CC36EF-BCC5-4DAF-8321-A131FE8CF756}"/>
                </a:ext>
              </a:extLst>
            </p:cNvPr>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4" name="Line 42">
              <a:extLst>
                <a:ext uri="{FF2B5EF4-FFF2-40B4-BE49-F238E27FC236}">
                  <a16:creationId xmlns:a16="http://schemas.microsoft.com/office/drawing/2014/main" id="{0B3ED27B-A483-443C-8831-D6CB97DE5B78}"/>
                </a:ext>
              </a:extLst>
            </p:cNvPr>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5" name="Freeform 43">
              <a:extLst>
                <a:ext uri="{FF2B5EF4-FFF2-40B4-BE49-F238E27FC236}">
                  <a16:creationId xmlns:a16="http://schemas.microsoft.com/office/drawing/2014/main" id="{E00B73E7-0443-42FE-ADF7-3DE7A59DE966}"/>
                </a:ext>
              </a:extLst>
            </p:cNvPr>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6" name="Line 44">
              <a:extLst>
                <a:ext uri="{FF2B5EF4-FFF2-40B4-BE49-F238E27FC236}">
                  <a16:creationId xmlns:a16="http://schemas.microsoft.com/office/drawing/2014/main" id="{E271569B-B8E8-4C97-848E-9200A2C5FEB5}"/>
                </a:ext>
              </a:extLst>
            </p:cNvPr>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7" name="Freeform 45">
              <a:extLst>
                <a:ext uri="{FF2B5EF4-FFF2-40B4-BE49-F238E27FC236}">
                  <a16:creationId xmlns:a16="http://schemas.microsoft.com/office/drawing/2014/main" id="{47F25786-65D7-4277-827B-37F34A93F9DE}"/>
                </a:ext>
              </a:extLst>
            </p:cNvPr>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8" name="Line 46">
              <a:extLst>
                <a:ext uri="{FF2B5EF4-FFF2-40B4-BE49-F238E27FC236}">
                  <a16:creationId xmlns:a16="http://schemas.microsoft.com/office/drawing/2014/main" id="{881C11AD-A10E-43E1-A83B-A59E858902DA}"/>
                </a:ext>
              </a:extLst>
            </p:cNvPr>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9" name="Freeform 47">
              <a:extLst>
                <a:ext uri="{FF2B5EF4-FFF2-40B4-BE49-F238E27FC236}">
                  <a16:creationId xmlns:a16="http://schemas.microsoft.com/office/drawing/2014/main" id="{A7AF60A8-45D4-460A-B0E1-9535A21971F7}"/>
                </a:ext>
              </a:extLst>
            </p:cNvPr>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0" name="Line 48">
              <a:extLst>
                <a:ext uri="{FF2B5EF4-FFF2-40B4-BE49-F238E27FC236}">
                  <a16:creationId xmlns:a16="http://schemas.microsoft.com/office/drawing/2014/main" id="{CEF393A2-8411-4A6C-8D8C-E0B614CBCA30}"/>
                </a:ext>
              </a:extLst>
            </p:cNvPr>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1" name="Freeform 49">
              <a:extLst>
                <a:ext uri="{FF2B5EF4-FFF2-40B4-BE49-F238E27FC236}">
                  <a16:creationId xmlns:a16="http://schemas.microsoft.com/office/drawing/2014/main" id="{1828511C-8452-424B-B325-ACAABBCE5CB7}"/>
                </a:ext>
              </a:extLst>
            </p:cNvPr>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2" name="Line 50">
              <a:extLst>
                <a:ext uri="{FF2B5EF4-FFF2-40B4-BE49-F238E27FC236}">
                  <a16:creationId xmlns:a16="http://schemas.microsoft.com/office/drawing/2014/main" id="{481212D0-4881-4FF6-9DB5-4A8993721FC1}"/>
                </a:ext>
              </a:extLst>
            </p:cNvPr>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3" name="Freeform 51">
              <a:extLst>
                <a:ext uri="{FF2B5EF4-FFF2-40B4-BE49-F238E27FC236}">
                  <a16:creationId xmlns:a16="http://schemas.microsoft.com/office/drawing/2014/main" id="{9A97B257-7298-403E-90BF-07C46AA3D376}"/>
                </a:ext>
              </a:extLst>
            </p:cNvPr>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4" name="Line 52">
              <a:extLst>
                <a:ext uri="{FF2B5EF4-FFF2-40B4-BE49-F238E27FC236}">
                  <a16:creationId xmlns:a16="http://schemas.microsoft.com/office/drawing/2014/main" id="{33BBA61C-DA58-4145-BF76-A6BFE96F9CC9}"/>
                </a:ext>
              </a:extLst>
            </p:cNvPr>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5" name="Freeform 53">
              <a:extLst>
                <a:ext uri="{FF2B5EF4-FFF2-40B4-BE49-F238E27FC236}">
                  <a16:creationId xmlns:a16="http://schemas.microsoft.com/office/drawing/2014/main" id="{A3E44DE8-A896-4A3B-94A9-BA3E242EF445}"/>
                </a:ext>
              </a:extLst>
            </p:cNvPr>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6" name="Line 54">
              <a:extLst>
                <a:ext uri="{FF2B5EF4-FFF2-40B4-BE49-F238E27FC236}">
                  <a16:creationId xmlns:a16="http://schemas.microsoft.com/office/drawing/2014/main" id="{92B20E5B-B169-4483-85DC-4F4473860FDA}"/>
                </a:ext>
              </a:extLst>
            </p:cNvPr>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7" name="Freeform 55">
              <a:extLst>
                <a:ext uri="{FF2B5EF4-FFF2-40B4-BE49-F238E27FC236}">
                  <a16:creationId xmlns:a16="http://schemas.microsoft.com/office/drawing/2014/main" id="{21AB9335-96CB-40D4-BDF8-80A0C450D18A}"/>
                </a:ext>
              </a:extLst>
            </p:cNvPr>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8" name="Line 56">
              <a:extLst>
                <a:ext uri="{FF2B5EF4-FFF2-40B4-BE49-F238E27FC236}">
                  <a16:creationId xmlns:a16="http://schemas.microsoft.com/office/drawing/2014/main" id="{A23A3A62-1881-4165-9968-2FAFD53A93D3}"/>
                </a:ext>
              </a:extLst>
            </p:cNvPr>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9" name="Freeform 57">
              <a:extLst>
                <a:ext uri="{FF2B5EF4-FFF2-40B4-BE49-F238E27FC236}">
                  <a16:creationId xmlns:a16="http://schemas.microsoft.com/office/drawing/2014/main" id="{A717D595-A363-433D-8EAD-8665750DA9CA}"/>
                </a:ext>
              </a:extLst>
            </p:cNvPr>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0" name="Line 58">
              <a:extLst>
                <a:ext uri="{FF2B5EF4-FFF2-40B4-BE49-F238E27FC236}">
                  <a16:creationId xmlns:a16="http://schemas.microsoft.com/office/drawing/2014/main" id="{CB90B2FC-F40F-4FA8-B86E-E8E1258B9EBC}"/>
                </a:ext>
              </a:extLst>
            </p:cNvPr>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1" name="Freeform 59">
              <a:extLst>
                <a:ext uri="{FF2B5EF4-FFF2-40B4-BE49-F238E27FC236}">
                  <a16:creationId xmlns:a16="http://schemas.microsoft.com/office/drawing/2014/main" id="{33E63D25-E9FD-4751-B703-73D0CE1F3C6E}"/>
                </a:ext>
              </a:extLst>
            </p:cNvPr>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2" name="Line 60">
              <a:extLst>
                <a:ext uri="{FF2B5EF4-FFF2-40B4-BE49-F238E27FC236}">
                  <a16:creationId xmlns:a16="http://schemas.microsoft.com/office/drawing/2014/main" id="{EB125602-5595-48D4-8273-6498DF1CC2B5}"/>
                </a:ext>
              </a:extLst>
            </p:cNvPr>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3" name="Freeform 61">
              <a:extLst>
                <a:ext uri="{FF2B5EF4-FFF2-40B4-BE49-F238E27FC236}">
                  <a16:creationId xmlns:a16="http://schemas.microsoft.com/office/drawing/2014/main" id="{77BB5D14-62AA-4E99-8D0F-2BDB152218D2}"/>
                </a:ext>
              </a:extLst>
            </p:cNvPr>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4" name="Line 62">
              <a:extLst>
                <a:ext uri="{FF2B5EF4-FFF2-40B4-BE49-F238E27FC236}">
                  <a16:creationId xmlns:a16="http://schemas.microsoft.com/office/drawing/2014/main" id="{F5CC12E6-3794-49F8-BA18-355BE2C56622}"/>
                </a:ext>
              </a:extLst>
            </p:cNvPr>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5" name="Freeform 63">
              <a:extLst>
                <a:ext uri="{FF2B5EF4-FFF2-40B4-BE49-F238E27FC236}">
                  <a16:creationId xmlns:a16="http://schemas.microsoft.com/office/drawing/2014/main" id="{6B95B6B4-9C9F-4880-A2E4-60070D434189}"/>
                </a:ext>
              </a:extLst>
            </p:cNvPr>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6" name="Line 64">
              <a:extLst>
                <a:ext uri="{FF2B5EF4-FFF2-40B4-BE49-F238E27FC236}">
                  <a16:creationId xmlns:a16="http://schemas.microsoft.com/office/drawing/2014/main" id="{FA06F649-B8D2-4BCC-BFF8-904AC381CBC8}"/>
                </a:ext>
              </a:extLst>
            </p:cNvPr>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7" name="Freeform 65">
              <a:extLst>
                <a:ext uri="{FF2B5EF4-FFF2-40B4-BE49-F238E27FC236}">
                  <a16:creationId xmlns:a16="http://schemas.microsoft.com/office/drawing/2014/main" id="{AD6CCC01-1528-405C-8F9A-AE75B1463CB2}"/>
                </a:ext>
              </a:extLst>
            </p:cNvPr>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8" name="Line 66">
              <a:extLst>
                <a:ext uri="{FF2B5EF4-FFF2-40B4-BE49-F238E27FC236}">
                  <a16:creationId xmlns:a16="http://schemas.microsoft.com/office/drawing/2014/main" id="{82968F92-BFD3-404A-BCDA-415DDD5CEC55}"/>
                </a:ext>
              </a:extLst>
            </p:cNvPr>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9" name="Freeform 67">
              <a:extLst>
                <a:ext uri="{FF2B5EF4-FFF2-40B4-BE49-F238E27FC236}">
                  <a16:creationId xmlns:a16="http://schemas.microsoft.com/office/drawing/2014/main" id="{90E08FFF-A393-4779-91C4-7714172681F3}"/>
                </a:ext>
              </a:extLst>
            </p:cNvPr>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0" name="Line 68">
              <a:extLst>
                <a:ext uri="{FF2B5EF4-FFF2-40B4-BE49-F238E27FC236}">
                  <a16:creationId xmlns:a16="http://schemas.microsoft.com/office/drawing/2014/main" id="{45EBBF30-7C17-4CF2-A469-5618FDBFF5D2}"/>
                </a:ext>
              </a:extLst>
            </p:cNvPr>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31" name="Freeform 69">
              <a:extLst>
                <a:ext uri="{FF2B5EF4-FFF2-40B4-BE49-F238E27FC236}">
                  <a16:creationId xmlns:a16="http://schemas.microsoft.com/office/drawing/2014/main" id="{77EC0D24-49DC-49DF-8864-9D3F3E033B1D}"/>
                </a:ext>
              </a:extLst>
            </p:cNvPr>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2" name="Line 70">
              <a:extLst>
                <a:ext uri="{FF2B5EF4-FFF2-40B4-BE49-F238E27FC236}">
                  <a16:creationId xmlns:a16="http://schemas.microsoft.com/office/drawing/2014/main" id="{4603FED3-B499-4040-B02B-937C8F5A5450}"/>
                </a:ext>
              </a:extLst>
            </p:cNvPr>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33" name="Freeform 71">
              <a:extLst>
                <a:ext uri="{FF2B5EF4-FFF2-40B4-BE49-F238E27FC236}">
                  <a16:creationId xmlns:a16="http://schemas.microsoft.com/office/drawing/2014/main" id="{9053E977-9735-48DD-92B5-6D08EE659AEA}"/>
                </a:ext>
              </a:extLst>
            </p:cNvPr>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4" name="Line 72">
              <a:extLst>
                <a:ext uri="{FF2B5EF4-FFF2-40B4-BE49-F238E27FC236}">
                  <a16:creationId xmlns:a16="http://schemas.microsoft.com/office/drawing/2014/main" id="{B3556933-A7D7-4E6C-B119-5769D5B23ED2}"/>
                </a:ext>
              </a:extLst>
            </p:cNvPr>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35" name="Freeform 73">
              <a:extLst>
                <a:ext uri="{FF2B5EF4-FFF2-40B4-BE49-F238E27FC236}">
                  <a16:creationId xmlns:a16="http://schemas.microsoft.com/office/drawing/2014/main" id="{16599AA2-8B56-4099-A44C-8A541B5ABB91}"/>
                </a:ext>
              </a:extLst>
            </p:cNvPr>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6" name="Line 74">
              <a:extLst>
                <a:ext uri="{FF2B5EF4-FFF2-40B4-BE49-F238E27FC236}">
                  <a16:creationId xmlns:a16="http://schemas.microsoft.com/office/drawing/2014/main" id="{3D028FCD-8123-43CA-A98E-E506BFAC94E9}"/>
                </a:ext>
              </a:extLst>
            </p:cNvPr>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37" name="Freeform 75">
              <a:extLst>
                <a:ext uri="{FF2B5EF4-FFF2-40B4-BE49-F238E27FC236}">
                  <a16:creationId xmlns:a16="http://schemas.microsoft.com/office/drawing/2014/main" id="{06ABA7AE-2D78-4F5E-AB52-34A7A97C94CA}"/>
                </a:ext>
              </a:extLst>
            </p:cNvPr>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8" name="Line 76">
              <a:extLst>
                <a:ext uri="{FF2B5EF4-FFF2-40B4-BE49-F238E27FC236}">
                  <a16:creationId xmlns:a16="http://schemas.microsoft.com/office/drawing/2014/main" id="{20E6E60F-11D3-43A3-AD4B-3E243D61871A}"/>
                </a:ext>
              </a:extLst>
            </p:cNvPr>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39" name="Freeform 77">
              <a:extLst>
                <a:ext uri="{FF2B5EF4-FFF2-40B4-BE49-F238E27FC236}">
                  <a16:creationId xmlns:a16="http://schemas.microsoft.com/office/drawing/2014/main" id="{FE0A861A-8B2C-450A-908F-E8E6E0CA2E55}"/>
                </a:ext>
              </a:extLst>
            </p:cNvPr>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0" name="Line 78">
              <a:extLst>
                <a:ext uri="{FF2B5EF4-FFF2-40B4-BE49-F238E27FC236}">
                  <a16:creationId xmlns:a16="http://schemas.microsoft.com/office/drawing/2014/main" id="{F1FAF195-CEB9-4939-9E92-8C6D6ECEB776}"/>
                </a:ext>
              </a:extLst>
            </p:cNvPr>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1" name="Freeform 79">
              <a:extLst>
                <a:ext uri="{FF2B5EF4-FFF2-40B4-BE49-F238E27FC236}">
                  <a16:creationId xmlns:a16="http://schemas.microsoft.com/office/drawing/2014/main" id="{82EFFA3A-4BBC-44A4-88C1-E0E1306FDB9C}"/>
                </a:ext>
              </a:extLst>
            </p:cNvPr>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2" name="Line 80">
              <a:extLst>
                <a:ext uri="{FF2B5EF4-FFF2-40B4-BE49-F238E27FC236}">
                  <a16:creationId xmlns:a16="http://schemas.microsoft.com/office/drawing/2014/main" id="{03F65C89-748A-4A2C-8197-755AE61BEC54}"/>
                </a:ext>
              </a:extLst>
            </p:cNvPr>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3" name="Freeform 81">
              <a:extLst>
                <a:ext uri="{FF2B5EF4-FFF2-40B4-BE49-F238E27FC236}">
                  <a16:creationId xmlns:a16="http://schemas.microsoft.com/office/drawing/2014/main" id="{43FE9C52-3D62-4039-822E-05A3309BBD18}"/>
                </a:ext>
              </a:extLst>
            </p:cNvPr>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4" name="Line 82">
              <a:extLst>
                <a:ext uri="{FF2B5EF4-FFF2-40B4-BE49-F238E27FC236}">
                  <a16:creationId xmlns:a16="http://schemas.microsoft.com/office/drawing/2014/main" id="{8E429B68-59C4-4994-8016-ABDB134EE107}"/>
                </a:ext>
              </a:extLst>
            </p:cNvPr>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5" name="Freeform 83">
              <a:extLst>
                <a:ext uri="{FF2B5EF4-FFF2-40B4-BE49-F238E27FC236}">
                  <a16:creationId xmlns:a16="http://schemas.microsoft.com/office/drawing/2014/main" id="{7406C06C-1995-404F-9B33-F4E62D486A79}"/>
                </a:ext>
              </a:extLst>
            </p:cNvPr>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6" name="Line 84">
              <a:extLst>
                <a:ext uri="{FF2B5EF4-FFF2-40B4-BE49-F238E27FC236}">
                  <a16:creationId xmlns:a16="http://schemas.microsoft.com/office/drawing/2014/main" id="{263764F5-AA86-4679-96A3-52852461A1F4}"/>
                </a:ext>
              </a:extLst>
            </p:cNvPr>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7" name="Freeform 85">
              <a:extLst>
                <a:ext uri="{FF2B5EF4-FFF2-40B4-BE49-F238E27FC236}">
                  <a16:creationId xmlns:a16="http://schemas.microsoft.com/office/drawing/2014/main" id="{A0CD511B-7469-4A65-997A-7D35389D4C3E}"/>
                </a:ext>
              </a:extLst>
            </p:cNvPr>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8" name="Line 86">
              <a:extLst>
                <a:ext uri="{FF2B5EF4-FFF2-40B4-BE49-F238E27FC236}">
                  <a16:creationId xmlns:a16="http://schemas.microsoft.com/office/drawing/2014/main" id="{5DEE4B39-D2CF-418C-8947-02556A2EB4A8}"/>
                </a:ext>
              </a:extLst>
            </p:cNvPr>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9" name="Freeform 87">
              <a:extLst>
                <a:ext uri="{FF2B5EF4-FFF2-40B4-BE49-F238E27FC236}">
                  <a16:creationId xmlns:a16="http://schemas.microsoft.com/office/drawing/2014/main" id="{8C41AD77-528A-458A-A12F-4F0C4D971F12}"/>
                </a:ext>
              </a:extLst>
            </p:cNvPr>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0" name="Line 88">
              <a:extLst>
                <a:ext uri="{FF2B5EF4-FFF2-40B4-BE49-F238E27FC236}">
                  <a16:creationId xmlns:a16="http://schemas.microsoft.com/office/drawing/2014/main" id="{2315E8B4-6C11-4340-9DF9-B120A9C5B0D6}"/>
                </a:ext>
              </a:extLst>
            </p:cNvPr>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1" name="Freeform 89">
              <a:extLst>
                <a:ext uri="{FF2B5EF4-FFF2-40B4-BE49-F238E27FC236}">
                  <a16:creationId xmlns:a16="http://schemas.microsoft.com/office/drawing/2014/main" id="{9050D0BB-D318-4DF1-922F-779C545E6AFC}"/>
                </a:ext>
              </a:extLst>
            </p:cNvPr>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2" name="Line 90">
              <a:extLst>
                <a:ext uri="{FF2B5EF4-FFF2-40B4-BE49-F238E27FC236}">
                  <a16:creationId xmlns:a16="http://schemas.microsoft.com/office/drawing/2014/main" id="{7F2A2C35-5BF5-4232-B52D-16495B30AA47}"/>
                </a:ext>
              </a:extLst>
            </p:cNvPr>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3" name="Freeform 91">
              <a:extLst>
                <a:ext uri="{FF2B5EF4-FFF2-40B4-BE49-F238E27FC236}">
                  <a16:creationId xmlns:a16="http://schemas.microsoft.com/office/drawing/2014/main" id="{EFE2ADB8-B357-4C4C-8032-10C0DA314C77}"/>
                </a:ext>
              </a:extLst>
            </p:cNvPr>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4" name="Line 92">
              <a:extLst>
                <a:ext uri="{FF2B5EF4-FFF2-40B4-BE49-F238E27FC236}">
                  <a16:creationId xmlns:a16="http://schemas.microsoft.com/office/drawing/2014/main" id="{653CD685-C31B-41E2-8ADA-FE5305E00D6C}"/>
                </a:ext>
              </a:extLst>
            </p:cNvPr>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5" name="Freeform 93">
              <a:extLst>
                <a:ext uri="{FF2B5EF4-FFF2-40B4-BE49-F238E27FC236}">
                  <a16:creationId xmlns:a16="http://schemas.microsoft.com/office/drawing/2014/main" id="{CD1EA60A-6342-4977-B86E-436E16D14A74}"/>
                </a:ext>
              </a:extLst>
            </p:cNvPr>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6" name="Line 94">
              <a:extLst>
                <a:ext uri="{FF2B5EF4-FFF2-40B4-BE49-F238E27FC236}">
                  <a16:creationId xmlns:a16="http://schemas.microsoft.com/office/drawing/2014/main" id="{3D7AA7C8-ED6D-4CE4-B2F2-3C319AFD626E}"/>
                </a:ext>
              </a:extLst>
            </p:cNvPr>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7" name="Freeform 95">
              <a:extLst>
                <a:ext uri="{FF2B5EF4-FFF2-40B4-BE49-F238E27FC236}">
                  <a16:creationId xmlns:a16="http://schemas.microsoft.com/office/drawing/2014/main" id="{7F920D7A-9EF6-466B-B9B5-A1C08F6B0B44}"/>
                </a:ext>
              </a:extLst>
            </p:cNvPr>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8" name="Line 96">
              <a:extLst>
                <a:ext uri="{FF2B5EF4-FFF2-40B4-BE49-F238E27FC236}">
                  <a16:creationId xmlns:a16="http://schemas.microsoft.com/office/drawing/2014/main" id="{B5D8A2A2-BF20-40C9-B76A-C1F0B458F740}"/>
                </a:ext>
              </a:extLst>
            </p:cNvPr>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9" name="Freeform 97">
              <a:extLst>
                <a:ext uri="{FF2B5EF4-FFF2-40B4-BE49-F238E27FC236}">
                  <a16:creationId xmlns:a16="http://schemas.microsoft.com/office/drawing/2014/main" id="{D5DE3057-E142-41E5-A949-0A5DEF50BC69}"/>
                </a:ext>
              </a:extLst>
            </p:cNvPr>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0" name="Line 98">
              <a:extLst>
                <a:ext uri="{FF2B5EF4-FFF2-40B4-BE49-F238E27FC236}">
                  <a16:creationId xmlns:a16="http://schemas.microsoft.com/office/drawing/2014/main" id="{169E0457-4041-4C79-A08D-02167F10D6ED}"/>
                </a:ext>
              </a:extLst>
            </p:cNvPr>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1" name="Freeform 99">
              <a:extLst>
                <a:ext uri="{FF2B5EF4-FFF2-40B4-BE49-F238E27FC236}">
                  <a16:creationId xmlns:a16="http://schemas.microsoft.com/office/drawing/2014/main" id="{5D4DE69B-C54C-498C-AB4D-214CD268B0A7}"/>
                </a:ext>
              </a:extLst>
            </p:cNvPr>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2" name="Line 100">
              <a:extLst>
                <a:ext uri="{FF2B5EF4-FFF2-40B4-BE49-F238E27FC236}">
                  <a16:creationId xmlns:a16="http://schemas.microsoft.com/office/drawing/2014/main" id="{4598636D-0B73-48CF-9A82-4376DF720DED}"/>
                </a:ext>
              </a:extLst>
            </p:cNvPr>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3" name="Freeform 101">
              <a:extLst>
                <a:ext uri="{FF2B5EF4-FFF2-40B4-BE49-F238E27FC236}">
                  <a16:creationId xmlns:a16="http://schemas.microsoft.com/office/drawing/2014/main" id="{55616651-E9A2-4EAD-8773-DC3918067CEB}"/>
                </a:ext>
              </a:extLst>
            </p:cNvPr>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4" name="Line 102">
              <a:extLst>
                <a:ext uri="{FF2B5EF4-FFF2-40B4-BE49-F238E27FC236}">
                  <a16:creationId xmlns:a16="http://schemas.microsoft.com/office/drawing/2014/main" id="{A80266FA-0A95-46E6-9B17-6E1550AE2263}"/>
                </a:ext>
              </a:extLst>
            </p:cNvPr>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5" name="Freeform 103">
              <a:extLst>
                <a:ext uri="{FF2B5EF4-FFF2-40B4-BE49-F238E27FC236}">
                  <a16:creationId xmlns:a16="http://schemas.microsoft.com/office/drawing/2014/main" id="{6549C7D7-5442-4C83-BD09-E43CEB814625}"/>
                </a:ext>
              </a:extLst>
            </p:cNvPr>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6" name="Line 104">
              <a:extLst>
                <a:ext uri="{FF2B5EF4-FFF2-40B4-BE49-F238E27FC236}">
                  <a16:creationId xmlns:a16="http://schemas.microsoft.com/office/drawing/2014/main" id="{37F2454E-F992-4E36-9605-156ED6DA18EA}"/>
                </a:ext>
              </a:extLst>
            </p:cNvPr>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7" name="Freeform 105">
              <a:extLst>
                <a:ext uri="{FF2B5EF4-FFF2-40B4-BE49-F238E27FC236}">
                  <a16:creationId xmlns:a16="http://schemas.microsoft.com/office/drawing/2014/main" id="{7B740FD4-5A3B-4E00-B7F5-CB6CB7CAF4B1}"/>
                </a:ext>
              </a:extLst>
            </p:cNvPr>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8" name="Line 106">
              <a:extLst>
                <a:ext uri="{FF2B5EF4-FFF2-40B4-BE49-F238E27FC236}">
                  <a16:creationId xmlns:a16="http://schemas.microsoft.com/office/drawing/2014/main" id="{4F21989C-9F0F-45E4-92C4-EF83B2990384}"/>
                </a:ext>
              </a:extLst>
            </p:cNvPr>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9" name="Freeform 107">
              <a:extLst>
                <a:ext uri="{FF2B5EF4-FFF2-40B4-BE49-F238E27FC236}">
                  <a16:creationId xmlns:a16="http://schemas.microsoft.com/office/drawing/2014/main" id="{8E48D27C-F384-4FB1-B570-D9FB8D160EF9}"/>
                </a:ext>
              </a:extLst>
            </p:cNvPr>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0" name="Line 108">
              <a:extLst>
                <a:ext uri="{FF2B5EF4-FFF2-40B4-BE49-F238E27FC236}">
                  <a16:creationId xmlns:a16="http://schemas.microsoft.com/office/drawing/2014/main" id="{16B20A7F-4CB9-4CC6-AE50-B164BB29F4CF}"/>
                </a:ext>
              </a:extLst>
            </p:cNvPr>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1" name="Freeform 109">
              <a:extLst>
                <a:ext uri="{FF2B5EF4-FFF2-40B4-BE49-F238E27FC236}">
                  <a16:creationId xmlns:a16="http://schemas.microsoft.com/office/drawing/2014/main" id="{C548F0C6-6698-419C-A763-F28805E33B57}"/>
                </a:ext>
              </a:extLst>
            </p:cNvPr>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2" name="Line 110">
              <a:extLst>
                <a:ext uri="{FF2B5EF4-FFF2-40B4-BE49-F238E27FC236}">
                  <a16:creationId xmlns:a16="http://schemas.microsoft.com/office/drawing/2014/main" id="{00BA9BC0-A9C6-43C9-9DD9-2EB8CC86BDC1}"/>
                </a:ext>
              </a:extLst>
            </p:cNvPr>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3" name="Freeform 111">
              <a:extLst>
                <a:ext uri="{FF2B5EF4-FFF2-40B4-BE49-F238E27FC236}">
                  <a16:creationId xmlns:a16="http://schemas.microsoft.com/office/drawing/2014/main" id="{AE969924-C223-4275-8BFD-A30315CD450E}"/>
                </a:ext>
              </a:extLst>
            </p:cNvPr>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4" name="Line 112">
              <a:extLst>
                <a:ext uri="{FF2B5EF4-FFF2-40B4-BE49-F238E27FC236}">
                  <a16:creationId xmlns:a16="http://schemas.microsoft.com/office/drawing/2014/main" id="{E5F0555A-A7A9-47DA-8156-FB35EAF04451}"/>
                </a:ext>
              </a:extLst>
            </p:cNvPr>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5" name="Freeform 113">
              <a:extLst>
                <a:ext uri="{FF2B5EF4-FFF2-40B4-BE49-F238E27FC236}">
                  <a16:creationId xmlns:a16="http://schemas.microsoft.com/office/drawing/2014/main" id="{BA0BB1B4-47A5-4D96-B5EB-14AADD0E30D2}"/>
                </a:ext>
              </a:extLst>
            </p:cNvPr>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6" name="Line 114">
              <a:extLst>
                <a:ext uri="{FF2B5EF4-FFF2-40B4-BE49-F238E27FC236}">
                  <a16:creationId xmlns:a16="http://schemas.microsoft.com/office/drawing/2014/main" id="{1944EC98-A40A-450A-885E-0D66B0396A07}"/>
                </a:ext>
              </a:extLst>
            </p:cNvPr>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7" name="Freeform 115">
              <a:extLst>
                <a:ext uri="{FF2B5EF4-FFF2-40B4-BE49-F238E27FC236}">
                  <a16:creationId xmlns:a16="http://schemas.microsoft.com/office/drawing/2014/main" id="{4B2BA9F1-9A81-447C-9B18-600C9C41D7D2}"/>
                </a:ext>
              </a:extLst>
            </p:cNvPr>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8" name="Line 116">
              <a:extLst>
                <a:ext uri="{FF2B5EF4-FFF2-40B4-BE49-F238E27FC236}">
                  <a16:creationId xmlns:a16="http://schemas.microsoft.com/office/drawing/2014/main" id="{49E1F753-4BEC-4F05-AAFF-B11F2046770E}"/>
                </a:ext>
              </a:extLst>
            </p:cNvPr>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9" name="Freeform 117">
              <a:extLst>
                <a:ext uri="{FF2B5EF4-FFF2-40B4-BE49-F238E27FC236}">
                  <a16:creationId xmlns:a16="http://schemas.microsoft.com/office/drawing/2014/main" id="{12A46D4B-C64E-4884-9875-478FEB7B011C}"/>
                </a:ext>
              </a:extLst>
            </p:cNvPr>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0" name="Line 118">
              <a:extLst>
                <a:ext uri="{FF2B5EF4-FFF2-40B4-BE49-F238E27FC236}">
                  <a16:creationId xmlns:a16="http://schemas.microsoft.com/office/drawing/2014/main" id="{2906D677-D9AB-44C8-9F3F-CED98B27FB4D}"/>
                </a:ext>
              </a:extLst>
            </p:cNvPr>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1" name="Freeform 119">
              <a:extLst>
                <a:ext uri="{FF2B5EF4-FFF2-40B4-BE49-F238E27FC236}">
                  <a16:creationId xmlns:a16="http://schemas.microsoft.com/office/drawing/2014/main" id="{226F1868-84CC-471E-911E-01D578EB6486}"/>
                </a:ext>
              </a:extLst>
            </p:cNvPr>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2" name="Line 120">
              <a:extLst>
                <a:ext uri="{FF2B5EF4-FFF2-40B4-BE49-F238E27FC236}">
                  <a16:creationId xmlns:a16="http://schemas.microsoft.com/office/drawing/2014/main" id="{4C68BADB-9A56-431D-9DA1-72F011299006}"/>
                </a:ext>
              </a:extLst>
            </p:cNvPr>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3" name="Freeform 121">
              <a:extLst>
                <a:ext uri="{FF2B5EF4-FFF2-40B4-BE49-F238E27FC236}">
                  <a16:creationId xmlns:a16="http://schemas.microsoft.com/office/drawing/2014/main" id="{738D32A2-D62A-4EB2-A668-55A1664FAD61}"/>
                </a:ext>
              </a:extLst>
            </p:cNvPr>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4" name="Line 122">
              <a:extLst>
                <a:ext uri="{FF2B5EF4-FFF2-40B4-BE49-F238E27FC236}">
                  <a16:creationId xmlns:a16="http://schemas.microsoft.com/office/drawing/2014/main" id="{6DD1DBA3-B68F-42B0-8FA5-6C6BEF7E8F32}"/>
                </a:ext>
              </a:extLst>
            </p:cNvPr>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5" name="Freeform 123">
              <a:extLst>
                <a:ext uri="{FF2B5EF4-FFF2-40B4-BE49-F238E27FC236}">
                  <a16:creationId xmlns:a16="http://schemas.microsoft.com/office/drawing/2014/main" id="{0974FF36-0BB6-4A1F-A331-C8578BC2F6AF}"/>
                </a:ext>
              </a:extLst>
            </p:cNvPr>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6" name="Line 124">
              <a:extLst>
                <a:ext uri="{FF2B5EF4-FFF2-40B4-BE49-F238E27FC236}">
                  <a16:creationId xmlns:a16="http://schemas.microsoft.com/office/drawing/2014/main" id="{3174CBA6-3782-40C1-9075-917B91E0E2FA}"/>
                </a:ext>
              </a:extLst>
            </p:cNvPr>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7" name="Freeform 125">
              <a:extLst>
                <a:ext uri="{FF2B5EF4-FFF2-40B4-BE49-F238E27FC236}">
                  <a16:creationId xmlns:a16="http://schemas.microsoft.com/office/drawing/2014/main" id="{DAD11980-2879-4371-87D9-0438EA8471E5}"/>
                </a:ext>
              </a:extLst>
            </p:cNvPr>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8" name="Line 126">
              <a:extLst>
                <a:ext uri="{FF2B5EF4-FFF2-40B4-BE49-F238E27FC236}">
                  <a16:creationId xmlns:a16="http://schemas.microsoft.com/office/drawing/2014/main" id="{9C4349C6-49E2-4DD1-8D62-060534E526FE}"/>
                </a:ext>
              </a:extLst>
            </p:cNvPr>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9" name="Freeform 127">
              <a:extLst>
                <a:ext uri="{FF2B5EF4-FFF2-40B4-BE49-F238E27FC236}">
                  <a16:creationId xmlns:a16="http://schemas.microsoft.com/office/drawing/2014/main" id="{80B3C9EB-93C9-425A-9652-0A3E8F99B300}"/>
                </a:ext>
              </a:extLst>
            </p:cNvPr>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0" name="Line 128">
              <a:extLst>
                <a:ext uri="{FF2B5EF4-FFF2-40B4-BE49-F238E27FC236}">
                  <a16:creationId xmlns:a16="http://schemas.microsoft.com/office/drawing/2014/main" id="{7B134C2B-D4C1-4EB3-9FA0-380739CECA49}"/>
                </a:ext>
              </a:extLst>
            </p:cNvPr>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1" name="Freeform 129">
              <a:extLst>
                <a:ext uri="{FF2B5EF4-FFF2-40B4-BE49-F238E27FC236}">
                  <a16:creationId xmlns:a16="http://schemas.microsoft.com/office/drawing/2014/main" id="{C6C55CFC-EC0A-49D5-ADC2-EF6418B688B5}"/>
                </a:ext>
              </a:extLst>
            </p:cNvPr>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2" name="Line 130">
              <a:extLst>
                <a:ext uri="{FF2B5EF4-FFF2-40B4-BE49-F238E27FC236}">
                  <a16:creationId xmlns:a16="http://schemas.microsoft.com/office/drawing/2014/main" id="{CEFCC4D4-92E9-478D-9FED-BDCEC92A0F35}"/>
                </a:ext>
              </a:extLst>
            </p:cNvPr>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3" name="Freeform 131">
              <a:extLst>
                <a:ext uri="{FF2B5EF4-FFF2-40B4-BE49-F238E27FC236}">
                  <a16:creationId xmlns:a16="http://schemas.microsoft.com/office/drawing/2014/main" id="{D0869617-CE8B-41D3-85FA-83CE247AE9A9}"/>
                </a:ext>
              </a:extLst>
            </p:cNvPr>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4" name="Line 132">
              <a:extLst>
                <a:ext uri="{FF2B5EF4-FFF2-40B4-BE49-F238E27FC236}">
                  <a16:creationId xmlns:a16="http://schemas.microsoft.com/office/drawing/2014/main" id="{BD5258B7-6D46-4F64-B6A9-B0A83D54F10B}"/>
                </a:ext>
              </a:extLst>
            </p:cNvPr>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5" name="Freeform 133">
              <a:extLst>
                <a:ext uri="{FF2B5EF4-FFF2-40B4-BE49-F238E27FC236}">
                  <a16:creationId xmlns:a16="http://schemas.microsoft.com/office/drawing/2014/main" id="{9C090D82-BE47-4E5D-9FD5-B3ADCC556C08}"/>
                </a:ext>
              </a:extLst>
            </p:cNvPr>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6" name="Line 134">
              <a:extLst>
                <a:ext uri="{FF2B5EF4-FFF2-40B4-BE49-F238E27FC236}">
                  <a16:creationId xmlns:a16="http://schemas.microsoft.com/office/drawing/2014/main" id="{50BD2895-4FA3-4B37-8990-F9CBA56919C1}"/>
                </a:ext>
              </a:extLst>
            </p:cNvPr>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7" name="Freeform 135">
              <a:extLst>
                <a:ext uri="{FF2B5EF4-FFF2-40B4-BE49-F238E27FC236}">
                  <a16:creationId xmlns:a16="http://schemas.microsoft.com/office/drawing/2014/main" id="{0E392266-7393-4EC1-80E1-BBFFF7FBA2DC}"/>
                </a:ext>
              </a:extLst>
            </p:cNvPr>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8" name="Line 136">
              <a:extLst>
                <a:ext uri="{FF2B5EF4-FFF2-40B4-BE49-F238E27FC236}">
                  <a16:creationId xmlns:a16="http://schemas.microsoft.com/office/drawing/2014/main" id="{709C0E29-3CE1-41EA-8819-D6A2A410EFB5}"/>
                </a:ext>
              </a:extLst>
            </p:cNvPr>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9" name="Freeform 137">
              <a:extLst>
                <a:ext uri="{FF2B5EF4-FFF2-40B4-BE49-F238E27FC236}">
                  <a16:creationId xmlns:a16="http://schemas.microsoft.com/office/drawing/2014/main" id="{55EFE4B3-D710-490D-B3F7-C59B8050D15F}"/>
                </a:ext>
              </a:extLst>
            </p:cNvPr>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0" name="Line 138">
              <a:extLst>
                <a:ext uri="{FF2B5EF4-FFF2-40B4-BE49-F238E27FC236}">
                  <a16:creationId xmlns:a16="http://schemas.microsoft.com/office/drawing/2014/main" id="{B4D362F3-F3DB-462D-BD55-FA21A8C28EB1}"/>
                </a:ext>
              </a:extLst>
            </p:cNvPr>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1" name="Freeform 139">
              <a:extLst>
                <a:ext uri="{FF2B5EF4-FFF2-40B4-BE49-F238E27FC236}">
                  <a16:creationId xmlns:a16="http://schemas.microsoft.com/office/drawing/2014/main" id="{04D6F008-89AD-4945-8F8D-2DC09E2A7225}"/>
                </a:ext>
              </a:extLst>
            </p:cNvPr>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2" name="Line 140">
              <a:extLst>
                <a:ext uri="{FF2B5EF4-FFF2-40B4-BE49-F238E27FC236}">
                  <a16:creationId xmlns:a16="http://schemas.microsoft.com/office/drawing/2014/main" id="{8C9DE3CC-6324-47D4-955F-89264897D5B0}"/>
                </a:ext>
              </a:extLst>
            </p:cNvPr>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3" name="Freeform 141">
              <a:extLst>
                <a:ext uri="{FF2B5EF4-FFF2-40B4-BE49-F238E27FC236}">
                  <a16:creationId xmlns:a16="http://schemas.microsoft.com/office/drawing/2014/main" id="{D32C4B53-CC25-4DC9-91B5-CE3628BFAA43}"/>
                </a:ext>
              </a:extLst>
            </p:cNvPr>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4" name="Line 142">
              <a:extLst>
                <a:ext uri="{FF2B5EF4-FFF2-40B4-BE49-F238E27FC236}">
                  <a16:creationId xmlns:a16="http://schemas.microsoft.com/office/drawing/2014/main" id="{C88284B3-E9BB-4E38-AE2C-91FB0A2D169D}"/>
                </a:ext>
              </a:extLst>
            </p:cNvPr>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5" name="Freeform 143">
              <a:extLst>
                <a:ext uri="{FF2B5EF4-FFF2-40B4-BE49-F238E27FC236}">
                  <a16:creationId xmlns:a16="http://schemas.microsoft.com/office/drawing/2014/main" id="{FF39C148-135C-4344-A5B1-2ED72B7105E8}"/>
                </a:ext>
              </a:extLst>
            </p:cNvPr>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6" name="Line 144">
              <a:extLst>
                <a:ext uri="{FF2B5EF4-FFF2-40B4-BE49-F238E27FC236}">
                  <a16:creationId xmlns:a16="http://schemas.microsoft.com/office/drawing/2014/main" id="{E821D5E3-83EA-4EE7-928F-5665635523E9}"/>
                </a:ext>
              </a:extLst>
            </p:cNvPr>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7" name="Freeform 145">
              <a:extLst>
                <a:ext uri="{FF2B5EF4-FFF2-40B4-BE49-F238E27FC236}">
                  <a16:creationId xmlns:a16="http://schemas.microsoft.com/office/drawing/2014/main" id="{85CA15F5-3812-4390-B41B-716B6278E782}"/>
                </a:ext>
              </a:extLst>
            </p:cNvPr>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8" name="Line 146">
              <a:extLst>
                <a:ext uri="{FF2B5EF4-FFF2-40B4-BE49-F238E27FC236}">
                  <a16:creationId xmlns:a16="http://schemas.microsoft.com/office/drawing/2014/main" id="{83AA8E6F-F98F-4971-A739-A9BE48AD9A0F}"/>
                </a:ext>
              </a:extLst>
            </p:cNvPr>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9" name="Freeform 147">
              <a:extLst>
                <a:ext uri="{FF2B5EF4-FFF2-40B4-BE49-F238E27FC236}">
                  <a16:creationId xmlns:a16="http://schemas.microsoft.com/office/drawing/2014/main" id="{C9993612-2457-4E5C-8EDB-A7B534B81270}"/>
                </a:ext>
              </a:extLst>
            </p:cNvPr>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0" name="Line 148">
              <a:extLst>
                <a:ext uri="{FF2B5EF4-FFF2-40B4-BE49-F238E27FC236}">
                  <a16:creationId xmlns:a16="http://schemas.microsoft.com/office/drawing/2014/main" id="{94E4A68B-DE11-470A-B584-11037C04EF59}"/>
                </a:ext>
              </a:extLst>
            </p:cNvPr>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1" name="Freeform 149">
              <a:extLst>
                <a:ext uri="{FF2B5EF4-FFF2-40B4-BE49-F238E27FC236}">
                  <a16:creationId xmlns:a16="http://schemas.microsoft.com/office/drawing/2014/main" id="{E4EEB818-5630-4342-8968-6D747B685BE6}"/>
                </a:ext>
              </a:extLst>
            </p:cNvPr>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2" name="Line 150">
              <a:extLst>
                <a:ext uri="{FF2B5EF4-FFF2-40B4-BE49-F238E27FC236}">
                  <a16:creationId xmlns:a16="http://schemas.microsoft.com/office/drawing/2014/main" id="{7A299142-C77A-44B1-8E8E-DB1251ADDE3F}"/>
                </a:ext>
              </a:extLst>
            </p:cNvPr>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3" name="Freeform 151">
              <a:extLst>
                <a:ext uri="{FF2B5EF4-FFF2-40B4-BE49-F238E27FC236}">
                  <a16:creationId xmlns:a16="http://schemas.microsoft.com/office/drawing/2014/main" id="{FFB5ED8E-02E2-42A1-BF08-B411643CBB77}"/>
                </a:ext>
              </a:extLst>
            </p:cNvPr>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4" name="Line 152">
              <a:extLst>
                <a:ext uri="{FF2B5EF4-FFF2-40B4-BE49-F238E27FC236}">
                  <a16:creationId xmlns:a16="http://schemas.microsoft.com/office/drawing/2014/main" id="{1F6B7100-F40C-470E-8D2A-07DCBC32F5F0}"/>
                </a:ext>
              </a:extLst>
            </p:cNvPr>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5" name="Freeform 153">
              <a:extLst>
                <a:ext uri="{FF2B5EF4-FFF2-40B4-BE49-F238E27FC236}">
                  <a16:creationId xmlns:a16="http://schemas.microsoft.com/office/drawing/2014/main" id="{1EA42578-A2B7-42F2-BD0C-51AFAB313CBC}"/>
                </a:ext>
              </a:extLst>
            </p:cNvPr>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6" name="Line 154">
              <a:extLst>
                <a:ext uri="{FF2B5EF4-FFF2-40B4-BE49-F238E27FC236}">
                  <a16:creationId xmlns:a16="http://schemas.microsoft.com/office/drawing/2014/main" id="{B59EBDF4-209E-413B-B767-3AE298AC25BB}"/>
                </a:ext>
              </a:extLst>
            </p:cNvPr>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7" name="Freeform 155">
              <a:extLst>
                <a:ext uri="{FF2B5EF4-FFF2-40B4-BE49-F238E27FC236}">
                  <a16:creationId xmlns:a16="http://schemas.microsoft.com/office/drawing/2014/main" id="{FD35EA83-EFEA-4509-BEE2-B965347887CA}"/>
                </a:ext>
              </a:extLst>
            </p:cNvPr>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8" name="Line 156">
              <a:extLst>
                <a:ext uri="{FF2B5EF4-FFF2-40B4-BE49-F238E27FC236}">
                  <a16:creationId xmlns:a16="http://schemas.microsoft.com/office/drawing/2014/main" id="{7DEDF844-EF04-412E-9B49-5A39601F1A88}"/>
                </a:ext>
              </a:extLst>
            </p:cNvPr>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9" name="Freeform 157">
              <a:extLst>
                <a:ext uri="{FF2B5EF4-FFF2-40B4-BE49-F238E27FC236}">
                  <a16:creationId xmlns:a16="http://schemas.microsoft.com/office/drawing/2014/main" id="{D780F001-72E6-4E2C-88C3-FADE99B79477}"/>
                </a:ext>
              </a:extLst>
            </p:cNvPr>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0" name="Line 158">
              <a:extLst>
                <a:ext uri="{FF2B5EF4-FFF2-40B4-BE49-F238E27FC236}">
                  <a16:creationId xmlns:a16="http://schemas.microsoft.com/office/drawing/2014/main" id="{8BD673DD-FC34-4249-91DE-CAED0D6172AC}"/>
                </a:ext>
              </a:extLst>
            </p:cNvPr>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1" name="Freeform 159">
              <a:extLst>
                <a:ext uri="{FF2B5EF4-FFF2-40B4-BE49-F238E27FC236}">
                  <a16:creationId xmlns:a16="http://schemas.microsoft.com/office/drawing/2014/main" id="{349E4F7C-44B1-4126-9759-2616443E019D}"/>
                </a:ext>
              </a:extLst>
            </p:cNvPr>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2" name="Line 160">
              <a:extLst>
                <a:ext uri="{FF2B5EF4-FFF2-40B4-BE49-F238E27FC236}">
                  <a16:creationId xmlns:a16="http://schemas.microsoft.com/office/drawing/2014/main" id="{3CC59483-2304-4E42-8632-4495D5688D1C}"/>
                </a:ext>
              </a:extLst>
            </p:cNvPr>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3" name="Freeform 161">
              <a:extLst>
                <a:ext uri="{FF2B5EF4-FFF2-40B4-BE49-F238E27FC236}">
                  <a16:creationId xmlns:a16="http://schemas.microsoft.com/office/drawing/2014/main" id="{E0BF6A89-EBFD-413A-B968-F59A05BA3C7C}"/>
                </a:ext>
              </a:extLst>
            </p:cNvPr>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4" name="Line 162">
              <a:extLst>
                <a:ext uri="{FF2B5EF4-FFF2-40B4-BE49-F238E27FC236}">
                  <a16:creationId xmlns:a16="http://schemas.microsoft.com/office/drawing/2014/main" id="{3A759DA5-38FE-44E6-8EC5-429A3B61157A}"/>
                </a:ext>
              </a:extLst>
            </p:cNvPr>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5" name="Freeform 163">
              <a:extLst>
                <a:ext uri="{FF2B5EF4-FFF2-40B4-BE49-F238E27FC236}">
                  <a16:creationId xmlns:a16="http://schemas.microsoft.com/office/drawing/2014/main" id="{91790096-E381-43F6-B2FF-4DB361BA22C6}"/>
                </a:ext>
              </a:extLst>
            </p:cNvPr>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6" name="Line 164">
              <a:extLst>
                <a:ext uri="{FF2B5EF4-FFF2-40B4-BE49-F238E27FC236}">
                  <a16:creationId xmlns:a16="http://schemas.microsoft.com/office/drawing/2014/main" id="{57BC12EE-738E-4050-873E-4871B7063708}"/>
                </a:ext>
              </a:extLst>
            </p:cNvPr>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7" name="Freeform 165">
              <a:extLst>
                <a:ext uri="{FF2B5EF4-FFF2-40B4-BE49-F238E27FC236}">
                  <a16:creationId xmlns:a16="http://schemas.microsoft.com/office/drawing/2014/main" id="{3C857EFC-66FE-47F2-B11E-976969406104}"/>
                </a:ext>
              </a:extLst>
            </p:cNvPr>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8" name="Line 166">
              <a:extLst>
                <a:ext uri="{FF2B5EF4-FFF2-40B4-BE49-F238E27FC236}">
                  <a16:creationId xmlns:a16="http://schemas.microsoft.com/office/drawing/2014/main" id="{20634499-C388-432E-AAC2-94B138E81E7E}"/>
                </a:ext>
              </a:extLst>
            </p:cNvPr>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9" name="Freeform 167">
              <a:extLst>
                <a:ext uri="{FF2B5EF4-FFF2-40B4-BE49-F238E27FC236}">
                  <a16:creationId xmlns:a16="http://schemas.microsoft.com/office/drawing/2014/main" id="{B291BDF7-A6E5-4501-B733-C39783C2BCF6}"/>
                </a:ext>
              </a:extLst>
            </p:cNvPr>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0" name="Line 168">
              <a:extLst>
                <a:ext uri="{FF2B5EF4-FFF2-40B4-BE49-F238E27FC236}">
                  <a16:creationId xmlns:a16="http://schemas.microsoft.com/office/drawing/2014/main" id="{8604EEA6-DD3A-4002-96BC-3BFC9470B9BC}"/>
                </a:ext>
              </a:extLst>
            </p:cNvPr>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1" name="Freeform 169">
              <a:extLst>
                <a:ext uri="{FF2B5EF4-FFF2-40B4-BE49-F238E27FC236}">
                  <a16:creationId xmlns:a16="http://schemas.microsoft.com/office/drawing/2014/main" id="{6F4D245C-D0BC-46D4-A8FB-B36A7B5D6C82}"/>
                </a:ext>
              </a:extLst>
            </p:cNvPr>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2" name="Line 170">
              <a:extLst>
                <a:ext uri="{FF2B5EF4-FFF2-40B4-BE49-F238E27FC236}">
                  <a16:creationId xmlns:a16="http://schemas.microsoft.com/office/drawing/2014/main" id="{C0688D68-A300-4684-8E3C-4DC409DDDA37}"/>
                </a:ext>
              </a:extLst>
            </p:cNvPr>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3" name="Freeform 171">
              <a:extLst>
                <a:ext uri="{FF2B5EF4-FFF2-40B4-BE49-F238E27FC236}">
                  <a16:creationId xmlns:a16="http://schemas.microsoft.com/office/drawing/2014/main" id="{2E1FFA35-39F8-4E91-B7D9-043CE2946A31}"/>
                </a:ext>
              </a:extLst>
            </p:cNvPr>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4" name="Line 172">
              <a:extLst>
                <a:ext uri="{FF2B5EF4-FFF2-40B4-BE49-F238E27FC236}">
                  <a16:creationId xmlns:a16="http://schemas.microsoft.com/office/drawing/2014/main" id="{AEC1AE39-8009-48A5-BCDC-19D471D2C2DE}"/>
                </a:ext>
              </a:extLst>
            </p:cNvPr>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5" name="Freeform 173">
              <a:extLst>
                <a:ext uri="{FF2B5EF4-FFF2-40B4-BE49-F238E27FC236}">
                  <a16:creationId xmlns:a16="http://schemas.microsoft.com/office/drawing/2014/main" id="{68E53A0A-CDEC-43E3-AE89-A9B6E4AFFD70}"/>
                </a:ext>
              </a:extLst>
            </p:cNvPr>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6" name="Line 174">
              <a:extLst>
                <a:ext uri="{FF2B5EF4-FFF2-40B4-BE49-F238E27FC236}">
                  <a16:creationId xmlns:a16="http://schemas.microsoft.com/office/drawing/2014/main" id="{30E34B9B-A79D-4EEA-95CE-4B759171A5EF}"/>
                </a:ext>
              </a:extLst>
            </p:cNvPr>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7" name="Freeform 175">
              <a:extLst>
                <a:ext uri="{FF2B5EF4-FFF2-40B4-BE49-F238E27FC236}">
                  <a16:creationId xmlns:a16="http://schemas.microsoft.com/office/drawing/2014/main" id="{0CA168B7-9DCF-4D26-A556-D115BD2BE363}"/>
                </a:ext>
              </a:extLst>
            </p:cNvPr>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8" name="Line 176">
              <a:extLst>
                <a:ext uri="{FF2B5EF4-FFF2-40B4-BE49-F238E27FC236}">
                  <a16:creationId xmlns:a16="http://schemas.microsoft.com/office/drawing/2014/main" id="{FDE9F5AC-34A9-40BC-A510-2CBB6C20C944}"/>
                </a:ext>
              </a:extLst>
            </p:cNvPr>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9" name="Freeform 177">
              <a:extLst>
                <a:ext uri="{FF2B5EF4-FFF2-40B4-BE49-F238E27FC236}">
                  <a16:creationId xmlns:a16="http://schemas.microsoft.com/office/drawing/2014/main" id="{34775B01-B7DA-4A07-9954-9FD5E457948E}"/>
                </a:ext>
              </a:extLst>
            </p:cNvPr>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0" name="Line 178">
              <a:extLst>
                <a:ext uri="{FF2B5EF4-FFF2-40B4-BE49-F238E27FC236}">
                  <a16:creationId xmlns:a16="http://schemas.microsoft.com/office/drawing/2014/main" id="{84119A10-3CFB-4BB1-96CE-E63F774EB738}"/>
                </a:ext>
              </a:extLst>
            </p:cNvPr>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1" name="Freeform 179">
              <a:extLst>
                <a:ext uri="{FF2B5EF4-FFF2-40B4-BE49-F238E27FC236}">
                  <a16:creationId xmlns:a16="http://schemas.microsoft.com/office/drawing/2014/main" id="{D856EB69-77E6-4F25-A750-9A1091983E8F}"/>
                </a:ext>
              </a:extLst>
            </p:cNvPr>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2" name="Line 180">
              <a:extLst>
                <a:ext uri="{FF2B5EF4-FFF2-40B4-BE49-F238E27FC236}">
                  <a16:creationId xmlns:a16="http://schemas.microsoft.com/office/drawing/2014/main" id="{93B2C7A2-8834-4F1C-958C-D5DD094C3BB5}"/>
                </a:ext>
              </a:extLst>
            </p:cNvPr>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3" name="Oval 181">
              <a:extLst>
                <a:ext uri="{FF2B5EF4-FFF2-40B4-BE49-F238E27FC236}">
                  <a16:creationId xmlns:a16="http://schemas.microsoft.com/office/drawing/2014/main" id="{A9201023-2E88-42D1-882E-F6CA41CFEBED}"/>
                </a:ext>
              </a:extLst>
            </p:cNvPr>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4" name="Oval 182">
              <a:extLst>
                <a:ext uri="{FF2B5EF4-FFF2-40B4-BE49-F238E27FC236}">
                  <a16:creationId xmlns:a16="http://schemas.microsoft.com/office/drawing/2014/main" id="{667F0F69-A6A2-42C8-B582-8983EBD7D63E}"/>
                </a:ext>
              </a:extLst>
            </p:cNvPr>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5" name="Oval 183">
              <a:extLst>
                <a:ext uri="{FF2B5EF4-FFF2-40B4-BE49-F238E27FC236}">
                  <a16:creationId xmlns:a16="http://schemas.microsoft.com/office/drawing/2014/main" id="{B6E2FEEA-2C39-438D-8F53-07FDA04B4658}"/>
                </a:ext>
              </a:extLst>
            </p:cNvPr>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6" name="Oval 184">
              <a:extLst>
                <a:ext uri="{FF2B5EF4-FFF2-40B4-BE49-F238E27FC236}">
                  <a16:creationId xmlns:a16="http://schemas.microsoft.com/office/drawing/2014/main" id="{B57D8DC9-CDD3-4B69-A332-E8BB935A6745}"/>
                </a:ext>
              </a:extLst>
            </p:cNvPr>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7" name="Oval 185">
              <a:extLst>
                <a:ext uri="{FF2B5EF4-FFF2-40B4-BE49-F238E27FC236}">
                  <a16:creationId xmlns:a16="http://schemas.microsoft.com/office/drawing/2014/main" id="{17A838C3-90EA-43AA-A016-A3BBBFD03C5E}"/>
                </a:ext>
              </a:extLst>
            </p:cNvPr>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8" name="Oval 186">
              <a:extLst>
                <a:ext uri="{FF2B5EF4-FFF2-40B4-BE49-F238E27FC236}">
                  <a16:creationId xmlns:a16="http://schemas.microsoft.com/office/drawing/2014/main" id="{6AED2776-67F8-45D5-B676-9766E4F3E8B5}"/>
                </a:ext>
              </a:extLst>
            </p:cNvPr>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9" name="Oval 187">
              <a:extLst>
                <a:ext uri="{FF2B5EF4-FFF2-40B4-BE49-F238E27FC236}">
                  <a16:creationId xmlns:a16="http://schemas.microsoft.com/office/drawing/2014/main" id="{90F9BCCB-8E51-459E-9FA7-7E6FDF6A8255}"/>
                </a:ext>
              </a:extLst>
            </p:cNvPr>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0" name="Oval 188">
              <a:extLst>
                <a:ext uri="{FF2B5EF4-FFF2-40B4-BE49-F238E27FC236}">
                  <a16:creationId xmlns:a16="http://schemas.microsoft.com/office/drawing/2014/main" id="{9C521789-3F54-4B76-A9D3-F5FB3CC1E9E9}"/>
                </a:ext>
              </a:extLst>
            </p:cNvPr>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1" name="Oval 189">
              <a:extLst>
                <a:ext uri="{FF2B5EF4-FFF2-40B4-BE49-F238E27FC236}">
                  <a16:creationId xmlns:a16="http://schemas.microsoft.com/office/drawing/2014/main" id="{1C6C4CCD-EA74-4F2E-8D3E-6527C516C95A}"/>
                </a:ext>
              </a:extLst>
            </p:cNvPr>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2" name="Freeform 190">
              <a:extLst>
                <a:ext uri="{FF2B5EF4-FFF2-40B4-BE49-F238E27FC236}">
                  <a16:creationId xmlns:a16="http://schemas.microsoft.com/office/drawing/2014/main" id="{208D79D1-2587-4F8E-A7C3-50ABC5E5E9B6}"/>
                </a:ext>
              </a:extLst>
            </p:cNvPr>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3" name="Oval 191">
              <a:extLst>
                <a:ext uri="{FF2B5EF4-FFF2-40B4-BE49-F238E27FC236}">
                  <a16:creationId xmlns:a16="http://schemas.microsoft.com/office/drawing/2014/main" id="{94370474-A1D7-4238-B115-7B86A4503070}"/>
                </a:ext>
              </a:extLst>
            </p:cNvPr>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4" name="Oval 192">
              <a:extLst>
                <a:ext uri="{FF2B5EF4-FFF2-40B4-BE49-F238E27FC236}">
                  <a16:creationId xmlns:a16="http://schemas.microsoft.com/office/drawing/2014/main" id="{0494F0DA-FEFE-41D3-8DAF-A47AB963FA4E}"/>
                </a:ext>
              </a:extLst>
            </p:cNvPr>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5" name="Oval 193">
              <a:extLst>
                <a:ext uri="{FF2B5EF4-FFF2-40B4-BE49-F238E27FC236}">
                  <a16:creationId xmlns:a16="http://schemas.microsoft.com/office/drawing/2014/main" id="{488EA031-0268-4CF4-B6C2-C4DEE36C656E}"/>
                </a:ext>
              </a:extLst>
            </p:cNvPr>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6" name="Oval 194">
              <a:extLst>
                <a:ext uri="{FF2B5EF4-FFF2-40B4-BE49-F238E27FC236}">
                  <a16:creationId xmlns:a16="http://schemas.microsoft.com/office/drawing/2014/main" id="{AB92077B-C455-4939-A93F-259A7C91001C}"/>
                </a:ext>
              </a:extLst>
            </p:cNvPr>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7" name="Oval 195">
              <a:extLst>
                <a:ext uri="{FF2B5EF4-FFF2-40B4-BE49-F238E27FC236}">
                  <a16:creationId xmlns:a16="http://schemas.microsoft.com/office/drawing/2014/main" id="{B8FD88AD-C188-49B5-B6EF-740E0C93B4E0}"/>
                </a:ext>
              </a:extLst>
            </p:cNvPr>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8" name="Oval 196">
              <a:extLst>
                <a:ext uri="{FF2B5EF4-FFF2-40B4-BE49-F238E27FC236}">
                  <a16:creationId xmlns:a16="http://schemas.microsoft.com/office/drawing/2014/main" id="{16B9E65D-9C9B-4005-B976-515535669AF9}"/>
                </a:ext>
              </a:extLst>
            </p:cNvPr>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9" name="Oval 197">
              <a:extLst>
                <a:ext uri="{FF2B5EF4-FFF2-40B4-BE49-F238E27FC236}">
                  <a16:creationId xmlns:a16="http://schemas.microsoft.com/office/drawing/2014/main" id="{7DF6BE9A-5E20-4F1C-A9C1-E77EBD4F01BE}"/>
                </a:ext>
              </a:extLst>
            </p:cNvPr>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0" name="Oval 198">
              <a:extLst>
                <a:ext uri="{FF2B5EF4-FFF2-40B4-BE49-F238E27FC236}">
                  <a16:creationId xmlns:a16="http://schemas.microsoft.com/office/drawing/2014/main" id="{A6C5C94A-40A5-400D-A59A-B5F0BAEC1CEB}"/>
                </a:ext>
              </a:extLst>
            </p:cNvPr>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1" name="Oval 199">
              <a:extLst>
                <a:ext uri="{FF2B5EF4-FFF2-40B4-BE49-F238E27FC236}">
                  <a16:creationId xmlns:a16="http://schemas.microsoft.com/office/drawing/2014/main" id="{E0967CB8-27A2-4297-BFF9-252D4F63CACA}"/>
                </a:ext>
              </a:extLst>
            </p:cNvPr>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2" name="Oval 200">
              <a:extLst>
                <a:ext uri="{FF2B5EF4-FFF2-40B4-BE49-F238E27FC236}">
                  <a16:creationId xmlns:a16="http://schemas.microsoft.com/office/drawing/2014/main" id="{53C235D6-6A7D-4324-9498-38E4276DC77F}"/>
                </a:ext>
              </a:extLst>
            </p:cNvPr>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3" name="Oval 201">
              <a:extLst>
                <a:ext uri="{FF2B5EF4-FFF2-40B4-BE49-F238E27FC236}">
                  <a16:creationId xmlns:a16="http://schemas.microsoft.com/office/drawing/2014/main" id="{C8051EA8-6DA9-427C-98DA-3F6708643FD1}"/>
                </a:ext>
              </a:extLst>
            </p:cNvPr>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4" name="Oval 202">
              <a:extLst>
                <a:ext uri="{FF2B5EF4-FFF2-40B4-BE49-F238E27FC236}">
                  <a16:creationId xmlns:a16="http://schemas.microsoft.com/office/drawing/2014/main" id="{01DB4B94-E7DF-4EE5-AAB7-1607B675FC94}"/>
                </a:ext>
              </a:extLst>
            </p:cNvPr>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5" name="Oval 203">
              <a:extLst>
                <a:ext uri="{FF2B5EF4-FFF2-40B4-BE49-F238E27FC236}">
                  <a16:creationId xmlns:a16="http://schemas.microsoft.com/office/drawing/2014/main" id="{DDE94523-6EBE-47CE-A61A-B93E5C8EF7EC}"/>
                </a:ext>
              </a:extLst>
            </p:cNvPr>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6" name="Oval 204">
              <a:extLst>
                <a:ext uri="{FF2B5EF4-FFF2-40B4-BE49-F238E27FC236}">
                  <a16:creationId xmlns:a16="http://schemas.microsoft.com/office/drawing/2014/main" id="{BEB6C43C-0471-4291-8B31-835701ED1375}"/>
                </a:ext>
              </a:extLst>
            </p:cNvPr>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7" name="Freeform 206">
              <a:extLst>
                <a:ext uri="{FF2B5EF4-FFF2-40B4-BE49-F238E27FC236}">
                  <a16:creationId xmlns:a16="http://schemas.microsoft.com/office/drawing/2014/main" id="{62ED79AA-92DD-47D5-AAA2-DD531973D674}"/>
                </a:ext>
              </a:extLst>
            </p:cNvPr>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8" name="Freeform 207">
              <a:extLst>
                <a:ext uri="{FF2B5EF4-FFF2-40B4-BE49-F238E27FC236}">
                  <a16:creationId xmlns:a16="http://schemas.microsoft.com/office/drawing/2014/main" id="{6D664A59-58D9-4BF0-9860-A077595D70BA}"/>
                </a:ext>
              </a:extLst>
            </p:cNvPr>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9" name="Oval 208">
              <a:extLst>
                <a:ext uri="{FF2B5EF4-FFF2-40B4-BE49-F238E27FC236}">
                  <a16:creationId xmlns:a16="http://schemas.microsoft.com/office/drawing/2014/main" id="{820FB2B4-2955-4783-AE3A-4ED69D263560}"/>
                </a:ext>
              </a:extLst>
            </p:cNvPr>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0" name="Oval 209">
              <a:extLst>
                <a:ext uri="{FF2B5EF4-FFF2-40B4-BE49-F238E27FC236}">
                  <a16:creationId xmlns:a16="http://schemas.microsoft.com/office/drawing/2014/main" id="{70AE48BB-B748-453C-A32C-608A48DC3355}"/>
                </a:ext>
              </a:extLst>
            </p:cNvPr>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1" name="Oval 210">
              <a:extLst>
                <a:ext uri="{FF2B5EF4-FFF2-40B4-BE49-F238E27FC236}">
                  <a16:creationId xmlns:a16="http://schemas.microsoft.com/office/drawing/2014/main" id="{C7D1420E-9070-4274-8309-52B937E53736}"/>
                </a:ext>
              </a:extLst>
            </p:cNvPr>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2" name="Oval 211">
              <a:extLst>
                <a:ext uri="{FF2B5EF4-FFF2-40B4-BE49-F238E27FC236}">
                  <a16:creationId xmlns:a16="http://schemas.microsoft.com/office/drawing/2014/main" id="{ED4083B0-11E4-4A0D-8669-80A0F1E14C32}"/>
                </a:ext>
              </a:extLst>
            </p:cNvPr>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3" name="Oval 212">
              <a:extLst>
                <a:ext uri="{FF2B5EF4-FFF2-40B4-BE49-F238E27FC236}">
                  <a16:creationId xmlns:a16="http://schemas.microsoft.com/office/drawing/2014/main" id="{CAA1B73D-BEFC-4A81-B3CF-778EA46C9E93}"/>
                </a:ext>
              </a:extLst>
            </p:cNvPr>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4" name="Oval 213">
              <a:extLst>
                <a:ext uri="{FF2B5EF4-FFF2-40B4-BE49-F238E27FC236}">
                  <a16:creationId xmlns:a16="http://schemas.microsoft.com/office/drawing/2014/main" id="{3DA589F6-3CC1-4F99-B967-2EA0B49C29ED}"/>
                </a:ext>
              </a:extLst>
            </p:cNvPr>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5" name="Oval 214">
              <a:extLst>
                <a:ext uri="{FF2B5EF4-FFF2-40B4-BE49-F238E27FC236}">
                  <a16:creationId xmlns:a16="http://schemas.microsoft.com/office/drawing/2014/main" id="{680B8C94-F06A-4263-B9A6-C4AF1173126C}"/>
                </a:ext>
              </a:extLst>
            </p:cNvPr>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6" name="Oval 215">
              <a:extLst>
                <a:ext uri="{FF2B5EF4-FFF2-40B4-BE49-F238E27FC236}">
                  <a16:creationId xmlns:a16="http://schemas.microsoft.com/office/drawing/2014/main" id="{B5F0AC4E-9E90-415A-9753-787B013F8572}"/>
                </a:ext>
              </a:extLst>
            </p:cNvPr>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7" name="Freeform 216">
              <a:extLst>
                <a:ext uri="{FF2B5EF4-FFF2-40B4-BE49-F238E27FC236}">
                  <a16:creationId xmlns:a16="http://schemas.microsoft.com/office/drawing/2014/main" id="{E6E1A543-5B1A-4F99-B3DA-90F84B17E683}"/>
                </a:ext>
              </a:extLst>
            </p:cNvPr>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8" name="Line 217">
              <a:extLst>
                <a:ext uri="{FF2B5EF4-FFF2-40B4-BE49-F238E27FC236}">
                  <a16:creationId xmlns:a16="http://schemas.microsoft.com/office/drawing/2014/main" id="{F9D81622-6BED-42BD-86D6-150F4586E77D}"/>
                </a:ext>
              </a:extLst>
            </p:cNvPr>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9" name="Freeform 218">
              <a:extLst>
                <a:ext uri="{FF2B5EF4-FFF2-40B4-BE49-F238E27FC236}">
                  <a16:creationId xmlns:a16="http://schemas.microsoft.com/office/drawing/2014/main" id="{FF4EA4DF-3492-405C-AEF0-D220CB7C6273}"/>
                </a:ext>
              </a:extLst>
            </p:cNvPr>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0" name="Line 219">
              <a:extLst>
                <a:ext uri="{FF2B5EF4-FFF2-40B4-BE49-F238E27FC236}">
                  <a16:creationId xmlns:a16="http://schemas.microsoft.com/office/drawing/2014/main" id="{2687E6B8-4BA2-4EC2-AE3B-4864B8C00D4A}"/>
                </a:ext>
              </a:extLst>
            </p:cNvPr>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1" name="Freeform 220">
              <a:extLst>
                <a:ext uri="{FF2B5EF4-FFF2-40B4-BE49-F238E27FC236}">
                  <a16:creationId xmlns:a16="http://schemas.microsoft.com/office/drawing/2014/main" id="{00595C63-4028-4791-96E0-9AA225BAFD8C}"/>
                </a:ext>
              </a:extLst>
            </p:cNvPr>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2" name="Line 221">
              <a:extLst>
                <a:ext uri="{FF2B5EF4-FFF2-40B4-BE49-F238E27FC236}">
                  <a16:creationId xmlns:a16="http://schemas.microsoft.com/office/drawing/2014/main" id="{AFCE2989-76BB-450F-A718-CF1F2282FACD}"/>
                </a:ext>
              </a:extLst>
            </p:cNvPr>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3" name="Freeform 222">
              <a:extLst>
                <a:ext uri="{FF2B5EF4-FFF2-40B4-BE49-F238E27FC236}">
                  <a16:creationId xmlns:a16="http://schemas.microsoft.com/office/drawing/2014/main" id="{18D2C036-512E-417E-A857-79253BB7F58D}"/>
                </a:ext>
              </a:extLst>
            </p:cNvPr>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4" name="Line 223">
              <a:extLst>
                <a:ext uri="{FF2B5EF4-FFF2-40B4-BE49-F238E27FC236}">
                  <a16:creationId xmlns:a16="http://schemas.microsoft.com/office/drawing/2014/main" id="{CAC7B25E-F1B6-4378-A42D-1D1B2769996F}"/>
                </a:ext>
              </a:extLst>
            </p:cNvPr>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5" name="Freeform 224">
              <a:extLst>
                <a:ext uri="{FF2B5EF4-FFF2-40B4-BE49-F238E27FC236}">
                  <a16:creationId xmlns:a16="http://schemas.microsoft.com/office/drawing/2014/main" id="{9E60A9B4-319C-43F3-87E2-FCAD0B9138AC}"/>
                </a:ext>
              </a:extLst>
            </p:cNvPr>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6" name="Line 225">
              <a:extLst>
                <a:ext uri="{FF2B5EF4-FFF2-40B4-BE49-F238E27FC236}">
                  <a16:creationId xmlns:a16="http://schemas.microsoft.com/office/drawing/2014/main" id="{C8528650-D548-4FC8-8416-F4140BAFDD4C}"/>
                </a:ext>
              </a:extLst>
            </p:cNvPr>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7" name="Freeform 226">
              <a:extLst>
                <a:ext uri="{FF2B5EF4-FFF2-40B4-BE49-F238E27FC236}">
                  <a16:creationId xmlns:a16="http://schemas.microsoft.com/office/drawing/2014/main" id="{849F2F83-9275-44D6-87A1-ABC2A07B55C2}"/>
                </a:ext>
              </a:extLst>
            </p:cNvPr>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8" name="Line 227">
              <a:extLst>
                <a:ext uri="{FF2B5EF4-FFF2-40B4-BE49-F238E27FC236}">
                  <a16:creationId xmlns:a16="http://schemas.microsoft.com/office/drawing/2014/main" id="{FA098520-F5B6-41D4-8ED8-BDC696D7ED05}"/>
                </a:ext>
              </a:extLst>
            </p:cNvPr>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9" name="Freeform 228">
              <a:extLst>
                <a:ext uri="{FF2B5EF4-FFF2-40B4-BE49-F238E27FC236}">
                  <a16:creationId xmlns:a16="http://schemas.microsoft.com/office/drawing/2014/main" id="{06C32F3B-E8C2-408B-B233-F00B2A166EF9}"/>
                </a:ext>
              </a:extLst>
            </p:cNvPr>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0" name="Line 229">
              <a:extLst>
                <a:ext uri="{FF2B5EF4-FFF2-40B4-BE49-F238E27FC236}">
                  <a16:creationId xmlns:a16="http://schemas.microsoft.com/office/drawing/2014/main" id="{DB43FC93-FD5D-47ED-A777-B26D5F9E607A}"/>
                </a:ext>
              </a:extLst>
            </p:cNvPr>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1" name="Freeform 230">
              <a:extLst>
                <a:ext uri="{FF2B5EF4-FFF2-40B4-BE49-F238E27FC236}">
                  <a16:creationId xmlns:a16="http://schemas.microsoft.com/office/drawing/2014/main" id="{E173B0DB-6B6F-4873-9BFF-A6925E2074A7}"/>
                </a:ext>
              </a:extLst>
            </p:cNvPr>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2" name="Line 231">
              <a:extLst>
                <a:ext uri="{FF2B5EF4-FFF2-40B4-BE49-F238E27FC236}">
                  <a16:creationId xmlns:a16="http://schemas.microsoft.com/office/drawing/2014/main" id="{C1706CFF-5604-4DEC-AA38-EDEC96E9B294}"/>
                </a:ext>
              </a:extLst>
            </p:cNvPr>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3" name="Freeform 232">
              <a:extLst>
                <a:ext uri="{FF2B5EF4-FFF2-40B4-BE49-F238E27FC236}">
                  <a16:creationId xmlns:a16="http://schemas.microsoft.com/office/drawing/2014/main" id="{57A5EB7F-B2CA-43B6-8F26-49B0E38F3A9E}"/>
                </a:ext>
              </a:extLst>
            </p:cNvPr>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4" name="Line 233">
              <a:extLst>
                <a:ext uri="{FF2B5EF4-FFF2-40B4-BE49-F238E27FC236}">
                  <a16:creationId xmlns:a16="http://schemas.microsoft.com/office/drawing/2014/main" id="{E2C78BFB-FC04-459E-B0EF-3D86F40DA681}"/>
                </a:ext>
              </a:extLst>
            </p:cNvPr>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5" name="Freeform 234">
              <a:extLst>
                <a:ext uri="{FF2B5EF4-FFF2-40B4-BE49-F238E27FC236}">
                  <a16:creationId xmlns:a16="http://schemas.microsoft.com/office/drawing/2014/main" id="{D236B6B5-5406-40B1-BCAB-D97A0CE999AB}"/>
                </a:ext>
              </a:extLst>
            </p:cNvPr>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6" name="Line 235">
              <a:extLst>
                <a:ext uri="{FF2B5EF4-FFF2-40B4-BE49-F238E27FC236}">
                  <a16:creationId xmlns:a16="http://schemas.microsoft.com/office/drawing/2014/main" id="{D0025A22-09C4-46A0-9274-4AD27E1648A1}"/>
                </a:ext>
              </a:extLst>
            </p:cNvPr>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7" name="Freeform 236">
              <a:extLst>
                <a:ext uri="{FF2B5EF4-FFF2-40B4-BE49-F238E27FC236}">
                  <a16:creationId xmlns:a16="http://schemas.microsoft.com/office/drawing/2014/main" id="{3D07D082-20C5-4652-8EA7-C9CB47254FF2}"/>
                </a:ext>
              </a:extLst>
            </p:cNvPr>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8" name="Line 237">
              <a:extLst>
                <a:ext uri="{FF2B5EF4-FFF2-40B4-BE49-F238E27FC236}">
                  <a16:creationId xmlns:a16="http://schemas.microsoft.com/office/drawing/2014/main" id="{EA10A9B2-BB73-4665-BA1A-FC11658BC994}"/>
                </a:ext>
              </a:extLst>
            </p:cNvPr>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9" name="Freeform 238">
              <a:extLst>
                <a:ext uri="{FF2B5EF4-FFF2-40B4-BE49-F238E27FC236}">
                  <a16:creationId xmlns:a16="http://schemas.microsoft.com/office/drawing/2014/main" id="{9E244A97-354C-41A4-8D84-A18C29DBB1E8}"/>
                </a:ext>
              </a:extLst>
            </p:cNvPr>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00" name="Line 239">
              <a:extLst>
                <a:ext uri="{FF2B5EF4-FFF2-40B4-BE49-F238E27FC236}">
                  <a16:creationId xmlns:a16="http://schemas.microsoft.com/office/drawing/2014/main" id="{C013D656-7D22-420D-A67A-CBB9F5298483}"/>
                </a:ext>
              </a:extLst>
            </p:cNvPr>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1" name="Freeform 240">
              <a:extLst>
                <a:ext uri="{FF2B5EF4-FFF2-40B4-BE49-F238E27FC236}">
                  <a16:creationId xmlns:a16="http://schemas.microsoft.com/office/drawing/2014/main" id="{98706F75-EC9B-4B16-B930-BD48FFD6DF2C}"/>
                </a:ext>
              </a:extLst>
            </p:cNvPr>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02" name="Line 241">
              <a:extLst>
                <a:ext uri="{FF2B5EF4-FFF2-40B4-BE49-F238E27FC236}">
                  <a16:creationId xmlns:a16="http://schemas.microsoft.com/office/drawing/2014/main" id="{72F7566F-3B94-4556-A2FD-7F80F17C0E4A}"/>
                </a:ext>
              </a:extLst>
            </p:cNvPr>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3" name="Freeform 242">
              <a:extLst>
                <a:ext uri="{FF2B5EF4-FFF2-40B4-BE49-F238E27FC236}">
                  <a16:creationId xmlns:a16="http://schemas.microsoft.com/office/drawing/2014/main" id="{593F9B66-6CFC-4EC6-888A-B5D015FBD19B}"/>
                </a:ext>
              </a:extLst>
            </p:cNvPr>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04" name="Line 243">
              <a:extLst>
                <a:ext uri="{FF2B5EF4-FFF2-40B4-BE49-F238E27FC236}">
                  <a16:creationId xmlns:a16="http://schemas.microsoft.com/office/drawing/2014/main" id="{D23856D4-3728-44F8-8A35-DA4D0BF77F03}"/>
                </a:ext>
              </a:extLst>
            </p:cNvPr>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5" name="Freeform 244">
              <a:extLst>
                <a:ext uri="{FF2B5EF4-FFF2-40B4-BE49-F238E27FC236}">
                  <a16:creationId xmlns:a16="http://schemas.microsoft.com/office/drawing/2014/main" id="{218A38E6-B5F4-4276-BFC6-2135FCA88A45}"/>
                </a:ext>
              </a:extLst>
            </p:cNvPr>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06" name="Line 245">
              <a:extLst>
                <a:ext uri="{FF2B5EF4-FFF2-40B4-BE49-F238E27FC236}">
                  <a16:creationId xmlns:a16="http://schemas.microsoft.com/office/drawing/2014/main" id="{36B8162A-71B6-4D4B-B47B-A26FA4EADF27}"/>
                </a:ext>
              </a:extLst>
            </p:cNvPr>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7" name="Freeform 246">
              <a:extLst>
                <a:ext uri="{FF2B5EF4-FFF2-40B4-BE49-F238E27FC236}">
                  <a16:creationId xmlns:a16="http://schemas.microsoft.com/office/drawing/2014/main" id="{212658DB-2311-4121-9AD8-9AF8E4A3A4E1}"/>
                </a:ext>
              </a:extLst>
            </p:cNvPr>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08" name="Line 247">
              <a:extLst>
                <a:ext uri="{FF2B5EF4-FFF2-40B4-BE49-F238E27FC236}">
                  <a16:creationId xmlns:a16="http://schemas.microsoft.com/office/drawing/2014/main" id="{ECB76A12-C786-4396-8EF0-28CE71CA4E54}"/>
                </a:ext>
              </a:extLst>
            </p:cNvPr>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9" name="Freeform 248">
              <a:extLst>
                <a:ext uri="{FF2B5EF4-FFF2-40B4-BE49-F238E27FC236}">
                  <a16:creationId xmlns:a16="http://schemas.microsoft.com/office/drawing/2014/main" id="{D79CE6D2-6811-4DD1-9DCA-D9D67CF3906A}"/>
                </a:ext>
              </a:extLst>
            </p:cNvPr>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0" name="Line 249">
              <a:extLst>
                <a:ext uri="{FF2B5EF4-FFF2-40B4-BE49-F238E27FC236}">
                  <a16:creationId xmlns:a16="http://schemas.microsoft.com/office/drawing/2014/main" id="{D3F8C19C-F7DE-4169-9E1B-0B0C26BED133}"/>
                </a:ext>
              </a:extLst>
            </p:cNvPr>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11" name="Freeform 250">
              <a:extLst>
                <a:ext uri="{FF2B5EF4-FFF2-40B4-BE49-F238E27FC236}">
                  <a16:creationId xmlns:a16="http://schemas.microsoft.com/office/drawing/2014/main" id="{5F8970FB-65F4-4C53-9FB2-759D9F3827EB}"/>
                </a:ext>
              </a:extLst>
            </p:cNvPr>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2" name="Line 251">
              <a:extLst>
                <a:ext uri="{FF2B5EF4-FFF2-40B4-BE49-F238E27FC236}">
                  <a16:creationId xmlns:a16="http://schemas.microsoft.com/office/drawing/2014/main" id="{8ED19C6A-193D-42FE-9D47-CB59CBB5B92F}"/>
                </a:ext>
              </a:extLst>
            </p:cNvPr>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13" name="Freeform 252">
              <a:extLst>
                <a:ext uri="{FF2B5EF4-FFF2-40B4-BE49-F238E27FC236}">
                  <a16:creationId xmlns:a16="http://schemas.microsoft.com/office/drawing/2014/main" id="{0353D755-3B5E-47BB-871A-4617CCA55899}"/>
                </a:ext>
              </a:extLst>
            </p:cNvPr>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4" name="Line 253">
              <a:extLst>
                <a:ext uri="{FF2B5EF4-FFF2-40B4-BE49-F238E27FC236}">
                  <a16:creationId xmlns:a16="http://schemas.microsoft.com/office/drawing/2014/main" id="{0B0D3AED-98C2-47E4-80A8-90649108F611}"/>
                </a:ext>
              </a:extLst>
            </p:cNvPr>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15" name="Freeform 254">
              <a:extLst>
                <a:ext uri="{FF2B5EF4-FFF2-40B4-BE49-F238E27FC236}">
                  <a16:creationId xmlns:a16="http://schemas.microsoft.com/office/drawing/2014/main" id="{0CD11CC2-E8FB-4CBF-8506-329D8D034A21}"/>
                </a:ext>
              </a:extLst>
            </p:cNvPr>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6" name="Line 255">
              <a:extLst>
                <a:ext uri="{FF2B5EF4-FFF2-40B4-BE49-F238E27FC236}">
                  <a16:creationId xmlns:a16="http://schemas.microsoft.com/office/drawing/2014/main" id="{0E1D4F3C-9A12-4ED7-A0B3-4E536F4E8444}"/>
                </a:ext>
              </a:extLst>
            </p:cNvPr>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17" name="Freeform 256">
              <a:extLst>
                <a:ext uri="{FF2B5EF4-FFF2-40B4-BE49-F238E27FC236}">
                  <a16:creationId xmlns:a16="http://schemas.microsoft.com/office/drawing/2014/main" id="{A00ABE03-FE02-44A0-AFC5-67757B4EFE90}"/>
                </a:ext>
              </a:extLst>
            </p:cNvPr>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8" name="Line 257">
              <a:extLst>
                <a:ext uri="{FF2B5EF4-FFF2-40B4-BE49-F238E27FC236}">
                  <a16:creationId xmlns:a16="http://schemas.microsoft.com/office/drawing/2014/main" id="{FD62116F-D553-4039-95DE-5DC7CA772829}"/>
                </a:ext>
              </a:extLst>
            </p:cNvPr>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19" name="Freeform 258">
              <a:extLst>
                <a:ext uri="{FF2B5EF4-FFF2-40B4-BE49-F238E27FC236}">
                  <a16:creationId xmlns:a16="http://schemas.microsoft.com/office/drawing/2014/main" id="{C149F854-F383-4076-9047-77F74562DE29}"/>
                </a:ext>
              </a:extLst>
            </p:cNvPr>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0" name="Freeform 260">
              <a:extLst>
                <a:ext uri="{FF2B5EF4-FFF2-40B4-BE49-F238E27FC236}">
                  <a16:creationId xmlns:a16="http://schemas.microsoft.com/office/drawing/2014/main" id="{295C076A-D903-463C-AD64-C63B9626038C}"/>
                </a:ext>
              </a:extLst>
            </p:cNvPr>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1" name="Line 261">
              <a:extLst>
                <a:ext uri="{FF2B5EF4-FFF2-40B4-BE49-F238E27FC236}">
                  <a16:creationId xmlns:a16="http://schemas.microsoft.com/office/drawing/2014/main" id="{E3492A1F-EE45-4718-AC77-94CFE189DAEF}"/>
                </a:ext>
              </a:extLst>
            </p:cNvPr>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2" name="Freeform 262">
              <a:extLst>
                <a:ext uri="{FF2B5EF4-FFF2-40B4-BE49-F238E27FC236}">
                  <a16:creationId xmlns:a16="http://schemas.microsoft.com/office/drawing/2014/main" id="{F9A9CA52-A1AE-46CB-9350-B979798E7995}"/>
                </a:ext>
              </a:extLst>
            </p:cNvPr>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3" name="Line 263">
              <a:extLst>
                <a:ext uri="{FF2B5EF4-FFF2-40B4-BE49-F238E27FC236}">
                  <a16:creationId xmlns:a16="http://schemas.microsoft.com/office/drawing/2014/main" id="{FFDEE268-3324-4415-87F3-766F5AD7247D}"/>
                </a:ext>
              </a:extLst>
            </p:cNvPr>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4" name="Freeform 264">
              <a:extLst>
                <a:ext uri="{FF2B5EF4-FFF2-40B4-BE49-F238E27FC236}">
                  <a16:creationId xmlns:a16="http://schemas.microsoft.com/office/drawing/2014/main" id="{A062BAFB-128A-421F-B4B0-FA2B7E300484}"/>
                </a:ext>
              </a:extLst>
            </p:cNvPr>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5" name="Line 265">
              <a:extLst>
                <a:ext uri="{FF2B5EF4-FFF2-40B4-BE49-F238E27FC236}">
                  <a16:creationId xmlns:a16="http://schemas.microsoft.com/office/drawing/2014/main" id="{43D79410-17A8-4784-8DA4-CA74E1B0F07A}"/>
                </a:ext>
              </a:extLst>
            </p:cNvPr>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6" name="Freeform 266">
              <a:extLst>
                <a:ext uri="{FF2B5EF4-FFF2-40B4-BE49-F238E27FC236}">
                  <a16:creationId xmlns:a16="http://schemas.microsoft.com/office/drawing/2014/main" id="{A8D741C3-FCD6-4707-8C59-F82B5ECECF74}"/>
                </a:ext>
              </a:extLst>
            </p:cNvPr>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7" name="Line 267">
              <a:extLst>
                <a:ext uri="{FF2B5EF4-FFF2-40B4-BE49-F238E27FC236}">
                  <a16:creationId xmlns:a16="http://schemas.microsoft.com/office/drawing/2014/main" id="{759913C7-CC21-4562-96C3-813595C5FE52}"/>
                </a:ext>
              </a:extLst>
            </p:cNvPr>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8" name="Freeform 268">
              <a:extLst>
                <a:ext uri="{FF2B5EF4-FFF2-40B4-BE49-F238E27FC236}">
                  <a16:creationId xmlns:a16="http://schemas.microsoft.com/office/drawing/2014/main" id="{D97AE691-F0DC-4947-8488-0E8109E12BBF}"/>
                </a:ext>
              </a:extLst>
            </p:cNvPr>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29" name="Line 269">
              <a:extLst>
                <a:ext uri="{FF2B5EF4-FFF2-40B4-BE49-F238E27FC236}">
                  <a16:creationId xmlns:a16="http://schemas.microsoft.com/office/drawing/2014/main" id="{9FAB9148-8055-4518-B439-C179402EDC89}"/>
                </a:ext>
              </a:extLst>
            </p:cNvPr>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30" name="Freeform 270">
              <a:extLst>
                <a:ext uri="{FF2B5EF4-FFF2-40B4-BE49-F238E27FC236}">
                  <a16:creationId xmlns:a16="http://schemas.microsoft.com/office/drawing/2014/main" id="{73110990-AF48-48DE-AE73-B8EF311BD30D}"/>
                </a:ext>
              </a:extLst>
            </p:cNvPr>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1" name="Line 271">
              <a:extLst>
                <a:ext uri="{FF2B5EF4-FFF2-40B4-BE49-F238E27FC236}">
                  <a16:creationId xmlns:a16="http://schemas.microsoft.com/office/drawing/2014/main" id="{B90716A5-6999-4112-8273-D4C14C37D00A}"/>
                </a:ext>
              </a:extLst>
            </p:cNvPr>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32" name="Freeform 272">
              <a:extLst>
                <a:ext uri="{FF2B5EF4-FFF2-40B4-BE49-F238E27FC236}">
                  <a16:creationId xmlns:a16="http://schemas.microsoft.com/office/drawing/2014/main" id="{AC632B4F-6F43-4614-B2F4-090F68EE7BE7}"/>
                </a:ext>
              </a:extLst>
            </p:cNvPr>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3" name="Line 273">
              <a:extLst>
                <a:ext uri="{FF2B5EF4-FFF2-40B4-BE49-F238E27FC236}">
                  <a16:creationId xmlns:a16="http://schemas.microsoft.com/office/drawing/2014/main" id="{AA42F3D0-11D5-46F1-852B-5351CCC76D88}"/>
                </a:ext>
              </a:extLst>
            </p:cNvPr>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34" name="Freeform 274">
              <a:extLst>
                <a:ext uri="{FF2B5EF4-FFF2-40B4-BE49-F238E27FC236}">
                  <a16:creationId xmlns:a16="http://schemas.microsoft.com/office/drawing/2014/main" id="{96DD6A62-748B-426C-9013-91732D4E6DB6}"/>
                </a:ext>
              </a:extLst>
            </p:cNvPr>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5" name="Line 275">
              <a:extLst>
                <a:ext uri="{FF2B5EF4-FFF2-40B4-BE49-F238E27FC236}">
                  <a16:creationId xmlns:a16="http://schemas.microsoft.com/office/drawing/2014/main" id="{416A8AA9-299D-45DF-94B6-46F4CB0854EA}"/>
                </a:ext>
              </a:extLst>
            </p:cNvPr>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36" name="Freeform 276">
              <a:extLst>
                <a:ext uri="{FF2B5EF4-FFF2-40B4-BE49-F238E27FC236}">
                  <a16:creationId xmlns:a16="http://schemas.microsoft.com/office/drawing/2014/main" id="{C3DEBBB1-C617-425A-BE86-598527AB0836}"/>
                </a:ext>
              </a:extLst>
            </p:cNvPr>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7" name="Line 277">
              <a:extLst>
                <a:ext uri="{FF2B5EF4-FFF2-40B4-BE49-F238E27FC236}">
                  <a16:creationId xmlns:a16="http://schemas.microsoft.com/office/drawing/2014/main" id="{9DF54EDA-D10E-445C-AFF5-CA2E605F648B}"/>
                </a:ext>
              </a:extLst>
            </p:cNvPr>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38" name="Freeform 278">
              <a:extLst>
                <a:ext uri="{FF2B5EF4-FFF2-40B4-BE49-F238E27FC236}">
                  <a16:creationId xmlns:a16="http://schemas.microsoft.com/office/drawing/2014/main" id="{A37112F8-3BA2-4403-9736-1A22C5FA4C1D}"/>
                </a:ext>
              </a:extLst>
            </p:cNvPr>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9" name="Line 279">
              <a:extLst>
                <a:ext uri="{FF2B5EF4-FFF2-40B4-BE49-F238E27FC236}">
                  <a16:creationId xmlns:a16="http://schemas.microsoft.com/office/drawing/2014/main" id="{5EF93D23-90D4-46D1-90FD-6F9998DBC7DB}"/>
                </a:ext>
              </a:extLst>
            </p:cNvPr>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0" name="Freeform 280">
              <a:extLst>
                <a:ext uri="{FF2B5EF4-FFF2-40B4-BE49-F238E27FC236}">
                  <a16:creationId xmlns:a16="http://schemas.microsoft.com/office/drawing/2014/main" id="{5FFFA99B-871F-471E-987E-77581AAD4293}"/>
                </a:ext>
              </a:extLst>
            </p:cNvPr>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41" name="Line 281">
              <a:extLst>
                <a:ext uri="{FF2B5EF4-FFF2-40B4-BE49-F238E27FC236}">
                  <a16:creationId xmlns:a16="http://schemas.microsoft.com/office/drawing/2014/main" id="{470DA6F7-7658-474E-B953-541F075CE82F}"/>
                </a:ext>
              </a:extLst>
            </p:cNvPr>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2" name="Freeform 282">
              <a:extLst>
                <a:ext uri="{FF2B5EF4-FFF2-40B4-BE49-F238E27FC236}">
                  <a16:creationId xmlns:a16="http://schemas.microsoft.com/office/drawing/2014/main" id="{4C2E5FDD-078A-4432-AED1-8CE0A7BCF65E}"/>
                </a:ext>
              </a:extLst>
            </p:cNvPr>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43" name="Line 283">
              <a:extLst>
                <a:ext uri="{FF2B5EF4-FFF2-40B4-BE49-F238E27FC236}">
                  <a16:creationId xmlns:a16="http://schemas.microsoft.com/office/drawing/2014/main" id="{1595A2FB-DA91-4423-83C4-474A43A72573}"/>
                </a:ext>
              </a:extLst>
            </p:cNvPr>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4" name="Freeform 284">
              <a:extLst>
                <a:ext uri="{FF2B5EF4-FFF2-40B4-BE49-F238E27FC236}">
                  <a16:creationId xmlns:a16="http://schemas.microsoft.com/office/drawing/2014/main" id="{6BA58E32-749E-4F2A-AE8F-63FB741212CD}"/>
                </a:ext>
              </a:extLst>
            </p:cNvPr>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45" name="Line 285">
              <a:extLst>
                <a:ext uri="{FF2B5EF4-FFF2-40B4-BE49-F238E27FC236}">
                  <a16:creationId xmlns:a16="http://schemas.microsoft.com/office/drawing/2014/main" id="{326F3950-D66E-448F-809D-304A8BBACE26}"/>
                </a:ext>
              </a:extLst>
            </p:cNvPr>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6" name="Freeform 286">
              <a:extLst>
                <a:ext uri="{FF2B5EF4-FFF2-40B4-BE49-F238E27FC236}">
                  <a16:creationId xmlns:a16="http://schemas.microsoft.com/office/drawing/2014/main" id="{5E0431CB-9397-4C8B-BD3B-234BC2E5760A}"/>
                </a:ext>
              </a:extLst>
            </p:cNvPr>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47" name="Line 287">
              <a:extLst>
                <a:ext uri="{FF2B5EF4-FFF2-40B4-BE49-F238E27FC236}">
                  <a16:creationId xmlns:a16="http://schemas.microsoft.com/office/drawing/2014/main" id="{856B1AF0-4E72-4406-B588-044BDE9E7AEC}"/>
                </a:ext>
              </a:extLst>
            </p:cNvPr>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8" name="Freeform 288">
              <a:extLst>
                <a:ext uri="{FF2B5EF4-FFF2-40B4-BE49-F238E27FC236}">
                  <a16:creationId xmlns:a16="http://schemas.microsoft.com/office/drawing/2014/main" id="{536555D3-CB88-4836-867A-44E76D397CB2}"/>
                </a:ext>
              </a:extLst>
            </p:cNvPr>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49" name="Line 289">
              <a:extLst>
                <a:ext uri="{FF2B5EF4-FFF2-40B4-BE49-F238E27FC236}">
                  <a16:creationId xmlns:a16="http://schemas.microsoft.com/office/drawing/2014/main" id="{1E4D1A77-D3CC-487E-A1E7-35BD5FC5A96B}"/>
                </a:ext>
              </a:extLst>
            </p:cNvPr>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0" name="Freeform 290">
              <a:extLst>
                <a:ext uri="{FF2B5EF4-FFF2-40B4-BE49-F238E27FC236}">
                  <a16:creationId xmlns:a16="http://schemas.microsoft.com/office/drawing/2014/main" id="{960C11C2-C55E-4F84-9A6F-1BA083792356}"/>
                </a:ext>
              </a:extLst>
            </p:cNvPr>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1" name="Line 291">
              <a:extLst>
                <a:ext uri="{FF2B5EF4-FFF2-40B4-BE49-F238E27FC236}">
                  <a16:creationId xmlns:a16="http://schemas.microsoft.com/office/drawing/2014/main" id="{614514BD-0A95-49BF-AB08-6845A9EAC681}"/>
                </a:ext>
              </a:extLst>
            </p:cNvPr>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2" name="Freeform 292">
              <a:extLst>
                <a:ext uri="{FF2B5EF4-FFF2-40B4-BE49-F238E27FC236}">
                  <a16:creationId xmlns:a16="http://schemas.microsoft.com/office/drawing/2014/main" id="{AC967097-A797-4742-B287-11ED72375C35}"/>
                </a:ext>
              </a:extLst>
            </p:cNvPr>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3" name="Line 293">
              <a:extLst>
                <a:ext uri="{FF2B5EF4-FFF2-40B4-BE49-F238E27FC236}">
                  <a16:creationId xmlns:a16="http://schemas.microsoft.com/office/drawing/2014/main" id="{D1A1704B-8016-41A0-A948-DADA0BBBABCA}"/>
                </a:ext>
              </a:extLst>
            </p:cNvPr>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4" name="Freeform 294">
              <a:extLst>
                <a:ext uri="{FF2B5EF4-FFF2-40B4-BE49-F238E27FC236}">
                  <a16:creationId xmlns:a16="http://schemas.microsoft.com/office/drawing/2014/main" id="{72FD29A3-B3B3-4634-A59D-A84FCBA6D783}"/>
                </a:ext>
              </a:extLst>
            </p:cNvPr>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5" name="Line 295">
              <a:extLst>
                <a:ext uri="{FF2B5EF4-FFF2-40B4-BE49-F238E27FC236}">
                  <a16:creationId xmlns:a16="http://schemas.microsoft.com/office/drawing/2014/main" id="{E93F7708-1C0F-4947-BAB4-F0ADDC21033C}"/>
                </a:ext>
              </a:extLst>
            </p:cNvPr>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6" name="Freeform 296">
              <a:extLst>
                <a:ext uri="{FF2B5EF4-FFF2-40B4-BE49-F238E27FC236}">
                  <a16:creationId xmlns:a16="http://schemas.microsoft.com/office/drawing/2014/main" id="{7F86F2FC-3CA9-4F5E-A9C3-7DE3A9735752}"/>
                </a:ext>
              </a:extLst>
            </p:cNvPr>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7" name="Line 297">
              <a:extLst>
                <a:ext uri="{FF2B5EF4-FFF2-40B4-BE49-F238E27FC236}">
                  <a16:creationId xmlns:a16="http://schemas.microsoft.com/office/drawing/2014/main" id="{D24445C3-C0F4-4EE8-9E30-B3DAC297BAC6}"/>
                </a:ext>
              </a:extLst>
            </p:cNvPr>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8" name="Freeform 298">
              <a:extLst>
                <a:ext uri="{FF2B5EF4-FFF2-40B4-BE49-F238E27FC236}">
                  <a16:creationId xmlns:a16="http://schemas.microsoft.com/office/drawing/2014/main" id="{636F9ADC-34CE-4938-9E9C-3CE2A1003A86}"/>
                </a:ext>
              </a:extLst>
            </p:cNvPr>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9" name="Line 299">
              <a:extLst>
                <a:ext uri="{FF2B5EF4-FFF2-40B4-BE49-F238E27FC236}">
                  <a16:creationId xmlns:a16="http://schemas.microsoft.com/office/drawing/2014/main" id="{FB5801A7-4002-47DD-BF4A-3EF864FFFB6C}"/>
                </a:ext>
              </a:extLst>
            </p:cNvPr>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0" name="Freeform 300">
              <a:extLst>
                <a:ext uri="{FF2B5EF4-FFF2-40B4-BE49-F238E27FC236}">
                  <a16:creationId xmlns:a16="http://schemas.microsoft.com/office/drawing/2014/main" id="{2001B6AF-0FBA-49B9-96D9-DC588E410CD0}"/>
                </a:ext>
              </a:extLst>
            </p:cNvPr>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61" name="Line 301">
              <a:extLst>
                <a:ext uri="{FF2B5EF4-FFF2-40B4-BE49-F238E27FC236}">
                  <a16:creationId xmlns:a16="http://schemas.microsoft.com/office/drawing/2014/main" id="{BD5EEBEB-F74E-40ED-9849-626D3C893727}"/>
                </a:ext>
              </a:extLst>
            </p:cNvPr>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2" name="Freeform 302">
              <a:extLst>
                <a:ext uri="{FF2B5EF4-FFF2-40B4-BE49-F238E27FC236}">
                  <a16:creationId xmlns:a16="http://schemas.microsoft.com/office/drawing/2014/main" id="{3005B17F-02F3-40EA-8B1B-2F381D091A7E}"/>
                </a:ext>
              </a:extLst>
            </p:cNvPr>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63" name="Line 303">
              <a:extLst>
                <a:ext uri="{FF2B5EF4-FFF2-40B4-BE49-F238E27FC236}">
                  <a16:creationId xmlns:a16="http://schemas.microsoft.com/office/drawing/2014/main" id="{7F806BA0-87E6-4D85-A79A-B8EB888090C7}"/>
                </a:ext>
              </a:extLst>
            </p:cNvPr>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4" name="Freeform 304">
              <a:extLst>
                <a:ext uri="{FF2B5EF4-FFF2-40B4-BE49-F238E27FC236}">
                  <a16:creationId xmlns:a16="http://schemas.microsoft.com/office/drawing/2014/main" id="{D8ECED57-6DDD-4ACA-8C4D-5214B995BF20}"/>
                </a:ext>
              </a:extLst>
            </p:cNvPr>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65" name="Line 305">
              <a:extLst>
                <a:ext uri="{FF2B5EF4-FFF2-40B4-BE49-F238E27FC236}">
                  <a16:creationId xmlns:a16="http://schemas.microsoft.com/office/drawing/2014/main" id="{B8EC28C0-25F1-4863-AB99-33184BF2C103}"/>
                </a:ext>
              </a:extLst>
            </p:cNvPr>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6" name="Freeform 306">
              <a:extLst>
                <a:ext uri="{FF2B5EF4-FFF2-40B4-BE49-F238E27FC236}">
                  <a16:creationId xmlns:a16="http://schemas.microsoft.com/office/drawing/2014/main" id="{85E47A21-48D1-4A7A-BC0B-DFFD4D0D18C0}"/>
                </a:ext>
              </a:extLst>
            </p:cNvPr>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67" name="Line 307">
              <a:extLst>
                <a:ext uri="{FF2B5EF4-FFF2-40B4-BE49-F238E27FC236}">
                  <a16:creationId xmlns:a16="http://schemas.microsoft.com/office/drawing/2014/main" id="{9048B06F-B713-4950-883C-22EE24D29E96}"/>
                </a:ext>
              </a:extLst>
            </p:cNvPr>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8" name="Freeform 308">
              <a:extLst>
                <a:ext uri="{FF2B5EF4-FFF2-40B4-BE49-F238E27FC236}">
                  <a16:creationId xmlns:a16="http://schemas.microsoft.com/office/drawing/2014/main" id="{98F5012A-C9C6-44E3-A1B9-B67CD59DA0DD}"/>
                </a:ext>
              </a:extLst>
            </p:cNvPr>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69" name="Line 309">
              <a:extLst>
                <a:ext uri="{FF2B5EF4-FFF2-40B4-BE49-F238E27FC236}">
                  <a16:creationId xmlns:a16="http://schemas.microsoft.com/office/drawing/2014/main" id="{90FF14C2-137F-4E81-B92D-9F44394F9C82}"/>
                </a:ext>
              </a:extLst>
            </p:cNvPr>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0" name="Freeform 310">
              <a:extLst>
                <a:ext uri="{FF2B5EF4-FFF2-40B4-BE49-F238E27FC236}">
                  <a16:creationId xmlns:a16="http://schemas.microsoft.com/office/drawing/2014/main" id="{55251E78-AE4C-480B-B6F7-1F997CE8DE5A}"/>
                </a:ext>
              </a:extLst>
            </p:cNvPr>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1" name="Line 311">
              <a:extLst>
                <a:ext uri="{FF2B5EF4-FFF2-40B4-BE49-F238E27FC236}">
                  <a16:creationId xmlns:a16="http://schemas.microsoft.com/office/drawing/2014/main" id="{7DC06CCF-DB21-4983-BC10-95D4E00F4525}"/>
                </a:ext>
              </a:extLst>
            </p:cNvPr>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2" name="Freeform 312">
              <a:extLst>
                <a:ext uri="{FF2B5EF4-FFF2-40B4-BE49-F238E27FC236}">
                  <a16:creationId xmlns:a16="http://schemas.microsoft.com/office/drawing/2014/main" id="{36179792-30FF-4C35-A092-EA9B93AD5A0F}"/>
                </a:ext>
              </a:extLst>
            </p:cNvPr>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3" name="Line 313">
              <a:extLst>
                <a:ext uri="{FF2B5EF4-FFF2-40B4-BE49-F238E27FC236}">
                  <a16:creationId xmlns:a16="http://schemas.microsoft.com/office/drawing/2014/main" id="{AD960BDC-FBF4-4A1B-9924-7952BF0F98A0}"/>
                </a:ext>
              </a:extLst>
            </p:cNvPr>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4" name="Freeform 314">
              <a:extLst>
                <a:ext uri="{FF2B5EF4-FFF2-40B4-BE49-F238E27FC236}">
                  <a16:creationId xmlns:a16="http://schemas.microsoft.com/office/drawing/2014/main" id="{F1B94F6A-100D-403C-A1E1-D4152DCD22F9}"/>
                </a:ext>
              </a:extLst>
            </p:cNvPr>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5" name="Line 315">
              <a:extLst>
                <a:ext uri="{FF2B5EF4-FFF2-40B4-BE49-F238E27FC236}">
                  <a16:creationId xmlns:a16="http://schemas.microsoft.com/office/drawing/2014/main" id="{7A8D29D9-9320-4FDC-B811-B1BF600AC4FE}"/>
                </a:ext>
              </a:extLst>
            </p:cNvPr>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6" name="Freeform 316">
              <a:extLst>
                <a:ext uri="{FF2B5EF4-FFF2-40B4-BE49-F238E27FC236}">
                  <a16:creationId xmlns:a16="http://schemas.microsoft.com/office/drawing/2014/main" id="{77710709-9057-4D22-B93F-D0FB5EACE2B8}"/>
                </a:ext>
              </a:extLst>
            </p:cNvPr>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7" name="Line 317">
              <a:extLst>
                <a:ext uri="{FF2B5EF4-FFF2-40B4-BE49-F238E27FC236}">
                  <a16:creationId xmlns:a16="http://schemas.microsoft.com/office/drawing/2014/main" id="{998259E6-9CA9-404B-A621-0FBAC3FB2E50}"/>
                </a:ext>
              </a:extLst>
            </p:cNvPr>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8" name="Freeform 318">
              <a:extLst>
                <a:ext uri="{FF2B5EF4-FFF2-40B4-BE49-F238E27FC236}">
                  <a16:creationId xmlns:a16="http://schemas.microsoft.com/office/drawing/2014/main" id="{9840D03F-34DC-4660-B909-D81427CE7796}"/>
                </a:ext>
              </a:extLst>
            </p:cNvPr>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9" name="Line 319">
              <a:extLst>
                <a:ext uri="{FF2B5EF4-FFF2-40B4-BE49-F238E27FC236}">
                  <a16:creationId xmlns:a16="http://schemas.microsoft.com/office/drawing/2014/main" id="{D1B2F40D-D003-4BFC-8F22-6B4FFE8C1EA8}"/>
                </a:ext>
              </a:extLst>
            </p:cNvPr>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0" name="Freeform 320">
              <a:extLst>
                <a:ext uri="{FF2B5EF4-FFF2-40B4-BE49-F238E27FC236}">
                  <a16:creationId xmlns:a16="http://schemas.microsoft.com/office/drawing/2014/main" id="{DA154731-49C6-47DD-92D4-BB041567611D}"/>
                </a:ext>
              </a:extLst>
            </p:cNvPr>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81" name="Line 321">
              <a:extLst>
                <a:ext uri="{FF2B5EF4-FFF2-40B4-BE49-F238E27FC236}">
                  <a16:creationId xmlns:a16="http://schemas.microsoft.com/office/drawing/2014/main" id="{D3B5E1B4-7C92-4DE5-9B65-B0394D078BC9}"/>
                </a:ext>
              </a:extLst>
            </p:cNvPr>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2" name="Freeform 322">
              <a:extLst>
                <a:ext uri="{FF2B5EF4-FFF2-40B4-BE49-F238E27FC236}">
                  <a16:creationId xmlns:a16="http://schemas.microsoft.com/office/drawing/2014/main" id="{DBA6D49E-A568-4BBF-8570-ABEE0750472C}"/>
                </a:ext>
              </a:extLst>
            </p:cNvPr>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83" name="Line 323">
              <a:extLst>
                <a:ext uri="{FF2B5EF4-FFF2-40B4-BE49-F238E27FC236}">
                  <a16:creationId xmlns:a16="http://schemas.microsoft.com/office/drawing/2014/main" id="{84B045E2-366D-4E2B-AFC9-538522F6C89C}"/>
                </a:ext>
              </a:extLst>
            </p:cNvPr>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4" name="Freeform 324">
              <a:extLst>
                <a:ext uri="{FF2B5EF4-FFF2-40B4-BE49-F238E27FC236}">
                  <a16:creationId xmlns:a16="http://schemas.microsoft.com/office/drawing/2014/main" id="{FBD3215A-1C37-4CD0-8298-0C357F458733}"/>
                </a:ext>
              </a:extLst>
            </p:cNvPr>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85" name="Line 325">
              <a:extLst>
                <a:ext uri="{FF2B5EF4-FFF2-40B4-BE49-F238E27FC236}">
                  <a16:creationId xmlns:a16="http://schemas.microsoft.com/office/drawing/2014/main" id="{C670EE78-0387-4ABC-9598-114CB80DBF00}"/>
                </a:ext>
              </a:extLst>
            </p:cNvPr>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6" name="Freeform 326">
              <a:extLst>
                <a:ext uri="{FF2B5EF4-FFF2-40B4-BE49-F238E27FC236}">
                  <a16:creationId xmlns:a16="http://schemas.microsoft.com/office/drawing/2014/main" id="{9F9688C7-4748-48AA-8F63-7D12682CDAA1}"/>
                </a:ext>
              </a:extLst>
            </p:cNvPr>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87" name="Line 327">
              <a:extLst>
                <a:ext uri="{FF2B5EF4-FFF2-40B4-BE49-F238E27FC236}">
                  <a16:creationId xmlns:a16="http://schemas.microsoft.com/office/drawing/2014/main" id="{6C8EDEFA-06AD-4F53-AC62-136C4229A271}"/>
                </a:ext>
              </a:extLst>
            </p:cNvPr>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8" name="Freeform 328">
              <a:extLst>
                <a:ext uri="{FF2B5EF4-FFF2-40B4-BE49-F238E27FC236}">
                  <a16:creationId xmlns:a16="http://schemas.microsoft.com/office/drawing/2014/main" id="{24FCF054-F254-4A25-8979-F0EFFD28885F}"/>
                </a:ext>
              </a:extLst>
            </p:cNvPr>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89" name="Line 329">
              <a:extLst>
                <a:ext uri="{FF2B5EF4-FFF2-40B4-BE49-F238E27FC236}">
                  <a16:creationId xmlns:a16="http://schemas.microsoft.com/office/drawing/2014/main" id="{00280CF1-EA10-4C43-815E-D166F5F0103B}"/>
                </a:ext>
              </a:extLst>
            </p:cNvPr>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0" name="Freeform 330">
              <a:extLst>
                <a:ext uri="{FF2B5EF4-FFF2-40B4-BE49-F238E27FC236}">
                  <a16:creationId xmlns:a16="http://schemas.microsoft.com/office/drawing/2014/main" id="{ECBE5E2F-A378-4352-ABD1-F1155A802E07}"/>
                </a:ext>
              </a:extLst>
            </p:cNvPr>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1" name="Line 331">
              <a:extLst>
                <a:ext uri="{FF2B5EF4-FFF2-40B4-BE49-F238E27FC236}">
                  <a16:creationId xmlns:a16="http://schemas.microsoft.com/office/drawing/2014/main" id="{6872AB42-0414-4F52-AD91-E2E06B7B0627}"/>
                </a:ext>
              </a:extLst>
            </p:cNvPr>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2" name="Freeform 332">
              <a:extLst>
                <a:ext uri="{FF2B5EF4-FFF2-40B4-BE49-F238E27FC236}">
                  <a16:creationId xmlns:a16="http://schemas.microsoft.com/office/drawing/2014/main" id="{05FDBFB4-7FF6-40F8-AD88-03D5AF921456}"/>
                </a:ext>
              </a:extLst>
            </p:cNvPr>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3" name="Line 333">
              <a:extLst>
                <a:ext uri="{FF2B5EF4-FFF2-40B4-BE49-F238E27FC236}">
                  <a16:creationId xmlns:a16="http://schemas.microsoft.com/office/drawing/2014/main" id="{A42521DB-F1A0-45B7-B6DB-8EAA675F0C49}"/>
                </a:ext>
              </a:extLst>
            </p:cNvPr>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4" name="Freeform 334">
              <a:extLst>
                <a:ext uri="{FF2B5EF4-FFF2-40B4-BE49-F238E27FC236}">
                  <a16:creationId xmlns:a16="http://schemas.microsoft.com/office/drawing/2014/main" id="{57A221DE-E0FC-4E3C-82F2-614126F1003B}"/>
                </a:ext>
              </a:extLst>
            </p:cNvPr>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5" name="Line 335">
              <a:extLst>
                <a:ext uri="{FF2B5EF4-FFF2-40B4-BE49-F238E27FC236}">
                  <a16:creationId xmlns:a16="http://schemas.microsoft.com/office/drawing/2014/main" id="{E79DFDD1-BA52-4A95-B74B-D8AFCA8761F4}"/>
                </a:ext>
              </a:extLst>
            </p:cNvPr>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6" name="Freeform 336">
              <a:extLst>
                <a:ext uri="{FF2B5EF4-FFF2-40B4-BE49-F238E27FC236}">
                  <a16:creationId xmlns:a16="http://schemas.microsoft.com/office/drawing/2014/main" id="{928F4FB5-3962-4D82-AAA0-A5F85D1B2A35}"/>
                </a:ext>
              </a:extLst>
            </p:cNvPr>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7" name="Line 337">
              <a:extLst>
                <a:ext uri="{FF2B5EF4-FFF2-40B4-BE49-F238E27FC236}">
                  <a16:creationId xmlns:a16="http://schemas.microsoft.com/office/drawing/2014/main" id="{8A8F4EB9-89B9-4411-8C09-88309E6B09E3}"/>
                </a:ext>
              </a:extLst>
            </p:cNvPr>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8" name="Freeform 338">
              <a:extLst>
                <a:ext uri="{FF2B5EF4-FFF2-40B4-BE49-F238E27FC236}">
                  <a16:creationId xmlns:a16="http://schemas.microsoft.com/office/drawing/2014/main" id="{89FD2FD9-986B-40C5-914E-B6B31294FDB5}"/>
                </a:ext>
              </a:extLst>
            </p:cNvPr>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9" name="Line 339">
              <a:extLst>
                <a:ext uri="{FF2B5EF4-FFF2-40B4-BE49-F238E27FC236}">
                  <a16:creationId xmlns:a16="http://schemas.microsoft.com/office/drawing/2014/main" id="{F0F580DF-1626-4B08-8DBF-96E6E48E5C89}"/>
                </a:ext>
              </a:extLst>
            </p:cNvPr>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0" name="Freeform 340">
              <a:extLst>
                <a:ext uri="{FF2B5EF4-FFF2-40B4-BE49-F238E27FC236}">
                  <a16:creationId xmlns:a16="http://schemas.microsoft.com/office/drawing/2014/main" id="{8BF63AC9-C648-4805-83BD-330A4C01C786}"/>
                </a:ext>
              </a:extLst>
            </p:cNvPr>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01" name="Line 341">
              <a:extLst>
                <a:ext uri="{FF2B5EF4-FFF2-40B4-BE49-F238E27FC236}">
                  <a16:creationId xmlns:a16="http://schemas.microsoft.com/office/drawing/2014/main" id="{BCD2A061-5DDE-4CE5-A193-3B91085BB747}"/>
                </a:ext>
              </a:extLst>
            </p:cNvPr>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2" name="Freeform 342">
              <a:extLst>
                <a:ext uri="{FF2B5EF4-FFF2-40B4-BE49-F238E27FC236}">
                  <a16:creationId xmlns:a16="http://schemas.microsoft.com/office/drawing/2014/main" id="{BFB08228-ABA0-4924-A499-2ED0423E2584}"/>
                </a:ext>
              </a:extLst>
            </p:cNvPr>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03" name="Line 343">
              <a:extLst>
                <a:ext uri="{FF2B5EF4-FFF2-40B4-BE49-F238E27FC236}">
                  <a16:creationId xmlns:a16="http://schemas.microsoft.com/office/drawing/2014/main" id="{3AB12038-30A1-4140-9CD0-C6B8C1D6B871}"/>
                </a:ext>
              </a:extLst>
            </p:cNvPr>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4" name="Freeform 344">
              <a:extLst>
                <a:ext uri="{FF2B5EF4-FFF2-40B4-BE49-F238E27FC236}">
                  <a16:creationId xmlns:a16="http://schemas.microsoft.com/office/drawing/2014/main" id="{37C3F3D4-C53D-4FEC-84A7-A25747FB6DCB}"/>
                </a:ext>
              </a:extLst>
            </p:cNvPr>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05" name="Line 345">
              <a:extLst>
                <a:ext uri="{FF2B5EF4-FFF2-40B4-BE49-F238E27FC236}">
                  <a16:creationId xmlns:a16="http://schemas.microsoft.com/office/drawing/2014/main" id="{A98D3BBC-51C2-424B-B18F-3D72E46B3BCA}"/>
                </a:ext>
              </a:extLst>
            </p:cNvPr>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6" name="Freeform 346">
              <a:extLst>
                <a:ext uri="{FF2B5EF4-FFF2-40B4-BE49-F238E27FC236}">
                  <a16:creationId xmlns:a16="http://schemas.microsoft.com/office/drawing/2014/main" id="{394B6E8C-42F4-4E9F-BBB8-DC5B0EBCA928}"/>
                </a:ext>
              </a:extLst>
            </p:cNvPr>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07" name="Line 347">
              <a:extLst>
                <a:ext uri="{FF2B5EF4-FFF2-40B4-BE49-F238E27FC236}">
                  <a16:creationId xmlns:a16="http://schemas.microsoft.com/office/drawing/2014/main" id="{484FB451-FC9A-40C3-9186-0BD5392688A7}"/>
                </a:ext>
              </a:extLst>
            </p:cNvPr>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8" name="Freeform 348">
              <a:extLst>
                <a:ext uri="{FF2B5EF4-FFF2-40B4-BE49-F238E27FC236}">
                  <a16:creationId xmlns:a16="http://schemas.microsoft.com/office/drawing/2014/main" id="{9766993F-AD8D-4339-8686-5C081DF72A49}"/>
                </a:ext>
              </a:extLst>
            </p:cNvPr>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09" name="Line 349">
              <a:extLst>
                <a:ext uri="{FF2B5EF4-FFF2-40B4-BE49-F238E27FC236}">
                  <a16:creationId xmlns:a16="http://schemas.microsoft.com/office/drawing/2014/main" id="{19A94218-566A-42D9-AAF1-48EAE53A5B97}"/>
                </a:ext>
              </a:extLst>
            </p:cNvPr>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10" name="Freeform 350">
              <a:extLst>
                <a:ext uri="{FF2B5EF4-FFF2-40B4-BE49-F238E27FC236}">
                  <a16:creationId xmlns:a16="http://schemas.microsoft.com/office/drawing/2014/main" id="{8A48A1E7-FDCB-4625-988E-F6FEF2FA3A32}"/>
                </a:ext>
              </a:extLst>
            </p:cNvPr>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1" name="Line 351">
              <a:extLst>
                <a:ext uri="{FF2B5EF4-FFF2-40B4-BE49-F238E27FC236}">
                  <a16:creationId xmlns:a16="http://schemas.microsoft.com/office/drawing/2014/main" id="{0E4EE63F-CF3E-4DEB-9DE3-94B04F41A4A5}"/>
                </a:ext>
              </a:extLst>
            </p:cNvPr>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12" name="Freeform 352">
              <a:extLst>
                <a:ext uri="{FF2B5EF4-FFF2-40B4-BE49-F238E27FC236}">
                  <a16:creationId xmlns:a16="http://schemas.microsoft.com/office/drawing/2014/main" id="{B039D992-17B9-4355-AF43-291FE1B4DECE}"/>
                </a:ext>
              </a:extLst>
            </p:cNvPr>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3" name="Line 353">
              <a:extLst>
                <a:ext uri="{FF2B5EF4-FFF2-40B4-BE49-F238E27FC236}">
                  <a16:creationId xmlns:a16="http://schemas.microsoft.com/office/drawing/2014/main" id="{B9314C53-D447-4E21-8B18-216A37AD21CD}"/>
                </a:ext>
              </a:extLst>
            </p:cNvPr>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14" name="Freeform 354">
              <a:extLst>
                <a:ext uri="{FF2B5EF4-FFF2-40B4-BE49-F238E27FC236}">
                  <a16:creationId xmlns:a16="http://schemas.microsoft.com/office/drawing/2014/main" id="{D3AA8E4C-EF38-41DA-A629-080A51EF21EA}"/>
                </a:ext>
              </a:extLst>
            </p:cNvPr>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5" name="Line 355">
              <a:extLst>
                <a:ext uri="{FF2B5EF4-FFF2-40B4-BE49-F238E27FC236}">
                  <a16:creationId xmlns:a16="http://schemas.microsoft.com/office/drawing/2014/main" id="{23F7555A-786E-4E4B-965F-26436035043E}"/>
                </a:ext>
              </a:extLst>
            </p:cNvPr>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16" name="Freeform 356">
              <a:extLst>
                <a:ext uri="{FF2B5EF4-FFF2-40B4-BE49-F238E27FC236}">
                  <a16:creationId xmlns:a16="http://schemas.microsoft.com/office/drawing/2014/main" id="{21C9859E-1F7C-4321-9F5A-BC492DCB0D48}"/>
                </a:ext>
              </a:extLst>
            </p:cNvPr>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7" name="Line 357">
              <a:extLst>
                <a:ext uri="{FF2B5EF4-FFF2-40B4-BE49-F238E27FC236}">
                  <a16:creationId xmlns:a16="http://schemas.microsoft.com/office/drawing/2014/main" id="{C0E815AC-6272-4A87-BF82-A55C655380F5}"/>
                </a:ext>
              </a:extLst>
            </p:cNvPr>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518" name="Freeform 7">
            <a:extLst>
              <a:ext uri="{FF2B5EF4-FFF2-40B4-BE49-F238E27FC236}">
                <a16:creationId xmlns:a16="http://schemas.microsoft.com/office/drawing/2014/main" id="{76C2F225-B2CA-434C-A912-1DD79F2249DB}"/>
              </a:ext>
            </a:extLst>
          </p:cNvPr>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9" name="Freeform 7">
            <a:extLst>
              <a:ext uri="{FF2B5EF4-FFF2-40B4-BE49-F238E27FC236}">
                <a16:creationId xmlns:a16="http://schemas.microsoft.com/office/drawing/2014/main" id="{01CE68A5-9187-46BE-A247-453075FBC82E}"/>
              </a:ext>
            </a:extLst>
          </p:cNvPr>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0" name="Freeform 7">
            <a:extLst>
              <a:ext uri="{FF2B5EF4-FFF2-40B4-BE49-F238E27FC236}">
                <a16:creationId xmlns:a16="http://schemas.microsoft.com/office/drawing/2014/main" id="{0DA49277-BC5F-4C7B-86AB-9F98DBCDA7F0}"/>
              </a:ext>
            </a:extLst>
          </p:cNvPr>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1" name="Freeform 7">
            <a:extLst>
              <a:ext uri="{FF2B5EF4-FFF2-40B4-BE49-F238E27FC236}">
                <a16:creationId xmlns:a16="http://schemas.microsoft.com/office/drawing/2014/main" id="{F1005CAA-69F2-475A-A2C7-D25796390435}"/>
              </a:ext>
            </a:extLst>
          </p:cNvPr>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2" name="文本框 521">
            <a:extLst>
              <a:ext uri="{FF2B5EF4-FFF2-40B4-BE49-F238E27FC236}">
                <a16:creationId xmlns:a16="http://schemas.microsoft.com/office/drawing/2014/main" id="{8B526D67-E306-4878-975A-EA67A2676E49}"/>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a:solidFill>
                  <a:schemeClr val="tx1"/>
                </a:solidFill>
                <a:latin typeface="Agency FB" panose="020B0503020202020204" pitchFamily="34" charset="0"/>
                <a:ea typeface="+mn-ea"/>
                <a:cs typeface="+mn-ea"/>
                <a:sym typeface="+mn-lt"/>
              </a:rPr>
              <a:t>01</a:t>
            </a:r>
            <a:endParaRPr lang="zh-CN" altLang="en-US" sz="5400" dirty="0">
              <a:solidFill>
                <a:schemeClr val="tx1"/>
              </a:solidFill>
              <a:latin typeface="Agency FB" panose="020B0503020202020204" pitchFamily="34" charset="0"/>
              <a:ea typeface="+mn-ea"/>
              <a:cs typeface="+mn-ea"/>
              <a:sym typeface="+mn-lt"/>
            </a:endParaRPr>
          </a:p>
        </p:txBody>
      </p:sp>
      <p:cxnSp>
        <p:nvCxnSpPr>
          <p:cNvPr id="523" name="直接连接符 522">
            <a:extLst>
              <a:ext uri="{FF2B5EF4-FFF2-40B4-BE49-F238E27FC236}">
                <a16:creationId xmlns:a16="http://schemas.microsoft.com/office/drawing/2014/main" id="{1F3234F6-0761-45D0-BC3E-A118E95AA4F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4" name="组合 523">
            <a:extLst>
              <a:ext uri="{FF2B5EF4-FFF2-40B4-BE49-F238E27FC236}">
                <a16:creationId xmlns:a16="http://schemas.microsoft.com/office/drawing/2014/main" id="{3098EA57-39D0-4553-8C68-1D367AE5B10C}"/>
              </a:ext>
            </a:extLst>
          </p:cNvPr>
          <p:cNvGrpSpPr/>
          <p:nvPr/>
        </p:nvGrpSpPr>
        <p:grpSpPr>
          <a:xfrm>
            <a:off x="6398334" y="3497694"/>
            <a:ext cx="366880" cy="350676"/>
            <a:chOff x="4400550" y="6078538"/>
            <a:chExt cx="503238" cy="481012"/>
          </a:xfrm>
          <a:solidFill>
            <a:schemeClr val="bg1"/>
          </a:solidFill>
        </p:grpSpPr>
        <p:sp>
          <p:nvSpPr>
            <p:cNvPr id="525" name="Freeform 15">
              <a:extLst>
                <a:ext uri="{FF2B5EF4-FFF2-40B4-BE49-F238E27FC236}">
                  <a16:creationId xmlns:a16="http://schemas.microsoft.com/office/drawing/2014/main" id="{634744F9-0281-45F2-B521-71C873D14BF4}"/>
                </a:ext>
              </a:extLst>
            </p:cNvPr>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6" name="Freeform 16">
              <a:extLst>
                <a:ext uri="{FF2B5EF4-FFF2-40B4-BE49-F238E27FC236}">
                  <a16:creationId xmlns:a16="http://schemas.microsoft.com/office/drawing/2014/main" id="{643489B1-179E-4926-8886-D1A51DAF4C5E}"/>
                </a:ext>
              </a:extLst>
            </p:cNvPr>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27" name="组合 526">
            <a:extLst>
              <a:ext uri="{FF2B5EF4-FFF2-40B4-BE49-F238E27FC236}">
                <a16:creationId xmlns:a16="http://schemas.microsoft.com/office/drawing/2014/main" id="{0D15492B-B4F0-494E-B9CA-B45916A9A82F}"/>
              </a:ext>
            </a:extLst>
          </p:cNvPr>
          <p:cNvGrpSpPr/>
          <p:nvPr/>
        </p:nvGrpSpPr>
        <p:grpSpPr>
          <a:xfrm>
            <a:off x="4971734" y="4426343"/>
            <a:ext cx="295124" cy="349521"/>
            <a:chOff x="1566863" y="5118100"/>
            <a:chExt cx="404812" cy="479426"/>
          </a:xfrm>
          <a:solidFill>
            <a:schemeClr val="bg1"/>
          </a:solidFill>
        </p:grpSpPr>
        <p:sp>
          <p:nvSpPr>
            <p:cNvPr id="528" name="Freeform 42">
              <a:extLst>
                <a:ext uri="{FF2B5EF4-FFF2-40B4-BE49-F238E27FC236}">
                  <a16:creationId xmlns:a16="http://schemas.microsoft.com/office/drawing/2014/main" id="{14278918-DB96-4DE4-A108-B221C9A6AE51}"/>
                </a:ext>
              </a:extLst>
            </p:cNvPr>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9" name="Freeform 43">
              <a:extLst>
                <a:ext uri="{FF2B5EF4-FFF2-40B4-BE49-F238E27FC236}">
                  <a16:creationId xmlns:a16="http://schemas.microsoft.com/office/drawing/2014/main" id="{1AA94E0C-5CBA-4636-A207-F1FA41C8F033}"/>
                </a:ext>
              </a:extLst>
            </p:cNvPr>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0" name="Freeform 44">
              <a:extLst>
                <a:ext uri="{FF2B5EF4-FFF2-40B4-BE49-F238E27FC236}">
                  <a16:creationId xmlns:a16="http://schemas.microsoft.com/office/drawing/2014/main" id="{B36FE6D7-DFD4-4A6B-BBA2-53CB3EC5179C}"/>
                </a:ext>
              </a:extLst>
            </p:cNvPr>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1" name="Freeform 45">
              <a:extLst>
                <a:ext uri="{FF2B5EF4-FFF2-40B4-BE49-F238E27FC236}">
                  <a16:creationId xmlns:a16="http://schemas.microsoft.com/office/drawing/2014/main" id="{55BC1816-6FC3-447D-9512-BCBBB0191341}"/>
                </a:ext>
              </a:extLst>
            </p:cNvPr>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2" name="Freeform 46">
              <a:extLst>
                <a:ext uri="{FF2B5EF4-FFF2-40B4-BE49-F238E27FC236}">
                  <a16:creationId xmlns:a16="http://schemas.microsoft.com/office/drawing/2014/main" id="{07D84BA2-9DDD-40D1-837C-37D65C52A963}"/>
                </a:ext>
              </a:extLst>
            </p:cNvPr>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3" name="Freeform 47">
              <a:extLst>
                <a:ext uri="{FF2B5EF4-FFF2-40B4-BE49-F238E27FC236}">
                  <a16:creationId xmlns:a16="http://schemas.microsoft.com/office/drawing/2014/main" id="{08E7CD01-63A8-4F17-A34C-62BA64F76399}"/>
                </a:ext>
              </a:extLst>
            </p:cNvPr>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34" name="组合 533">
            <a:extLst>
              <a:ext uri="{FF2B5EF4-FFF2-40B4-BE49-F238E27FC236}">
                <a16:creationId xmlns:a16="http://schemas.microsoft.com/office/drawing/2014/main" id="{B1C2817A-6686-48EE-A7C9-860659E2A877}"/>
              </a:ext>
            </a:extLst>
          </p:cNvPr>
          <p:cNvGrpSpPr/>
          <p:nvPr/>
        </p:nvGrpSpPr>
        <p:grpSpPr>
          <a:xfrm>
            <a:off x="6936681" y="2561658"/>
            <a:ext cx="214110" cy="350676"/>
            <a:chOff x="6427788" y="5110163"/>
            <a:chExt cx="293688" cy="481012"/>
          </a:xfrm>
          <a:solidFill>
            <a:schemeClr val="bg1"/>
          </a:solidFill>
        </p:grpSpPr>
        <p:sp>
          <p:nvSpPr>
            <p:cNvPr id="535" name="Freeform 55">
              <a:extLst>
                <a:ext uri="{FF2B5EF4-FFF2-40B4-BE49-F238E27FC236}">
                  <a16:creationId xmlns:a16="http://schemas.microsoft.com/office/drawing/2014/main" id="{16003BE2-728D-4A42-BE8A-87FA896526C6}"/>
                </a:ext>
              </a:extLst>
            </p:cNvPr>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6" name="Freeform 56">
              <a:extLst>
                <a:ext uri="{FF2B5EF4-FFF2-40B4-BE49-F238E27FC236}">
                  <a16:creationId xmlns:a16="http://schemas.microsoft.com/office/drawing/2014/main" id="{0ABB6179-42DD-4D76-90DB-4EF51C8CAA3C}"/>
                </a:ext>
              </a:extLst>
            </p:cNvPr>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37" name="Freeform 65">
            <a:extLst>
              <a:ext uri="{FF2B5EF4-FFF2-40B4-BE49-F238E27FC236}">
                <a16:creationId xmlns:a16="http://schemas.microsoft.com/office/drawing/2014/main" id="{CB56E849-746B-406A-A86E-1B86FC713305}"/>
              </a:ext>
            </a:extLst>
          </p:cNvPr>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8" name="Group 4">
            <a:extLst>
              <a:ext uri="{FF2B5EF4-FFF2-40B4-BE49-F238E27FC236}">
                <a16:creationId xmlns:a16="http://schemas.microsoft.com/office/drawing/2014/main" id="{A45370B6-CA24-454C-81BE-4E647FFAD5DF}"/>
              </a:ext>
            </a:extLst>
          </p:cNvPr>
          <p:cNvGrpSpPr/>
          <p:nvPr/>
        </p:nvGrpSpPr>
        <p:grpSpPr>
          <a:xfrm>
            <a:off x="7916495" y="2067605"/>
            <a:ext cx="2244938" cy="675185"/>
            <a:chOff x="8479612" y="2464939"/>
            <a:chExt cx="2806700" cy="900247"/>
          </a:xfrm>
        </p:grpSpPr>
        <p:sp>
          <p:nvSpPr>
            <p:cNvPr id="539" name="TextBox 28">
              <a:extLst>
                <a:ext uri="{FF2B5EF4-FFF2-40B4-BE49-F238E27FC236}">
                  <a16:creationId xmlns:a16="http://schemas.microsoft.com/office/drawing/2014/main" id="{3068EFF6-61A0-42EC-9BE9-719BEAD52CBE}"/>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40" name="Rectangle 29">
              <a:extLst>
                <a:ext uri="{FF2B5EF4-FFF2-40B4-BE49-F238E27FC236}">
                  <a16:creationId xmlns:a16="http://schemas.microsoft.com/office/drawing/2014/main" id="{D3866CE6-6225-41DD-B1E9-923CE0847D4F}"/>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41" name="Group 4">
            <a:extLst>
              <a:ext uri="{FF2B5EF4-FFF2-40B4-BE49-F238E27FC236}">
                <a16:creationId xmlns:a16="http://schemas.microsoft.com/office/drawing/2014/main" id="{3916DF76-D4F7-4155-9B4B-90CA0E7AAE7F}"/>
              </a:ext>
            </a:extLst>
          </p:cNvPr>
          <p:cNvGrpSpPr/>
          <p:nvPr/>
        </p:nvGrpSpPr>
        <p:grpSpPr>
          <a:xfrm>
            <a:off x="2124302" y="3765392"/>
            <a:ext cx="2244938" cy="675185"/>
            <a:chOff x="8479612" y="2464939"/>
            <a:chExt cx="2806700" cy="900247"/>
          </a:xfrm>
        </p:grpSpPr>
        <p:sp>
          <p:nvSpPr>
            <p:cNvPr id="542" name="TextBox 28">
              <a:extLst>
                <a:ext uri="{FF2B5EF4-FFF2-40B4-BE49-F238E27FC236}">
                  <a16:creationId xmlns:a16="http://schemas.microsoft.com/office/drawing/2014/main" id="{91B04E7F-CF63-44AD-B765-2D7576B3EF4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标题文本预设</a:t>
              </a:r>
            </a:p>
          </p:txBody>
        </p:sp>
        <p:sp>
          <p:nvSpPr>
            <p:cNvPr id="543" name="Rectangle 29">
              <a:extLst>
                <a:ext uri="{FF2B5EF4-FFF2-40B4-BE49-F238E27FC236}">
                  <a16:creationId xmlns:a16="http://schemas.microsoft.com/office/drawing/2014/main" id="{5F88647C-037E-41B0-B9C7-007121B84811}"/>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44" name="Group 4">
            <a:extLst>
              <a:ext uri="{FF2B5EF4-FFF2-40B4-BE49-F238E27FC236}">
                <a16:creationId xmlns:a16="http://schemas.microsoft.com/office/drawing/2014/main" id="{05DFE49A-7E0C-4CEE-B93E-060F7E40CD19}"/>
              </a:ext>
            </a:extLst>
          </p:cNvPr>
          <p:cNvGrpSpPr/>
          <p:nvPr/>
        </p:nvGrpSpPr>
        <p:grpSpPr>
          <a:xfrm>
            <a:off x="8044208" y="3781050"/>
            <a:ext cx="2244938" cy="675185"/>
            <a:chOff x="8479612" y="2464939"/>
            <a:chExt cx="2806700" cy="900247"/>
          </a:xfrm>
        </p:grpSpPr>
        <p:sp>
          <p:nvSpPr>
            <p:cNvPr id="545" name="TextBox 28">
              <a:extLst>
                <a:ext uri="{FF2B5EF4-FFF2-40B4-BE49-F238E27FC236}">
                  <a16:creationId xmlns:a16="http://schemas.microsoft.com/office/drawing/2014/main" id="{49B8235B-31A0-4F22-AF09-E1D3B5483AC6}"/>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46" name="Rectangle 29">
              <a:extLst>
                <a:ext uri="{FF2B5EF4-FFF2-40B4-BE49-F238E27FC236}">
                  <a16:creationId xmlns:a16="http://schemas.microsoft.com/office/drawing/2014/main" id="{E2A06D3D-CD98-4B64-8EFC-54DA0F0483A6}"/>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37906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fade">
                                      <p:cBhvr>
                                        <p:cTn id="7" dur="750"/>
                                        <p:tgtEl>
                                          <p:spTgt spid="52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52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52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518"/>
                                        </p:tgtEl>
                                        <p:attrNameLst>
                                          <p:attrName>style.visibility</p:attrName>
                                        </p:attrNameLst>
                                      </p:cBhvr>
                                      <p:to>
                                        <p:strVal val="visible"/>
                                      </p:to>
                                    </p:set>
                                    <p:animEffect transition="in" filter="fade">
                                      <p:cBhvr>
                                        <p:cTn id="14" dur="750"/>
                                        <p:tgtEl>
                                          <p:spTgt spid="51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51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51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519"/>
                                        </p:tgtEl>
                                        <p:attrNameLst>
                                          <p:attrName>style.visibility</p:attrName>
                                        </p:attrNameLst>
                                      </p:cBhvr>
                                      <p:to>
                                        <p:strVal val="visible"/>
                                      </p:to>
                                    </p:set>
                                    <p:animEffect transition="in" filter="fade">
                                      <p:cBhvr>
                                        <p:cTn id="21" dur="750"/>
                                        <p:tgtEl>
                                          <p:spTgt spid="51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51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520"/>
                                        </p:tgtEl>
                                        <p:attrNameLst>
                                          <p:attrName>style.visibility</p:attrName>
                                        </p:attrNameLst>
                                      </p:cBhvr>
                                      <p:to>
                                        <p:strVal val="visible"/>
                                      </p:to>
                                    </p:set>
                                    <p:animEffect transition="in" filter="fade">
                                      <p:cBhvr>
                                        <p:cTn id="26" dur="750"/>
                                        <p:tgtEl>
                                          <p:spTgt spid="52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520"/>
                                        </p:tgtEl>
                                        <p:attrNameLst>
                                          <p:attrName>ppt_x</p:attrName>
                                          <p:attrName>ppt_y</p:attrName>
                                        </p:attrNameLst>
                                      </p:cBhvr>
                                      <p:rCtr x="781" y="0"/>
                                    </p:animMotion>
                                  </p:childTnLst>
                                </p:cTn>
                              </p:par>
                              <p:par>
                                <p:cTn id="29" presetID="31" presetClass="entr" presetSubtype="0" fill="hold" nodeType="withEffect">
                                  <p:stCondLst>
                                    <p:cond delay="0"/>
                                  </p:stCondLst>
                                  <p:childTnLst>
                                    <p:set>
                                      <p:cBhvr>
                                        <p:cTn id="30" dur="1" fill="hold">
                                          <p:stCondLst>
                                            <p:cond delay="0"/>
                                          </p:stCondLst>
                                        </p:cTn>
                                        <p:tgtEl>
                                          <p:spTgt spid="523"/>
                                        </p:tgtEl>
                                        <p:attrNameLst>
                                          <p:attrName>style.visibility</p:attrName>
                                        </p:attrNameLst>
                                      </p:cBhvr>
                                      <p:to>
                                        <p:strVal val="visible"/>
                                      </p:to>
                                    </p:set>
                                    <p:anim calcmode="lin" valueType="num">
                                      <p:cBhvr>
                                        <p:cTn id="31" dur="1000" fill="hold"/>
                                        <p:tgtEl>
                                          <p:spTgt spid="523"/>
                                        </p:tgtEl>
                                        <p:attrNameLst>
                                          <p:attrName>ppt_w</p:attrName>
                                        </p:attrNameLst>
                                      </p:cBhvr>
                                      <p:tavLst>
                                        <p:tav tm="0">
                                          <p:val>
                                            <p:fltVal val="0"/>
                                          </p:val>
                                        </p:tav>
                                        <p:tav tm="100000">
                                          <p:val>
                                            <p:strVal val="#ppt_w"/>
                                          </p:val>
                                        </p:tav>
                                      </p:tavLst>
                                    </p:anim>
                                    <p:anim calcmode="lin" valueType="num">
                                      <p:cBhvr>
                                        <p:cTn id="32" dur="1000" fill="hold"/>
                                        <p:tgtEl>
                                          <p:spTgt spid="523"/>
                                        </p:tgtEl>
                                        <p:attrNameLst>
                                          <p:attrName>ppt_h</p:attrName>
                                        </p:attrNameLst>
                                      </p:cBhvr>
                                      <p:tavLst>
                                        <p:tav tm="0">
                                          <p:val>
                                            <p:fltVal val="0"/>
                                          </p:val>
                                        </p:tav>
                                        <p:tav tm="100000">
                                          <p:val>
                                            <p:strVal val="#ppt_h"/>
                                          </p:val>
                                        </p:tav>
                                      </p:tavLst>
                                    </p:anim>
                                    <p:anim calcmode="lin" valueType="num">
                                      <p:cBhvr>
                                        <p:cTn id="33" dur="1000" fill="hold"/>
                                        <p:tgtEl>
                                          <p:spTgt spid="523"/>
                                        </p:tgtEl>
                                        <p:attrNameLst>
                                          <p:attrName>style.rotation</p:attrName>
                                        </p:attrNameLst>
                                      </p:cBhvr>
                                      <p:tavLst>
                                        <p:tav tm="0">
                                          <p:val>
                                            <p:fltVal val="90"/>
                                          </p:val>
                                        </p:tav>
                                        <p:tav tm="100000">
                                          <p:val>
                                            <p:fltVal val="0"/>
                                          </p:val>
                                        </p:tav>
                                      </p:tavLst>
                                    </p:anim>
                                    <p:animEffect transition="in" filter="fade">
                                      <p:cBhvr>
                                        <p:cTn id="34" dur="1000"/>
                                        <p:tgtEl>
                                          <p:spTgt spid="523"/>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22"/>
                                        </p:tgtEl>
                                        <p:attrNameLst>
                                          <p:attrName>style.visibility</p:attrName>
                                        </p:attrNameLst>
                                      </p:cBhvr>
                                      <p:to>
                                        <p:strVal val="visible"/>
                                      </p:to>
                                    </p:set>
                                    <p:animEffect transition="in" filter="fade">
                                      <p:cBhvr>
                                        <p:cTn id="37" dur="500"/>
                                        <p:tgtEl>
                                          <p:spTgt spid="522"/>
                                        </p:tgtEl>
                                      </p:cBhvr>
                                    </p:animEffect>
                                  </p:childTnLst>
                                </p:cTn>
                              </p:par>
                              <p:par>
                                <p:cTn id="38" presetID="42" presetClass="path" presetSubtype="0" decel="30000" fill="hold" grpId="1" nodeType="withEffect">
                                  <p:stCondLst>
                                    <p:cond delay="250"/>
                                  </p:stCondLst>
                                  <p:childTnLst>
                                    <p:animMotion origin="layout" path="M -2.08333E-6 -4.81481E-6 L 0.03373 0.04399 " pathEditMode="relative" rAng="0" ptsTypes="AA">
                                      <p:cBhvr>
                                        <p:cTn id="39" dur="750" spd="-100000" fill="hold"/>
                                        <p:tgtEl>
                                          <p:spTgt spid="522"/>
                                        </p:tgtEl>
                                        <p:attrNameLst>
                                          <p:attrName>ppt_x</p:attrName>
                                          <p:attrName>ppt_y</p:attrName>
                                        </p:attrNameLst>
                                      </p:cBhvr>
                                      <p:rCtr x="1680" y="2199"/>
                                    </p:animMotion>
                                  </p:childTnLst>
                                </p:cTn>
                              </p:par>
                              <p:par>
                                <p:cTn id="40" presetID="53" presetClass="entr" presetSubtype="16" fill="hold" nodeType="withEffect">
                                  <p:stCondLst>
                                    <p:cond delay="1250"/>
                                  </p:stCondLst>
                                  <p:childTnLst>
                                    <p:set>
                                      <p:cBhvr>
                                        <p:cTn id="41" dur="1" fill="hold">
                                          <p:stCondLst>
                                            <p:cond delay="0"/>
                                          </p:stCondLst>
                                        </p:cTn>
                                        <p:tgtEl>
                                          <p:spTgt spid="527"/>
                                        </p:tgtEl>
                                        <p:attrNameLst>
                                          <p:attrName>style.visibility</p:attrName>
                                        </p:attrNameLst>
                                      </p:cBhvr>
                                      <p:to>
                                        <p:strVal val="visible"/>
                                      </p:to>
                                    </p:set>
                                    <p:anim calcmode="lin" valueType="num">
                                      <p:cBhvr>
                                        <p:cTn id="42" dur="750" fill="hold"/>
                                        <p:tgtEl>
                                          <p:spTgt spid="527"/>
                                        </p:tgtEl>
                                        <p:attrNameLst>
                                          <p:attrName>ppt_w</p:attrName>
                                        </p:attrNameLst>
                                      </p:cBhvr>
                                      <p:tavLst>
                                        <p:tav tm="0">
                                          <p:val>
                                            <p:fltVal val="0"/>
                                          </p:val>
                                        </p:tav>
                                        <p:tav tm="100000">
                                          <p:val>
                                            <p:strVal val="#ppt_w"/>
                                          </p:val>
                                        </p:tav>
                                      </p:tavLst>
                                    </p:anim>
                                    <p:anim calcmode="lin" valueType="num">
                                      <p:cBhvr>
                                        <p:cTn id="43" dur="750" fill="hold"/>
                                        <p:tgtEl>
                                          <p:spTgt spid="527"/>
                                        </p:tgtEl>
                                        <p:attrNameLst>
                                          <p:attrName>ppt_h</p:attrName>
                                        </p:attrNameLst>
                                      </p:cBhvr>
                                      <p:tavLst>
                                        <p:tav tm="0">
                                          <p:val>
                                            <p:fltVal val="0"/>
                                          </p:val>
                                        </p:tav>
                                        <p:tav tm="100000">
                                          <p:val>
                                            <p:strVal val="#ppt_h"/>
                                          </p:val>
                                        </p:tav>
                                      </p:tavLst>
                                    </p:anim>
                                    <p:animEffect transition="in" filter="fade">
                                      <p:cBhvr>
                                        <p:cTn id="44" dur="750"/>
                                        <p:tgtEl>
                                          <p:spTgt spid="527"/>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537"/>
                                        </p:tgtEl>
                                        <p:attrNameLst>
                                          <p:attrName>style.visibility</p:attrName>
                                        </p:attrNameLst>
                                      </p:cBhvr>
                                      <p:to>
                                        <p:strVal val="visible"/>
                                      </p:to>
                                    </p:set>
                                    <p:anim calcmode="lin" valueType="num">
                                      <p:cBhvr>
                                        <p:cTn id="47" dur="750" fill="hold"/>
                                        <p:tgtEl>
                                          <p:spTgt spid="537"/>
                                        </p:tgtEl>
                                        <p:attrNameLst>
                                          <p:attrName>ppt_w</p:attrName>
                                        </p:attrNameLst>
                                      </p:cBhvr>
                                      <p:tavLst>
                                        <p:tav tm="0">
                                          <p:val>
                                            <p:fltVal val="0"/>
                                          </p:val>
                                        </p:tav>
                                        <p:tav tm="100000">
                                          <p:val>
                                            <p:strVal val="#ppt_w"/>
                                          </p:val>
                                        </p:tav>
                                      </p:tavLst>
                                    </p:anim>
                                    <p:anim calcmode="lin" valueType="num">
                                      <p:cBhvr>
                                        <p:cTn id="48" dur="750" fill="hold"/>
                                        <p:tgtEl>
                                          <p:spTgt spid="537"/>
                                        </p:tgtEl>
                                        <p:attrNameLst>
                                          <p:attrName>ppt_h</p:attrName>
                                        </p:attrNameLst>
                                      </p:cBhvr>
                                      <p:tavLst>
                                        <p:tav tm="0">
                                          <p:val>
                                            <p:fltVal val="0"/>
                                          </p:val>
                                        </p:tav>
                                        <p:tav tm="100000">
                                          <p:val>
                                            <p:strVal val="#ppt_h"/>
                                          </p:val>
                                        </p:tav>
                                      </p:tavLst>
                                    </p:anim>
                                    <p:animEffect transition="in" filter="fade">
                                      <p:cBhvr>
                                        <p:cTn id="49" dur="750"/>
                                        <p:tgtEl>
                                          <p:spTgt spid="537"/>
                                        </p:tgtEl>
                                      </p:cBhvr>
                                    </p:animEffect>
                                  </p:childTnLst>
                                </p:cTn>
                              </p:par>
                              <p:par>
                                <p:cTn id="50" presetID="53" presetClass="entr" presetSubtype="16" fill="hold" nodeType="withEffect">
                                  <p:stCondLst>
                                    <p:cond delay="1250"/>
                                  </p:stCondLst>
                                  <p:childTnLst>
                                    <p:set>
                                      <p:cBhvr>
                                        <p:cTn id="51" dur="1" fill="hold">
                                          <p:stCondLst>
                                            <p:cond delay="0"/>
                                          </p:stCondLst>
                                        </p:cTn>
                                        <p:tgtEl>
                                          <p:spTgt spid="534"/>
                                        </p:tgtEl>
                                        <p:attrNameLst>
                                          <p:attrName>style.visibility</p:attrName>
                                        </p:attrNameLst>
                                      </p:cBhvr>
                                      <p:to>
                                        <p:strVal val="visible"/>
                                      </p:to>
                                    </p:set>
                                    <p:anim calcmode="lin" valueType="num">
                                      <p:cBhvr>
                                        <p:cTn id="52" dur="750" fill="hold"/>
                                        <p:tgtEl>
                                          <p:spTgt spid="534"/>
                                        </p:tgtEl>
                                        <p:attrNameLst>
                                          <p:attrName>ppt_w</p:attrName>
                                        </p:attrNameLst>
                                      </p:cBhvr>
                                      <p:tavLst>
                                        <p:tav tm="0">
                                          <p:val>
                                            <p:fltVal val="0"/>
                                          </p:val>
                                        </p:tav>
                                        <p:tav tm="100000">
                                          <p:val>
                                            <p:strVal val="#ppt_w"/>
                                          </p:val>
                                        </p:tav>
                                      </p:tavLst>
                                    </p:anim>
                                    <p:anim calcmode="lin" valueType="num">
                                      <p:cBhvr>
                                        <p:cTn id="53" dur="750" fill="hold"/>
                                        <p:tgtEl>
                                          <p:spTgt spid="534"/>
                                        </p:tgtEl>
                                        <p:attrNameLst>
                                          <p:attrName>ppt_h</p:attrName>
                                        </p:attrNameLst>
                                      </p:cBhvr>
                                      <p:tavLst>
                                        <p:tav tm="0">
                                          <p:val>
                                            <p:fltVal val="0"/>
                                          </p:val>
                                        </p:tav>
                                        <p:tav tm="100000">
                                          <p:val>
                                            <p:strVal val="#ppt_h"/>
                                          </p:val>
                                        </p:tav>
                                      </p:tavLst>
                                    </p:anim>
                                    <p:animEffect transition="in" filter="fade">
                                      <p:cBhvr>
                                        <p:cTn id="54" dur="750"/>
                                        <p:tgtEl>
                                          <p:spTgt spid="534"/>
                                        </p:tgtEl>
                                      </p:cBhvr>
                                    </p:animEffect>
                                  </p:childTnLst>
                                </p:cTn>
                              </p:par>
                              <p:par>
                                <p:cTn id="55" presetID="53" presetClass="entr" presetSubtype="16" fill="hold" nodeType="withEffect">
                                  <p:stCondLst>
                                    <p:cond delay="1250"/>
                                  </p:stCondLst>
                                  <p:childTnLst>
                                    <p:set>
                                      <p:cBhvr>
                                        <p:cTn id="56" dur="1" fill="hold">
                                          <p:stCondLst>
                                            <p:cond delay="0"/>
                                          </p:stCondLst>
                                        </p:cTn>
                                        <p:tgtEl>
                                          <p:spTgt spid="524"/>
                                        </p:tgtEl>
                                        <p:attrNameLst>
                                          <p:attrName>style.visibility</p:attrName>
                                        </p:attrNameLst>
                                      </p:cBhvr>
                                      <p:to>
                                        <p:strVal val="visible"/>
                                      </p:to>
                                    </p:set>
                                    <p:anim calcmode="lin" valueType="num">
                                      <p:cBhvr>
                                        <p:cTn id="57" dur="750" fill="hold"/>
                                        <p:tgtEl>
                                          <p:spTgt spid="524"/>
                                        </p:tgtEl>
                                        <p:attrNameLst>
                                          <p:attrName>ppt_w</p:attrName>
                                        </p:attrNameLst>
                                      </p:cBhvr>
                                      <p:tavLst>
                                        <p:tav tm="0">
                                          <p:val>
                                            <p:fltVal val="0"/>
                                          </p:val>
                                        </p:tav>
                                        <p:tav tm="100000">
                                          <p:val>
                                            <p:strVal val="#ppt_w"/>
                                          </p:val>
                                        </p:tav>
                                      </p:tavLst>
                                    </p:anim>
                                    <p:anim calcmode="lin" valueType="num">
                                      <p:cBhvr>
                                        <p:cTn id="58" dur="750" fill="hold"/>
                                        <p:tgtEl>
                                          <p:spTgt spid="524"/>
                                        </p:tgtEl>
                                        <p:attrNameLst>
                                          <p:attrName>ppt_h</p:attrName>
                                        </p:attrNameLst>
                                      </p:cBhvr>
                                      <p:tavLst>
                                        <p:tav tm="0">
                                          <p:val>
                                            <p:fltVal val="0"/>
                                          </p:val>
                                        </p:tav>
                                        <p:tav tm="100000">
                                          <p:val>
                                            <p:strVal val="#ppt_h"/>
                                          </p:val>
                                        </p:tav>
                                      </p:tavLst>
                                    </p:anim>
                                    <p:animEffect transition="in" filter="fade">
                                      <p:cBhvr>
                                        <p:cTn id="59" dur="750"/>
                                        <p:tgtEl>
                                          <p:spTgt spid="524"/>
                                        </p:tgtEl>
                                      </p:cBhvr>
                                    </p:animEffect>
                                  </p:childTnLst>
                                </p:cTn>
                              </p:par>
                              <p:par>
                                <p:cTn id="60" presetID="31" presetClass="entr" presetSubtype="0" fill="hold" grpId="0" nodeType="withEffect">
                                  <p:stCondLst>
                                    <p:cond delay="750"/>
                                  </p:stCondLst>
                                  <p:childTnLst>
                                    <p:set>
                                      <p:cBhvr>
                                        <p:cTn id="61" dur="1" fill="hold">
                                          <p:stCondLst>
                                            <p:cond delay="0"/>
                                          </p:stCondLst>
                                        </p:cTn>
                                        <p:tgtEl>
                                          <p:spTgt spid="2"/>
                                        </p:tgtEl>
                                        <p:attrNameLst>
                                          <p:attrName>style.visibility</p:attrName>
                                        </p:attrNameLst>
                                      </p:cBhvr>
                                      <p:to>
                                        <p:strVal val="visible"/>
                                      </p:to>
                                    </p:set>
                                    <p:anim calcmode="lin" valueType="num">
                                      <p:cBhvr>
                                        <p:cTn id="62" dur="1000" fill="hold"/>
                                        <p:tgtEl>
                                          <p:spTgt spid="2"/>
                                        </p:tgtEl>
                                        <p:attrNameLst>
                                          <p:attrName>ppt_w</p:attrName>
                                        </p:attrNameLst>
                                      </p:cBhvr>
                                      <p:tavLst>
                                        <p:tav tm="0">
                                          <p:val>
                                            <p:fltVal val="0"/>
                                          </p:val>
                                        </p:tav>
                                        <p:tav tm="100000">
                                          <p:val>
                                            <p:strVal val="#ppt_w"/>
                                          </p:val>
                                        </p:tav>
                                      </p:tavLst>
                                    </p:anim>
                                    <p:anim calcmode="lin" valueType="num">
                                      <p:cBhvr>
                                        <p:cTn id="63" dur="1000" fill="hold"/>
                                        <p:tgtEl>
                                          <p:spTgt spid="2"/>
                                        </p:tgtEl>
                                        <p:attrNameLst>
                                          <p:attrName>ppt_h</p:attrName>
                                        </p:attrNameLst>
                                      </p:cBhvr>
                                      <p:tavLst>
                                        <p:tav tm="0">
                                          <p:val>
                                            <p:fltVal val="0"/>
                                          </p:val>
                                        </p:tav>
                                        <p:tav tm="100000">
                                          <p:val>
                                            <p:strVal val="#ppt_h"/>
                                          </p:val>
                                        </p:tav>
                                      </p:tavLst>
                                    </p:anim>
                                    <p:anim calcmode="lin" valueType="num">
                                      <p:cBhvr>
                                        <p:cTn id="64" dur="1000" fill="hold"/>
                                        <p:tgtEl>
                                          <p:spTgt spid="2"/>
                                        </p:tgtEl>
                                        <p:attrNameLst>
                                          <p:attrName>style.rotation</p:attrName>
                                        </p:attrNameLst>
                                      </p:cBhvr>
                                      <p:tavLst>
                                        <p:tav tm="0">
                                          <p:val>
                                            <p:fltVal val="90"/>
                                          </p:val>
                                        </p:tav>
                                        <p:tav tm="100000">
                                          <p:val>
                                            <p:fltVal val="0"/>
                                          </p:val>
                                        </p:tav>
                                      </p:tavLst>
                                    </p:anim>
                                    <p:animEffect transition="in" filter="fade">
                                      <p:cBhvr>
                                        <p:cTn id="65" dur="1000"/>
                                        <p:tgtEl>
                                          <p:spTgt spid="2"/>
                                        </p:tgtEl>
                                      </p:cBhvr>
                                    </p:animEffect>
                                  </p:childTnLst>
                                </p:cTn>
                              </p:par>
                              <p:par>
                                <p:cTn id="66" presetID="31" presetClass="entr" presetSubtype="0" fill="hold" grpId="0" nodeType="withEffect">
                                  <p:stCondLst>
                                    <p:cond delay="750"/>
                                  </p:stCondLst>
                                  <p:childTnLst>
                                    <p:set>
                                      <p:cBhvr>
                                        <p:cTn id="67" dur="1" fill="hold">
                                          <p:stCondLst>
                                            <p:cond delay="0"/>
                                          </p:stCondLst>
                                        </p:cTn>
                                        <p:tgtEl>
                                          <p:spTgt spid="3"/>
                                        </p:tgtEl>
                                        <p:attrNameLst>
                                          <p:attrName>style.visibility</p:attrName>
                                        </p:attrNameLst>
                                      </p:cBhvr>
                                      <p:to>
                                        <p:strVal val="visible"/>
                                      </p:to>
                                    </p:set>
                                    <p:anim calcmode="lin" valueType="num">
                                      <p:cBhvr>
                                        <p:cTn id="68" dur="1000" fill="hold"/>
                                        <p:tgtEl>
                                          <p:spTgt spid="3"/>
                                        </p:tgtEl>
                                        <p:attrNameLst>
                                          <p:attrName>ppt_w</p:attrName>
                                        </p:attrNameLst>
                                      </p:cBhvr>
                                      <p:tavLst>
                                        <p:tav tm="0">
                                          <p:val>
                                            <p:fltVal val="0"/>
                                          </p:val>
                                        </p:tav>
                                        <p:tav tm="100000">
                                          <p:val>
                                            <p:strVal val="#ppt_w"/>
                                          </p:val>
                                        </p:tav>
                                      </p:tavLst>
                                    </p:anim>
                                    <p:anim calcmode="lin" valueType="num">
                                      <p:cBhvr>
                                        <p:cTn id="69" dur="1000" fill="hold"/>
                                        <p:tgtEl>
                                          <p:spTgt spid="3"/>
                                        </p:tgtEl>
                                        <p:attrNameLst>
                                          <p:attrName>ppt_h</p:attrName>
                                        </p:attrNameLst>
                                      </p:cBhvr>
                                      <p:tavLst>
                                        <p:tav tm="0">
                                          <p:val>
                                            <p:fltVal val="0"/>
                                          </p:val>
                                        </p:tav>
                                        <p:tav tm="100000">
                                          <p:val>
                                            <p:strVal val="#ppt_h"/>
                                          </p:val>
                                        </p:tav>
                                      </p:tavLst>
                                    </p:anim>
                                    <p:anim calcmode="lin" valueType="num">
                                      <p:cBhvr>
                                        <p:cTn id="70" dur="1000" fill="hold"/>
                                        <p:tgtEl>
                                          <p:spTgt spid="3"/>
                                        </p:tgtEl>
                                        <p:attrNameLst>
                                          <p:attrName>style.rotation</p:attrName>
                                        </p:attrNameLst>
                                      </p:cBhvr>
                                      <p:tavLst>
                                        <p:tav tm="0">
                                          <p:val>
                                            <p:fltVal val="90"/>
                                          </p:val>
                                        </p:tav>
                                        <p:tav tm="100000">
                                          <p:val>
                                            <p:fltVal val="0"/>
                                          </p:val>
                                        </p:tav>
                                      </p:tavLst>
                                    </p:anim>
                                    <p:animEffect transition="in" filter="fade">
                                      <p:cBhvr>
                                        <p:cTn id="71" dur="1000"/>
                                        <p:tgtEl>
                                          <p:spTgt spid="3"/>
                                        </p:tgtEl>
                                      </p:cBhvr>
                                    </p:animEffect>
                                  </p:childTnLst>
                                </p:cTn>
                              </p:par>
                              <p:par>
                                <p:cTn id="72" presetID="31" presetClass="entr" presetSubtype="0" fill="hold" grpId="0" nodeType="withEffect">
                                  <p:stCondLst>
                                    <p:cond delay="750"/>
                                  </p:stCondLst>
                                  <p:childTnLst>
                                    <p:set>
                                      <p:cBhvr>
                                        <p:cTn id="73" dur="1" fill="hold">
                                          <p:stCondLst>
                                            <p:cond delay="0"/>
                                          </p:stCondLst>
                                        </p:cTn>
                                        <p:tgtEl>
                                          <p:spTgt spid="4"/>
                                        </p:tgtEl>
                                        <p:attrNameLst>
                                          <p:attrName>style.visibility</p:attrName>
                                        </p:attrNameLst>
                                      </p:cBhvr>
                                      <p:to>
                                        <p:strVal val="visible"/>
                                      </p:to>
                                    </p:set>
                                    <p:anim calcmode="lin" valueType="num">
                                      <p:cBhvr>
                                        <p:cTn id="74" dur="1000" fill="hold"/>
                                        <p:tgtEl>
                                          <p:spTgt spid="4"/>
                                        </p:tgtEl>
                                        <p:attrNameLst>
                                          <p:attrName>ppt_w</p:attrName>
                                        </p:attrNameLst>
                                      </p:cBhvr>
                                      <p:tavLst>
                                        <p:tav tm="0">
                                          <p:val>
                                            <p:fltVal val="0"/>
                                          </p:val>
                                        </p:tav>
                                        <p:tav tm="100000">
                                          <p:val>
                                            <p:strVal val="#ppt_w"/>
                                          </p:val>
                                        </p:tav>
                                      </p:tavLst>
                                    </p:anim>
                                    <p:anim calcmode="lin" valueType="num">
                                      <p:cBhvr>
                                        <p:cTn id="75" dur="1000" fill="hold"/>
                                        <p:tgtEl>
                                          <p:spTgt spid="4"/>
                                        </p:tgtEl>
                                        <p:attrNameLst>
                                          <p:attrName>ppt_h</p:attrName>
                                        </p:attrNameLst>
                                      </p:cBhvr>
                                      <p:tavLst>
                                        <p:tav tm="0">
                                          <p:val>
                                            <p:fltVal val="0"/>
                                          </p:val>
                                        </p:tav>
                                        <p:tav tm="100000">
                                          <p:val>
                                            <p:strVal val="#ppt_h"/>
                                          </p:val>
                                        </p:tav>
                                      </p:tavLst>
                                    </p:anim>
                                    <p:anim calcmode="lin" valueType="num">
                                      <p:cBhvr>
                                        <p:cTn id="76" dur="1000" fill="hold"/>
                                        <p:tgtEl>
                                          <p:spTgt spid="4"/>
                                        </p:tgtEl>
                                        <p:attrNameLst>
                                          <p:attrName>style.rotation</p:attrName>
                                        </p:attrNameLst>
                                      </p:cBhvr>
                                      <p:tavLst>
                                        <p:tav tm="0">
                                          <p:val>
                                            <p:fltVal val="90"/>
                                          </p:val>
                                        </p:tav>
                                        <p:tav tm="100000">
                                          <p:val>
                                            <p:fltVal val="0"/>
                                          </p:val>
                                        </p:tav>
                                      </p:tavLst>
                                    </p:anim>
                                    <p:animEffect transition="in" filter="fade">
                                      <p:cBhvr>
                                        <p:cTn id="77" dur="1000"/>
                                        <p:tgtEl>
                                          <p:spTgt spid="4"/>
                                        </p:tgtEl>
                                      </p:cBhvr>
                                    </p:animEffect>
                                  </p:childTnLst>
                                </p:cTn>
                              </p:par>
                              <p:par>
                                <p:cTn id="78" presetID="31" presetClass="entr" presetSubtype="0" fill="hold" grpId="0" nodeType="withEffect">
                                  <p:stCondLst>
                                    <p:cond delay="750"/>
                                  </p:stCondLst>
                                  <p:childTnLst>
                                    <p:set>
                                      <p:cBhvr>
                                        <p:cTn id="79" dur="1" fill="hold">
                                          <p:stCondLst>
                                            <p:cond delay="0"/>
                                          </p:stCondLst>
                                        </p:cTn>
                                        <p:tgtEl>
                                          <p:spTgt spid="5"/>
                                        </p:tgtEl>
                                        <p:attrNameLst>
                                          <p:attrName>style.visibility</p:attrName>
                                        </p:attrNameLst>
                                      </p:cBhvr>
                                      <p:to>
                                        <p:strVal val="visible"/>
                                      </p:to>
                                    </p:set>
                                    <p:anim calcmode="lin" valueType="num">
                                      <p:cBhvr>
                                        <p:cTn id="80" dur="1000" fill="hold"/>
                                        <p:tgtEl>
                                          <p:spTgt spid="5"/>
                                        </p:tgtEl>
                                        <p:attrNameLst>
                                          <p:attrName>ppt_w</p:attrName>
                                        </p:attrNameLst>
                                      </p:cBhvr>
                                      <p:tavLst>
                                        <p:tav tm="0">
                                          <p:val>
                                            <p:fltVal val="0"/>
                                          </p:val>
                                        </p:tav>
                                        <p:tav tm="100000">
                                          <p:val>
                                            <p:strVal val="#ppt_w"/>
                                          </p:val>
                                        </p:tav>
                                      </p:tavLst>
                                    </p:anim>
                                    <p:anim calcmode="lin" valueType="num">
                                      <p:cBhvr>
                                        <p:cTn id="81" dur="1000" fill="hold"/>
                                        <p:tgtEl>
                                          <p:spTgt spid="5"/>
                                        </p:tgtEl>
                                        <p:attrNameLst>
                                          <p:attrName>ppt_h</p:attrName>
                                        </p:attrNameLst>
                                      </p:cBhvr>
                                      <p:tavLst>
                                        <p:tav tm="0">
                                          <p:val>
                                            <p:fltVal val="0"/>
                                          </p:val>
                                        </p:tav>
                                        <p:tav tm="100000">
                                          <p:val>
                                            <p:strVal val="#ppt_h"/>
                                          </p:val>
                                        </p:tav>
                                      </p:tavLst>
                                    </p:anim>
                                    <p:anim calcmode="lin" valueType="num">
                                      <p:cBhvr>
                                        <p:cTn id="82" dur="1000" fill="hold"/>
                                        <p:tgtEl>
                                          <p:spTgt spid="5"/>
                                        </p:tgtEl>
                                        <p:attrNameLst>
                                          <p:attrName>style.rotation</p:attrName>
                                        </p:attrNameLst>
                                      </p:cBhvr>
                                      <p:tavLst>
                                        <p:tav tm="0">
                                          <p:val>
                                            <p:fltVal val="90"/>
                                          </p:val>
                                        </p:tav>
                                        <p:tav tm="100000">
                                          <p:val>
                                            <p:fltVal val="0"/>
                                          </p:val>
                                        </p:tav>
                                      </p:tavLst>
                                    </p:anim>
                                    <p:animEffect transition="in" filter="fade">
                                      <p:cBhvr>
                                        <p:cTn id="83" dur="1000"/>
                                        <p:tgtEl>
                                          <p:spTgt spid="5"/>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6"/>
                                        </p:tgtEl>
                                        <p:attrNameLst>
                                          <p:attrName>style.visibility</p:attrName>
                                        </p:attrNameLst>
                                      </p:cBhvr>
                                      <p:to>
                                        <p:strVal val="visible"/>
                                      </p:to>
                                    </p:set>
                                    <p:anim calcmode="lin" valueType="num">
                                      <p:cBhvr>
                                        <p:cTn id="86" dur="1000" fill="hold"/>
                                        <p:tgtEl>
                                          <p:spTgt spid="6"/>
                                        </p:tgtEl>
                                        <p:attrNameLst>
                                          <p:attrName>ppt_w</p:attrName>
                                        </p:attrNameLst>
                                      </p:cBhvr>
                                      <p:tavLst>
                                        <p:tav tm="0">
                                          <p:val>
                                            <p:fltVal val="0"/>
                                          </p:val>
                                        </p:tav>
                                        <p:tav tm="100000">
                                          <p:val>
                                            <p:strVal val="#ppt_w"/>
                                          </p:val>
                                        </p:tav>
                                      </p:tavLst>
                                    </p:anim>
                                    <p:anim calcmode="lin" valueType="num">
                                      <p:cBhvr>
                                        <p:cTn id="87" dur="1000" fill="hold"/>
                                        <p:tgtEl>
                                          <p:spTgt spid="6"/>
                                        </p:tgtEl>
                                        <p:attrNameLst>
                                          <p:attrName>ppt_h</p:attrName>
                                        </p:attrNameLst>
                                      </p:cBhvr>
                                      <p:tavLst>
                                        <p:tav tm="0">
                                          <p:val>
                                            <p:fltVal val="0"/>
                                          </p:val>
                                        </p:tav>
                                        <p:tav tm="100000">
                                          <p:val>
                                            <p:strVal val="#ppt_h"/>
                                          </p:val>
                                        </p:tav>
                                      </p:tavLst>
                                    </p:anim>
                                    <p:anim calcmode="lin" valueType="num">
                                      <p:cBhvr>
                                        <p:cTn id="88" dur="1000" fill="hold"/>
                                        <p:tgtEl>
                                          <p:spTgt spid="6"/>
                                        </p:tgtEl>
                                        <p:attrNameLst>
                                          <p:attrName>style.rotation</p:attrName>
                                        </p:attrNameLst>
                                      </p:cBhvr>
                                      <p:tavLst>
                                        <p:tav tm="0">
                                          <p:val>
                                            <p:fltVal val="90"/>
                                          </p:val>
                                        </p:tav>
                                        <p:tav tm="100000">
                                          <p:val>
                                            <p:fltVal val="0"/>
                                          </p:val>
                                        </p:tav>
                                      </p:tavLst>
                                    </p:anim>
                                    <p:animEffect transition="in" filter="fade">
                                      <p:cBhvr>
                                        <p:cTn id="89" dur="1000"/>
                                        <p:tgtEl>
                                          <p:spTgt spid="6"/>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
                                        </p:tgtEl>
                                        <p:attrNameLst>
                                          <p:attrName>style.visibility</p:attrName>
                                        </p:attrNameLst>
                                      </p:cBhvr>
                                      <p:to>
                                        <p:strVal val="visible"/>
                                      </p:to>
                                    </p:set>
                                    <p:anim calcmode="lin" valueType="num">
                                      <p:cBhvr>
                                        <p:cTn id="92" dur="1000" fill="hold"/>
                                        <p:tgtEl>
                                          <p:spTgt spid="7"/>
                                        </p:tgtEl>
                                        <p:attrNameLst>
                                          <p:attrName>ppt_w</p:attrName>
                                        </p:attrNameLst>
                                      </p:cBhvr>
                                      <p:tavLst>
                                        <p:tav tm="0">
                                          <p:val>
                                            <p:fltVal val="0"/>
                                          </p:val>
                                        </p:tav>
                                        <p:tav tm="100000">
                                          <p:val>
                                            <p:strVal val="#ppt_w"/>
                                          </p:val>
                                        </p:tav>
                                      </p:tavLst>
                                    </p:anim>
                                    <p:anim calcmode="lin" valueType="num">
                                      <p:cBhvr>
                                        <p:cTn id="93" dur="1000" fill="hold"/>
                                        <p:tgtEl>
                                          <p:spTgt spid="7"/>
                                        </p:tgtEl>
                                        <p:attrNameLst>
                                          <p:attrName>ppt_h</p:attrName>
                                        </p:attrNameLst>
                                      </p:cBhvr>
                                      <p:tavLst>
                                        <p:tav tm="0">
                                          <p:val>
                                            <p:fltVal val="0"/>
                                          </p:val>
                                        </p:tav>
                                        <p:tav tm="100000">
                                          <p:val>
                                            <p:strVal val="#ppt_h"/>
                                          </p:val>
                                        </p:tav>
                                      </p:tavLst>
                                    </p:anim>
                                    <p:anim calcmode="lin" valueType="num">
                                      <p:cBhvr>
                                        <p:cTn id="94" dur="1000" fill="hold"/>
                                        <p:tgtEl>
                                          <p:spTgt spid="7"/>
                                        </p:tgtEl>
                                        <p:attrNameLst>
                                          <p:attrName>style.rotation</p:attrName>
                                        </p:attrNameLst>
                                      </p:cBhvr>
                                      <p:tavLst>
                                        <p:tav tm="0">
                                          <p:val>
                                            <p:fltVal val="90"/>
                                          </p:val>
                                        </p:tav>
                                        <p:tav tm="100000">
                                          <p:val>
                                            <p:fltVal val="0"/>
                                          </p:val>
                                        </p:tav>
                                      </p:tavLst>
                                    </p:anim>
                                    <p:animEffect transition="in" filter="fade">
                                      <p:cBhvr>
                                        <p:cTn id="95" dur="1000"/>
                                        <p:tgtEl>
                                          <p:spTgt spid="7"/>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9"/>
                                        </p:tgtEl>
                                        <p:attrNameLst>
                                          <p:attrName>style.visibility</p:attrName>
                                        </p:attrNameLst>
                                      </p:cBhvr>
                                      <p:to>
                                        <p:strVal val="visible"/>
                                      </p:to>
                                    </p:set>
                                    <p:anim calcmode="lin" valueType="num">
                                      <p:cBhvr>
                                        <p:cTn id="104" dur="1000" fill="hold"/>
                                        <p:tgtEl>
                                          <p:spTgt spid="9"/>
                                        </p:tgtEl>
                                        <p:attrNameLst>
                                          <p:attrName>ppt_w</p:attrName>
                                        </p:attrNameLst>
                                      </p:cBhvr>
                                      <p:tavLst>
                                        <p:tav tm="0">
                                          <p:val>
                                            <p:fltVal val="0"/>
                                          </p:val>
                                        </p:tav>
                                        <p:tav tm="100000">
                                          <p:val>
                                            <p:strVal val="#ppt_w"/>
                                          </p:val>
                                        </p:tav>
                                      </p:tavLst>
                                    </p:anim>
                                    <p:anim calcmode="lin" valueType="num">
                                      <p:cBhvr>
                                        <p:cTn id="105" dur="1000" fill="hold"/>
                                        <p:tgtEl>
                                          <p:spTgt spid="9"/>
                                        </p:tgtEl>
                                        <p:attrNameLst>
                                          <p:attrName>ppt_h</p:attrName>
                                        </p:attrNameLst>
                                      </p:cBhvr>
                                      <p:tavLst>
                                        <p:tav tm="0">
                                          <p:val>
                                            <p:fltVal val="0"/>
                                          </p:val>
                                        </p:tav>
                                        <p:tav tm="100000">
                                          <p:val>
                                            <p:strVal val="#ppt_h"/>
                                          </p:val>
                                        </p:tav>
                                      </p:tavLst>
                                    </p:anim>
                                    <p:anim calcmode="lin" valueType="num">
                                      <p:cBhvr>
                                        <p:cTn id="106" dur="1000" fill="hold"/>
                                        <p:tgtEl>
                                          <p:spTgt spid="9"/>
                                        </p:tgtEl>
                                        <p:attrNameLst>
                                          <p:attrName>style.rotation</p:attrName>
                                        </p:attrNameLst>
                                      </p:cBhvr>
                                      <p:tavLst>
                                        <p:tav tm="0">
                                          <p:val>
                                            <p:fltVal val="90"/>
                                          </p:val>
                                        </p:tav>
                                        <p:tav tm="100000">
                                          <p:val>
                                            <p:fltVal val="0"/>
                                          </p:val>
                                        </p:tav>
                                      </p:tavLst>
                                    </p:anim>
                                    <p:animEffect transition="in" filter="fade">
                                      <p:cBhvr>
                                        <p:cTn id="107" dur="1000"/>
                                        <p:tgtEl>
                                          <p:spTgt spid="9"/>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10"/>
                                        </p:tgtEl>
                                        <p:attrNameLst>
                                          <p:attrName>style.visibility</p:attrName>
                                        </p:attrNameLst>
                                      </p:cBhvr>
                                      <p:to>
                                        <p:strVal val="visible"/>
                                      </p:to>
                                    </p:set>
                                    <p:anim calcmode="lin" valueType="num">
                                      <p:cBhvr>
                                        <p:cTn id="110" dur="1000" fill="hold"/>
                                        <p:tgtEl>
                                          <p:spTgt spid="10"/>
                                        </p:tgtEl>
                                        <p:attrNameLst>
                                          <p:attrName>ppt_w</p:attrName>
                                        </p:attrNameLst>
                                      </p:cBhvr>
                                      <p:tavLst>
                                        <p:tav tm="0">
                                          <p:val>
                                            <p:fltVal val="0"/>
                                          </p:val>
                                        </p:tav>
                                        <p:tav tm="100000">
                                          <p:val>
                                            <p:strVal val="#ppt_w"/>
                                          </p:val>
                                        </p:tav>
                                      </p:tavLst>
                                    </p:anim>
                                    <p:anim calcmode="lin" valueType="num">
                                      <p:cBhvr>
                                        <p:cTn id="111" dur="1000" fill="hold"/>
                                        <p:tgtEl>
                                          <p:spTgt spid="10"/>
                                        </p:tgtEl>
                                        <p:attrNameLst>
                                          <p:attrName>ppt_h</p:attrName>
                                        </p:attrNameLst>
                                      </p:cBhvr>
                                      <p:tavLst>
                                        <p:tav tm="0">
                                          <p:val>
                                            <p:fltVal val="0"/>
                                          </p:val>
                                        </p:tav>
                                        <p:tav tm="100000">
                                          <p:val>
                                            <p:strVal val="#ppt_h"/>
                                          </p:val>
                                        </p:tav>
                                      </p:tavLst>
                                    </p:anim>
                                    <p:anim calcmode="lin" valueType="num">
                                      <p:cBhvr>
                                        <p:cTn id="112" dur="1000" fill="hold"/>
                                        <p:tgtEl>
                                          <p:spTgt spid="10"/>
                                        </p:tgtEl>
                                        <p:attrNameLst>
                                          <p:attrName>style.rotation</p:attrName>
                                        </p:attrNameLst>
                                      </p:cBhvr>
                                      <p:tavLst>
                                        <p:tav tm="0">
                                          <p:val>
                                            <p:fltVal val="90"/>
                                          </p:val>
                                        </p:tav>
                                        <p:tav tm="100000">
                                          <p:val>
                                            <p:fltVal val="0"/>
                                          </p:val>
                                        </p:tav>
                                      </p:tavLst>
                                    </p:anim>
                                    <p:animEffect transition="in" filter="fade">
                                      <p:cBhvr>
                                        <p:cTn id="113" dur="1000"/>
                                        <p:tgtEl>
                                          <p:spTgt spid="10"/>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11"/>
                                        </p:tgtEl>
                                        <p:attrNameLst>
                                          <p:attrName>style.visibility</p:attrName>
                                        </p:attrNameLst>
                                      </p:cBhvr>
                                      <p:to>
                                        <p:strVal val="visible"/>
                                      </p:to>
                                    </p:set>
                                    <p:anim calcmode="lin" valueType="num">
                                      <p:cBhvr>
                                        <p:cTn id="116" dur="1000" fill="hold"/>
                                        <p:tgtEl>
                                          <p:spTgt spid="11"/>
                                        </p:tgtEl>
                                        <p:attrNameLst>
                                          <p:attrName>ppt_w</p:attrName>
                                        </p:attrNameLst>
                                      </p:cBhvr>
                                      <p:tavLst>
                                        <p:tav tm="0">
                                          <p:val>
                                            <p:fltVal val="0"/>
                                          </p:val>
                                        </p:tav>
                                        <p:tav tm="100000">
                                          <p:val>
                                            <p:strVal val="#ppt_w"/>
                                          </p:val>
                                        </p:tav>
                                      </p:tavLst>
                                    </p:anim>
                                    <p:anim calcmode="lin" valueType="num">
                                      <p:cBhvr>
                                        <p:cTn id="117" dur="1000" fill="hold"/>
                                        <p:tgtEl>
                                          <p:spTgt spid="11"/>
                                        </p:tgtEl>
                                        <p:attrNameLst>
                                          <p:attrName>ppt_h</p:attrName>
                                        </p:attrNameLst>
                                      </p:cBhvr>
                                      <p:tavLst>
                                        <p:tav tm="0">
                                          <p:val>
                                            <p:fltVal val="0"/>
                                          </p:val>
                                        </p:tav>
                                        <p:tav tm="100000">
                                          <p:val>
                                            <p:strVal val="#ppt_h"/>
                                          </p:val>
                                        </p:tav>
                                      </p:tavLst>
                                    </p:anim>
                                    <p:anim calcmode="lin" valueType="num">
                                      <p:cBhvr>
                                        <p:cTn id="118" dur="1000" fill="hold"/>
                                        <p:tgtEl>
                                          <p:spTgt spid="11"/>
                                        </p:tgtEl>
                                        <p:attrNameLst>
                                          <p:attrName>style.rotation</p:attrName>
                                        </p:attrNameLst>
                                      </p:cBhvr>
                                      <p:tavLst>
                                        <p:tav tm="0">
                                          <p:val>
                                            <p:fltVal val="90"/>
                                          </p:val>
                                        </p:tav>
                                        <p:tav tm="100000">
                                          <p:val>
                                            <p:fltVal val="0"/>
                                          </p:val>
                                        </p:tav>
                                      </p:tavLst>
                                    </p:anim>
                                    <p:animEffect transition="in" filter="fade">
                                      <p:cBhvr>
                                        <p:cTn id="119" dur="1000"/>
                                        <p:tgtEl>
                                          <p:spTgt spid="11"/>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12"/>
                                        </p:tgtEl>
                                        <p:attrNameLst>
                                          <p:attrName>style.visibility</p:attrName>
                                        </p:attrNameLst>
                                      </p:cBhvr>
                                      <p:to>
                                        <p:strVal val="visible"/>
                                      </p:to>
                                    </p:set>
                                    <p:anim calcmode="lin" valueType="num">
                                      <p:cBhvr>
                                        <p:cTn id="122" dur="1000" fill="hold"/>
                                        <p:tgtEl>
                                          <p:spTgt spid="12"/>
                                        </p:tgtEl>
                                        <p:attrNameLst>
                                          <p:attrName>ppt_w</p:attrName>
                                        </p:attrNameLst>
                                      </p:cBhvr>
                                      <p:tavLst>
                                        <p:tav tm="0">
                                          <p:val>
                                            <p:fltVal val="0"/>
                                          </p:val>
                                        </p:tav>
                                        <p:tav tm="100000">
                                          <p:val>
                                            <p:strVal val="#ppt_w"/>
                                          </p:val>
                                        </p:tav>
                                      </p:tavLst>
                                    </p:anim>
                                    <p:anim calcmode="lin" valueType="num">
                                      <p:cBhvr>
                                        <p:cTn id="123" dur="1000" fill="hold"/>
                                        <p:tgtEl>
                                          <p:spTgt spid="12"/>
                                        </p:tgtEl>
                                        <p:attrNameLst>
                                          <p:attrName>ppt_h</p:attrName>
                                        </p:attrNameLst>
                                      </p:cBhvr>
                                      <p:tavLst>
                                        <p:tav tm="0">
                                          <p:val>
                                            <p:fltVal val="0"/>
                                          </p:val>
                                        </p:tav>
                                        <p:tav tm="100000">
                                          <p:val>
                                            <p:strVal val="#ppt_h"/>
                                          </p:val>
                                        </p:tav>
                                      </p:tavLst>
                                    </p:anim>
                                    <p:anim calcmode="lin" valueType="num">
                                      <p:cBhvr>
                                        <p:cTn id="124" dur="1000" fill="hold"/>
                                        <p:tgtEl>
                                          <p:spTgt spid="12"/>
                                        </p:tgtEl>
                                        <p:attrNameLst>
                                          <p:attrName>style.rotation</p:attrName>
                                        </p:attrNameLst>
                                      </p:cBhvr>
                                      <p:tavLst>
                                        <p:tav tm="0">
                                          <p:val>
                                            <p:fltVal val="90"/>
                                          </p:val>
                                        </p:tav>
                                        <p:tav tm="100000">
                                          <p:val>
                                            <p:fltVal val="0"/>
                                          </p:val>
                                        </p:tav>
                                      </p:tavLst>
                                    </p:anim>
                                    <p:animEffect transition="in" filter="fade">
                                      <p:cBhvr>
                                        <p:cTn id="125" dur="1000"/>
                                        <p:tgtEl>
                                          <p:spTgt spid="12"/>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13"/>
                                        </p:tgtEl>
                                        <p:attrNameLst>
                                          <p:attrName>style.visibility</p:attrName>
                                        </p:attrNameLst>
                                      </p:cBhvr>
                                      <p:to>
                                        <p:strVal val="visible"/>
                                      </p:to>
                                    </p:set>
                                    <p:anim calcmode="lin" valueType="num">
                                      <p:cBhvr>
                                        <p:cTn id="128" dur="1000" fill="hold"/>
                                        <p:tgtEl>
                                          <p:spTgt spid="13"/>
                                        </p:tgtEl>
                                        <p:attrNameLst>
                                          <p:attrName>ppt_w</p:attrName>
                                        </p:attrNameLst>
                                      </p:cBhvr>
                                      <p:tavLst>
                                        <p:tav tm="0">
                                          <p:val>
                                            <p:fltVal val="0"/>
                                          </p:val>
                                        </p:tav>
                                        <p:tav tm="100000">
                                          <p:val>
                                            <p:strVal val="#ppt_w"/>
                                          </p:val>
                                        </p:tav>
                                      </p:tavLst>
                                    </p:anim>
                                    <p:anim calcmode="lin" valueType="num">
                                      <p:cBhvr>
                                        <p:cTn id="129" dur="1000" fill="hold"/>
                                        <p:tgtEl>
                                          <p:spTgt spid="13"/>
                                        </p:tgtEl>
                                        <p:attrNameLst>
                                          <p:attrName>ppt_h</p:attrName>
                                        </p:attrNameLst>
                                      </p:cBhvr>
                                      <p:tavLst>
                                        <p:tav tm="0">
                                          <p:val>
                                            <p:fltVal val="0"/>
                                          </p:val>
                                        </p:tav>
                                        <p:tav tm="100000">
                                          <p:val>
                                            <p:strVal val="#ppt_h"/>
                                          </p:val>
                                        </p:tav>
                                      </p:tavLst>
                                    </p:anim>
                                    <p:anim calcmode="lin" valueType="num">
                                      <p:cBhvr>
                                        <p:cTn id="130" dur="1000" fill="hold"/>
                                        <p:tgtEl>
                                          <p:spTgt spid="13"/>
                                        </p:tgtEl>
                                        <p:attrNameLst>
                                          <p:attrName>style.rotation</p:attrName>
                                        </p:attrNameLst>
                                      </p:cBhvr>
                                      <p:tavLst>
                                        <p:tav tm="0">
                                          <p:val>
                                            <p:fltVal val="90"/>
                                          </p:val>
                                        </p:tav>
                                        <p:tav tm="100000">
                                          <p:val>
                                            <p:fltVal val="0"/>
                                          </p:val>
                                        </p:tav>
                                      </p:tavLst>
                                    </p:anim>
                                    <p:animEffect transition="in" filter="fade">
                                      <p:cBhvr>
                                        <p:cTn id="131" dur="1000"/>
                                        <p:tgtEl>
                                          <p:spTgt spid="13"/>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1000" fill="hold"/>
                                        <p:tgtEl>
                                          <p:spTgt spid="14"/>
                                        </p:tgtEl>
                                        <p:attrNameLst>
                                          <p:attrName>ppt_w</p:attrName>
                                        </p:attrNameLst>
                                      </p:cBhvr>
                                      <p:tavLst>
                                        <p:tav tm="0">
                                          <p:val>
                                            <p:fltVal val="0"/>
                                          </p:val>
                                        </p:tav>
                                        <p:tav tm="100000">
                                          <p:val>
                                            <p:strVal val="#ppt_w"/>
                                          </p:val>
                                        </p:tav>
                                      </p:tavLst>
                                    </p:anim>
                                    <p:anim calcmode="lin" valueType="num">
                                      <p:cBhvr>
                                        <p:cTn id="135" dur="1000" fill="hold"/>
                                        <p:tgtEl>
                                          <p:spTgt spid="14"/>
                                        </p:tgtEl>
                                        <p:attrNameLst>
                                          <p:attrName>ppt_h</p:attrName>
                                        </p:attrNameLst>
                                      </p:cBhvr>
                                      <p:tavLst>
                                        <p:tav tm="0">
                                          <p:val>
                                            <p:fltVal val="0"/>
                                          </p:val>
                                        </p:tav>
                                        <p:tav tm="100000">
                                          <p:val>
                                            <p:strVal val="#ppt_h"/>
                                          </p:val>
                                        </p:tav>
                                      </p:tavLst>
                                    </p:anim>
                                    <p:anim calcmode="lin" valueType="num">
                                      <p:cBhvr>
                                        <p:cTn id="136" dur="1000" fill="hold"/>
                                        <p:tgtEl>
                                          <p:spTgt spid="14"/>
                                        </p:tgtEl>
                                        <p:attrNameLst>
                                          <p:attrName>style.rotation</p:attrName>
                                        </p:attrNameLst>
                                      </p:cBhvr>
                                      <p:tavLst>
                                        <p:tav tm="0">
                                          <p:val>
                                            <p:fltVal val="90"/>
                                          </p:val>
                                        </p:tav>
                                        <p:tav tm="100000">
                                          <p:val>
                                            <p:fltVal val="0"/>
                                          </p:val>
                                        </p:tav>
                                      </p:tavLst>
                                    </p:anim>
                                    <p:animEffect transition="in" filter="fade">
                                      <p:cBhvr>
                                        <p:cTn id="137" dur="1000"/>
                                        <p:tgtEl>
                                          <p:spTgt spid="14"/>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15"/>
                                        </p:tgtEl>
                                        <p:attrNameLst>
                                          <p:attrName>style.visibility</p:attrName>
                                        </p:attrNameLst>
                                      </p:cBhvr>
                                      <p:to>
                                        <p:strVal val="visible"/>
                                      </p:to>
                                    </p:set>
                                    <p:anim calcmode="lin" valueType="num">
                                      <p:cBhvr>
                                        <p:cTn id="140" dur="1000" fill="hold"/>
                                        <p:tgtEl>
                                          <p:spTgt spid="15"/>
                                        </p:tgtEl>
                                        <p:attrNameLst>
                                          <p:attrName>ppt_w</p:attrName>
                                        </p:attrNameLst>
                                      </p:cBhvr>
                                      <p:tavLst>
                                        <p:tav tm="0">
                                          <p:val>
                                            <p:fltVal val="0"/>
                                          </p:val>
                                        </p:tav>
                                        <p:tav tm="100000">
                                          <p:val>
                                            <p:strVal val="#ppt_w"/>
                                          </p:val>
                                        </p:tav>
                                      </p:tavLst>
                                    </p:anim>
                                    <p:anim calcmode="lin" valueType="num">
                                      <p:cBhvr>
                                        <p:cTn id="141" dur="1000" fill="hold"/>
                                        <p:tgtEl>
                                          <p:spTgt spid="15"/>
                                        </p:tgtEl>
                                        <p:attrNameLst>
                                          <p:attrName>ppt_h</p:attrName>
                                        </p:attrNameLst>
                                      </p:cBhvr>
                                      <p:tavLst>
                                        <p:tav tm="0">
                                          <p:val>
                                            <p:fltVal val="0"/>
                                          </p:val>
                                        </p:tav>
                                        <p:tav tm="100000">
                                          <p:val>
                                            <p:strVal val="#ppt_h"/>
                                          </p:val>
                                        </p:tav>
                                      </p:tavLst>
                                    </p:anim>
                                    <p:anim calcmode="lin" valueType="num">
                                      <p:cBhvr>
                                        <p:cTn id="142" dur="1000" fill="hold"/>
                                        <p:tgtEl>
                                          <p:spTgt spid="15"/>
                                        </p:tgtEl>
                                        <p:attrNameLst>
                                          <p:attrName>style.rotation</p:attrName>
                                        </p:attrNameLst>
                                      </p:cBhvr>
                                      <p:tavLst>
                                        <p:tav tm="0">
                                          <p:val>
                                            <p:fltVal val="90"/>
                                          </p:val>
                                        </p:tav>
                                        <p:tav tm="100000">
                                          <p:val>
                                            <p:fltVal val="0"/>
                                          </p:val>
                                        </p:tav>
                                      </p:tavLst>
                                    </p:anim>
                                    <p:animEffect transition="in" filter="fade">
                                      <p:cBhvr>
                                        <p:cTn id="143" dur="1000"/>
                                        <p:tgtEl>
                                          <p:spTgt spid="15"/>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16"/>
                                        </p:tgtEl>
                                        <p:attrNameLst>
                                          <p:attrName>style.visibility</p:attrName>
                                        </p:attrNameLst>
                                      </p:cBhvr>
                                      <p:to>
                                        <p:strVal val="visible"/>
                                      </p:to>
                                    </p:set>
                                    <p:anim calcmode="lin" valueType="num">
                                      <p:cBhvr>
                                        <p:cTn id="146" dur="1000" fill="hold"/>
                                        <p:tgtEl>
                                          <p:spTgt spid="16"/>
                                        </p:tgtEl>
                                        <p:attrNameLst>
                                          <p:attrName>ppt_w</p:attrName>
                                        </p:attrNameLst>
                                      </p:cBhvr>
                                      <p:tavLst>
                                        <p:tav tm="0">
                                          <p:val>
                                            <p:fltVal val="0"/>
                                          </p:val>
                                        </p:tav>
                                        <p:tav tm="100000">
                                          <p:val>
                                            <p:strVal val="#ppt_w"/>
                                          </p:val>
                                        </p:tav>
                                      </p:tavLst>
                                    </p:anim>
                                    <p:anim calcmode="lin" valueType="num">
                                      <p:cBhvr>
                                        <p:cTn id="147" dur="1000" fill="hold"/>
                                        <p:tgtEl>
                                          <p:spTgt spid="16"/>
                                        </p:tgtEl>
                                        <p:attrNameLst>
                                          <p:attrName>ppt_h</p:attrName>
                                        </p:attrNameLst>
                                      </p:cBhvr>
                                      <p:tavLst>
                                        <p:tav tm="0">
                                          <p:val>
                                            <p:fltVal val="0"/>
                                          </p:val>
                                        </p:tav>
                                        <p:tav tm="100000">
                                          <p:val>
                                            <p:strVal val="#ppt_h"/>
                                          </p:val>
                                        </p:tav>
                                      </p:tavLst>
                                    </p:anim>
                                    <p:anim calcmode="lin" valueType="num">
                                      <p:cBhvr>
                                        <p:cTn id="148" dur="1000" fill="hold"/>
                                        <p:tgtEl>
                                          <p:spTgt spid="16"/>
                                        </p:tgtEl>
                                        <p:attrNameLst>
                                          <p:attrName>style.rotation</p:attrName>
                                        </p:attrNameLst>
                                      </p:cBhvr>
                                      <p:tavLst>
                                        <p:tav tm="0">
                                          <p:val>
                                            <p:fltVal val="90"/>
                                          </p:val>
                                        </p:tav>
                                        <p:tav tm="100000">
                                          <p:val>
                                            <p:fltVal val="0"/>
                                          </p:val>
                                        </p:tav>
                                      </p:tavLst>
                                    </p:anim>
                                    <p:animEffect transition="in" filter="fade">
                                      <p:cBhvr>
                                        <p:cTn id="149" dur="1000"/>
                                        <p:tgtEl>
                                          <p:spTgt spid="16"/>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17"/>
                                        </p:tgtEl>
                                        <p:attrNameLst>
                                          <p:attrName>style.visibility</p:attrName>
                                        </p:attrNameLst>
                                      </p:cBhvr>
                                      <p:to>
                                        <p:strVal val="visible"/>
                                      </p:to>
                                    </p:set>
                                    <p:anim calcmode="lin" valueType="num">
                                      <p:cBhvr>
                                        <p:cTn id="152" dur="1000" fill="hold"/>
                                        <p:tgtEl>
                                          <p:spTgt spid="17"/>
                                        </p:tgtEl>
                                        <p:attrNameLst>
                                          <p:attrName>ppt_w</p:attrName>
                                        </p:attrNameLst>
                                      </p:cBhvr>
                                      <p:tavLst>
                                        <p:tav tm="0">
                                          <p:val>
                                            <p:fltVal val="0"/>
                                          </p:val>
                                        </p:tav>
                                        <p:tav tm="100000">
                                          <p:val>
                                            <p:strVal val="#ppt_w"/>
                                          </p:val>
                                        </p:tav>
                                      </p:tavLst>
                                    </p:anim>
                                    <p:anim calcmode="lin" valueType="num">
                                      <p:cBhvr>
                                        <p:cTn id="153" dur="1000" fill="hold"/>
                                        <p:tgtEl>
                                          <p:spTgt spid="17"/>
                                        </p:tgtEl>
                                        <p:attrNameLst>
                                          <p:attrName>ppt_h</p:attrName>
                                        </p:attrNameLst>
                                      </p:cBhvr>
                                      <p:tavLst>
                                        <p:tav tm="0">
                                          <p:val>
                                            <p:fltVal val="0"/>
                                          </p:val>
                                        </p:tav>
                                        <p:tav tm="100000">
                                          <p:val>
                                            <p:strVal val="#ppt_h"/>
                                          </p:val>
                                        </p:tav>
                                      </p:tavLst>
                                    </p:anim>
                                    <p:anim calcmode="lin" valueType="num">
                                      <p:cBhvr>
                                        <p:cTn id="154" dur="1000" fill="hold"/>
                                        <p:tgtEl>
                                          <p:spTgt spid="17"/>
                                        </p:tgtEl>
                                        <p:attrNameLst>
                                          <p:attrName>style.rotation</p:attrName>
                                        </p:attrNameLst>
                                      </p:cBhvr>
                                      <p:tavLst>
                                        <p:tav tm="0">
                                          <p:val>
                                            <p:fltVal val="90"/>
                                          </p:val>
                                        </p:tav>
                                        <p:tav tm="100000">
                                          <p:val>
                                            <p:fltVal val="0"/>
                                          </p:val>
                                        </p:tav>
                                      </p:tavLst>
                                    </p:anim>
                                    <p:animEffect transition="in" filter="fade">
                                      <p:cBhvr>
                                        <p:cTn id="155" dur="1000"/>
                                        <p:tgtEl>
                                          <p:spTgt spid="17"/>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18"/>
                                        </p:tgtEl>
                                        <p:attrNameLst>
                                          <p:attrName>style.visibility</p:attrName>
                                        </p:attrNameLst>
                                      </p:cBhvr>
                                      <p:to>
                                        <p:strVal val="visible"/>
                                      </p:to>
                                    </p:set>
                                    <p:anim calcmode="lin" valueType="num">
                                      <p:cBhvr>
                                        <p:cTn id="158" dur="1000" fill="hold"/>
                                        <p:tgtEl>
                                          <p:spTgt spid="18"/>
                                        </p:tgtEl>
                                        <p:attrNameLst>
                                          <p:attrName>ppt_w</p:attrName>
                                        </p:attrNameLst>
                                      </p:cBhvr>
                                      <p:tavLst>
                                        <p:tav tm="0">
                                          <p:val>
                                            <p:fltVal val="0"/>
                                          </p:val>
                                        </p:tav>
                                        <p:tav tm="100000">
                                          <p:val>
                                            <p:strVal val="#ppt_w"/>
                                          </p:val>
                                        </p:tav>
                                      </p:tavLst>
                                    </p:anim>
                                    <p:anim calcmode="lin" valueType="num">
                                      <p:cBhvr>
                                        <p:cTn id="159" dur="1000" fill="hold"/>
                                        <p:tgtEl>
                                          <p:spTgt spid="18"/>
                                        </p:tgtEl>
                                        <p:attrNameLst>
                                          <p:attrName>ppt_h</p:attrName>
                                        </p:attrNameLst>
                                      </p:cBhvr>
                                      <p:tavLst>
                                        <p:tav tm="0">
                                          <p:val>
                                            <p:fltVal val="0"/>
                                          </p:val>
                                        </p:tav>
                                        <p:tav tm="100000">
                                          <p:val>
                                            <p:strVal val="#ppt_h"/>
                                          </p:val>
                                        </p:tav>
                                      </p:tavLst>
                                    </p:anim>
                                    <p:anim calcmode="lin" valueType="num">
                                      <p:cBhvr>
                                        <p:cTn id="160" dur="1000" fill="hold"/>
                                        <p:tgtEl>
                                          <p:spTgt spid="18"/>
                                        </p:tgtEl>
                                        <p:attrNameLst>
                                          <p:attrName>style.rotation</p:attrName>
                                        </p:attrNameLst>
                                      </p:cBhvr>
                                      <p:tavLst>
                                        <p:tav tm="0">
                                          <p:val>
                                            <p:fltVal val="90"/>
                                          </p:val>
                                        </p:tav>
                                        <p:tav tm="100000">
                                          <p:val>
                                            <p:fltVal val="0"/>
                                          </p:val>
                                        </p:tav>
                                      </p:tavLst>
                                    </p:anim>
                                    <p:animEffect transition="in" filter="fade">
                                      <p:cBhvr>
                                        <p:cTn id="161" dur="1000"/>
                                        <p:tgtEl>
                                          <p:spTgt spid="18"/>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19"/>
                                        </p:tgtEl>
                                        <p:attrNameLst>
                                          <p:attrName>style.visibility</p:attrName>
                                        </p:attrNameLst>
                                      </p:cBhvr>
                                      <p:to>
                                        <p:strVal val="visible"/>
                                      </p:to>
                                    </p:set>
                                    <p:anim calcmode="lin" valueType="num">
                                      <p:cBhvr>
                                        <p:cTn id="164" dur="1000" fill="hold"/>
                                        <p:tgtEl>
                                          <p:spTgt spid="19"/>
                                        </p:tgtEl>
                                        <p:attrNameLst>
                                          <p:attrName>ppt_w</p:attrName>
                                        </p:attrNameLst>
                                      </p:cBhvr>
                                      <p:tavLst>
                                        <p:tav tm="0">
                                          <p:val>
                                            <p:fltVal val="0"/>
                                          </p:val>
                                        </p:tav>
                                        <p:tav tm="100000">
                                          <p:val>
                                            <p:strVal val="#ppt_w"/>
                                          </p:val>
                                        </p:tav>
                                      </p:tavLst>
                                    </p:anim>
                                    <p:anim calcmode="lin" valueType="num">
                                      <p:cBhvr>
                                        <p:cTn id="165" dur="1000" fill="hold"/>
                                        <p:tgtEl>
                                          <p:spTgt spid="19"/>
                                        </p:tgtEl>
                                        <p:attrNameLst>
                                          <p:attrName>ppt_h</p:attrName>
                                        </p:attrNameLst>
                                      </p:cBhvr>
                                      <p:tavLst>
                                        <p:tav tm="0">
                                          <p:val>
                                            <p:fltVal val="0"/>
                                          </p:val>
                                        </p:tav>
                                        <p:tav tm="100000">
                                          <p:val>
                                            <p:strVal val="#ppt_h"/>
                                          </p:val>
                                        </p:tav>
                                      </p:tavLst>
                                    </p:anim>
                                    <p:anim calcmode="lin" valueType="num">
                                      <p:cBhvr>
                                        <p:cTn id="166" dur="1000" fill="hold"/>
                                        <p:tgtEl>
                                          <p:spTgt spid="19"/>
                                        </p:tgtEl>
                                        <p:attrNameLst>
                                          <p:attrName>style.rotation</p:attrName>
                                        </p:attrNameLst>
                                      </p:cBhvr>
                                      <p:tavLst>
                                        <p:tav tm="0">
                                          <p:val>
                                            <p:fltVal val="90"/>
                                          </p:val>
                                        </p:tav>
                                        <p:tav tm="100000">
                                          <p:val>
                                            <p:fltVal val="0"/>
                                          </p:val>
                                        </p:tav>
                                      </p:tavLst>
                                    </p:anim>
                                    <p:animEffect transition="in" filter="fade">
                                      <p:cBhvr>
                                        <p:cTn id="167" dur="1000"/>
                                        <p:tgtEl>
                                          <p:spTgt spid="19"/>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20"/>
                                        </p:tgtEl>
                                        <p:attrNameLst>
                                          <p:attrName>style.visibility</p:attrName>
                                        </p:attrNameLst>
                                      </p:cBhvr>
                                      <p:to>
                                        <p:strVal val="visible"/>
                                      </p:to>
                                    </p:set>
                                    <p:anim calcmode="lin" valueType="num">
                                      <p:cBhvr>
                                        <p:cTn id="170" dur="1000" fill="hold"/>
                                        <p:tgtEl>
                                          <p:spTgt spid="20"/>
                                        </p:tgtEl>
                                        <p:attrNameLst>
                                          <p:attrName>ppt_w</p:attrName>
                                        </p:attrNameLst>
                                      </p:cBhvr>
                                      <p:tavLst>
                                        <p:tav tm="0">
                                          <p:val>
                                            <p:fltVal val="0"/>
                                          </p:val>
                                        </p:tav>
                                        <p:tav tm="100000">
                                          <p:val>
                                            <p:strVal val="#ppt_w"/>
                                          </p:val>
                                        </p:tav>
                                      </p:tavLst>
                                    </p:anim>
                                    <p:anim calcmode="lin" valueType="num">
                                      <p:cBhvr>
                                        <p:cTn id="171" dur="1000" fill="hold"/>
                                        <p:tgtEl>
                                          <p:spTgt spid="20"/>
                                        </p:tgtEl>
                                        <p:attrNameLst>
                                          <p:attrName>ppt_h</p:attrName>
                                        </p:attrNameLst>
                                      </p:cBhvr>
                                      <p:tavLst>
                                        <p:tav tm="0">
                                          <p:val>
                                            <p:fltVal val="0"/>
                                          </p:val>
                                        </p:tav>
                                        <p:tav tm="100000">
                                          <p:val>
                                            <p:strVal val="#ppt_h"/>
                                          </p:val>
                                        </p:tav>
                                      </p:tavLst>
                                    </p:anim>
                                    <p:anim calcmode="lin" valueType="num">
                                      <p:cBhvr>
                                        <p:cTn id="172" dur="1000" fill="hold"/>
                                        <p:tgtEl>
                                          <p:spTgt spid="20"/>
                                        </p:tgtEl>
                                        <p:attrNameLst>
                                          <p:attrName>style.rotation</p:attrName>
                                        </p:attrNameLst>
                                      </p:cBhvr>
                                      <p:tavLst>
                                        <p:tav tm="0">
                                          <p:val>
                                            <p:fltVal val="90"/>
                                          </p:val>
                                        </p:tav>
                                        <p:tav tm="100000">
                                          <p:val>
                                            <p:fltVal val="0"/>
                                          </p:val>
                                        </p:tav>
                                      </p:tavLst>
                                    </p:anim>
                                    <p:animEffect transition="in" filter="fade">
                                      <p:cBhvr>
                                        <p:cTn id="173" dur="1000"/>
                                        <p:tgtEl>
                                          <p:spTgt spid="20"/>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21"/>
                                        </p:tgtEl>
                                        <p:attrNameLst>
                                          <p:attrName>style.visibility</p:attrName>
                                        </p:attrNameLst>
                                      </p:cBhvr>
                                      <p:to>
                                        <p:strVal val="visible"/>
                                      </p:to>
                                    </p:set>
                                    <p:anim calcmode="lin" valueType="num">
                                      <p:cBhvr>
                                        <p:cTn id="176" dur="1000" fill="hold"/>
                                        <p:tgtEl>
                                          <p:spTgt spid="21"/>
                                        </p:tgtEl>
                                        <p:attrNameLst>
                                          <p:attrName>ppt_w</p:attrName>
                                        </p:attrNameLst>
                                      </p:cBhvr>
                                      <p:tavLst>
                                        <p:tav tm="0">
                                          <p:val>
                                            <p:fltVal val="0"/>
                                          </p:val>
                                        </p:tav>
                                        <p:tav tm="100000">
                                          <p:val>
                                            <p:strVal val="#ppt_w"/>
                                          </p:val>
                                        </p:tav>
                                      </p:tavLst>
                                    </p:anim>
                                    <p:anim calcmode="lin" valueType="num">
                                      <p:cBhvr>
                                        <p:cTn id="177" dur="1000" fill="hold"/>
                                        <p:tgtEl>
                                          <p:spTgt spid="21"/>
                                        </p:tgtEl>
                                        <p:attrNameLst>
                                          <p:attrName>ppt_h</p:attrName>
                                        </p:attrNameLst>
                                      </p:cBhvr>
                                      <p:tavLst>
                                        <p:tav tm="0">
                                          <p:val>
                                            <p:fltVal val="0"/>
                                          </p:val>
                                        </p:tav>
                                        <p:tav tm="100000">
                                          <p:val>
                                            <p:strVal val="#ppt_h"/>
                                          </p:val>
                                        </p:tav>
                                      </p:tavLst>
                                    </p:anim>
                                    <p:anim calcmode="lin" valueType="num">
                                      <p:cBhvr>
                                        <p:cTn id="178" dur="1000" fill="hold"/>
                                        <p:tgtEl>
                                          <p:spTgt spid="21"/>
                                        </p:tgtEl>
                                        <p:attrNameLst>
                                          <p:attrName>style.rotation</p:attrName>
                                        </p:attrNameLst>
                                      </p:cBhvr>
                                      <p:tavLst>
                                        <p:tav tm="0">
                                          <p:val>
                                            <p:fltVal val="90"/>
                                          </p:val>
                                        </p:tav>
                                        <p:tav tm="100000">
                                          <p:val>
                                            <p:fltVal val="0"/>
                                          </p:val>
                                        </p:tav>
                                      </p:tavLst>
                                    </p:anim>
                                    <p:animEffect transition="in" filter="fade">
                                      <p:cBhvr>
                                        <p:cTn id="179" dur="1000"/>
                                        <p:tgtEl>
                                          <p:spTgt spid="21"/>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22"/>
                                        </p:tgtEl>
                                        <p:attrNameLst>
                                          <p:attrName>style.visibility</p:attrName>
                                        </p:attrNameLst>
                                      </p:cBhvr>
                                      <p:to>
                                        <p:strVal val="visible"/>
                                      </p:to>
                                    </p:set>
                                    <p:anim calcmode="lin" valueType="num">
                                      <p:cBhvr>
                                        <p:cTn id="182" dur="1000" fill="hold"/>
                                        <p:tgtEl>
                                          <p:spTgt spid="22"/>
                                        </p:tgtEl>
                                        <p:attrNameLst>
                                          <p:attrName>ppt_w</p:attrName>
                                        </p:attrNameLst>
                                      </p:cBhvr>
                                      <p:tavLst>
                                        <p:tav tm="0">
                                          <p:val>
                                            <p:fltVal val="0"/>
                                          </p:val>
                                        </p:tav>
                                        <p:tav tm="100000">
                                          <p:val>
                                            <p:strVal val="#ppt_w"/>
                                          </p:val>
                                        </p:tav>
                                      </p:tavLst>
                                    </p:anim>
                                    <p:anim calcmode="lin" valueType="num">
                                      <p:cBhvr>
                                        <p:cTn id="183" dur="1000" fill="hold"/>
                                        <p:tgtEl>
                                          <p:spTgt spid="22"/>
                                        </p:tgtEl>
                                        <p:attrNameLst>
                                          <p:attrName>ppt_h</p:attrName>
                                        </p:attrNameLst>
                                      </p:cBhvr>
                                      <p:tavLst>
                                        <p:tav tm="0">
                                          <p:val>
                                            <p:fltVal val="0"/>
                                          </p:val>
                                        </p:tav>
                                        <p:tav tm="100000">
                                          <p:val>
                                            <p:strVal val="#ppt_h"/>
                                          </p:val>
                                        </p:tav>
                                      </p:tavLst>
                                    </p:anim>
                                    <p:anim calcmode="lin" valueType="num">
                                      <p:cBhvr>
                                        <p:cTn id="184" dur="1000" fill="hold"/>
                                        <p:tgtEl>
                                          <p:spTgt spid="22"/>
                                        </p:tgtEl>
                                        <p:attrNameLst>
                                          <p:attrName>style.rotation</p:attrName>
                                        </p:attrNameLst>
                                      </p:cBhvr>
                                      <p:tavLst>
                                        <p:tav tm="0">
                                          <p:val>
                                            <p:fltVal val="90"/>
                                          </p:val>
                                        </p:tav>
                                        <p:tav tm="100000">
                                          <p:val>
                                            <p:fltVal val="0"/>
                                          </p:val>
                                        </p:tav>
                                      </p:tavLst>
                                    </p:anim>
                                    <p:animEffect transition="in" filter="fade">
                                      <p:cBhvr>
                                        <p:cTn id="185" dur="1000"/>
                                        <p:tgtEl>
                                          <p:spTgt spid="22"/>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23"/>
                                        </p:tgtEl>
                                        <p:attrNameLst>
                                          <p:attrName>style.visibility</p:attrName>
                                        </p:attrNameLst>
                                      </p:cBhvr>
                                      <p:to>
                                        <p:strVal val="visible"/>
                                      </p:to>
                                    </p:set>
                                    <p:anim calcmode="lin" valueType="num">
                                      <p:cBhvr>
                                        <p:cTn id="188" dur="1000" fill="hold"/>
                                        <p:tgtEl>
                                          <p:spTgt spid="23"/>
                                        </p:tgtEl>
                                        <p:attrNameLst>
                                          <p:attrName>ppt_w</p:attrName>
                                        </p:attrNameLst>
                                      </p:cBhvr>
                                      <p:tavLst>
                                        <p:tav tm="0">
                                          <p:val>
                                            <p:fltVal val="0"/>
                                          </p:val>
                                        </p:tav>
                                        <p:tav tm="100000">
                                          <p:val>
                                            <p:strVal val="#ppt_w"/>
                                          </p:val>
                                        </p:tav>
                                      </p:tavLst>
                                    </p:anim>
                                    <p:anim calcmode="lin" valueType="num">
                                      <p:cBhvr>
                                        <p:cTn id="189" dur="1000" fill="hold"/>
                                        <p:tgtEl>
                                          <p:spTgt spid="23"/>
                                        </p:tgtEl>
                                        <p:attrNameLst>
                                          <p:attrName>ppt_h</p:attrName>
                                        </p:attrNameLst>
                                      </p:cBhvr>
                                      <p:tavLst>
                                        <p:tav tm="0">
                                          <p:val>
                                            <p:fltVal val="0"/>
                                          </p:val>
                                        </p:tav>
                                        <p:tav tm="100000">
                                          <p:val>
                                            <p:strVal val="#ppt_h"/>
                                          </p:val>
                                        </p:tav>
                                      </p:tavLst>
                                    </p:anim>
                                    <p:anim calcmode="lin" valueType="num">
                                      <p:cBhvr>
                                        <p:cTn id="190" dur="1000" fill="hold"/>
                                        <p:tgtEl>
                                          <p:spTgt spid="23"/>
                                        </p:tgtEl>
                                        <p:attrNameLst>
                                          <p:attrName>style.rotation</p:attrName>
                                        </p:attrNameLst>
                                      </p:cBhvr>
                                      <p:tavLst>
                                        <p:tav tm="0">
                                          <p:val>
                                            <p:fltVal val="90"/>
                                          </p:val>
                                        </p:tav>
                                        <p:tav tm="100000">
                                          <p:val>
                                            <p:fltVal val="0"/>
                                          </p:val>
                                        </p:tav>
                                      </p:tavLst>
                                    </p:anim>
                                    <p:animEffect transition="in" filter="fade">
                                      <p:cBhvr>
                                        <p:cTn id="191" dur="1000"/>
                                        <p:tgtEl>
                                          <p:spTgt spid="23"/>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24"/>
                                        </p:tgtEl>
                                        <p:attrNameLst>
                                          <p:attrName>style.visibility</p:attrName>
                                        </p:attrNameLst>
                                      </p:cBhvr>
                                      <p:to>
                                        <p:strVal val="visible"/>
                                      </p:to>
                                    </p:set>
                                    <p:anim calcmode="lin" valueType="num">
                                      <p:cBhvr>
                                        <p:cTn id="194" dur="1000" fill="hold"/>
                                        <p:tgtEl>
                                          <p:spTgt spid="24"/>
                                        </p:tgtEl>
                                        <p:attrNameLst>
                                          <p:attrName>ppt_w</p:attrName>
                                        </p:attrNameLst>
                                      </p:cBhvr>
                                      <p:tavLst>
                                        <p:tav tm="0">
                                          <p:val>
                                            <p:fltVal val="0"/>
                                          </p:val>
                                        </p:tav>
                                        <p:tav tm="100000">
                                          <p:val>
                                            <p:strVal val="#ppt_w"/>
                                          </p:val>
                                        </p:tav>
                                      </p:tavLst>
                                    </p:anim>
                                    <p:anim calcmode="lin" valueType="num">
                                      <p:cBhvr>
                                        <p:cTn id="195" dur="1000" fill="hold"/>
                                        <p:tgtEl>
                                          <p:spTgt spid="24"/>
                                        </p:tgtEl>
                                        <p:attrNameLst>
                                          <p:attrName>ppt_h</p:attrName>
                                        </p:attrNameLst>
                                      </p:cBhvr>
                                      <p:tavLst>
                                        <p:tav tm="0">
                                          <p:val>
                                            <p:fltVal val="0"/>
                                          </p:val>
                                        </p:tav>
                                        <p:tav tm="100000">
                                          <p:val>
                                            <p:strVal val="#ppt_h"/>
                                          </p:val>
                                        </p:tav>
                                      </p:tavLst>
                                    </p:anim>
                                    <p:anim calcmode="lin" valueType="num">
                                      <p:cBhvr>
                                        <p:cTn id="196" dur="1000" fill="hold"/>
                                        <p:tgtEl>
                                          <p:spTgt spid="24"/>
                                        </p:tgtEl>
                                        <p:attrNameLst>
                                          <p:attrName>style.rotation</p:attrName>
                                        </p:attrNameLst>
                                      </p:cBhvr>
                                      <p:tavLst>
                                        <p:tav tm="0">
                                          <p:val>
                                            <p:fltVal val="90"/>
                                          </p:val>
                                        </p:tav>
                                        <p:tav tm="100000">
                                          <p:val>
                                            <p:fltVal val="0"/>
                                          </p:val>
                                        </p:tav>
                                      </p:tavLst>
                                    </p:anim>
                                    <p:animEffect transition="in" filter="fade">
                                      <p:cBhvr>
                                        <p:cTn id="197" dur="1000"/>
                                        <p:tgtEl>
                                          <p:spTgt spid="24"/>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25"/>
                                        </p:tgtEl>
                                        <p:attrNameLst>
                                          <p:attrName>style.visibility</p:attrName>
                                        </p:attrNameLst>
                                      </p:cBhvr>
                                      <p:to>
                                        <p:strVal val="visible"/>
                                      </p:to>
                                    </p:set>
                                    <p:anim calcmode="lin" valueType="num">
                                      <p:cBhvr>
                                        <p:cTn id="200" dur="1000" fill="hold"/>
                                        <p:tgtEl>
                                          <p:spTgt spid="25"/>
                                        </p:tgtEl>
                                        <p:attrNameLst>
                                          <p:attrName>ppt_w</p:attrName>
                                        </p:attrNameLst>
                                      </p:cBhvr>
                                      <p:tavLst>
                                        <p:tav tm="0">
                                          <p:val>
                                            <p:fltVal val="0"/>
                                          </p:val>
                                        </p:tav>
                                        <p:tav tm="100000">
                                          <p:val>
                                            <p:strVal val="#ppt_w"/>
                                          </p:val>
                                        </p:tav>
                                      </p:tavLst>
                                    </p:anim>
                                    <p:anim calcmode="lin" valueType="num">
                                      <p:cBhvr>
                                        <p:cTn id="201" dur="1000" fill="hold"/>
                                        <p:tgtEl>
                                          <p:spTgt spid="25"/>
                                        </p:tgtEl>
                                        <p:attrNameLst>
                                          <p:attrName>ppt_h</p:attrName>
                                        </p:attrNameLst>
                                      </p:cBhvr>
                                      <p:tavLst>
                                        <p:tav tm="0">
                                          <p:val>
                                            <p:fltVal val="0"/>
                                          </p:val>
                                        </p:tav>
                                        <p:tav tm="100000">
                                          <p:val>
                                            <p:strVal val="#ppt_h"/>
                                          </p:val>
                                        </p:tav>
                                      </p:tavLst>
                                    </p:anim>
                                    <p:anim calcmode="lin" valueType="num">
                                      <p:cBhvr>
                                        <p:cTn id="202" dur="1000" fill="hold"/>
                                        <p:tgtEl>
                                          <p:spTgt spid="25"/>
                                        </p:tgtEl>
                                        <p:attrNameLst>
                                          <p:attrName>style.rotation</p:attrName>
                                        </p:attrNameLst>
                                      </p:cBhvr>
                                      <p:tavLst>
                                        <p:tav tm="0">
                                          <p:val>
                                            <p:fltVal val="90"/>
                                          </p:val>
                                        </p:tav>
                                        <p:tav tm="100000">
                                          <p:val>
                                            <p:fltVal val="0"/>
                                          </p:val>
                                        </p:tav>
                                      </p:tavLst>
                                    </p:anim>
                                    <p:animEffect transition="in" filter="fade">
                                      <p:cBhvr>
                                        <p:cTn id="203" dur="1000"/>
                                        <p:tgtEl>
                                          <p:spTgt spid="25"/>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26"/>
                                        </p:tgtEl>
                                        <p:attrNameLst>
                                          <p:attrName>style.visibility</p:attrName>
                                        </p:attrNameLst>
                                      </p:cBhvr>
                                      <p:to>
                                        <p:strVal val="visible"/>
                                      </p:to>
                                    </p:set>
                                    <p:anim calcmode="lin" valueType="num">
                                      <p:cBhvr>
                                        <p:cTn id="206" dur="1000" fill="hold"/>
                                        <p:tgtEl>
                                          <p:spTgt spid="26"/>
                                        </p:tgtEl>
                                        <p:attrNameLst>
                                          <p:attrName>ppt_w</p:attrName>
                                        </p:attrNameLst>
                                      </p:cBhvr>
                                      <p:tavLst>
                                        <p:tav tm="0">
                                          <p:val>
                                            <p:fltVal val="0"/>
                                          </p:val>
                                        </p:tav>
                                        <p:tav tm="100000">
                                          <p:val>
                                            <p:strVal val="#ppt_w"/>
                                          </p:val>
                                        </p:tav>
                                      </p:tavLst>
                                    </p:anim>
                                    <p:anim calcmode="lin" valueType="num">
                                      <p:cBhvr>
                                        <p:cTn id="207" dur="1000" fill="hold"/>
                                        <p:tgtEl>
                                          <p:spTgt spid="26"/>
                                        </p:tgtEl>
                                        <p:attrNameLst>
                                          <p:attrName>ppt_h</p:attrName>
                                        </p:attrNameLst>
                                      </p:cBhvr>
                                      <p:tavLst>
                                        <p:tav tm="0">
                                          <p:val>
                                            <p:fltVal val="0"/>
                                          </p:val>
                                        </p:tav>
                                        <p:tav tm="100000">
                                          <p:val>
                                            <p:strVal val="#ppt_h"/>
                                          </p:val>
                                        </p:tav>
                                      </p:tavLst>
                                    </p:anim>
                                    <p:anim calcmode="lin" valueType="num">
                                      <p:cBhvr>
                                        <p:cTn id="208" dur="1000" fill="hold"/>
                                        <p:tgtEl>
                                          <p:spTgt spid="26"/>
                                        </p:tgtEl>
                                        <p:attrNameLst>
                                          <p:attrName>style.rotation</p:attrName>
                                        </p:attrNameLst>
                                      </p:cBhvr>
                                      <p:tavLst>
                                        <p:tav tm="0">
                                          <p:val>
                                            <p:fltVal val="90"/>
                                          </p:val>
                                        </p:tav>
                                        <p:tav tm="100000">
                                          <p:val>
                                            <p:fltVal val="0"/>
                                          </p:val>
                                        </p:tav>
                                      </p:tavLst>
                                    </p:anim>
                                    <p:animEffect transition="in" filter="fade">
                                      <p:cBhvr>
                                        <p:cTn id="209" dur="1000"/>
                                        <p:tgtEl>
                                          <p:spTgt spid="26"/>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27"/>
                                        </p:tgtEl>
                                        <p:attrNameLst>
                                          <p:attrName>style.visibility</p:attrName>
                                        </p:attrNameLst>
                                      </p:cBhvr>
                                      <p:to>
                                        <p:strVal val="visible"/>
                                      </p:to>
                                    </p:set>
                                    <p:anim calcmode="lin" valueType="num">
                                      <p:cBhvr>
                                        <p:cTn id="212" dur="1000" fill="hold"/>
                                        <p:tgtEl>
                                          <p:spTgt spid="27"/>
                                        </p:tgtEl>
                                        <p:attrNameLst>
                                          <p:attrName>ppt_w</p:attrName>
                                        </p:attrNameLst>
                                      </p:cBhvr>
                                      <p:tavLst>
                                        <p:tav tm="0">
                                          <p:val>
                                            <p:fltVal val="0"/>
                                          </p:val>
                                        </p:tav>
                                        <p:tav tm="100000">
                                          <p:val>
                                            <p:strVal val="#ppt_w"/>
                                          </p:val>
                                        </p:tav>
                                      </p:tavLst>
                                    </p:anim>
                                    <p:anim calcmode="lin" valueType="num">
                                      <p:cBhvr>
                                        <p:cTn id="213" dur="1000" fill="hold"/>
                                        <p:tgtEl>
                                          <p:spTgt spid="27"/>
                                        </p:tgtEl>
                                        <p:attrNameLst>
                                          <p:attrName>ppt_h</p:attrName>
                                        </p:attrNameLst>
                                      </p:cBhvr>
                                      <p:tavLst>
                                        <p:tav tm="0">
                                          <p:val>
                                            <p:fltVal val="0"/>
                                          </p:val>
                                        </p:tav>
                                        <p:tav tm="100000">
                                          <p:val>
                                            <p:strVal val="#ppt_h"/>
                                          </p:val>
                                        </p:tav>
                                      </p:tavLst>
                                    </p:anim>
                                    <p:anim calcmode="lin" valueType="num">
                                      <p:cBhvr>
                                        <p:cTn id="214" dur="1000" fill="hold"/>
                                        <p:tgtEl>
                                          <p:spTgt spid="27"/>
                                        </p:tgtEl>
                                        <p:attrNameLst>
                                          <p:attrName>style.rotation</p:attrName>
                                        </p:attrNameLst>
                                      </p:cBhvr>
                                      <p:tavLst>
                                        <p:tav tm="0">
                                          <p:val>
                                            <p:fltVal val="90"/>
                                          </p:val>
                                        </p:tav>
                                        <p:tav tm="100000">
                                          <p:val>
                                            <p:fltVal val="0"/>
                                          </p:val>
                                        </p:tav>
                                      </p:tavLst>
                                    </p:anim>
                                    <p:animEffect transition="in" filter="fade">
                                      <p:cBhvr>
                                        <p:cTn id="215" dur="1000"/>
                                        <p:tgtEl>
                                          <p:spTgt spid="27"/>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28"/>
                                        </p:tgtEl>
                                        <p:attrNameLst>
                                          <p:attrName>style.visibility</p:attrName>
                                        </p:attrNameLst>
                                      </p:cBhvr>
                                      <p:to>
                                        <p:strVal val="visible"/>
                                      </p:to>
                                    </p:set>
                                    <p:anim calcmode="lin" valueType="num">
                                      <p:cBhvr>
                                        <p:cTn id="218" dur="1000" fill="hold"/>
                                        <p:tgtEl>
                                          <p:spTgt spid="28"/>
                                        </p:tgtEl>
                                        <p:attrNameLst>
                                          <p:attrName>ppt_w</p:attrName>
                                        </p:attrNameLst>
                                      </p:cBhvr>
                                      <p:tavLst>
                                        <p:tav tm="0">
                                          <p:val>
                                            <p:fltVal val="0"/>
                                          </p:val>
                                        </p:tav>
                                        <p:tav tm="100000">
                                          <p:val>
                                            <p:strVal val="#ppt_w"/>
                                          </p:val>
                                        </p:tav>
                                      </p:tavLst>
                                    </p:anim>
                                    <p:anim calcmode="lin" valueType="num">
                                      <p:cBhvr>
                                        <p:cTn id="219" dur="1000" fill="hold"/>
                                        <p:tgtEl>
                                          <p:spTgt spid="28"/>
                                        </p:tgtEl>
                                        <p:attrNameLst>
                                          <p:attrName>ppt_h</p:attrName>
                                        </p:attrNameLst>
                                      </p:cBhvr>
                                      <p:tavLst>
                                        <p:tav tm="0">
                                          <p:val>
                                            <p:fltVal val="0"/>
                                          </p:val>
                                        </p:tav>
                                        <p:tav tm="100000">
                                          <p:val>
                                            <p:strVal val="#ppt_h"/>
                                          </p:val>
                                        </p:tav>
                                      </p:tavLst>
                                    </p:anim>
                                    <p:anim calcmode="lin" valueType="num">
                                      <p:cBhvr>
                                        <p:cTn id="220" dur="1000" fill="hold"/>
                                        <p:tgtEl>
                                          <p:spTgt spid="28"/>
                                        </p:tgtEl>
                                        <p:attrNameLst>
                                          <p:attrName>style.rotation</p:attrName>
                                        </p:attrNameLst>
                                      </p:cBhvr>
                                      <p:tavLst>
                                        <p:tav tm="0">
                                          <p:val>
                                            <p:fltVal val="90"/>
                                          </p:val>
                                        </p:tav>
                                        <p:tav tm="100000">
                                          <p:val>
                                            <p:fltVal val="0"/>
                                          </p:val>
                                        </p:tav>
                                      </p:tavLst>
                                    </p:anim>
                                    <p:animEffect transition="in" filter="fade">
                                      <p:cBhvr>
                                        <p:cTn id="221" dur="1000"/>
                                        <p:tgtEl>
                                          <p:spTgt spid="28"/>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1000" fill="hold"/>
                                        <p:tgtEl>
                                          <p:spTgt spid="29"/>
                                        </p:tgtEl>
                                        <p:attrNameLst>
                                          <p:attrName>ppt_w</p:attrName>
                                        </p:attrNameLst>
                                      </p:cBhvr>
                                      <p:tavLst>
                                        <p:tav tm="0">
                                          <p:val>
                                            <p:fltVal val="0"/>
                                          </p:val>
                                        </p:tav>
                                        <p:tav tm="100000">
                                          <p:val>
                                            <p:strVal val="#ppt_w"/>
                                          </p:val>
                                        </p:tav>
                                      </p:tavLst>
                                    </p:anim>
                                    <p:anim calcmode="lin" valueType="num">
                                      <p:cBhvr>
                                        <p:cTn id="225" dur="1000" fill="hold"/>
                                        <p:tgtEl>
                                          <p:spTgt spid="29"/>
                                        </p:tgtEl>
                                        <p:attrNameLst>
                                          <p:attrName>ppt_h</p:attrName>
                                        </p:attrNameLst>
                                      </p:cBhvr>
                                      <p:tavLst>
                                        <p:tav tm="0">
                                          <p:val>
                                            <p:fltVal val="0"/>
                                          </p:val>
                                        </p:tav>
                                        <p:tav tm="100000">
                                          <p:val>
                                            <p:strVal val="#ppt_h"/>
                                          </p:val>
                                        </p:tav>
                                      </p:tavLst>
                                    </p:anim>
                                    <p:anim calcmode="lin" valueType="num">
                                      <p:cBhvr>
                                        <p:cTn id="226" dur="1000" fill="hold"/>
                                        <p:tgtEl>
                                          <p:spTgt spid="29"/>
                                        </p:tgtEl>
                                        <p:attrNameLst>
                                          <p:attrName>style.rotation</p:attrName>
                                        </p:attrNameLst>
                                      </p:cBhvr>
                                      <p:tavLst>
                                        <p:tav tm="0">
                                          <p:val>
                                            <p:fltVal val="90"/>
                                          </p:val>
                                        </p:tav>
                                        <p:tav tm="100000">
                                          <p:val>
                                            <p:fltVal val="0"/>
                                          </p:val>
                                        </p:tav>
                                      </p:tavLst>
                                    </p:anim>
                                    <p:animEffect transition="in" filter="fade">
                                      <p:cBhvr>
                                        <p:cTn id="227" dur="1000"/>
                                        <p:tgtEl>
                                          <p:spTgt spid="29"/>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30"/>
                                        </p:tgtEl>
                                        <p:attrNameLst>
                                          <p:attrName>style.visibility</p:attrName>
                                        </p:attrNameLst>
                                      </p:cBhvr>
                                      <p:to>
                                        <p:strVal val="visible"/>
                                      </p:to>
                                    </p:set>
                                    <p:anim calcmode="lin" valueType="num">
                                      <p:cBhvr>
                                        <p:cTn id="230" dur="1000" fill="hold"/>
                                        <p:tgtEl>
                                          <p:spTgt spid="30"/>
                                        </p:tgtEl>
                                        <p:attrNameLst>
                                          <p:attrName>ppt_w</p:attrName>
                                        </p:attrNameLst>
                                      </p:cBhvr>
                                      <p:tavLst>
                                        <p:tav tm="0">
                                          <p:val>
                                            <p:fltVal val="0"/>
                                          </p:val>
                                        </p:tav>
                                        <p:tav tm="100000">
                                          <p:val>
                                            <p:strVal val="#ppt_w"/>
                                          </p:val>
                                        </p:tav>
                                      </p:tavLst>
                                    </p:anim>
                                    <p:anim calcmode="lin" valueType="num">
                                      <p:cBhvr>
                                        <p:cTn id="231" dur="1000" fill="hold"/>
                                        <p:tgtEl>
                                          <p:spTgt spid="30"/>
                                        </p:tgtEl>
                                        <p:attrNameLst>
                                          <p:attrName>ppt_h</p:attrName>
                                        </p:attrNameLst>
                                      </p:cBhvr>
                                      <p:tavLst>
                                        <p:tav tm="0">
                                          <p:val>
                                            <p:fltVal val="0"/>
                                          </p:val>
                                        </p:tav>
                                        <p:tav tm="100000">
                                          <p:val>
                                            <p:strVal val="#ppt_h"/>
                                          </p:val>
                                        </p:tav>
                                      </p:tavLst>
                                    </p:anim>
                                    <p:anim calcmode="lin" valueType="num">
                                      <p:cBhvr>
                                        <p:cTn id="232" dur="1000" fill="hold"/>
                                        <p:tgtEl>
                                          <p:spTgt spid="30"/>
                                        </p:tgtEl>
                                        <p:attrNameLst>
                                          <p:attrName>style.rotation</p:attrName>
                                        </p:attrNameLst>
                                      </p:cBhvr>
                                      <p:tavLst>
                                        <p:tav tm="0">
                                          <p:val>
                                            <p:fltVal val="90"/>
                                          </p:val>
                                        </p:tav>
                                        <p:tav tm="100000">
                                          <p:val>
                                            <p:fltVal val="0"/>
                                          </p:val>
                                        </p:tav>
                                      </p:tavLst>
                                    </p:anim>
                                    <p:animEffect transition="in" filter="fade">
                                      <p:cBhvr>
                                        <p:cTn id="233" dur="1000"/>
                                        <p:tgtEl>
                                          <p:spTgt spid="30"/>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31"/>
                                        </p:tgtEl>
                                        <p:attrNameLst>
                                          <p:attrName>style.visibility</p:attrName>
                                        </p:attrNameLst>
                                      </p:cBhvr>
                                      <p:to>
                                        <p:strVal val="visible"/>
                                      </p:to>
                                    </p:set>
                                    <p:anim calcmode="lin" valueType="num">
                                      <p:cBhvr>
                                        <p:cTn id="236" dur="1000" fill="hold"/>
                                        <p:tgtEl>
                                          <p:spTgt spid="31"/>
                                        </p:tgtEl>
                                        <p:attrNameLst>
                                          <p:attrName>ppt_w</p:attrName>
                                        </p:attrNameLst>
                                      </p:cBhvr>
                                      <p:tavLst>
                                        <p:tav tm="0">
                                          <p:val>
                                            <p:fltVal val="0"/>
                                          </p:val>
                                        </p:tav>
                                        <p:tav tm="100000">
                                          <p:val>
                                            <p:strVal val="#ppt_w"/>
                                          </p:val>
                                        </p:tav>
                                      </p:tavLst>
                                    </p:anim>
                                    <p:anim calcmode="lin" valueType="num">
                                      <p:cBhvr>
                                        <p:cTn id="237" dur="1000" fill="hold"/>
                                        <p:tgtEl>
                                          <p:spTgt spid="31"/>
                                        </p:tgtEl>
                                        <p:attrNameLst>
                                          <p:attrName>ppt_h</p:attrName>
                                        </p:attrNameLst>
                                      </p:cBhvr>
                                      <p:tavLst>
                                        <p:tav tm="0">
                                          <p:val>
                                            <p:fltVal val="0"/>
                                          </p:val>
                                        </p:tav>
                                        <p:tav tm="100000">
                                          <p:val>
                                            <p:strVal val="#ppt_h"/>
                                          </p:val>
                                        </p:tav>
                                      </p:tavLst>
                                    </p:anim>
                                    <p:anim calcmode="lin" valueType="num">
                                      <p:cBhvr>
                                        <p:cTn id="238" dur="1000" fill="hold"/>
                                        <p:tgtEl>
                                          <p:spTgt spid="31"/>
                                        </p:tgtEl>
                                        <p:attrNameLst>
                                          <p:attrName>style.rotation</p:attrName>
                                        </p:attrNameLst>
                                      </p:cBhvr>
                                      <p:tavLst>
                                        <p:tav tm="0">
                                          <p:val>
                                            <p:fltVal val="90"/>
                                          </p:val>
                                        </p:tav>
                                        <p:tav tm="100000">
                                          <p:val>
                                            <p:fltVal val="0"/>
                                          </p:val>
                                        </p:tav>
                                      </p:tavLst>
                                    </p:anim>
                                    <p:animEffect transition="in" filter="fade">
                                      <p:cBhvr>
                                        <p:cTn id="239" dur="1000"/>
                                        <p:tgtEl>
                                          <p:spTgt spid="31"/>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32"/>
                                        </p:tgtEl>
                                        <p:attrNameLst>
                                          <p:attrName>style.visibility</p:attrName>
                                        </p:attrNameLst>
                                      </p:cBhvr>
                                      <p:to>
                                        <p:strVal val="visible"/>
                                      </p:to>
                                    </p:set>
                                    <p:anim calcmode="lin" valueType="num">
                                      <p:cBhvr>
                                        <p:cTn id="242" dur="1000" fill="hold"/>
                                        <p:tgtEl>
                                          <p:spTgt spid="32"/>
                                        </p:tgtEl>
                                        <p:attrNameLst>
                                          <p:attrName>ppt_w</p:attrName>
                                        </p:attrNameLst>
                                      </p:cBhvr>
                                      <p:tavLst>
                                        <p:tav tm="0">
                                          <p:val>
                                            <p:fltVal val="0"/>
                                          </p:val>
                                        </p:tav>
                                        <p:tav tm="100000">
                                          <p:val>
                                            <p:strVal val="#ppt_w"/>
                                          </p:val>
                                        </p:tav>
                                      </p:tavLst>
                                    </p:anim>
                                    <p:anim calcmode="lin" valueType="num">
                                      <p:cBhvr>
                                        <p:cTn id="243" dur="1000" fill="hold"/>
                                        <p:tgtEl>
                                          <p:spTgt spid="32"/>
                                        </p:tgtEl>
                                        <p:attrNameLst>
                                          <p:attrName>ppt_h</p:attrName>
                                        </p:attrNameLst>
                                      </p:cBhvr>
                                      <p:tavLst>
                                        <p:tav tm="0">
                                          <p:val>
                                            <p:fltVal val="0"/>
                                          </p:val>
                                        </p:tav>
                                        <p:tav tm="100000">
                                          <p:val>
                                            <p:strVal val="#ppt_h"/>
                                          </p:val>
                                        </p:tav>
                                      </p:tavLst>
                                    </p:anim>
                                    <p:anim calcmode="lin" valueType="num">
                                      <p:cBhvr>
                                        <p:cTn id="244" dur="1000" fill="hold"/>
                                        <p:tgtEl>
                                          <p:spTgt spid="32"/>
                                        </p:tgtEl>
                                        <p:attrNameLst>
                                          <p:attrName>style.rotation</p:attrName>
                                        </p:attrNameLst>
                                      </p:cBhvr>
                                      <p:tavLst>
                                        <p:tav tm="0">
                                          <p:val>
                                            <p:fltVal val="90"/>
                                          </p:val>
                                        </p:tav>
                                        <p:tav tm="100000">
                                          <p:val>
                                            <p:fltVal val="0"/>
                                          </p:val>
                                        </p:tav>
                                      </p:tavLst>
                                    </p:anim>
                                    <p:animEffect transition="in" filter="fade">
                                      <p:cBhvr>
                                        <p:cTn id="245" dur="1000"/>
                                        <p:tgtEl>
                                          <p:spTgt spid="32"/>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33"/>
                                        </p:tgtEl>
                                        <p:attrNameLst>
                                          <p:attrName>style.visibility</p:attrName>
                                        </p:attrNameLst>
                                      </p:cBhvr>
                                      <p:to>
                                        <p:strVal val="visible"/>
                                      </p:to>
                                    </p:set>
                                    <p:anim calcmode="lin" valueType="num">
                                      <p:cBhvr>
                                        <p:cTn id="248" dur="1000" fill="hold"/>
                                        <p:tgtEl>
                                          <p:spTgt spid="33"/>
                                        </p:tgtEl>
                                        <p:attrNameLst>
                                          <p:attrName>ppt_w</p:attrName>
                                        </p:attrNameLst>
                                      </p:cBhvr>
                                      <p:tavLst>
                                        <p:tav tm="0">
                                          <p:val>
                                            <p:fltVal val="0"/>
                                          </p:val>
                                        </p:tav>
                                        <p:tav tm="100000">
                                          <p:val>
                                            <p:strVal val="#ppt_w"/>
                                          </p:val>
                                        </p:tav>
                                      </p:tavLst>
                                    </p:anim>
                                    <p:anim calcmode="lin" valueType="num">
                                      <p:cBhvr>
                                        <p:cTn id="249" dur="1000" fill="hold"/>
                                        <p:tgtEl>
                                          <p:spTgt spid="33"/>
                                        </p:tgtEl>
                                        <p:attrNameLst>
                                          <p:attrName>ppt_h</p:attrName>
                                        </p:attrNameLst>
                                      </p:cBhvr>
                                      <p:tavLst>
                                        <p:tav tm="0">
                                          <p:val>
                                            <p:fltVal val="0"/>
                                          </p:val>
                                        </p:tav>
                                        <p:tav tm="100000">
                                          <p:val>
                                            <p:strVal val="#ppt_h"/>
                                          </p:val>
                                        </p:tav>
                                      </p:tavLst>
                                    </p:anim>
                                    <p:anim calcmode="lin" valueType="num">
                                      <p:cBhvr>
                                        <p:cTn id="250" dur="1000" fill="hold"/>
                                        <p:tgtEl>
                                          <p:spTgt spid="33"/>
                                        </p:tgtEl>
                                        <p:attrNameLst>
                                          <p:attrName>style.rotation</p:attrName>
                                        </p:attrNameLst>
                                      </p:cBhvr>
                                      <p:tavLst>
                                        <p:tav tm="0">
                                          <p:val>
                                            <p:fltVal val="90"/>
                                          </p:val>
                                        </p:tav>
                                        <p:tav tm="100000">
                                          <p:val>
                                            <p:fltVal val="0"/>
                                          </p:val>
                                        </p:tav>
                                      </p:tavLst>
                                    </p:anim>
                                    <p:animEffect transition="in" filter="fade">
                                      <p:cBhvr>
                                        <p:cTn id="251" dur="1000"/>
                                        <p:tgtEl>
                                          <p:spTgt spid="33"/>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34"/>
                                        </p:tgtEl>
                                        <p:attrNameLst>
                                          <p:attrName>style.visibility</p:attrName>
                                        </p:attrNameLst>
                                      </p:cBhvr>
                                      <p:to>
                                        <p:strVal val="visible"/>
                                      </p:to>
                                    </p:set>
                                    <p:anim calcmode="lin" valueType="num">
                                      <p:cBhvr>
                                        <p:cTn id="254" dur="1000" fill="hold"/>
                                        <p:tgtEl>
                                          <p:spTgt spid="34"/>
                                        </p:tgtEl>
                                        <p:attrNameLst>
                                          <p:attrName>ppt_w</p:attrName>
                                        </p:attrNameLst>
                                      </p:cBhvr>
                                      <p:tavLst>
                                        <p:tav tm="0">
                                          <p:val>
                                            <p:fltVal val="0"/>
                                          </p:val>
                                        </p:tav>
                                        <p:tav tm="100000">
                                          <p:val>
                                            <p:strVal val="#ppt_w"/>
                                          </p:val>
                                        </p:tav>
                                      </p:tavLst>
                                    </p:anim>
                                    <p:anim calcmode="lin" valueType="num">
                                      <p:cBhvr>
                                        <p:cTn id="255" dur="1000" fill="hold"/>
                                        <p:tgtEl>
                                          <p:spTgt spid="34"/>
                                        </p:tgtEl>
                                        <p:attrNameLst>
                                          <p:attrName>ppt_h</p:attrName>
                                        </p:attrNameLst>
                                      </p:cBhvr>
                                      <p:tavLst>
                                        <p:tav tm="0">
                                          <p:val>
                                            <p:fltVal val="0"/>
                                          </p:val>
                                        </p:tav>
                                        <p:tav tm="100000">
                                          <p:val>
                                            <p:strVal val="#ppt_h"/>
                                          </p:val>
                                        </p:tav>
                                      </p:tavLst>
                                    </p:anim>
                                    <p:anim calcmode="lin" valueType="num">
                                      <p:cBhvr>
                                        <p:cTn id="256" dur="1000" fill="hold"/>
                                        <p:tgtEl>
                                          <p:spTgt spid="34"/>
                                        </p:tgtEl>
                                        <p:attrNameLst>
                                          <p:attrName>style.rotation</p:attrName>
                                        </p:attrNameLst>
                                      </p:cBhvr>
                                      <p:tavLst>
                                        <p:tav tm="0">
                                          <p:val>
                                            <p:fltVal val="90"/>
                                          </p:val>
                                        </p:tav>
                                        <p:tav tm="100000">
                                          <p:val>
                                            <p:fltVal val="0"/>
                                          </p:val>
                                        </p:tav>
                                      </p:tavLst>
                                    </p:anim>
                                    <p:animEffect transition="in" filter="fade">
                                      <p:cBhvr>
                                        <p:cTn id="257" dur="1000"/>
                                        <p:tgtEl>
                                          <p:spTgt spid="34"/>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35"/>
                                        </p:tgtEl>
                                        <p:attrNameLst>
                                          <p:attrName>style.visibility</p:attrName>
                                        </p:attrNameLst>
                                      </p:cBhvr>
                                      <p:to>
                                        <p:strVal val="visible"/>
                                      </p:to>
                                    </p:set>
                                    <p:anim calcmode="lin" valueType="num">
                                      <p:cBhvr>
                                        <p:cTn id="260" dur="1000" fill="hold"/>
                                        <p:tgtEl>
                                          <p:spTgt spid="35"/>
                                        </p:tgtEl>
                                        <p:attrNameLst>
                                          <p:attrName>ppt_w</p:attrName>
                                        </p:attrNameLst>
                                      </p:cBhvr>
                                      <p:tavLst>
                                        <p:tav tm="0">
                                          <p:val>
                                            <p:fltVal val="0"/>
                                          </p:val>
                                        </p:tav>
                                        <p:tav tm="100000">
                                          <p:val>
                                            <p:strVal val="#ppt_w"/>
                                          </p:val>
                                        </p:tav>
                                      </p:tavLst>
                                    </p:anim>
                                    <p:anim calcmode="lin" valueType="num">
                                      <p:cBhvr>
                                        <p:cTn id="261" dur="1000" fill="hold"/>
                                        <p:tgtEl>
                                          <p:spTgt spid="35"/>
                                        </p:tgtEl>
                                        <p:attrNameLst>
                                          <p:attrName>ppt_h</p:attrName>
                                        </p:attrNameLst>
                                      </p:cBhvr>
                                      <p:tavLst>
                                        <p:tav tm="0">
                                          <p:val>
                                            <p:fltVal val="0"/>
                                          </p:val>
                                        </p:tav>
                                        <p:tav tm="100000">
                                          <p:val>
                                            <p:strVal val="#ppt_h"/>
                                          </p:val>
                                        </p:tav>
                                      </p:tavLst>
                                    </p:anim>
                                    <p:anim calcmode="lin" valueType="num">
                                      <p:cBhvr>
                                        <p:cTn id="262" dur="1000" fill="hold"/>
                                        <p:tgtEl>
                                          <p:spTgt spid="35"/>
                                        </p:tgtEl>
                                        <p:attrNameLst>
                                          <p:attrName>style.rotation</p:attrName>
                                        </p:attrNameLst>
                                      </p:cBhvr>
                                      <p:tavLst>
                                        <p:tav tm="0">
                                          <p:val>
                                            <p:fltVal val="90"/>
                                          </p:val>
                                        </p:tav>
                                        <p:tav tm="100000">
                                          <p:val>
                                            <p:fltVal val="0"/>
                                          </p:val>
                                        </p:tav>
                                      </p:tavLst>
                                    </p:anim>
                                    <p:animEffect transition="in" filter="fade">
                                      <p:cBhvr>
                                        <p:cTn id="263" dur="1000"/>
                                        <p:tgtEl>
                                          <p:spTgt spid="35"/>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36"/>
                                        </p:tgtEl>
                                        <p:attrNameLst>
                                          <p:attrName>style.visibility</p:attrName>
                                        </p:attrNameLst>
                                      </p:cBhvr>
                                      <p:to>
                                        <p:strVal val="visible"/>
                                      </p:to>
                                    </p:set>
                                    <p:anim calcmode="lin" valueType="num">
                                      <p:cBhvr>
                                        <p:cTn id="266" dur="1000" fill="hold"/>
                                        <p:tgtEl>
                                          <p:spTgt spid="36"/>
                                        </p:tgtEl>
                                        <p:attrNameLst>
                                          <p:attrName>ppt_w</p:attrName>
                                        </p:attrNameLst>
                                      </p:cBhvr>
                                      <p:tavLst>
                                        <p:tav tm="0">
                                          <p:val>
                                            <p:fltVal val="0"/>
                                          </p:val>
                                        </p:tav>
                                        <p:tav tm="100000">
                                          <p:val>
                                            <p:strVal val="#ppt_w"/>
                                          </p:val>
                                        </p:tav>
                                      </p:tavLst>
                                    </p:anim>
                                    <p:anim calcmode="lin" valueType="num">
                                      <p:cBhvr>
                                        <p:cTn id="267" dur="1000" fill="hold"/>
                                        <p:tgtEl>
                                          <p:spTgt spid="36"/>
                                        </p:tgtEl>
                                        <p:attrNameLst>
                                          <p:attrName>ppt_h</p:attrName>
                                        </p:attrNameLst>
                                      </p:cBhvr>
                                      <p:tavLst>
                                        <p:tav tm="0">
                                          <p:val>
                                            <p:fltVal val="0"/>
                                          </p:val>
                                        </p:tav>
                                        <p:tav tm="100000">
                                          <p:val>
                                            <p:strVal val="#ppt_h"/>
                                          </p:val>
                                        </p:tav>
                                      </p:tavLst>
                                    </p:anim>
                                    <p:anim calcmode="lin" valueType="num">
                                      <p:cBhvr>
                                        <p:cTn id="268" dur="1000" fill="hold"/>
                                        <p:tgtEl>
                                          <p:spTgt spid="36"/>
                                        </p:tgtEl>
                                        <p:attrNameLst>
                                          <p:attrName>style.rotation</p:attrName>
                                        </p:attrNameLst>
                                      </p:cBhvr>
                                      <p:tavLst>
                                        <p:tav tm="0">
                                          <p:val>
                                            <p:fltVal val="90"/>
                                          </p:val>
                                        </p:tav>
                                        <p:tav tm="100000">
                                          <p:val>
                                            <p:fltVal val="0"/>
                                          </p:val>
                                        </p:tav>
                                      </p:tavLst>
                                    </p:anim>
                                    <p:animEffect transition="in" filter="fade">
                                      <p:cBhvr>
                                        <p:cTn id="269" dur="1000"/>
                                        <p:tgtEl>
                                          <p:spTgt spid="36"/>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37"/>
                                        </p:tgtEl>
                                        <p:attrNameLst>
                                          <p:attrName>style.visibility</p:attrName>
                                        </p:attrNameLst>
                                      </p:cBhvr>
                                      <p:to>
                                        <p:strVal val="visible"/>
                                      </p:to>
                                    </p:set>
                                    <p:anim calcmode="lin" valueType="num">
                                      <p:cBhvr>
                                        <p:cTn id="272" dur="1000" fill="hold"/>
                                        <p:tgtEl>
                                          <p:spTgt spid="37"/>
                                        </p:tgtEl>
                                        <p:attrNameLst>
                                          <p:attrName>ppt_w</p:attrName>
                                        </p:attrNameLst>
                                      </p:cBhvr>
                                      <p:tavLst>
                                        <p:tav tm="0">
                                          <p:val>
                                            <p:fltVal val="0"/>
                                          </p:val>
                                        </p:tav>
                                        <p:tav tm="100000">
                                          <p:val>
                                            <p:strVal val="#ppt_w"/>
                                          </p:val>
                                        </p:tav>
                                      </p:tavLst>
                                    </p:anim>
                                    <p:anim calcmode="lin" valueType="num">
                                      <p:cBhvr>
                                        <p:cTn id="273" dur="1000" fill="hold"/>
                                        <p:tgtEl>
                                          <p:spTgt spid="37"/>
                                        </p:tgtEl>
                                        <p:attrNameLst>
                                          <p:attrName>ppt_h</p:attrName>
                                        </p:attrNameLst>
                                      </p:cBhvr>
                                      <p:tavLst>
                                        <p:tav tm="0">
                                          <p:val>
                                            <p:fltVal val="0"/>
                                          </p:val>
                                        </p:tav>
                                        <p:tav tm="100000">
                                          <p:val>
                                            <p:strVal val="#ppt_h"/>
                                          </p:val>
                                        </p:tav>
                                      </p:tavLst>
                                    </p:anim>
                                    <p:anim calcmode="lin" valueType="num">
                                      <p:cBhvr>
                                        <p:cTn id="274" dur="1000" fill="hold"/>
                                        <p:tgtEl>
                                          <p:spTgt spid="37"/>
                                        </p:tgtEl>
                                        <p:attrNameLst>
                                          <p:attrName>style.rotation</p:attrName>
                                        </p:attrNameLst>
                                      </p:cBhvr>
                                      <p:tavLst>
                                        <p:tav tm="0">
                                          <p:val>
                                            <p:fltVal val="90"/>
                                          </p:val>
                                        </p:tav>
                                        <p:tav tm="100000">
                                          <p:val>
                                            <p:fltVal val="0"/>
                                          </p:val>
                                        </p:tav>
                                      </p:tavLst>
                                    </p:anim>
                                    <p:animEffect transition="in" filter="fade">
                                      <p:cBhvr>
                                        <p:cTn id="275" dur="1000"/>
                                        <p:tgtEl>
                                          <p:spTgt spid="37"/>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38"/>
                                        </p:tgtEl>
                                        <p:attrNameLst>
                                          <p:attrName>style.visibility</p:attrName>
                                        </p:attrNameLst>
                                      </p:cBhvr>
                                      <p:to>
                                        <p:strVal val="visible"/>
                                      </p:to>
                                    </p:set>
                                    <p:anim calcmode="lin" valueType="num">
                                      <p:cBhvr>
                                        <p:cTn id="278" dur="1000" fill="hold"/>
                                        <p:tgtEl>
                                          <p:spTgt spid="38"/>
                                        </p:tgtEl>
                                        <p:attrNameLst>
                                          <p:attrName>ppt_w</p:attrName>
                                        </p:attrNameLst>
                                      </p:cBhvr>
                                      <p:tavLst>
                                        <p:tav tm="0">
                                          <p:val>
                                            <p:fltVal val="0"/>
                                          </p:val>
                                        </p:tav>
                                        <p:tav tm="100000">
                                          <p:val>
                                            <p:strVal val="#ppt_w"/>
                                          </p:val>
                                        </p:tav>
                                      </p:tavLst>
                                    </p:anim>
                                    <p:anim calcmode="lin" valueType="num">
                                      <p:cBhvr>
                                        <p:cTn id="279" dur="1000" fill="hold"/>
                                        <p:tgtEl>
                                          <p:spTgt spid="38"/>
                                        </p:tgtEl>
                                        <p:attrNameLst>
                                          <p:attrName>ppt_h</p:attrName>
                                        </p:attrNameLst>
                                      </p:cBhvr>
                                      <p:tavLst>
                                        <p:tav tm="0">
                                          <p:val>
                                            <p:fltVal val="0"/>
                                          </p:val>
                                        </p:tav>
                                        <p:tav tm="100000">
                                          <p:val>
                                            <p:strVal val="#ppt_h"/>
                                          </p:val>
                                        </p:tav>
                                      </p:tavLst>
                                    </p:anim>
                                    <p:anim calcmode="lin" valueType="num">
                                      <p:cBhvr>
                                        <p:cTn id="280" dur="1000" fill="hold"/>
                                        <p:tgtEl>
                                          <p:spTgt spid="38"/>
                                        </p:tgtEl>
                                        <p:attrNameLst>
                                          <p:attrName>style.rotation</p:attrName>
                                        </p:attrNameLst>
                                      </p:cBhvr>
                                      <p:tavLst>
                                        <p:tav tm="0">
                                          <p:val>
                                            <p:fltVal val="90"/>
                                          </p:val>
                                        </p:tav>
                                        <p:tav tm="100000">
                                          <p:val>
                                            <p:fltVal val="0"/>
                                          </p:val>
                                        </p:tav>
                                      </p:tavLst>
                                    </p:anim>
                                    <p:animEffect transition="in" filter="fade">
                                      <p:cBhvr>
                                        <p:cTn id="281" dur="1000"/>
                                        <p:tgtEl>
                                          <p:spTgt spid="38"/>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39"/>
                                        </p:tgtEl>
                                        <p:attrNameLst>
                                          <p:attrName>style.visibility</p:attrName>
                                        </p:attrNameLst>
                                      </p:cBhvr>
                                      <p:to>
                                        <p:strVal val="visible"/>
                                      </p:to>
                                    </p:set>
                                    <p:anim calcmode="lin" valueType="num">
                                      <p:cBhvr>
                                        <p:cTn id="284" dur="1000" fill="hold"/>
                                        <p:tgtEl>
                                          <p:spTgt spid="39"/>
                                        </p:tgtEl>
                                        <p:attrNameLst>
                                          <p:attrName>ppt_w</p:attrName>
                                        </p:attrNameLst>
                                      </p:cBhvr>
                                      <p:tavLst>
                                        <p:tav tm="0">
                                          <p:val>
                                            <p:fltVal val="0"/>
                                          </p:val>
                                        </p:tav>
                                        <p:tav tm="100000">
                                          <p:val>
                                            <p:strVal val="#ppt_w"/>
                                          </p:val>
                                        </p:tav>
                                      </p:tavLst>
                                    </p:anim>
                                    <p:anim calcmode="lin" valueType="num">
                                      <p:cBhvr>
                                        <p:cTn id="285" dur="1000" fill="hold"/>
                                        <p:tgtEl>
                                          <p:spTgt spid="39"/>
                                        </p:tgtEl>
                                        <p:attrNameLst>
                                          <p:attrName>ppt_h</p:attrName>
                                        </p:attrNameLst>
                                      </p:cBhvr>
                                      <p:tavLst>
                                        <p:tav tm="0">
                                          <p:val>
                                            <p:fltVal val="0"/>
                                          </p:val>
                                        </p:tav>
                                        <p:tav tm="100000">
                                          <p:val>
                                            <p:strVal val="#ppt_h"/>
                                          </p:val>
                                        </p:tav>
                                      </p:tavLst>
                                    </p:anim>
                                    <p:anim calcmode="lin" valueType="num">
                                      <p:cBhvr>
                                        <p:cTn id="286" dur="1000" fill="hold"/>
                                        <p:tgtEl>
                                          <p:spTgt spid="39"/>
                                        </p:tgtEl>
                                        <p:attrNameLst>
                                          <p:attrName>style.rotation</p:attrName>
                                        </p:attrNameLst>
                                      </p:cBhvr>
                                      <p:tavLst>
                                        <p:tav tm="0">
                                          <p:val>
                                            <p:fltVal val="90"/>
                                          </p:val>
                                        </p:tav>
                                        <p:tav tm="100000">
                                          <p:val>
                                            <p:fltVal val="0"/>
                                          </p:val>
                                        </p:tav>
                                      </p:tavLst>
                                    </p:anim>
                                    <p:animEffect transition="in" filter="fade">
                                      <p:cBhvr>
                                        <p:cTn id="287" dur="1000"/>
                                        <p:tgtEl>
                                          <p:spTgt spid="39"/>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40"/>
                                        </p:tgtEl>
                                        <p:attrNameLst>
                                          <p:attrName>style.visibility</p:attrName>
                                        </p:attrNameLst>
                                      </p:cBhvr>
                                      <p:to>
                                        <p:strVal val="visible"/>
                                      </p:to>
                                    </p:set>
                                    <p:anim calcmode="lin" valueType="num">
                                      <p:cBhvr>
                                        <p:cTn id="290" dur="1000" fill="hold"/>
                                        <p:tgtEl>
                                          <p:spTgt spid="40"/>
                                        </p:tgtEl>
                                        <p:attrNameLst>
                                          <p:attrName>ppt_w</p:attrName>
                                        </p:attrNameLst>
                                      </p:cBhvr>
                                      <p:tavLst>
                                        <p:tav tm="0">
                                          <p:val>
                                            <p:fltVal val="0"/>
                                          </p:val>
                                        </p:tav>
                                        <p:tav tm="100000">
                                          <p:val>
                                            <p:strVal val="#ppt_w"/>
                                          </p:val>
                                        </p:tav>
                                      </p:tavLst>
                                    </p:anim>
                                    <p:anim calcmode="lin" valueType="num">
                                      <p:cBhvr>
                                        <p:cTn id="291" dur="1000" fill="hold"/>
                                        <p:tgtEl>
                                          <p:spTgt spid="40"/>
                                        </p:tgtEl>
                                        <p:attrNameLst>
                                          <p:attrName>ppt_h</p:attrName>
                                        </p:attrNameLst>
                                      </p:cBhvr>
                                      <p:tavLst>
                                        <p:tav tm="0">
                                          <p:val>
                                            <p:fltVal val="0"/>
                                          </p:val>
                                        </p:tav>
                                        <p:tav tm="100000">
                                          <p:val>
                                            <p:strVal val="#ppt_h"/>
                                          </p:val>
                                        </p:tav>
                                      </p:tavLst>
                                    </p:anim>
                                    <p:anim calcmode="lin" valueType="num">
                                      <p:cBhvr>
                                        <p:cTn id="292" dur="1000" fill="hold"/>
                                        <p:tgtEl>
                                          <p:spTgt spid="40"/>
                                        </p:tgtEl>
                                        <p:attrNameLst>
                                          <p:attrName>style.rotation</p:attrName>
                                        </p:attrNameLst>
                                      </p:cBhvr>
                                      <p:tavLst>
                                        <p:tav tm="0">
                                          <p:val>
                                            <p:fltVal val="90"/>
                                          </p:val>
                                        </p:tav>
                                        <p:tav tm="100000">
                                          <p:val>
                                            <p:fltVal val="0"/>
                                          </p:val>
                                        </p:tav>
                                      </p:tavLst>
                                    </p:anim>
                                    <p:animEffect transition="in" filter="fade">
                                      <p:cBhvr>
                                        <p:cTn id="293" dur="1000"/>
                                        <p:tgtEl>
                                          <p:spTgt spid="40"/>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41"/>
                                        </p:tgtEl>
                                        <p:attrNameLst>
                                          <p:attrName>style.visibility</p:attrName>
                                        </p:attrNameLst>
                                      </p:cBhvr>
                                      <p:to>
                                        <p:strVal val="visible"/>
                                      </p:to>
                                    </p:set>
                                    <p:anim calcmode="lin" valueType="num">
                                      <p:cBhvr>
                                        <p:cTn id="296" dur="1000" fill="hold"/>
                                        <p:tgtEl>
                                          <p:spTgt spid="41"/>
                                        </p:tgtEl>
                                        <p:attrNameLst>
                                          <p:attrName>ppt_w</p:attrName>
                                        </p:attrNameLst>
                                      </p:cBhvr>
                                      <p:tavLst>
                                        <p:tav tm="0">
                                          <p:val>
                                            <p:fltVal val="0"/>
                                          </p:val>
                                        </p:tav>
                                        <p:tav tm="100000">
                                          <p:val>
                                            <p:strVal val="#ppt_w"/>
                                          </p:val>
                                        </p:tav>
                                      </p:tavLst>
                                    </p:anim>
                                    <p:anim calcmode="lin" valueType="num">
                                      <p:cBhvr>
                                        <p:cTn id="297" dur="1000" fill="hold"/>
                                        <p:tgtEl>
                                          <p:spTgt spid="41"/>
                                        </p:tgtEl>
                                        <p:attrNameLst>
                                          <p:attrName>ppt_h</p:attrName>
                                        </p:attrNameLst>
                                      </p:cBhvr>
                                      <p:tavLst>
                                        <p:tav tm="0">
                                          <p:val>
                                            <p:fltVal val="0"/>
                                          </p:val>
                                        </p:tav>
                                        <p:tav tm="100000">
                                          <p:val>
                                            <p:strVal val="#ppt_h"/>
                                          </p:val>
                                        </p:tav>
                                      </p:tavLst>
                                    </p:anim>
                                    <p:anim calcmode="lin" valueType="num">
                                      <p:cBhvr>
                                        <p:cTn id="298" dur="1000" fill="hold"/>
                                        <p:tgtEl>
                                          <p:spTgt spid="41"/>
                                        </p:tgtEl>
                                        <p:attrNameLst>
                                          <p:attrName>style.rotation</p:attrName>
                                        </p:attrNameLst>
                                      </p:cBhvr>
                                      <p:tavLst>
                                        <p:tav tm="0">
                                          <p:val>
                                            <p:fltVal val="90"/>
                                          </p:val>
                                        </p:tav>
                                        <p:tav tm="100000">
                                          <p:val>
                                            <p:fltVal val="0"/>
                                          </p:val>
                                        </p:tav>
                                      </p:tavLst>
                                    </p:anim>
                                    <p:animEffect transition="in" filter="fade">
                                      <p:cBhvr>
                                        <p:cTn id="299" dur="1000"/>
                                        <p:tgtEl>
                                          <p:spTgt spid="41"/>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42"/>
                                        </p:tgtEl>
                                        <p:attrNameLst>
                                          <p:attrName>style.visibility</p:attrName>
                                        </p:attrNameLst>
                                      </p:cBhvr>
                                      <p:to>
                                        <p:strVal val="visible"/>
                                      </p:to>
                                    </p:set>
                                    <p:anim calcmode="lin" valueType="num">
                                      <p:cBhvr>
                                        <p:cTn id="302" dur="1000" fill="hold"/>
                                        <p:tgtEl>
                                          <p:spTgt spid="42"/>
                                        </p:tgtEl>
                                        <p:attrNameLst>
                                          <p:attrName>ppt_w</p:attrName>
                                        </p:attrNameLst>
                                      </p:cBhvr>
                                      <p:tavLst>
                                        <p:tav tm="0">
                                          <p:val>
                                            <p:fltVal val="0"/>
                                          </p:val>
                                        </p:tav>
                                        <p:tav tm="100000">
                                          <p:val>
                                            <p:strVal val="#ppt_w"/>
                                          </p:val>
                                        </p:tav>
                                      </p:tavLst>
                                    </p:anim>
                                    <p:anim calcmode="lin" valueType="num">
                                      <p:cBhvr>
                                        <p:cTn id="303" dur="1000" fill="hold"/>
                                        <p:tgtEl>
                                          <p:spTgt spid="42"/>
                                        </p:tgtEl>
                                        <p:attrNameLst>
                                          <p:attrName>ppt_h</p:attrName>
                                        </p:attrNameLst>
                                      </p:cBhvr>
                                      <p:tavLst>
                                        <p:tav tm="0">
                                          <p:val>
                                            <p:fltVal val="0"/>
                                          </p:val>
                                        </p:tav>
                                        <p:tav tm="100000">
                                          <p:val>
                                            <p:strVal val="#ppt_h"/>
                                          </p:val>
                                        </p:tav>
                                      </p:tavLst>
                                    </p:anim>
                                    <p:anim calcmode="lin" valueType="num">
                                      <p:cBhvr>
                                        <p:cTn id="304" dur="1000" fill="hold"/>
                                        <p:tgtEl>
                                          <p:spTgt spid="42"/>
                                        </p:tgtEl>
                                        <p:attrNameLst>
                                          <p:attrName>style.rotation</p:attrName>
                                        </p:attrNameLst>
                                      </p:cBhvr>
                                      <p:tavLst>
                                        <p:tav tm="0">
                                          <p:val>
                                            <p:fltVal val="90"/>
                                          </p:val>
                                        </p:tav>
                                        <p:tav tm="100000">
                                          <p:val>
                                            <p:fltVal val="0"/>
                                          </p:val>
                                        </p:tav>
                                      </p:tavLst>
                                    </p:anim>
                                    <p:animEffect transition="in" filter="fade">
                                      <p:cBhvr>
                                        <p:cTn id="305" dur="1000"/>
                                        <p:tgtEl>
                                          <p:spTgt spid="42"/>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43"/>
                                        </p:tgtEl>
                                        <p:attrNameLst>
                                          <p:attrName>style.visibility</p:attrName>
                                        </p:attrNameLst>
                                      </p:cBhvr>
                                      <p:to>
                                        <p:strVal val="visible"/>
                                      </p:to>
                                    </p:set>
                                    <p:anim calcmode="lin" valueType="num">
                                      <p:cBhvr>
                                        <p:cTn id="308" dur="1000" fill="hold"/>
                                        <p:tgtEl>
                                          <p:spTgt spid="43"/>
                                        </p:tgtEl>
                                        <p:attrNameLst>
                                          <p:attrName>ppt_w</p:attrName>
                                        </p:attrNameLst>
                                      </p:cBhvr>
                                      <p:tavLst>
                                        <p:tav tm="0">
                                          <p:val>
                                            <p:fltVal val="0"/>
                                          </p:val>
                                        </p:tav>
                                        <p:tav tm="100000">
                                          <p:val>
                                            <p:strVal val="#ppt_w"/>
                                          </p:val>
                                        </p:tav>
                                      </p:tavLst>
                                    </p:anim>
                                    <p:anim calcmode="lin" valueType="num">
                                      <p:cBhvr>
                                        <p:cTn id="309" dur="1000" fill="hold"/>
                                        <p:tgtEl>
                                          <p:spTgt spid="43"/>
                                        </p:tgtEl>
                                        <p:attrNameLst>
                                          <p:attrName>ppt_h</p:attrName>
                                        </p:attrNameLst>
                                      </p:cBhvr>
                                      <p:tavLst>
                                        <p:tav tm="0">
                                          <p:val>
                                            <p:fltVal val="0"/>
                                          </p:val>
                                        </p:tav>
                                        <p:tav tm="100000">
                                          <p:val>
                                            <p:strVal val="#ppt_h"/>
                                          </p:val>
                                        </p:tav>
                                      </p:tavLst>
                                    </p:anim>
                                    <p:anim calcmode="lin" valueType="num">
                                      <p:cBhvr>
                                        <p:cTn id="310" dur="1000" fill="hold"/>
                                        <p:tgtEl>
                                          <p:spTgt spid="43"/>
                                        </p:tgtEl>
                                        <p:attrNameLst>
                                          <p:attrName>style.rotation</p:attrName>
                                        </p:attrNameLst>
                                      </p:cBhvr>
                                      <p:tavLst>
                                        <p:tav tm="0">
                                          <p:val>
                                            <p:fltVal val="90"/>
                                          </p:val>
                                        </p:tav>
                                        <p:tav tm="100000">
                                          <p:val>
                                            <p:fltVal val="0"/>
                                          </p:val>
                                        </p:tav>
                                      </p:tavLst>
                                    </p:anim>
                                    <p:animEffect transition="in" filter="fade">
                                      <p:cBhvr>
                                        <p:cTn id="311" dur="1000"/>
                                        <p:tgtEl>
                                          <p:spTgt spid="43"/>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44"/>
                                        </p:tgtEl>
                                        <p:attrNameLst>
                                          <p:attrName>style.visibility</p:attrName>
                                        </p:attrNameLst>
                                      </p:cBhvr>
                                      <p:to>
                                        <p:strVal val="visible"/>
                                      </p:to>
                                    </p:set>
                                    <p:anim calcmode="lin" valueType="num">
                                      <p:cBhvr>
                                        <p:cTn id="314" dur="1000" fill="hold"/>
                                        <p:tgtEl>
                                          <p:spTgt spid="44"/>
                                        </p:tgtEl>
                                        <p:attrNameLst>
                                          <p:attrName>ppt_w</p:attrName>
                                        </p:attrNameLst>
                                      </p:cBhvr>
                                      <p:tavLst>
                                        <p:tav tm="0">
                                          <p:val>
                                            <p:fltVal val="0"/>
                                          </p:val>
                                        </p:tav>
                                        <p:tav tm="100000">
                                          <p:val>
                                            <p:strVal val="#ppt_w"/>
                                          </p:val>
                                        </p:tav>
                                      </p:tavLst>
                                    </p:anim>
                                    <p:anim calcmode="lin" valueType="num">
                                      <p:cBhvr>
                                        <p:cTn id="315" dur="1000" fill="hold"/>
                                        <p:tgtEl>
                                          <p:spTgt spid="44"/>
                                        </p:tgtEl>
                                        <p:attrNameLst>
                                          <p:attrName>ppt_h</p:attrName>
                                        </p:attrNameLst>
                                      </p:cBhvr>
                                      <p:tavLst>
                                        <p:tav tm="0">
                                          <p:val>
                                            <p:fltVal val="0"/>
                                          </p:val>
                                        </p:tav>
                                        <p:tav tm="100000">
                                          <p:val>
                                            <p:strVal val="#ppt_h"/>
                                          </p:val>
                                        </p:tav>
                                      </p:tavLst>
                                    </p:anim>
                                    <p:anim calcmode="lin" valueType="num">
                                      <p:cBhvr>
                                        <p:cTn id="316" dur="1000" fill="hold"/>
                                        <p:tgtEl>
                                          <p:spTgt spid="44"/>
                                        </p:tgtEl>
                                        <p:attrNameLst>
                                          <p:attrName>style.rotation</p:attrName>
                                        </p:attrNameLst>
                                      </p:cBhvr>
                                      <p:tavLst>
                                        <p:tav tm="0">
                                          <p:val>
                                            <p:fltVal val="90"/>
                                          </p:val>
                                        </p:tav>
                                        <p:tav tm="100000">
                                          <p:val>
                                            <p:fltVal val="0"/>
                                          </p:val>
                                        </p:tav>
                                      </p:tavLst>
                                    </p:anim>
                                    <p:animEffect transition="in" filter="fade">
                                      <p:cBhvr>
                                        <p:cTn id="317" dur="1000"/>
                                        <p:tgtEl>
                                          <p:spTgt spid="44"/>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45"/>
                                        </p:tgtEl>
                                        <p:attrNameLst>
                                          <p:attrName>style.visibility</p:attrName>
                                        </p:attrNameLst>
                                      </p:cBhvr>
                                      <p:to>
                                        <p:strVal val="visible"/>
                                      </p:to>
                                    </p:set>
                                    <p:anim calcmode="lin" valueType="num">
                                      <p:cBhvr>
                                        <p:cTn id="320" dur="1000" fill="hold"/>
                                        <p:tgtEl>
                                          <p:spTgt spid="45"/>
                                        </p:tgtEl>
                                        <p:attrNameLst>
                                          <p:attrName>ppt_w</p:attrName>
                                        </p:attrNameLst>
                                      </p:cBhvr>
                                      <p:tavLst>
                                        <p:tav tm="0">
                                          <p:val>
                                            <p:fltVal val="0"/>
                                          </p:val>
                                        </p:tav>
                                        <p:tav tm="100000">
                                          <p:val>
                                            <p:strVal val="#ppt_w"/>
                                          </p:val>
                                        </p:tav>
                                      </p:tavLst>
                                    </p:anim>
                                    <p:anim calcmode="lin" valueType="num">
                                      <p:cBhvr>
                                        <p:cTn id="321" dur="1000" fill="hold"/>
                                        <p:tgtEl>
                                          <p:spTgt spid="45"/>
                                        </p:tgtEl>
                                        <p:attrNameLst>
                                          <p:attrName>ppt_h</p:attrName>
                                        </p:attrNameLst>
                                      </p:cBhvr>
                                      <p:tavLst>
                                        <p:tav tm="0">
                                          <p:val>
                                            <p:fltVal val="0"/>
                                          </p:val>
                                        </p:tav>
                                        <p:tav tm="100000">
                                          <p:val>
                                            <p:strVal val="#ppt_h"/>
                                          </p:val>
                                        </p:tav>
                                      </p:tavLst>
                                    </p:anim>
                                    <p:anim calcmode="lin" valueType="num">
                                      <p:cBhvr>
                                        <p:cTn id="322" dur="1000" fill="hold"/>
                                        <p:tgtEl>
                                          <p:spTgt spid="45"/>
                                        </p:tgtEl>
                                        <p:attrNameLst>
                                          <p:attrName>style.rotation</p:attrName>
                                        </p:attrNameLst>
                                      </p:cBhvr>
                                      <p:tavLst>
                                        <p:tav tm="0">
                                          <p:val>
                                            <p:fltVal val="90"/>
                                          </p:val>
                                        </p:tav>
                                        <p:tav tm="100000">
                                          <p:val>
                                            <p:fltVal val="0"/>
                                          </p:val>
                                        </p:tav>
                                      </p:tavLst>
                                    </p:anim>
                                    <p:animEffect transition="in" filter="fade">
                                      <p:cBhvr>
                                        <p:cTn id="323" dur="1000"/>
                                        <p:tgtEl>
                                          <p:spTgt spid="45"/>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46"/>
                                        </p:tgtEl>
                                        <p:attrNameLst>
                                          <p:attrName>style.visibility</p:attrName>
                                        </p:attrNameLst>
                                      </p:cBhvr>
                                      <p:to>
                                        <p:strVal val="visible"/>
                                      </p:to>
                                    </p:set>
                                    <p:anim calcmode="lin" valueType="num">
                                      <p:cBhvr>
                                        <p:cTn id="326" dur="1000" fill="hold"/>
                                        <p:tgtEl>
                                          <p:spTgt spid="46"/>
                                        </p:tgtEl>
                                        <p:attrNameLst>
                                          <p:attrName>ppt_w</p:attrName>
                                        </p:attrNameLst>
                                      </p:cBhvr>
                                      <p:tavLst>
                                        <p:tav tm="0">
                                          <p:val>
                                            <p:fltVal val="0"/>
                                          </p:val>
                                        </p:tav>
                                        <p:tav tm="100000">
                                          <p:val>
                                            <p:strVal val="#ppt_w"/>
                                          </p:val>
                                        </p:tav>
                                      </p:tavLst>
                                    </p:anim>
                                    <p:anim calcmode="lin" valueType="num">
                                      <p:cBhvr>
                                        <p:cTn id="327" dur="1000" fill="hold"/>
                                        <p:tgtEl>
                                          <p:spTgt spid="46"/>
                                        </p:tgtEl>
                                        <p:attrNameLst>
                                          <p:attrName>ppt_h</p:attrName>
                                        </p:attrNameLst>
                                      </p:cBhvr>
                                      <p:tavLst>
                                        <p:tav tm="0">
                                          <p:val>
                                            <p:fltVal val="0"/>
                                          </p:val>
                                        </p:tav>
                                        <p:tav tm="100000">
                                          <p:val>
                                            <p:strVal val="#ppt_h"/>
                                          </p:val>
                                        </p:tav>
                                      </p:tavLst>
                                    </p:anim>
                                    <p:anim calcmode="lin" valueType="num">
                                      <p:cBhvr>
                                        <p:cTn id="328" dur="1000" fill="hold"/>
                                        <p:tgtEl>
                                          <p:spTgt spid="46"/>
                                        </p:tgtEl>
                                        <p:attrNameLst>
                                          <p:attrName>style.rotation</p:attrName>
                                        </p:attrNameLst>
                                      </p:cBhvr>
                                      <p:tavLst>
                                        <p:tav tm="0">
                                          <p:val>
                                            <p:fltVal val="90"/>
                                          </p:val>
                                        </p:tav>
                                        <p:tav tm="100000">
                                          <p:val>
                                            <p:fltVal val="0"/>
                                          </p:val>
                                        </p:tav>
                                      </p:tavLst>
                                    </p:anim>
                                    <p:animEffect transition="in" filter="fade">
                                      <p:cBhvr>
                                        <p:cTn id="329" dur="1000"/>
                                        <p:tgtEl>
                                          <p:spTgt spid="46"/>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47"/>
                                        </p:tgtEl>
                                        <p:attrNameLst>
                                          <p:attrName>style.visibility</p:attrName>
                                        </p:attrNameLst>
                                      </p:cBhvr>
                                      <p:to>
                                        <p:strVal val="visible"/>
                                      </p:to>
                                    </p:set>
                                    <p:anim calcmode="lin" valueType="num">
                                      <p:cBhvr>
                                        <p:cTn id="332" dur="1000" fill="hold"/>
                                        <p:tgtEl>
                                          <p:spTgt spid="47"/>
                                        </p:tgtEl>
                                        <p:attrNameLst>
                                          <p:attrName>ppt_w</p:attrName>
                                        </p:attrNameLst>
                                      </p:cBhvr>
                                      <p:tavLst>
                                        <p:tav tm="0">
                                          <p:val>
                                            <p:fltVal val="0"/>
                                          </p:val>
                                        </p:tav>
                                        <p:tav tm="100000">
                                          <p:val>
                                            <p:strVal val="#ppt_w"/>
                                          </p:val>
                                        </p:tav>
                                      </p:tavLst>
                                    </p:anim>
                                    <p:anim calcmode="lin" valueType="num">
                                      <p:cBhvr>
                                        <p:cTn id="333" dur="1000" fill="hold"/>
                                        <p:tgtEl>
                                          <p:spTgt spid="47"/>
                                        </p:tgtEl>
                                        <p:attrNameLst>
                                          <p:attrName>ppt_h</p:attrName>
                                        </p:attrNameLst>
                                      </p:cBhvr>
                                      <p:tavLst>
                                        <p:tav tm="0">
                                          <p:val>
                                            <p:fltVal val="0"/>
                                          </p:val>
                                        </p:tav>
                                        <p:tav tm="100000">
                                          <p:val>
                                            <p:strVal val="#ppt_h"/>
                                          </p:val>
                                        </p:tav>
                                      </p:tavLst>
                                    </p:anim>
                                    <p:anim calcmode="lin" valueType="num">
                                      <p:cBhvr>
                                        <p:cTn id="334" dur="1000" fill="hold"/>
                                        <p:tgtEl>
                                          <p:spTgt spid="47"/>
                                        </p:tgtEl>
                                        <p:attrNameLst>
                                          <p:attrName>style.rotation</p:attrName>
                                        </p:attrNameLst>
                                      </p:cBhvr>
                                      <p:tavLst>
                                        <p:tav tm="0">
                                          <p:val>
                                            <p:fltVal val="90"/>
                                          </p:val>
                                        </p:tav>
                                        <p:tav tm="100000">
                                          <p:val>
                                            <p:fltVal val="0"/>
                                          </p:val>
                                        </p:tav>
                                      </p:tavLst>
                                    </p:anim>
                                    <p:animEffect transition="in" filter="fade">
                                      <p:cBhvr>
                                        <p:cTn id="335" dur="1000"/>
                                        <p:tgtEl>
                                          <p:spTgt spid="47"/>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48"/>
                                        </p:tgtEl>
                                        <p:attrNameLst>
                                          <p:attrName>style.visibility</p:attrName>
                                        </p:attrNameLst>
                                      </p:cBhvr>
                                      <p:to>
                                        <p:strVal val="visible"/>
                                      </p:to>
                                    </p:set>
                                    <p:anim calcmode="lin" valueType="num">
                                      <p:cBhvr>
                                        <p:cTn id="338" dur="1000" fill="hold"/>
                                        <p:tgtEl>
                                          <p:spTgt spid="48"/>
                                        </p:tgtEl>
                                        <p:attrNameLst>
                                          <p:attrName>ppt_w</p:attrName>
                                        </p:attrNameLst>
                                      </p:cBhvr>
                                      <p:tavLst>
                                        <p:tav tm="0">
                                          <p:val>
                                            <p:fltVal val="0"/>
                                          </p:val>
                                        </p:tav>
                                        <p:tav tm="100000">
                                          <p:val>
                                            <p:strVal val="#ppt_w"/>
                                          </p:val>
                                        </p:tav>
                                      </p:tavLst>
                                    </p:anim>
                                    <p:anim calcmode="lin" valueType="num">
                                      <p:cBhvr>
                                        <p:cTn id="339" dur="1000" fill="hold"/>
                                        <p:tgtEl>
                                          <p:spTgt spid="48"/>
                                        </p:tgtEl>
                                        <p:attrNameLst>
                                          <p:attrName>ppt_h</p:attrName>
                                        </p:attrNameLst>
                                      </p:cBhvr>
                                      <p:tavLst>
                                        <p:tav tm="0">
                                          <p:val>
                                            <p:fltVal val="0"/>
                                          </p:val>
                                        </p:tav>
                                        <p:tav tm="100000">
                                          <p:val>
                                            <p:strVal val="#ppt_h"/>
                                          </p:val>
                                        </p:tav>
                                      </p:tavLst>
                                    </p:anim>
                                    <p:anim calcmode="lin" valueType="num">
                                      <p:cBhvr>
                                        <p:cTn id="340" dur="1000" fill="hold"/>
                                        <p:tgtEl>
                                          <p:spTgt spid="48"/>
                                        </p:tgtEl>
                                        <p:attrNameLst>
                                          <p:attrName>style.rotation</p:attrName>
                                        </p:attrNameLst>
                                      </p:cBhvr>
                                      <p:tavLst>
                                        <p:tav tm="0">
                                          <p:val>
                                            <p:fltVal val="90"/>
                                          </p:val>
                                        </p:tav>
                                        <p:tav tm="100000">
                                          <p:val>
                                            <p:fltVal val="0"/>
                                          </p:val>
                                        </p:tav>
                                      </p:tavLst>
                                    </p:anim>
                                    <p:animEffect transition="in" filter="fade">
                                      <p:cBhvr>
                                        <p:cTn id="341" dur="1000"/>
                                        <p:tgtEl>
                                          <p:spTgt spid="48"/>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49"/>
                                        </p:tgtEl>
                                        <p:attrNameLst>
                                          <p:attrName>style.visibility</p:attrName>
                                        </p:attrNameLst>
                                      </p:cBhvr>
                                      <p:to>
                                        <p:strVal val="visible"/>
                                      </p:to>
                                    </p:set>
                                    <p:anim calcmode="lin" valueType="num">
                                      <p:cBhvr>
                                        <p:cTn id="344" dur="1000" fill="hold"/>
                                        <p:tgtEl>
                                          <p:spTgt spid="49"/>
                                        </p:tgtEl>
                                        <p:attrNameLst>
                                          <p:attrName>ppt_w</p:attrName>
                                        </p:attrNameLst>
                                      </p:cBhvr>
                                      <p:tavLst>
                                        <p:tav tm="0">
                                          <p:val>
                                            <p:fltVal val="0"/>
                                          </p:val>
                                        </p:tav>
                                        <p:tav tm="100000">
                                          <p:val>
                                            <p:strVal val="#ppt_w"/>
                                          </p:val>
                                        </p:tav>
                                      </p:tavLst>
                                    </p:anim>
                                    <p:anim calcmode="lin" valueType="num">
                                      <p:cBhvr>
                                        <p:cTn id="345" dur="1000" fill="hold"/>
                                        <p:tgtEl>
                                          <p:spTgt spid="49"/>
                                        </p:tgtEl>
                                        <p:attrNameLst>
                                          <p:attrName>ppt_h</p:attrName>
                                        </p:attrNameLst>
                                      </p:cBhvr>
                                      <p:tavLst>
                                        <p:tav tm="0">
                                          <p:val>
                                            <p:fltVal val="0"/>
                                          </p:val>
                                        </p:tav>
                                        <p:tav tm="100000">
                                          <p:val>
                                            <p:strVal val="#ppt_h"/>
                                          </p:val>
                                        </p:tav>
                                      </p:tavLst>
                                    </p:anim>
                                    <p:anim calcmode="lin" valueType="num">
                                      <p:cBhvr>
                                        <p:cTn id="346" dur="1000" fill="hold"/>
                                        <p:tgtEl>
                                          <p:spTgt spid="49"/>
                                        </p:tgtEl>
                                        <p:attrNameLst>
                                          <p:attrName>style.rotation</p:attrName>
                                        </p:attrNameLst>
                                      </p:cBhvr>
                                      <p:tavLst>
                                        <p:tav tm="0">
                                          <p:val>
                                            <p:fltVal val="90"/>
                                          </p:val>
                                        </p:tav>
                                        <p:tav tm="100000">
                                          <p:val>
                                            <p:fltVal val="0"/>
                                          </p:val>
                                        </p:tav>
                                      </p:tavLst>
                                    </p:anim>
                                    <p:animEffect transition="in" filter="fade">
                                      <p:cBhvr>
                                        <p:cTn id="347" dur="1000"/>
                                        <p:tgtEl>
                                          <p:spTgt spid="49"/>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50"/>
                                        </p:tgtEl>
                                        <p:attrNameLst>
                                          <p:attrName>style.visibility</p:attrName>
                                        </p:attrNameLst>
                                      </p:cBhvr>
                                      <p:to>
                                        <p:strVal val="visible"/>
                                      </p:to>
                                    </p:set>
                                    <p:anim calcmode="lin" valueType="num">
                                      <p:cBhvr>
                                        <p:cTn id="350" dur="1000" fill="hold"/>
                                        <p:tgtEl>
                                          <p:spTgt spid="50"/>
                                        </p:tgtEl>
                                        <p:attrNameLst>
                                          <p:attrName>ppt_w</p:attrName>
                                        </p:attrNameLst>
                                      </p:cBhvr>
                                      <p:tavLst>
                                        <p:tav tm="0">
                                          <p:val>
                                            <p:fltVal val="0"/>
                                          </p:val>
                                        </p:tav>
                                        <p:tav tm="100000">
                                          <p:val>
                                            <p:strVal val="#ppt_w"/>
                                          </p:val>
                                        </p:tav>
                                      </p:tavLst>
                                    </p:anim>
                                    <p:anim calcmode="lin" valueType="num">
                                      <p:cBhvr>
                                        <p:cTn id="351" dur="1000" fill="hold"/>
                                        <p:tgtEl>
                                          <p:spTgt spid="50"/>
                                        </p:tgtEl>
                                        <p:attrNameLst>
                                          <p:attrName>ppt_h</p:attrName>
                                        </p:attrNameLst>
                                      </p:cBhvr>
                                      <p:tavLst>
                                        <p:tav tm="0">
                                          <p:val>
                                            <p:fltVal val="0"/>
                                          </p:val>
                                        </p:tav>
                                        <p:tav tm="100000">
                                          <p:val>
                                            <p:strVal val="#ppt_h"/>
                                          </p:val>
                                        </p:tav>
                                      </p:tavLst>
                                    </p:anim>
                                    <p:anim calcmode="lin" valueType="num">
                                      <p:cBhvr>
                                        <p:cTn id="352" dur="1000" fill="hold"/>
                                        <p:tgtEl>
                                          <p:spTgt spid="50"/>
                                        </p:tgtEl>
                                        <p:attrNameLst>
                                          <p:attrName>style.rotation</p:attrName>
                                        </p:attrNameLst>
                                      </p:cBhvr>
                                      <p:tavLst>
                                        <p:tav tm="0">
                                          <p:val>
                                            <p:fltVal val="90"/>
                                          </p:val>
                                        </p:tav>
                                        <p:tav tm="100000">
                                          <p:val>
                                            <p:fltVal val="0"/>
                                          </p:val>
                                        </p:tav>
                                      </p:tavLst>
                                    </p:anim>
                                    <p:animEffect transition="in" filter="fade">
                                      <p:cBhvr>
                                        <p:cTn id="353" dur="1000"/>
                                        <p:tgtEl>
                                          <p:spTgt spid="50"/>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51"/>
                                        </p:tgtEl>
                                        <p:attrNameLst>
                                          <p:attrName>style.visibility</p:attrName>
                                        </p:attrNameLst>
                                      </p:cBhvr>
                                      <p:to>
                                        <p:strVal val="visible"/>
                                      </p:to>
                                    </p:set>
                                    <p:anim calcmode="lin" valueType="num">
                                      <p:cBhvr>
                                        <p:cTn id="356" dur="1000" fill="hold"/>
                                        <p:tgtEl>
                                          <p:spTgt spid="51"/>
                                        </p:tgtEl>
                                        <p:attrNameLst>
                                          <p:attrName>ppt_w</p:attrName>
                                        </p:attrNameLst>
                                      </p:cBhvr>
                                      <p:tavLst>
                                        <p:tav tm="0">
                                          <p:val>
                                            <p:fltVal val="0"/>
                                          </p:val>
                                        </p:tav>
                                        <p:tav tm="100000">
                                          <p:val>
                                            <p:strVal val="#ppt_w"/>
                                          </p:val>
                                        </p:tav>
                                      </p:tavLst>
                                    </p:anim>
                                    <p:anim calcmode="lin" valueType="num">
                                      <p:cBhvr>
                                        <p:cTn id="357" dur="1000" fill="hold"/>
                                        <p:tgtEl>
                                          <p:spTgt spid="51"/>
                                        </p:tgtEl>
                                        <p:attrNameLst>
                                          <p:attrName>ppt_h</p:attrName>
                                        </p:attrNameLst>
                                      </p:cBhvr>
                                      <p:tavLst>
                                        <p:tav tm="0">
                                          <p:val>
                                            <p:fltVal val="0"/>
                                          </p:val>
                                        </p:tav>
                                        <p:tav tm="100000">
                                          <p:val>
                                            <p:strVal val="#ppt_h"/>
                                          </p:val>
                                        </p:tav>
                                      </p:tavLst>
                                    </p:anim>
                                    <p:anim calcmode="lin" valueType="num">
                                      <p:cBhvr>
                                        <p:cTn id="358" dur="1000" fill="hold"/>
                                        <p:tgtEl>
                                          <p:spTgt spid="51"/>
                                        </p:tgtEl>
                                        <p:attrNameLst>
                                          <p:attrName>style.rotation</p:attrName>
                                        </p:attrNameLst>
                                      </p:cBhvr>
                                      <p:tavLst>
                                        <p:tav tm="0">
                                          <p:val>
                                            <p:fltVal val="90"/>
                                          </p:val>
                                        </p:tav>
                                        <p:tav tm="100000">
                                          <p:val>
                                            <p:fltVal val="0"/>
                                          </p:val>
                                        </p:tav>
                                      </p:tavLst>
                                    </p:anim>
                                    <p:animEffect transition="in" filter="fade">
                                      <p:cBhvr>
                                        <p:cTn id="359" dur="1000"/>
                                        <p:tgtEl>
                                          <p:spTgt spid="51"/>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52"/>
                                        </p:tgtEl>
                                        <p:attrNameLst>
                                          <p:attrName>style.visibility</p:attrName>
                                        </p:attrNameLst>
                                      </p:cBhvr>
                                      <p:to>
                                        <p:strVal val="visible"/>
                                      </p:to>
                                    </p:set>
                                    <p:anim calcmode="lin" valueType="num">
                                      <p:cBhvr>
                                        <p:cTn id="362" dur="1000" fill="hold"/>
                                        <p:tgtEl>
                                          <p:spTgt spid="52"/>
                                        </p:tgtEl>
                                        <p:attrNameLst>
                                          <p:attrName>ppt_w</p:attrName>
                                        </p:attrNameLst>
                                      </p:cBhvr>
                                      <p:tavLst>
                                        <p:tav tm="0">
                                          <p:val>
                                            <p:fltVal val="0"/>
                                          </p:val>
                                        </p:tav>
                                        <p:tav tm="100000">
                                          <p:val>
                                            <p:strVal val="#ppt_w"/>
                                          </p:val>
                                        </p:tav>
                                      </p:tavLst>
                                    </p:anim>
                                    <p:anim calcmode="lin" valueType="num">
                                      <p:cBhvr>
                                        <p:cTn id="363" dur="1000" fill="hold"/>
                                        <p:tgtEl>
                                          <p:spTgt spid="52"/>
                                        </p:tgtEl>
                                        <p:attrNameLst>
                                          <p:attrName>ppt_h</p:attrName>
                                        </p:attrNameLst>
                                      </p:cBhvr>
                                      <p:tavLst>
                                        <p:tav tm="0">
                                          <p:val>
                                            <p:fltVal val="0"/>
                                          </p:val>
                                        </p:tav>
                                        <p:tav tm="100000">
                                          <p:val>
                                            <p:strVal val="#ppt_h"/>
                                          </p:val>
                                        </p:tav>
                                      </p:tavLst>
                                    </p:anim>
                                    <p:anim calcmode="lin" valueType="num">
                                      <p:cBhvr>
                                        <p:cTn id="364" dur="1000" fill="hold"/>
                                        <p:tgtEl>
                                          <p:spTgt spid="52"/>
                                        </p:tgtEl>
                                        <p:attrNameLst>
                                          <p:attrName>style.rotation</p:attrName>
                                        </p:attrNameLst>
                                      </p:cBhvr>
                                      <p:tavLst>
                                        <p:tav tm="0">
                                          <p:val>
                                            <p:fltVal val="90"/>
                                          </p:val>
                                        </p:tav>
                                        <p:tav tm="100000">
                                          <p:val>
                                            <p:fltVal val="0"/>
                                          </p:val>
                                        </p:tav>
                                      </p:tavLst>
                                    </p:anim>
                                    <p:animEffect transition="in" filter="fade">
                                      <p:cBhvr>
                                        <p:cTn id="365" dur="1000"/>
                                        <p:tgtEl>
                                          <p:spTgt spid="52"/>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53"/>
                                        </p:tgtEl>
                                        <p:attrNameLst>
                                          <p:attrName>style.visibility</p:attrName>
                                        </p:attrNameLst>
                                      </p:cBhvr>
                                      <p:to>
                                        <p:strVal val="visible"/>
                                      </p:to>
                                    </p:set>
                                    <p:anim calcmode="lin" valueType="num">
                                      <p:cBhvr>
                                        <p:cTn id="368" dur="1000" fill="hold"/>
                                        <p:tgtEl>
                                          <p:spTgt spid="53"/>
                                        </p:tgtEl>
                                        <p:attrNameLst>
                                          <p:attrName>ppt_w</p:attrName>
                                        </p:attrNameLst>
                                      </p:cBhvr>
                                      <p:tavLst>
                                        <p:tav tm="0">
                                          <p:val>
                                            <p:fltVal val="0"/>
                                          </p:val>
                                        </p:tav>
                                        <p:tav tm="100000">
                                          <p:val>
                                            <p:strVal val="#ppt_w"/>
                                          </p:val>
                                        </p:tav>
                                      </p:tavLst>
                                    </p:anim>
                                    <p:anim calcmode="lin" valueType="num">
                                      <p:cBhvr>
                                        <p:cTn id="369" dur="1000" fill="hold"/>
                                        <p:tgtEl>
                                          <p:spTgt spid="53"/>
                                        </p:tgtEl>
                                        <p:attrNameLst>
                                          <p:attrName>ppt_h</p:attrName>
                                        </p:attrNameLst>
                                      </p:cBhvr>
                                      <p:tavLst>
                                        <p:tav tm="0">
                                          <p:val>
                                            <p:fltVal val="0"/>
                                          </p:val>
                                        </p:tav>
                                        <p:tav tm="100000">
                                          <p:val>
                                            <p:strVal val="#ppt_h"/>
                                          </p:val>
                                        </p:tav>
                                      </p:tavLst>
                                    </p:anim>
                                    <p:anim calcmode="lin" valueType="num">
                                      <p:cBhvr>
                                        <p:cTn id="370" dur="1000" fill="hold"/>
                                        <p:tgtEl>
                                          <p:spTgt spid="53"/>
                                        </p:tgtEl>
                                        <p:attrNameLst>
                                          <p:attrName>style.rotation</p:attrName>
                                        </p:attrNameLst>
                                      </p:cBhvr>
                                      <p:tavLst>
                                        <p:tav tm="0">
                                          <p:val>
                                            <p:fltVal val="90"/>
                                          </p:val>
                                        </p:tav>
                                        <p:tav tm="100000">
                                          <p:val>
                                            <p:fltVal val="0"/>
                                          </p:val>
                                        </p:tav>
                                      </p:tavLst>
                                    </p:anim>
                                    <p:animEffect transition="in" filter="fade">
                                      <p:cBhvr>
                                        <p:cTn id="371" dur="1000"/>
                                        <p:tgtEl>
                                          <p:spTgt spid="53"/>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54"/>
                                        </p:tgtEl>
                                        <p:attrNameLst>
                                          <p:attrName>style.visibility</p:attrName>
                                        </p:attrNameLst>
                                      </p:cBhvr>
                                      <p:to>
                                        <p:strVal val="visible"/>
                                      </p:to>
                                    </p:set>
                                    <p:anim calcmode="lin" valueType="num">
                                      <p:cBhvr>
                                        <p:cTn id="374" dur="1000" fill="hold"/>
                                        <p:tgtEl>
                                          <p:spTgt spid="54"/>
                                        </p:tgtEl>
                                        <p:attrNameLst>
                                          <p:attrName>ppt_w</p:attrName>
                                        </p:attrNameLst>
                                      </p:cBhvr>
                                      <p:tavLst>
                                        <p:tav tm="0">
                                          <p:val>
                                            <p:fltVal val="0"/>
                                          </p:val>
                                        </p:tav>
                                        <p:tav tm="100000">
                                          <p:val>
                                            <p:strVal val="#ppt_w"/>
                                          </p:val>
                                        </p:tav>
                                      </p:tavLst>
                                    </p:anim>
                                    <p:anim calcmode="lin" valueType="num">
                                      <p:cBhvr>
                                        <p:cTn id="375" dur="1000" fill="hold"/>
                                        <p:tgtEl>
                                          <p:spTgt spid="54"/>
                                        </p:tgtEl>
                                        <p:attrNameLst>
                                          <p:attrName>ppt_h</p:attrName>
                                        </p:attrNameLst>
                                      </p:cBhvr>
                                      <p:tavLst>
                                        <p:tav tm="0">
                                          <p:val>
                                            <p:fltVal val="0"/>
                                          </p:val>
                                        </p:tav>
                                        <p:tav tm="100000">
                                          <p:val>
                                            <p:strVal val="#ppt_h"/>
                                          </p:val>
                                        </p:tav>
                                      </p:tavLst>
                                    </p:anim>
                                    <p:anim calcmode="lin" valueType="num">
                                      <p:cBhvr>
                                        <p:cTn id="376" dur="1000" fill="hold"/>
                                        <p:tgtEl>
                                          <p:spTgt spid="54"/>
                                        </p:tgtEl>
                                        <p:attrNameLst>
                                          <p:attrName>style.rotation</p:attrName>
                                        </p:attrNameLst>
                                      </p:cBhvr>
                                      <p:tavLst>
                                        <p:tav tm="0">
                                          <p:val>
                                            <p:fltVal val="90"/>
                                          </p:val>
                                        </p:tav>
                                        <p:tav tm="100000">
                                          <p:val>
                                            <p:fltVal val="0"/>
                                          </p:val>
                                        </p:tav>
                                      </p:tavLst>
                                    </p:anim>
                                    <p:animEffect transition="in" filter="fade">
                                      <p:cBhvr>
                                        <p:cTn id="377" dur="1000"/>
                                        <p:tgtEl>
                                          <p:spTgt spid="54"/>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55"/>
                                        </p:tgtEl>
                                        <p:attrNameLst>
                                          <p:attrName>style.visibility</p:attrName>
                                        </p:attrNameLst>
                                      </p:cBhvr>
                                      <p:to>
                                        <p:strVal val="visible"/>
                                      </p:to>
                                    </p:set>
                                    <p:anim calcmode="lin" valueType="num">
                                      <p:cBhvr>
                                        <p:cTn id="380" dur="1000" fill="hold"/>
                                        <p:tgtEl>
                                          <p:spTgt spid="55"/>
                                        </p:tgtEl>
                                        <p:attrNameLst>
                                          <p:attrName>ppt_w</p:attrName>
                                        </p:attrNameLst>
                                      </p:cBhvr>
                                      <p:tavLst>
                                        <p:tav tm="0">
                                          <p:val>
                                            <p:fltVal val="0"/>
                                          </p:val>
                                        </p:tav>
                                        <p:tav tm="100000">
                                          <p:val>
                                            <p:strVal val="#ppt_w"/>
                                          </p:val>
                                        </p:tav>
                                      </p:tavLst>
                                    </p:anim>
                                    <p:anim calcmode="lin" valueType="num">
                                      <p:cBhvr>
                                        <p:cTn id="381" dur="1000" fill="hold"/>
                                        <p:tgtEl>
                                          <p:spTgt spid="55"/>
                                        </p:tgtEl>
                                        <p:attrNameLst>
                                          <p:attrName>ppt_h</p:attrName>
                                        </p:attrNameLst>
                                      </p:cBhvr>
                                      <p:tavLst>
                                        <p:tav tm="0">
                                          <p:val>
                                            <p:fltVal val="0"/>
                                          </p:val>
                                        </p:tav>
                                        <p:tav tm="100000">
                                          <p:val>
                                            <p:strVal val="#ppt_h"/>
                                          </p:val>
                                        </p:tav>
                                      </p:tavLst>
                                    </p:anim>
                                    <p:anim calcmode="lin" valueType="num">
                                      <p:cBhvr>
                                        <p:cTn id="382" dur="1000" fill="hold"/>
                                        <p:tgtEl>
                                          <p:spTgt spid="55"/>
                                        </p:tgtEl>
                                        <p:attrNameLst>
                                          <p:attrName>style.rotation</p:attrName>
                                        </p:attrNameLst>
                                      </p:cBhvr>
                                      <p:tavLst>
                                        <p:tav tm="0">
                                          <p:val>
                                            <p:fltVal val="90"/>
                                          </p:val>
                                        </p:tav>
                                        <p:tav tm="100000">
                                          <p:val>
                                            <p:fltVal val="0"/>
                                          </p:val>
                                        </p:tav>
                                      </p:tavLst>
                                    </p:anim>
                                    <p:animEffect transition="in" filter="fade">
                                      <p:cBhvr>
                                        <p:cTn id="383" dur="1000"/>
                                        <p:tgtEl>
                                          <p:spTgt spid="55"/>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56"/>
                                        </p:tgtEl>
                                        <p:attrNameLst>
                                          <p:attrName>style.visibility</p:attrName>
                                        </p:attrNameLst>
                                      </p:cBhvr>
                                      <p:to>
                                        <p:strVal val="visible"/>
                                      </p:to>
                                    </p:set>
                                    <p:anim calcmode="lin" valueType="num">
                                      <p:cBhvr>
                                        <p:cTn id="386" dur="1000" fill="hold"/>
                                        <p:tgtEl>
                                          <p:spTgt spid="56"/>
                                        </p:tgtEl>
                                        <p:attrNameLst>
                                          <p:attrName>ppt_w</p:attrName>
                                        </p:attrNameLst>
                                      </p:cBhvr>
                                      <p:tavLst>
                                        <p:tav tm="0">
                                          <p:val>
                                            <p:fltVal val="0"/>
                                          </p:val>
                                        </p:tav>
                                        <p:tav tm="100000">
                                          <p:val>
                                            <p:strVal val="#ppt_w"/>
                                          </p:val>
                                        </p:tav>
                                      </p:tavLst>
                                    </p:anim>
                                    <p:anim calcmode="lin" valueType="num">
                                      <p:cBhvr>
                                        <p:cTn id="387" dur="1000" fill="hold"/>
                                        <p:tgtEl>
                                          <p:spTgt spid="56"/>
                                        </p:tgtEl>
                                        <p:attrNameLst>
                                          <p:attrName>ppt_h</p:attrName>
                                        </p:attrNameLst>
                                      </p:cBhvr>
                                      <p:tavLst>
                                        <p:tav tm="0">
                                          <p:val>
                                            <p:fltVal val="0"/>
                                          </p:val>
                                        </p:tav>
                                        <p:tav tm="100000">
                                          <p:val>
                                            <p:strVal val="#ppt_h"/>
                                          </p:val>
                                        </p:tav>
                                      </p:tavLst>
                                    </p:anim>
                                    <p:anim calcmode="lin" valueType="num">
                                      <p:cBhvr>
                                        <p:cTn id="388" dur="1000" fill="hold"/>
                                        <p:tgtEl>
                                          <p:spTgt spid="56"/>
                                        </p:tgtEl>
                                        <p:attrNameLst>
                                          <p:attrName>style.rotation</p:attrName>
                                        </p:attrNameLst>
                                      </p:cBhvr>
                                      <p:tavLst>
                                        <p:tav tm="0">
                                          <p:val>
                                            <p:fltVal val="90"/>
                                          </p:val>
                                        </p:tav>
                                        <p:tav tm="100000">
                                          <p:val>
                                            <p:fltVal val="0"/>
                                          </p:val>
                                        </p:tav>
                                      </p:tavLst>
                                    </p:anim>
                                    <p:animEffect transition="in" filter="fade">
                                      <p:cBhvr>
                                        <p:cTn id="389" dur="1000"/>
                                        <p:tgtEl>
                                          <p:spTgt spid="56"/>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57"/>
                                        </p:tgtEl>
                                        <p:attrNameLst>
                                          <p:attrName>style.visibility</p:attrName>
                                        </p:attrNameLst>
                                      </p:cBhvr>
                                      <p:to>
                                        <p:strVal val="visible"/>
                                      </p:to>
                                    </p:set>
                                    <p:anim calcmode="lin" valueType="num">
                                      <p:cBhvr>
                                        <p:cTn id="392" dur="1000" fill="hold"/>
                                        <p:tgtEl>
                                          <p:spTgt spid="57"/>
                                        </p:tgtEl>
                                        <p:attrNameLst>
                                          <p:attrName>ppt_w</p:attrName>
                                        </p:attrNameLst>
                                      </p:cBhvr>
                                      <p:tavLst>
                                        <p:tav tm="0">
                                          <p:val>
                                            <p:fltVal val="0"/>
                                          </p:val>
                                        </p:tav>
                                        <p:tav tm="100000">
                                          <p:val>
                                            <p:strVal val="#ppt_w"/>
                                          </p:val>
                                        </p:tav>
                                      </p:tavLst>
                                    </p:anim>
                                    <p:anim calcmode="lin" valueType="num">
                                      <p:cBhvr>
                                        <p:cTn id="393" dur="1000" fill="hold"/>
                                        <p:tgtEl>
                                          <p:spTgt spid="57"/>
                                        </p:tgtEl>
                                        <p:attrNameLst>
                                          <p:attrName>ppt_h</p:attrName>
                                        </p:attrNameLst>
                                      </p:cBhvr>
                                      <p:tavLst>
                                        <p:tav tm="0">
                                          <p:val>
                                            <p:fltVal val="0"/>
                                          </p:val>
                                        </p:tav>
                                        <p:tav tm="100000">
                                          <p:val>
                                            <p:strVal val="#ppt_h"/>
                                          </p:val>
                                        </p:tav>
                                      </p:tavLst>
                                    </p:anim>
                                    <p:anim calcmode="lin" valueType="num">
                                      <p:cBhvr>
                                        <p:cTn id="394" dur="1000" fill="hold"/>
                                        <p:tgtEl>
                                          <p:spTgt spid="57"/>
                                        </p:tgtEl>
                                        <p:attrNameLst>
                                          <p:attrName>style.rotation</p:attrName>
                                        </p:attrNameLst>
                                      </p:cBhvr>
                                      <p:tavLst>
                                        <p:tav tm="0">
                                          <p:val>
                                            <p:fltVal val="90"/>
                                          </p:val>
                                        </p:tav>
                                        <p:tav tm="100000">
                                          <p:val>
                                            <p:fltVal val="0"/>
                                          </p:val>
                                        </p:tav>
                                      </p:tavLst>
                                    </p:anim>
                                    <p:animEffect transition="in" filter="fade">
                                      <p:cBhvr>
                                        <p:cTn id="395" dur="1000"/>
                                        <p:tgtEl>
                                          <p:spTgt spid="57"/>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58"/>
                                        </p:tgtEl>
                                        <p:attrNameLst>
                                          <p:attrName>style.visibility</p:attrName>
                                        </p:attrNameLst>
                                      </p:cBhvr>
                                      <p:to>
                                        <p:strVal val="visible"/>
                                      </p:to>
                                    </p:set>
                                    <p:anim calcmode="lin" valueType="num">
                                      <p:cBhvr>
                                        <p:cTn id="398" dur="1000" fill="hold"/>
                                        <p:tgtEl>
                                          <p:spTgt spid="58"/>
                                        </p:tgtEl>
                                        <p:attrNameLst>
                                          <p:attrName>ppt_w</p:attrName>
                                        </p:attrNameLst>
                                      </p:cBhvr>
                                      <p:tavLst>
                                        <p:tav tm="0">
                                          <p:val>
                                            <p:fltVal val="0"/>
                                          </p:val>
                                        </p:tav>
                                        <p:tav tm="100000">
                                          <p:val>
                                            <p:strVal val="#ppt_w"/>
                                          </p:val>
                                        </p:tav>
                                      </p:tavLst>
                                    </p:anim>
                                    <p:anim calcmode="lin" valueType="num">
                                      <p:cBhvr>
                                        <p:cTn id="399" dur="1000" fill="hold"/>
                                        <p:tgtEl>
                                          <p:spTgt spid="58"/>
                                        </p:tgtEl>
                                        <p:attrNameLst>
                                          <p:attrName>ppt_h</p:attrName>
                                        </p:attrNameLst>
                                      </p:cBhvr>
                                      <p:tavLst>
                                        <p:tav tm="0">
                                          <p:val>
                                            <p:fltVal val="0"/>
                                          </p:val>
                                        </p:tav>
                                        <p:tav tm="100000">
                                          <p:val>
                                            <p:strVal val="#ppt_h"/>
                                          </p:val>
                                        </p:tav>
                                      </p:tavLst>
                                    </p:anim>
                                    <p:anim calcmode="lin" valueType="num">
                                      <p:cBhvr>
                                        <p:cTn id="400" dur="1000" fill="hold"/>
                                        <p:tgtEl>
                                          <p:spTgt spid="58"/>
                                        </p:tgtEl>
                                        <p:attrNameLst>
                                          <p:attrName>style.rotation</p:attrName>
                                        </p:attrNameLst>
                                      </p:cBhvr>
                                      <p:tavLst>
                                        <p:tav tm="0">
                                          <p:val>
                                            <p:fltVal val="90"/>
                                          </p:val>
                                        </p:tav>
                                        <p:tav tm="100000">
                                          <p:val>
                                            <p:fltVal val="0"/>
                                          </p:val>
                                        </p:tav>
                                      </p:tavLst>
                                    </p:anim>
                                    <p:animEffect transition="in" filter="fade">
                                      <p:cBhvr>
                                        <p:cTn id="401" dur="1000"/>
                                        <p:tgtEl>
                                          <p:spTgt spid="58"/>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59"/>
                                        </p:tgtEl>
                                        <p:attrNameLst>
                                          <p:attrName>style.visibility</p:attrName>
                                        </p:attrNameLst>
                                      </p:cBhvr>
                                      <p:to>
                                        <p:strVal val="visible"/>
                                      </p:to>
                                    </p:set>
                                    <p:anim calcmode="lin" valueType="num">
                                      <p:cBhvr>
                                        <p:cTn id="404" dur="1000" fill="hold"/>
                                        <p:tgtEl>
                                          <p:spTgt spid="59"/>
                                        </p:tgtEl>
                                        <p:attrNameLst>
                                          <p:attrName>ppt_w</p:attrName>
                                        </p:attrNameLst>
                                      </p:cBhvr>
                                      <p:tavLst>
                                        <p:tav tm="0">
                                          <p:val>
                                            <p:fltVal val="0"/>
                                          </p:val>
                                        </p:tav>
                                        <p:tav tm="100000">
                                          <p:val>
                                            <p:strVal val="#ppt_w"/>
                                          </p:val>
                                        </p:tav>
                                      </p:tavLst>
                                    </p:anim>
                                    <p:anim calcmode="lin" valueType="num">
                                      <p:cBhvr>
                                        <p:cTn id="405" dur="1000" fill="hold"/>
                                        <p:tgtEl>
                                          <p:spTgt spid="59"/>
                                        </p:tgtEl>
                                        <p:attrNameLst>
                                          <p:attrName>ppt_h</p:attrName>
                                        </p:attrNameLst>
                                      </p:cBhvr>
                                      <p:tavLst>
                                        <p:tav tm="0">
                                          <p:val>
                                            <p:fltVal val="0"/>
                                          </p:val>
                                        </p:tav>
                                        <p:tav tm="100000">
                                          <p:val>
                                            <p:strVal val="#ppt_h"/>
                                          </p:val>
                                        </p:tav>
                                      </p:tavLst>
                                    </p:anim>
                                    <p:anim calcmode="lin" valueType="num">
                                      <p:cBhvr>
                                        <p:cTn id="406" dur="1000" fill="hold"/>
                                        <p:tgtEl>
                                          <p:spTgt spid="59"/>
                                        </p:tgtEl>
                                        <p:attrNameLst>
                                          <p:attrName>style.rotation</p:attrName>
                                        </p:attrNameLst>
                                      </p:cBhvr>
                                      <p:tavLst>
                                        <p:tav tm="0">
                                          <p:val>
                                            <p:fltVal val="90"/>
                                          </p:val>
                                        </p:tav>
                                        <p:tav tm="100000">
                                          <p:val>
                                            <p:fltVal val="0"/>
                                          </p:val>
                                        </p:tav>
                                      </p:tavLst>
                                    </p:anim>
                                    <p:animEffect transition="in" filter="fade">
                                      <p:cBhvr>
                                        <p:cTn id="407" dur="1000"/>
                                        <p:tgtEl>
                                          <p:spTgt spid="59"/>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60"/>
                                        </p:tgtEl>
                                        <p:attrNameLst>
                                          <p:attrName>style.visibility</p:attrName>
                                        </p:attrNameLst>
                                      </p:cBhvr>
                                      <p:to>
                                        <p:strVal val="visible"/>
                                      </p:to>
                                    </p:set>
                                    <p:anim calcmode="lin" valueType="num">
                                      <p:cBhvr>
                                        <p:cTn id="410" dur="1000" fill="hold"/>
                                        <p:tgtEl>
                                          <p:spTgt spid="60"/>
                                        </p:tgtEl>
                                        <p:attrNameLst>
                                          <p:attrName>ppt_w</p:attrName>
                                        </p:attrNameLst>
                                      </p:cBhvr>
                                      <p:tavLst>
                                        <p:tav tm="0">
                                          <p:val>
                                            <p:fltVal val="0"/>
                                          </p:val>
                                        </p:tav>
                                        <p:tav tm="100000">
                                          <p:val>
                                            <p:strVal val="#ppt_w"/>
                                          </p:val>
                                        </p:tav>
                                      </p:tavLst>
                                    </p:anim>
                                    <p:anim calcmode="lin" valueType="num">
                                      <p:cBhvr>
                                        <p:cTn id="411" dur="1000" fill="hold"/>
                                        <p:tgtEl>
                                          <p:spTgt spid="60"/>
                                        </p:tgtEl>
                                        <p:attrNameLst>
                                          <p:attrName>ppt_h</p:attrName>
                                        </p:attrNameLst>
                                      </p:cBhvr>
                                      <p:tavLst>
                                        <p:tav tm="0">
                                          <p:val>
                                            <p:fltVal val="0"/>
                                          </p:val>
                                        </p:tav>
                                        <p:tav tm="100000">
                                          <p:val>
                                            <p:strVal val="#ppt_h"/>
                                          </p:val>
                                        </p:tav>
                                      </p:tavLst>
                                    </p:anim>
                                    <p:anim calcmode="lin" valueType="num">
                                      <p:cBhvr>
                                        <p:cTn id="412" dur="1000" fill="hold"/>
                                        <p:tgtEl>
                                          <p:spTgt spid="60"/>
                                        </p:tgtEl>
                                        <p:attrNameLst>
                                          <p:attrName>style.rotation</p:attrName>
                                        </p:attrNameLst>
                                      </p:cBhvr>
                                      <p:tavLst>
                                        <p:tav tm="0">
                                          <p:val>
                                            <p:fltVal val="90"/>
                                          </p:val>
                                        </p:tav>
                                        <p:tav tm="100000">
                                          <p:val>
                                            <p:fltVal val="0"/>
                                          </p:val>
                                        </p:tav>
                                      </p:tavLst>
                                    </p:anim>
                                    <p:animEffect transition="in" filter="fade">
                                      <p:cBhvr>
                                        <p:cTn id="413" dur="1000"/>
                                        <p:tgtEl>
                                          <p:spTgt spid="60"/>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61"/>
                                        </p:tgtEl>
                                        <p:attrNameLst>
                                          <p:attrName>style.visibility</p:attrName>
                                        </p:attrNameLst>
                                      </p:cBhvr>
                                      <p:to>
                                        <p:strVal val="visible"/>
                                      </p:to>
                                    </p:set>
                                    <p:anim calcmode="lin" valueType="num">
                                      <p:cBhvr>
                                        <p:cTn id="416" dur="1000" fill="hold"/>
                                        <p:tgtEl>
                                          <p:spTgt spid="61"/>
                                        </p:tgtEl>
                                        <p:attrNameLst>
                                          <p:attrName>ppt_w</p:attrName>
                                        </p:attrNameLst>
                                      </p:cBhvr>
                                      <p:tavLst>
                                        <p:tav tm="0">
                                          <p:val>
                                            <p:fltVal val="0"/>
                                          </p:val>
                                        </p:tav>
                                        <p:tav tm="100000">
                                          <p:val>
                                            <p:strVal val="#ppt_w"/>
                                          </p:val>
                                        </p:tav>
                                      </p:tavLst>
                                    </p:anim>
                                    <p:anim calcmode="lin" valueType="num">
                                      <p:cBhvr>
                                        <p:cTn id="417" dur="1000" fill="hold"/>
                                        <p:tgtEl>
                                          <p:spTgt spid="61"/>
                                        </p:tgtEl>
                                        <p:attrNameLst>
                                          <p:attrName>ppt_h</p:attrName>
                                        </p:attrNameLst>
                                      </p:cBhvr>
                                      <p:tavLst>
                                        <p:tav tm="0">
                                          <p:val>
                                            <p:fltVal val="0"/>
                                          </p:val>
                                        </p:tav>
                                        <p:tav tm="100000">
                                          <p:val>
                                            <p:strVal val="#ppt_h"/>
                                          </p:val>
                                        </p:tav>
                                      </p:tavLst>
                                    </p:anim>
                                    <p:anim calcmode="lin" valueType="num">
                                      <p:cBhvr>
                                        <p:cTn id="418" dur="1000" fill="hold"/>
                                        <p:tgtEl>
                                          <p:spTgt spid="61"/>
                                        </p:tgtEl>
                                        <p:attrNameLst>
                                          <p:attrName>style.rotation</p:attrName>
                                        </p:attrNameLst>
                                      </p:cBhvr>
                                      <p:tavLst>
                                        <p:tav tm="0">
                                          <p:val>
                                            <p:fltVal val="90"/>
                                          </p:val>
                                        </p:tav>
                                        <p:tav tm="100000">
                                          <p:val>
                                            <p:fltVal val="0"/>
                                          </p:val>
                                        </p:tav>
                                      </p:tavLst>
                                    </p:anim>
                                    <p:animEffect transition="in" filter="fade">
                                      <p:cBhvr>
                                        <p:cTn id="419" dur="1000"/>
                                        <p:tgtEl>
                                          <p:spTgt spid="61"/>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62"/>
                                        </p:tgtEl>
                                        <p:attrNameLst>
                                          <p:attrName>style.visibility</p:attrName>
                                        </p:attrNameLst>
                                      </p:cBhvr>
                                      <p:to>
                                        <p:strVal val="visible"/>
                                      </p:to>
                                    </p:set>
                                    <p:anim calcmode="lin" valueType="num">
                                      <p:cBhvr>
                                        <p:cTn id="422" dur="1000" fill="hold"/>
                                        <p:tgtEl>
                                          <p:spTgt spid="62"/>
                                        </p:tgtEl>
                                        <p:attrNameLst>
                                          <p:attrName>ppt_w</p:attrName>
                                        </p:attrNameLst>
                                      </p:cBhvr>
                                      <p:tavLst>
                                        <p:tav tm="0">
                                          <p:val>
                                            <p:fltVal val="0"/>
                                          </p:val>
                                        </p:tav>
                                        <p:tav tm="100000">
                                          <p:val>
                                            <p:strVal val="#ppt_w"/>
                                          </p:val>
                                        </p:tav>
                                      </p:tavLst>
                                    </p:anim>
                                    <p:anim calcmode="lin" valueType="num">
                                      <p:cBhvr>
                                        <p:cTn id="423" dur="1000" fill="hold"/>
                                        <p:tgtEl>
                                          <p:spTgt spid="62"/>
                                        </p:tgtEl>
                                        <p:attrNameLst>
                                          <p:attrName>ppt_h</p:attrName>
                                        </p:attrNameLst>
                                      </p:cBhvr>
                                      <p:tavLst>
                                        <p:tav tm="0">
                                          <p:val>
                                            <p:fltVal val="0"/>
                                          </p:val>
                                        </p:tav>
                                        <p:tav tm="100000">
                                          <p:val>
                                            <p:strVal val="#ppt_h"/>
                                          </p:val>
                                        </p:tav>
                                      </p:tavLst>
                                    </p:anim>
                                    <p:anim calcmode="lin" valueType="num">
                                      <p:cBhvr>
                                        <p:cTn id="424" dur="1000" fill="hold"/>
                                        <p:tgtEl>
                                          <p:spTgt spid="62"/>
                                        </p:tgtEl>
                                        <p:attrNameLst>
                                          <p:attrName>style.rotation</p:attrName>
                                        </p:attrNameLst>
                                      </p:cBhvr>
                                      <p:tavLst>
                                        <p:tav tm="0">
                                          <p:val>
                                            <p:fltVal val="90"/>
                                          </p:val>
                                        </p:tav>
                                        <p:tav tm="100000">
                                          <p:val>
                                            <p:fltVal val="0"/>
                                          </p:val>
                                        </p:tav>
                                      </p:tavLst>
                                    </p:anim>
                                    <p:animEffect transition="in" filter="fade">
                                      <p:cBhvr>
                                        <p:cTn id="425" dur="1000"/>
                                        <p:tgtEl>
                                          <p:spTgt spid="62"/>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63"/>
                                        </p:tgtEl>
                                        <p:attrNameLst>
                                          <p:attrName>style.visibility</p:attrName>
                                        </p:attrNameLst>
                                      </p:cBhvr>
                                      <p:to>
                                        <p:strVal val="visible"/>
                                      </p:to>
                                    </p:set>
                                    <p:anim calcmode="lin" valueType="num">
                                      <p:cBhvr>
                                        <p:cTn id="428" dur="1000" fill="hold"/>
                                        <p:tgtEl>
                                          <p:spTgt spid="63"/>
                                        </p:tgtEl>
                                        <p:attrNameLst>
                                          <p:attrName>ppt_w</p:attrName>
                                        </p:attrNameLst>
                                      </p:cBhvr>
                                      <p:tavLst>
                                        <p:tav tm="0">
                                          <p:val>
                                            <p:fltVal val="0"/>
                                          </p:val>
                                        </p:tav>
                                        <p:tav tm="100000">
                                          <p:val>
                                            <p:strVal val="#ppt_w"/>
                                          </p:val>
                                        </p:tav>
                                      </p:tavLst>
                                    </p:anim>
                                    <p:anim calcmode="lin" valueType="num">
                                      <p:cBhvr>
                                        <p:cTn id="429" dur="1000" fill="hold"/>
                                        <p:tgtEl>
                                          <p:spTgt spid="63"/>
                                        </p:tgtEl>
                                        <p:attrNameLst>
                                          <p:attrName>ppt_h</p:attrName>
                                        </p:attrNameLst>
                                      </p:cBhvr>
                                      <p:tavLst>
                                        <p:tav tm="0">
                                          <p:val>
                                            <p:fltVal val="0"/>
                                          </p:val>
                                        </p:tav>
                                        <p:tav tm="100000">
                                          <p:val>
                                            <p:strVal val="#ppt_h"/>
                                          </p:val>
                                        </p:tav>
                                      </p:tavLst>
                                    </p:anim>
                                    <p:anim calcmode="lin" valueType="num">
                                      <p:cBhvr>
                                        <p:cTn id="430" dur="1000" fill="hold"/>
                                        <p:tgtEl>
                                          <p:spTgt spid="63"/>
                                        </p:tgtEl>
                                        <p:attrNameLst>
                                          <p:attrName>style.rotation</p:attrName>
                                        </p:attrNameLst>
                                      </p:cBhvr>
                                      <p:tavLst>
                                        <p:tav tm="0">
                                          <p:val>
                                            <p:fltVal val="90"/>
                                          </p:val>
                                        </p:tav>
                                        <p:tav tm="100000">
                                          <p:val>
                                            <p:fltVal val="0"/>
                                          </p:val>
                                        </p:tav>
                                      </p:tavLst>
                                    </p:anim>
                                    <p:animEffect transition="in" filter="fade">
                                      <p:cBhvr>
                                        <p:cTn id="431" dur="1000"/>
                                        <p:tgtEl>
                                          <p:spTgt spid="63"/>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64"/>
                                        </p:tgtEl>
                                        <p:attrNameLst>
                                          <p:attrName>style.visibility</p:attrName>
                                        </p:attrNameLst>
                                      </p:cBhvr>
                                      <p:to>
                                        <p:strVal val="visible"/>
                                      </p:to>
                                    </p:set>
                                    <p:anim calcmode="lin" valueType="num">
                                      <p:cBhvr>
                                        <p:cTn id="434" dur="1000" fill="hold"/>
                                        <p:tgtEl>
                                          <p:spTgt spid="64"/>
                                        </p:tgtEl>
                                        <p:attrNameLst>
                                          <p:attrName>ppt_w</p:attrName>
                                        </p:attrNameLst>
                                      </p:cBhvr>
                                      <p:tavLst>
                                        <p:tav tm="0">
                                          <p:val>
                                            <p:fltVal val="0"/>
                                          </p:val>
                                        </p:tav>
                                        <p:tav tm="100000">
                                          <p:val>
                                            <p:strVal val="#ppt_w"/>
                                          </p:val>
                                        </p:tav>
                                      </p:tavLst>
                                    </p:anim>
                                    <p:anim calcmode="lin" valueType="num">
                                      <p:cBhvr>
                                        <p:cTn id="435" dur="1000" fill="hold"/>
                                        <p:tgtEl>
                                          <p:spTgt spid="64"/>
                                        </p:tgtEl>
                                        <p:attrNameLst>
                                          <p:attrName>ppt_h</p:attrName>
                                        </p:attrNameLst>
                                      </p:cBhvr>
                                      <p:tavLst>
                                        <p:tav tm="0">
                                          <p:val>
                                            <p:fltVal val="0"/>
                                          </p:val>
                                        </p:tav>
                                        <p:tav tm="100000">
                                          <p:val>
                                            <p:strVal val="#ppt_h"/>
                                          </p:val>
                                        </p:tav>
                                      </p:tavLst>
                                    </p:anim>
                                    <p:anim calcmode="lin" valueType="num">
                                      <p:cBhvr>
                                        <p:cTn id="436" dur="1000" fill="hold"/>
                                        <p:tgtEl>
                                          <p:spTgt spid="64"/>
                                        </p:tgtEl>
                                        <p:attrNameLst>
                                          <p:attrName>style.rotation</p:attrName>
                                        </p:attrNameLst>
                                      </p:cBhvr>
                                      <p:tavLst>
                                        <p:tav tm="0">
                                          <p:val>
                                            <p:fltVal val="90"/>
                                          </p:val>
                                        </p:tav>
                                        <p:tav tm="100000">
                                          <p:val>
                                            <p:fltVal val="0"/>
                                          </p:val>
                                        </p:tav>
                                      </p:tavLst>
                                    </p:anim>
                                    <p:animEffect transition="in" filter="fade">
                                      <p:cBhvr>
                                        <p:cTn id="437" dur="1000"/>
                                        <p:tgtEl>
                                          <p:spTgt spid="64"/>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65"/>
                                        </p:tgtEl>
                                        <p:attrNameLst>
                                          <p:attrName>style.visibility</p:attrName>
                                        </p:attrNameLst>
                                      </p:cBhvr>
                                      <p:to>
                                        <p:strVal val="visible"/>
                                      </p:to>
                                    </p:set>
                                    <p:anim calcmode="lin" valueType="num">
                                      <p:cBhvr>
                                        <p:cTn id="440" dur="1000" fill="hold"/>
                                        <p:tgtEl>
                                          <p:spTgt spid="65"/>
                                        </p:tgtEl>
                                        <p:attrNameLst>
                                          <p:attrName>ppt_w</p:attrName>
                                        </p:attrNameLst>
                                      </p:cBhvr>
                                      <p:tavLst>
                                        <p:tav tm="0">
                                          <p:val>
                                            <p:fltVal val="0"/>
                                          </p:val>
                                        </p:tav>
                                        <p:tav tm="100000">
                                          <p:val>
                                            <p:strVal val="#ppt_w"/>
                                          </p:val>
                                        </p:tav>
                                      </p:tavLst>
                                    </p:anim>
                                    <p:anim calcmode="lin" valueType="num">
                                      <p:cBhvr>
                                        <p:cTn id="441" dur="1000" fill="hold"/>
                                        <p:tgtEl>
                                          <p:spTgt spid="65"/>
                                        </p:tgtEl>
                                        <p:attrNameLst>
                                          <p:attrName>ppt_h</p:attrName>
                                        </p:attrNameLst>
                                      </p:cBhvr>
                                      <p:tavLst>
                                        <p:tav tm="0">
                                          <p:val>
                                            <p:fltVal val="0"/>
                                          </p:val>
                                        </p:tav>
                                        <p:tav tm="100000">
                                          <p:val>
                                            <p:strVal val="#ppt_h"/>
                                          </p:val>
                                        </p:tav>
                                      </p:tavLst>
                                    </p:anim>
                                    <p:anim calcmode="lin" valueType="num">
                                      <p:cBhvr>
                                        <p:cTn id="442" dur="1000" fill="hold"/>
                                        <p:tgtEl>
                                          <p:spTgt spid="65"/>
                                        </p:tgtEl>
                                        <p:attrNameLst>
                                          <p:attrName>style.rotation</p:attrName>
                                        </p:attrNameLst>
                                      </p:cBhvr>
                                      <p:tavLst>
                                        <p:tav tm="0">
                                          <p:val>
                                            <p:fltVal val="90"/>
                                          </p:val>
                                        </p:tav>
                                        <p:tav tm="100000">
                                          <p:val>
                                            <p:fltVal val="0"/>
                                          </p:val>
                                        </p:tav>
                                      </p:tavLst>
                                    </p:anim>
                                    <p:animEffect transition="in" filter="fade">
                                      <p:cBhvr>
                                        <p:cTn id="443" dur="1000"/>
                                        <p:tgtEl>
                                          <p:spTgt spid="65"/>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66"/>
                                        </p:tgtEl>
                                        <p:attrNameLst>
                                          <p:attrName>style.visibility</p:attrName>
                                        </p:attrNameLst>
                                      </p:cBhvr>
                                      <p:to>
                                        <p:strVal val="visible"/>
                                      </p:to>
                                    </p:set>
                                    <p:anim calcmode="lin" valueType="num">
                                      <p:cBhvr>
                                        <p:cTn id="446" dur="1000" fill="hold"/>
                                        <p:tgtEl>
                                          <p:spTgt spid="66"/>
                                        </p:tgtEl>
                                        <p:attrNameLst>
                                          <p:attrName>ppt_w</p:attrName>
                                        </p:attrNameLst>
                                      </p:cBhvr>
                                      <p:tavLst>
                                        <p:tav tm="0">
                                          <p:val>
                                            <p:fltVal val="0"/>
                                          </p:val>
                                        </p:tav>
                                        <p:tav tm="100000">
                                          <p:val>
                                            <p:strVal val="#ppt_w"/>
                                          </p:val>
                                        </p:tav>
                                      </p:tavLst>
                                    </p:anim>
                                    <p:anim calcmode="lin" valueType="num">
                                      <p:cBhvr>
                                        <p:cTn id="447" dur="1000" fill="hold"/>
                                        <p:tgtEl>
                                          <p:spTgt spid="66"/>
                                        </p:tgtEl>
                                        <p:attrNameLst>
                                          <p:attrName>ppt_h</p:attrName>
                                        </p:attrNameLst>
                                      </p:cBhvr>
                                      <p:tavLst>
                                        <p:tav tm="0">
                                          <p:val>
                                            <p:fltVal val="0"/>
                                          </p:val>
                                        </p:tav>
                                        <p:tav tm="100000">
                                          <p:val>
                                            <p:strVal val="#ppt_h"/>
                                          </p:val>
                                        </p:tav>
                                      </p:tavLst>
                                    </p:anim>
                                    <p:anim calcmode="lin" valueType="num">
                                      <p:cBhvr>
                                        <p:cTn id="448" dur="1000" fill="hold"/>
                                        <p:tgtEl>
                                          <p:spTgt spid="66"/>
                                        </p:tgtEl>
                                        <p:attrNameLst>
                                          <p:attrName>style.rotation</p:attrName>
                                        </p:attrNameLst>
                                      </p:cBhvr>
                                      <p:tavLst>
                                        <p:tav tm="0">
                                          <p:val>
                                            <p:fltVal val="90"/>
                                          </p:val>
                                        </p:tav>
                                        <p:tav tm="100000">
                                          <p:val>
                                            <p:fltVal val="0"/>
                                          </p:val>
                                        </p:tav>
                                      </p:tavLst>
                                    </p:anim>
                                    <p:animEffect transition="in" filter="fade">
                                      <p:cBhvr>
                                        <p:cTn id="449" dur="1000"/>
                                        <p:tgtEl>
                                          <p:spTgt spid="66"/>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67"/>
                                        </p:tgtEl>
                                        <p:attrNameLst>
                                          <p:attrName>style.visibility</p:attrName>
                                        </p:attrNameLst>
                                      </p:cBhvr>
                                      <p:to>
                                        <p:strVal val="visible"/>
                                      </p:to>
                                    </p:set>
                                    <p:anim calcmode="lin" valueType="num">
                                      <p:cBhvr>
                                        <p:cTn id="452" dur="1000" fill="hold"/>
                                        <p:tgtEl>
                                          <p:spTgt spid="67"/>
                                        </p:tgtEl>
                                        <p:attrNameLst>
                                          <p:attrName>ppt_w</p:attrName>
                                        </p:attrNameLst>
                                      </p:cBhvr>
                                      <p:tavLst>
                                        <p:tav tm="0">
                                          <p:val>
                                            <p:fltVal val="0"/>
                                          </p:val>
                                        </p:tav>
                                        <p:tav tm="100000">
                                          <p:val>
                                            <p:strVal val="#ppt_w"/>
                                          </p:val>
                                        </p:tav>
                                      </p:tavLst>
                                    </p:anim>
                                    <p:anim calcmode="lin" valueType="num">
                                      <p:cBhvr>
                                        <p:cTn id="453" dur="1000" fill="hold"/>
                                        <p:tgtEl>
                                          <p:spTgt spid="67"/>
                                        </p:tgtEl>
                                        <p:attrNameLst>
                                          <p:attrName>ppt_h</p:attrName>
                                        </p:attrNameLst>
                                      </p:cBhvr>
                                      <p:tavLst>
                                        <p:tav tm="0">
                                          <p:val>
                                            <p:fltVal val="0"/>
                                          </p:val>
                                        </p:tav>
                                        <p:tav tm="100000">
                                          <p:val>
                                            <p:strVal val="#ppt_h"/>
                                          </p:val>
                                        </p:tav>
                                      </p:tavLst>
                                    </p:anim>
                                    <p:anim calcmode="lin" valueType="num">
                                      <p:cBhvr>
                                        <p:cTn id="454" dur="1000" fill="hold"/>
                                        <p:tgtEl>
                                          <p:spTgt spid="67"/>
                                        </p:tgtEl>
                                        <p:attrNameLst>
                                          <p:attrName>style.rotation</p:attrName>
                                        </p:attrNameLst>
                                      </p:cBhvr>
                                      <p:tavLst>
                                        <p:tav tm="0">
                                          <p:val>
                                            <p:fltVal val="90"/>
                                          </p:val>
                                        </p:tav>
                                        <p:tav tm="100000">
                                          <p:val>
                                            <p:fltVal val="0"/>
                                          </p:val>
                                        </p:tav>
                                      </p:tavLst>
                                    </p:anim>
                                    <p:animEffect transition="in" filter="fade">
                                      <p:cBhvr>
                                        <p:cTn id="455" dur="1000"/>
                                        <p:tgtEl>
                                          <p:spTgt spid="67"/>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68"/>
                                        </p:tgtEl>
                                        <p:attrNameLst>
                                          <p:attrName>style.visibility</p:attrName>
                                        </p:attrNameLst>
                                      </p:cBhvr>
                                      <p:to>
                                        <p:strVal val="visible"/>
                                      </p:to>
                                    </p:set>
                                    <p:anim calcmode="lin" valueType="num">
                                      <p:cBhvr>
                                        <p:cTn id="458" dur="1000" fill="hold"/>
                                        <p:tgtEl>
                                          <p:spTgt spid="68"/>
                                        </p:tgtEl>
                                        <p:attrNameLst>
                                          <p:attrName>ppt_w</p:attrName>
                                        </p:attrNameLst>
                                      </p:cBhvr>
                                      <p:tavLst>
                                        <p:tav tm="0">
                                          <p:val>
                                            <p:fltVal val="0"/>
                                          </p:val>
                                        </p:tav>
                                        <p:tav tm="100000">
                                          <p:val>
                                            <p:strVal val="#ppt_w"/>
                                          </p:val>
                                        </p:tav>
                                      </p:tavLst>
                                    </p:anim>
                                    <p:anim calcmode="lin" valueType="num">
                                      <p:cBhvr>
                                        <p:cTn id="459" dur="1000" fill="hold"/>
                                        <p:tgtEl>
                                          <p:spTgt spid="68"/>
                                        </p:tgtEl>
                                        <p:attrNameLst>
                                          <p:attrName>ppt_h</p:attrName>
                                        </p:attrNameLst>
                                      </p:cBhvr>
                                      <p:tavLst>
                                        <p:tav tm="0">
                                          <p:val>
                                            <p:fltVal val="0"/>
                                          </p:val>
                                        </p:tav>
                                        <p:tav tm="100000">
                                          <p:val>
                                            <p:strVal val="#ppt_h"/>
                                          </p:val>
                                        </p:tav>
                                      </p:tavLst>
                                    </p:anim>
                                    <p:anim calcmode="lin" valueType="num">
                                      <p:cBhvr>
                                        <p:cTn id="460" dur="1000" fill="hold"/>
                                        <p:tgtEl>
                                          <p:spTgt spid="68"/>
                                        </p:tgtEl>
                                        <p:attrNameLst>
                                          <p:attrName>style.rotation</p:attrName>
                                        </p:attrNameLst>
                                      </p:cBhvr>
                                      <p:tavLst>
                                        <p:tav tm="0">
                                          <p:val>
                                            <p:fltVal val="90"/>
                                          </p:val>
                                        </p:tav>
                                        <p:tav tm="100000">
                                          <p:val>
                                            <p:fltVal val="0"/>
                                          </p:val>
                                        </p:tav>
                                      </p:tavLst>
                                    </p:anim>
                                    <p:animEffect transition="in" filter="fade">
                                      <p:cBhvr>
                                        <p:cTn id="461" dur="1000"/>
                                        <p:tgtEl>
                                          <p:spTgt spid="68"/>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69"/>
                                        </p:tgtEl>
                                        <p:attrNameLst>
                                          <p:attrName>style.visibility</p:attrName>
                                        </p:attrNameLst>
                                      </p:cBhvr>
                                      <p:to>
                                        <p:strVal val="visible"/>
                                      </p:to>
                                    </p:set>
                                    <p:anim calcmode="lin" valueType="num">
                                      <p:cBhvr>
                                        <p:cTn id="464" dur="1000" fill="hold"/>
                                        <p:tgtEl>
                                          <p:spTgt spid="69"/>
                                        </p:tgtEl>
                                        <p:attrNameLst>
                                          <p:attrName>ppt_w</p:attrName>
                                        </p:attrNameLst>
                                      </p:cBhvr>
                                      <p:tavLst>
                                        <p:tav tm="0">
                                          <p:val>
                                            <p:fltVal val="0"/>
                                          </p:val>
                                        </p:tav>
                                        <p:tav tm="100000">
                                          <p:val>
                                            <p:strVal val="#ppt_w"/>
                                          </p:val>
                                        </p:tav>
                                      </p:tavLst>
                                    </p:anim>
                                    <p:anim calcmode="lin" valueType="num">
                                      <p:cBhvr>
                                        <p:cTn id="465" dur="1000" fill="hold"/>
                                        <p:tgtEl>
                                          <p:spTgt spid="69"/>
                                        </p:tgtEl>
                                        <p:attrNameLst>
                                          <p:attrName>ppt_h</p:attrName>
                                        </p:attrNameLst>
                                      </p:cBhvr>
                                      <p:tavLst>
                                        <p:tav tm="0">
                                          <p:val>
                                            <p:fltVal val="0"/>
                                          </p:val>
                                        </p:tav>
                                        <p:tav tm="100000">
                                          <p:val>
                                            <p:strVal val="#ppt_h"/>
                                          </p:val>
                                        </p:tav>
                                      </p:tavLst>
                                    </p:anim>
                                    <p:anim calcmode="lin" valueType="num">
                                      <p:cBhvr>
                                        <p:cTn id="466" dur="1000" fill="hold"/>
                                        <p:tgtEl>
                                          <p:spTgt spid="69"/>
                                        </p:tgtEl>
                                        <p:attrNameLst>
                                          <p:attrName>style.rotation</p:attrName>
                                        </p:attrNameLst>
                                      </p:cBhvr>
                                      <p:tavLst>
                                        <p:tav tm="0">
                                          <p:val>
                                            <p:fltVal val="90"/>
                                          </p:val>
                                        </p:tav>
                                        <p:tav tm="100000">
                                          <p:val>
                                            <p:fltVal val="0"/>
                                          </p:val>
                                        </p:tav>
                                      </p:tavLst>
                                    </p:anim>
                                    <p:animEffect transition="in" filter="fade">
                                      <p:cBhvr>
                                        <p:cTn id="467" dur="1000"/>
                                        <p:tgtEl>
                                          <p:spTgt spid="69"/>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70"/>
                                        </p:tgtEl>
                                        <p:attrNameLst>
                                          <p:attrName>style.visibility</p:attrName>
                                        </p:attrNameLst>
                                      </p:cBhvr>
                                      <p:to>
                                        <p:strVal val="visible"/>
                                      </p:to>
                                    </p:set>
                                    <p:anim calcmode="lin" valueType="num">
                                      <p:cBhvr>
                                        <p:cTn id="470" dur="1000" fill="hold"/>
                                        <p:tgtEl>
                                          <p:spTgt spid="70"/>
                                        </p:tgtEl>
                                        <p:attrNameLst>
                                          <p:attrName>ppt_w</p:attrName>
                                        </p:attrNameLst>
                                      </p:cBhvr>
                                      <p:tavLst>
                                        <p:tav tm="0">
                                          <p:val>
                                            <p:fltVal val="0"/>
                                          </p:val>
                                        </p:tav>
                                        <p:tav tm="100000">
                                          <p:val>
                                            <p:strVal val="#ppt_w"/>
                                          </p:val>
                                        </p:tav>
                                      </p:tavLst>
                                    </p:anim>
                                    <p:anim calcmode="lin" valueType="num">
                                      <p:cBhvr>
                                        <p:cTn id="471" dur="1000" fill="hold"/>
                                        <p:tgtEl>
                                          <p:spTgt spid="70"/>
                                        </p:tgtEl>
                                        <p:attrNameLst>
                                          <p:attrName>ppt_h</p:attrName>
                                        </p:attrNameLst>
                                      </p:cBhvr>
                                      <p:tavLst>
                                        <p:tav tm="0">
                                          <p:val>
                                            <p:fltVal val="0"/>
                                          </p:val>
                                        </p:tav>
                                        <p:tav tm="100000">
                                          <p:val>
                                            <p:strVal val="#ppt_h"/>
                                          </p:val>
                                        </p:tav>
                                      </p:tavLst>
                                    </p:anim>
                                    <p:anim calcmode="lin" valueType="num">
                                      <p:cBhvr>
                                        <p:cTn id="472" dur="1000" fill="hold"/>
                                        <p:tgtEl>
                                          <p:spTgt spid="70"/>
                                        </p:tgtEl>
                                        <p:attrNameLst>
                                          <p:attrName>style.rotation</p:attrName>
                                        </p:attrNameLst>
                                      </p:cBhvr>
                                      <p:tavLst>
                                        <p:tav tm="0">
                                          <p:val>
                                            <p:fltVal val="90"/>
                                          </p:val>
                                        </p:tav>
                                        <p:tav tm="100000">
                                          <p:val>
                                            <p:fltVal val="0"/>
                                          </p:val>
                                        </p:tav>
                                      </p:tavLst>
                                    </p:anim>
                                    <p:animEffect transition="in" filter="fade">
                                      <p:cBhvr>
                                        <p:cTn id="473" dur="1000"/>
                                        <p:tgtEl>
                                          <p:spTgt spid="70"/>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71"/>
                                        </p:tgtEl>
                                        <p:attrNameLst>
                                          <p:attrName>style.visibility</p:attrName>
                                        </p:attrNameLst>
                                      </p:cBhvr>
                                      <p:to>
                                        <p:strVal val="visible"/>
                                      </p:to>
                                    </p:set>
                                    <p:anim calcmode="lin" valueType="num">
                                      <p:cBhvr>
                                        <p:cTn id="476" dur="1000" fill="hold"/>
                                        <p:tgtEl>
                                          <p:spTgt spid="71"/>
                                        </p:tgtEl>
                                        <p:attrNameLst>
                                          <p:attrName>ppt_w</p:attrName>
                                        </p:attrNameLst>
                                      </p:cBhvr>
                                      <p:tavLst>
                                        <p:tav tm="0">
                                          <p:val>
                                            <p:fltVal val="0"/>
                                          </p:val>
                                        </p:tav>
                                        <p:tav tm="100000">
                                          <p:val>
                                            <p:strVal val="#ppt_w"/>
                                          </p:val>
                                        </p:tav>
                                      </p:tavLst>
                                    </p:anim>
                                    <p:anim calcmode="lin" valueType="num">
                                      <p:cBhvr>
                                        <p:cTn id="477" dur="1000" fill="hold"/>
                                        <p:tgtEl>
                                          <p:spTgt spid="71"/>
                                        </p:tgtEl>
                                        <p:attrNameLst>
                                          <p:attrName>ppt_h</p:attrName>
                                        </p:attrNameLst>
                                      </p:cBhvr>
                                      <p:tavLst>
                                        <p:tav tm="0">
                                          <p:val>
                                            <p:fltVal val="0"/>
                                          </p:val>
                                        </p:tav>
                                        <p:tav tm="100000">
                                          <p:val>
                                            <p:strVal val="#ppt_h"/>
                                          </p:val>
                                        </p:tav>
                                      </p:tavLst>
                                    </p:anim>
                                    <p:anim calcmode="lin" valueType="num">
                                      <p:cBhvr>
                                        <p:cTn id="478" dur="1000" fill="hold"/>
                                        <p:tgtEl>
                                          <p:spTgt spid="71"/>
                                        </p:tgtEl>
                                        <p:attrNameLst>
                                          <p:attrName>style.rotation</p:attrName>
                                        </p:attrNameLst>
                                      </p:cBhvr>
                                      <p:tavLst>
                                        <p:tav tm="0">
                                          <p:val>
                                            <p:fltVal val="90"/>
                                          </p:val>
                                        </p:tav>
                                        <p:tav tm="100000">
                                          <p:val>
                                            <p:fltVal val="0"/>
                                          </p:val>
                                        </p:tav>
                                      </p:tavLst>
                                    </p:anim>
                                    <p:animEffect transition="in" filter="fade">
                                      <p:cBhvr>
                                        <p:cTn id="479" dur="1000"/>
                                        <p:tgtEl>
                                          <p:spTgt spid="71"/>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72"/>
                                        </p:tgtEl>
                                        <p:attrNameLst>
                                          <p:attrName>style.visibility</p:attrName>
                                        </p:attrNameLst>
                                      </p:cBhvr>
                                      <p:to>
                                        <p:strVal val="visible"/>
                                      </p:to>
                                    </p:set>
                                    <p:anim calcmode="lin" valueType="num">
                                      <p:cBhvr>
                                        <p:cTn id="482" dur="1000" fill="hold"/>
                                        <p:tgtEl>
                                          <p:spTgt spid="72"/>
                                        </p:tgtEl>
                                        <p:attrNameLst>
                                          <p:attrName>ppt_w</p:attrName>
                                        </p:attrNameLst>
                                      </p:cBhvr>
                                      <p:tavLst>
                                        <p:tav tm="0">
                                          <p:val>
                                            <p:fltVal val="0"/>
                                          </p:val>
                                        </p:tav>
                                        <p:tav tm="100000">
                                          <p:val>
                                            <p:strVal val="#ppt_w"/>
                                          </p:val>
                                        </p:tav>
                                      </p:tavLst>
                                    </p:anim>
                                    <p:anim calcmode="lin" valueType="num">
                                      <p:cBhvr>
                                        <p:cTn id="483" dur="1000" fill="hold"/>
                                        <p:tgtEl>
                                          <p:spTgt spid="72"/>
                                        </p:tgtEl>
                                        <p:attrNameLst>
                                          <p:attrName>ppt_h</p:attrName>
                                        </p:attrNameLst>
                                      </p:cBhvr>
                                      <p:tavLst>
                                        <p:tav tm="0">
                                          <p:val>
                                            <p:fltVal val="0"/>
                                          </p:val>
                                        </p:tav>
                                        <p:tav tm="100000">
                                          <p:val>
                                            <p:strVal val="#ppt_h"/>
                                          </p:val>
                                        </p:tav>
                                      </p:tavLst>
                                    </p:anim>
                                    <p:anim calcmode="lin" valueType="num">
                                      <p:cBhvr>
                                        <p:cTn id="484" dur="1000" fill="hold"/>
                                        <p:tgtEl>
                                          <p:spTgt spid="72"/>
                                        </p:tgtEl>
                                        <p:attrNameLst>
                                          <p:attrName>style.rotation</p:attrName>
                                        </p:attrNameLst>
                                      </p:cBhvr>
                                      <p:tavLst>
                                        <p:tav tm="0">
                                          <p:val>
                                            <p:fltVal val="90"/>
                                          </p:val>
                                        </p:tav>
                                        <p:tav tm="100000">
                                          <p:val>
                                            <p:fltVal val="0"/>
                                          </p:val>
                                        </p:tav>
                                      </p:tavLst>
                                    </p:anim>
                                    <p:animEffect transition="in" filter="fade">
                                      <p:cBhvr>
                                        <p:cTn id="485" dur="1000"/>
                                        <p:tgtEl>
                                          <p:spTgt spid="72"/>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73"/>
                                        </p:tgtEl>
                                        <p:attrNameLst>
                                          <p:attrName>style.visibility</p:attrName>
                                        </p:attrNameLst>
                                      </p:cBhvr>
                                      <p:to>
                                        <p:strVal val="visible"/>
                                      </p:to>
                                    </p:set>
                                    <p:anim calcmode="lin" valueType="num">
                                      <p:cBhvr>
                                        <p:cTn id="488" dur="1000" fill="hold"/>
                                        <p:tgtEl>
                                          <p:spTgt spid="73"/>
                                        </p:tgtEl>
                                        <p:attrNameLst>
                                          <p:attrName>ppt_w</p:attrName>
                                        </p:attrNameLst>
                                      </p:cBhvr>
                                      <p:tavLst>
                                        <p:tav tm="0">
                                          <p:val>
                                            <p:fltVal val="0"/>
                                          </p:val>
                                        </p:tav>
                                        <p:tav tm="100000">
                                          <p:val>
                                            <p:strVal val="#ppt_w"/>
                                          </p:val>
                                        </p:tav>
                                      </p:tavLst>
                                    </p:anim>
                                    <p:anim calcmode="lin" valueType="num">
                                      <p:cBhvr>
                                        <p:cTn id="489" dur="1000" fill="hold"/>
                                        <p:tgtEl>
                                          <p:spTgt spid="73"/>
                                        </p:tgtEl>
                                        <p:attrNameLst>
                                          <p:attrName>ppt_h</p:attrName>
                                        </p:attrNameLst>
                                      </p:cBhvr>
                                      <p:tavLst>
                                        <p:tav tm="0">
                                          <p:val>
                                            <p:fltVal val="0"/>
                                          </p:val>
                                        </p:tav>
                                        <p:tav tm="100000">
                                          <p:val>
                                            <p:strVal val="#ppt_h"/>
                                          </p:val>
                                        </p:tav>
                                      </p:tavLst>
                                    </p:anim>
                                    <p:anim calcmode="lin" valueType="num">
                                      <p:cBhvr>
                                        <p:cTn id="490" dur="1000" fill="hold"/>
                                        <p:tgtEl>
                                          <p:spTgt spid="73"/>
                                        </p:tgtEl>
                                        <p:attrNameLst>
                                          <p:attrName>style.rotation</p:attrName>
                                        </p:attrNameLst>
                                      </p:cBhvr>
                                      <p:tavLst>
                                        <p:tav tm="0">
                                          <p:val>
                                            <p:fltVal val="90"/>
                                          </p:val>
                                        </p:tav>
                                        <p:tav tm="100000">
                                          <p:val>
                                            <p:fltVal val="0"/>
                                          </p:val>
                                        </p:tav>
                                      </p:tavLst>
                                    </p:anim>
                                    <p:animEffect transition="in" filter="fade">
                                      <p:cBhvr>
                                        <p:cTn id="491" dur="1000"/>
                                        <p:tgtEl>
                                          <p:spTgt spid="73"/>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74"/>
                                        </p:tgtEl>
                                        <p:attrNameLst>
                                          <p:attrName>style.visibility</p:attrName>
                                        </p:attrNameLst>
                                      </p:cBhvr>
                                      <p:to>
                                        <p:strVal val="visible"/>
                                      </p:to>
                                    </p:set>
                                    <p:anim calcmode="lin" valueType="num">
                                      <p:cBhvr>
                                        <p:cTn id="494" dur="1000" fill="hold"/>
                                        <p:tgtEl>
                                          <p:spTgt spid="74"/>
                                        </p:tgtEl>
                                        <p:attrNameLst>
                                          <p:attrName>ppt_w</p:attrName>
                                        </p:attrNameLst>
                                      </p:cBhvr>
                                      <p:tavLst>
                                        <p:tav tm="0">
                                          <p:val>
                                            <p:fltVal val="0"/>
                                          </p:val>
                                        </p:tav>
                                        <p:tav tm="100000">
                                          <p:val>
                                            <p:strVal val="#ppt_w"/>
                                          </p:val>
                                        </p:tav>
                                      </p:tavLst>
                                    </p:anim>
                                    <p:anim calcmode="lin" valueType="num">
                                      <p:cBhvr>
                                        <p:cTn id="495" dur="1000" fill="hold"/>
                                        <p:tgtEl>
                                          <p:spTgt spid="74"/>
                                        </p:tgtEl>
                                        <p:attrNameLst>
                                          <p:attrName>ppt_h</p:attrName>
                                        </p:attrNameLst>
                                      </p:cBhvr>
                                      <p:tavLst>
                                        <p:tav tm="0">
                                          <p:val>
                                            <p:fltVal val="0"/>
                                          </p:val>
                                        </p:tav>
                                        <p:tav tm="100000">
                                          <p:val>
                                            <p:strVal val="#ppt_h"/>
                                          </p:val>
                                        </p:tav>
                                      </p:tavLst>
                                    </p:anim>
                                    <p:anim calcmode="lin" valueType="num">
                                      <p:cBhvr>
                                        <p:cTn id="496" dur="1000" fill="hold"/>
                                        <p:tgtEl>
                                          <p:spTgt spid="74"/>
                                        </p:tgtEl>
                                        <p:attrNameLst>
                                          <p:attrName>style.rotation</p:attrName>
                                        </p:attrNameLst>
                                      </p:cBhvr>
                                      <p:tavLst>
                                        <p:tav tm="0">
                                          <p:val>
                                            <p:fltVal val="90"/>
                                          </p:val>
                                        </p:tav>
                                        <p:tav tm="100000">
                                          <p:val>
                                            <p:fltVal val="0"/>
                                          </p:val>
                                        </p:tav>
                                      </p:tavLst>
                                    </p:anim>
                                    <p:animEffect transition="in" filter="fade">
                                      <p:cBhvr>
                                        <p:cTn id="497" dur="1000"/>
                                        <p:tgtEl>
                                          <p:spTgt spid="74"/>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75"/>
                                        </p:tgtEl>
                                        <p:attrNameLst>
                                          <p:attrName>style.visibility</p:attrName>
                                        </p:attrNameLst>
                                      </p:cBhvr>
                                      <p:to>
                                        <p:strVal val="visible"/>
                                      </p:to>
                                    </p:set>
                                    <p:anim calcmode="lin" valueType="num">
                                      <p:cBhvr>
                                        <p:cTn id="500" dur="1000" fill="hold"/>
                                        <p:tgtEl>
                                          <p:spTgt spid="75"/>
                                        </p:tgtEl>
                                        <p:attrNameLst>
                                          <p:attrName>ppt_w</p:attrName>
                                        </p:attrNameLst>
                                      </p:cBhvr>
                                      <p:tavLst>
                                        <p:tav tm="0">
                                          <p:val>
                                            <p:fltVal val="0"/>
                                          </p:val>
                                        </p:tav>
                                        <p:tav tm="100000">
                                          <p:val>
                                            <p:strVal val="#ppt_w"/>
                                          </p:val>
                                        </p:tav>
                                      </p:tavLst>
                                    </p:anim>
                                    <p:anim calcmode="lin" valueType="num">
                                      <p:cBhvr>
                                        <p:cTn id="501" dur="1000" fill="hold"/>
                                        <p:tgtEl>
                                          <p:spTgt spid="75"/>
                                        </p:tgtEl>
                                        <p:attrNameLst>
                                          <p:attrName>ppt_h</p:attrName>
                                        </p:attrNameLst>
                                      </p:cBhvr>
                                      <p:tavLst>
                                        <p:tav tm="0">
                                          <p:val>
                                            <p:fltVal val="0"/>
                                          </p:val>
                                        </p:tav>
                                        <p:tav tm="100000">
                                          <p:val>
                                            <p:strVal val="#ppt_h"/>
                                          </p:val>
                                        </p:tav>
                                      </p:tavLst>
                                    </p:anim>
                                    <p:anim calcmode="lin" valueType="num">
                                      <p:cBhvr>
                                        <p:cTn id="502" dur="1000" fill="hold"/>
                                        <p:tgtEl>
                                          <p:spTgt spid="75"/>
                                        </p:tgtEl>
                                        <p:attrNameLst>
                                          <p:attrName>style.rotation</p:attrName>
                                        </p:attrNameLst>
                                      </p:cBhvr>
                                      <p:tavLst>
                                        <p:tav tm="0">
                                          <p:val>
                                            <p:fltVal val="90"/>
                                          </p:val>
                                        </p:tav>
                                        <p:tav tm="100000">
                                          <p:val>
                                            <p:fltVal val="0"/>
                                          </p:val>
                                        </p:tav>
                                      </p:tavLst>
                                    </p:anim>
                                    <p:animEffect transition="in" filter="fade">
                                      <p:cBhvr>
                                        <p:cTn id="503" dur="1000"/>
                                        <p:tgtEl>
                                          <p:spTgt spid="75"/>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76"/>
                                        </p:tgtEl>
                                        <p:attrNameLst>
                                          <p:attrName>style.visibility</p:attrName>
                                        </p:attrNameLst>
                                      </p:cBhvr>
                                      <p:to>
                                        <p:strVal val="visible"/>
                                      </p:to>
                                    </p:set>
                                    <p:anim calcmode="lin" valueType="num">
                                      <p:cBhvr>
                                        <p:cTn id="506" dur="1000" fill="hold"/>
                                        <p:tgtEl>
                                          <p:spTgt spid="76"/>
                                        </p:tgtEl>
                                        <p:attrNameLst>
                                          <p:attrName>ppt_w</p:attrName>
                                        </p:attrNameLst>
                                      </p:cBhvr>
                                      <p:tavLst>
                                        <p:tav tm="0">
                                          <p:val>
                                            <p:fltVal val="0"/>
                                          </p:val>
                                        </p:tav>
                                        <p:tav tm="100000">
                                          <p:val>
                                            <p:strVal val="#ppt_w"/>
                                          </p:val>
                                        </p:tav>
                                      </p:tavLst>
                                    </p:anim>
                                    <p:anim calcmode="lin" valueType="num">
                                      <p:cBhvr>
                                        <p:cTn id="507" dur="1000" fill="hold"/>
                                        <p:tgtEl>
                                          <p:spTgt spid="76"/>
                                        </p:tgtEl>
                                        <p:attrNameLst>
                                          <p:attrName>ppt_h</p:attrName>
                                        </p:attrNameLst>
                                      </p:cBhvr>
                                      <p:tavLst>
                                        <p:tav tm="0">
                                          <p:val>
                                            <p:fltVal val="0"/>
                                          </p:val>
                                        </p:tav>
                                        <p:tav tm="100000">
                                          <p:val>
                                            <p:strVal val="#ppt_h"/>
                                          </p:val>
                                        </p:tav>
                                      </p:tavLst>
                                    </p:anim>
                                    <p:anim calcmode="lin" valueType="num">
                                      <p:cBhvr>
                                        <p:cTn id="508" dur="1000" fill="hold"/>
                                        <p:tgtEl>
                                          <p:spTgt spid="76"/>
                                        </p:tgtEl>
                                        <p:attrNameLst>
                                          <p:attrName>style.rotation</p:attrName>
                                        </p:attrNameLst>
                                      </p:cBhvr>
                                      <p:tavLst>
                                        <p:tav tm="0">
                                          <p:val>
                                            <p:fltVal val="90"/>
                                          </p:val>
                                        </p:tav>
                                        <p:tav tm="100000">
                                          <p:val>
                                            <p:fltVal val="0"/>
                                          </p:val>
                                        </p:tav>
                                      </p:tavLst>
                                    </p:anim>
                                    <p:animEffect transition="in" filter="fade">
                                      <p:cBhvr>
                                        <p:cTn id="509" dur="1000"/>
                                        <p:tgtEl>
                                          <p:spTgt spid="76"/>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77"/>
                                        </p:tgtEl>
                                        <p:attrNameLst>
                                          <p:attrName>style.visibility</p:attrName>
                                        </p:attrNameLst>
                                      </p:cBhvr>
                                      <p:to>
                                        <p:strVal val="visible"/>
                                      </p:to>
                                    </p:set>
                                    <p:anim calcmode="lin" valueType="num">
                                      <p:cBhvr>
                                        <p:cTn id="512" dur="1000" fill="hold"/>
                                        <p:tgtEl>
                                          <p:spTgt spid="77"/>
                                        </p:tgtEl>
                                        <p:attrNameLst>
                                          <p:attrName>ppt_w</p:attrName>
                                        </p:attrNameLst>
                                      </p:cBhvr>
                                      <p:tavLst>
                                        <p:tav tm="0">
                                          <p:val>
                                            <p:fltVal val="0"/>
                                          </p:val>
                                        </p:tav>
                                        <p:tav tm="100000">
                                          <p:val>
                                            <p:strVal val="#ppt_w"/>
                                          </p:val>
                                        </p:tav>
                                      </p:tavLst>
                                    </p:anim>
                                    <p:anim calcmode="lin" valueType="num">
                                      <p:cBhvr>
                                        <p:cTn id="513" dur="1000" fill="hold"/>
                                        <p:tgtEl>
                                          <p:spTgt spid="77"/>
                                        </p:tgtEl>
                                        <p:attrNameLst>
                                          <p:attrName>ppt_h</p:attrName>
                                        </p:attrNameLst>
                                      </p:cBhvr>
                                      <p:tavLst>
                                        <p:tav tm="0">
                                          <p:val>
                                            <p:fltVal val="0"/>
                                          </p:val>
                                        </p:tav>
                                        <p:tav tm="100000">
                                          <p:val>
                                            <p:strVal val="#ppt_h"/>
                                          </p:val>
                                        </p:tav>
                                      </p:tavLst>
                                    </p:anim>
                                    <p:anim calcmode="lin" valueType="num">
                                      <p:cBhvr>
                                        <p:cTn id="514" dur="1000" fill="hold"/>
                                        <p:tgtEl>
                                          <p:spTgt spid="77"/>
                                        </p:tgtEl>
                                        <p:attrNameLst>
                                          <p:attrName>style.rotation</p:attrName>
                                        </p:attrNameLst>
                                      </p:cBhvr>
                                      <p:tavLst>
                                        <p:tav tm="0">
                                          <p:val>
                                            <p:fltVal val="90"/>
                                          </p:val>
                                        </p:tav>
                                        <p:tav tm="100000">
                                          <p:val>
                                            <p:fltVal val="0"/>
                                          </p:val>
                                        </p:tav>
                                      </p:tavLst>
                                    </p:anim>
                                    <p:animEffect transition="in" filter="fade">
                                      <p:cBhvr>
                                        <p:cTn id="515" dur="1000"/>
                                        <p:tgtEl>
                                          <p:spTgt spid="77"/>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78"/>
                                        </p:tgtEl>
                                        <p:attrNameLst>
                                          <p:attrName>style.visibility</p:attrName>
                                        </p:attrNameLst>
                                      </p:cBhvr>
                                      <p:to>
                                        <p:strVal val="visible"/>
                                      </p:to>
                                    </p:set>
                                    <p:anim calcmode="lin" valueType="num">
                                      <p:cBhvr>
                                        <p:cTn id="518" dur="1000" fill="hold"/>
                                        <p:tgtEl>
                                          <p:spTgt spid="78"/>
                                        </p:tgtEl>
                                        <p:attrNameLst>
                                          <p:attrName>ppt_w</p:attrName>
                                        </p:attrNameLst>
                                      </p:cBhvr>
                                      <p:tavLst>
                                        <p:tav tm="0">
                                          <p:val>
                                            <p:fltVal val="0"/>
                                          </p:val>
                                        </p:tav>
                                        <p:tav tm="100000">
                                          <p:val>
                                            <p:strVal val="#ppt_w"/>
                                          </p:val>
                                        </p:tav>
                                      </p:tavLst>
                                    </p:anim>
                                    <p:anim calcmode="lin" valueType="num">
                                      <p:cBhvr>
                                        <p:cTn id="519" dur="1000" fill="hold"/>
                                        <p:tgtEl>
                                          <p:spTgt spid="78"/>
                                        </p:tgtEl>
                                        <p:attrNameLst>
                                          <p:attrName>ppt_h</p:attrName>
                                        </p:attrNameLst>
                                      </p:cBhvr>
                                      <p:tavLst>
                                        <p:tav tm="0">
                                          <p:val>
                                            <p:fltVal val="0"/>
                                          </p:val>
                                        </p:tav>
                                        <p:tav tm="100000">
                                          <p:val>
                                            <p:strVal val="#ppt_h"/>
                                          </p:val>
                                        </p:tav>
                                      </p:tavLst>
                                    </p:anim>
                                    <p:anim calcmode="lin" valueType="num">
                                      <p:cBhvr>
                                        <p:cTn id="520" dur="1000" fill="hold"/>
                                        <p:tgtEl>
                                          <p:spTgt spid="78"/>
                                        </p:tgtEl>
                                        <p:attrNameLst>
                                          <p:attrName>style.rotation</p:attrName>
                                        </p:attrNameLst>
                                      </p:cBhvr>
                                      <p:tavLst>
                                        <p:tav tm="0">
                                          <p:val>
                                            <p:fltVal val="90"/>
                                          </p:val>
                                        </p:tav>
                                        <p:tav tm="100000">
                                          <p:val>
                                            <p:fltVal val="0"/>
                                          </p:val>
                                        </p:tav>
                                      </p:tavLst>
                                    </p:anim>
                                    <p:animEffect transition="in" filter="fade">
                                      <p:cBhvr>
                                        <p:cTn id="521" dur="1000"/>
                                        <p:tgtEl>
                                          <p:spTgt spid="78"/>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79"/>
                                        </p:tgtEl>
                                        <p:attrNameLst>
                                          <p:attrName>style.visibility</p:attrName>
                                        </p:attrNameLst>
                                      </p:cBhvr>
                                      <p:to>
                                        <p:strVal val="visible"/>
                                      </p:to>
                                    </p:set>
                                    <p:anim calcmode="lin" valueType="num">
                                      <p:cBhvr>
                                        <p:cTn id="524" dur="1000" fill="hold"/>
                                        <p:tgtEl>
                                          <p:spTgt spid="79"/>
                                        </p:tgtEl>
                                        <p:attrNameLst>
                                          <p:attrName>ppt_w</p:attrName>
                                        </p:attrNameLst>
                                      </p:cBhvr>
                                      <p:tavLst>
                                        <p:tav tm="0">
                                          <p:val>
                                            <p:fltVal val="0"/>
                                          </p:val>
                                        </p:tav>
                                        <p:tav tm="100000">
                                          <p:val>
                                            <p:strVal val="#ppt_w"/>
                                          </p:val>
                                        </p:tav>
                                      </p:tavLst>
                                    </p:anim>
                                    <p:anim calcmode="lin" valueType="num">
                                      <p:cBhvr>
                                        <p:cTn id="525" dur="1000" fill="hold"/>
                                        <p:tgtEl>
                                          <p:spTgt spid="79"/>
                                        </p:tgtEl>
                                        <p:attrNameLst>
                                          <p:attrName>ppt_h</p:attrName>
                                        </p:attrNameLst>
                                      </p:cBhvr>
                                      <p:tavLst>
                                        <p:tav tm="0">
                                          <p:val>
                                            <p:fltVal val="0"/>
                                          </p:val>
                                        </p:tav>
                                        <p:tav tm="100000">
                                          <p:val>
                                            <p:strVal val="#ppt_h"/>
                                          </p:val>
                                        </p:tav>
                                      </p:tavLst>
                                    </p:anim>
                                    <p:anim calcmode="lin" valueType="num">
                                      <p:cBhvr>
                                        <p:cTn id="526" dur="1000" fill="hold"/>
                                        <p:tgtEl>
                                          <p:spTgt spid="79"/>
                                        </p:tgtEl>
                                        <p:attrNameLst>
                                          <p:attrName>style.rotation</p:attrName>
                                        </p:attrNameLst>
                                      </p:cBhvr>
                                      <p:tavLst>
                                        <p:tav tm="0">
                                          <p:val>
                                            <p:fltVal val="90"/>
                                          </p:val>
                                        </p:tav>
                                        <p:tav tm="100000">
                                          <p:val>
                                            <p:fltVal val="0"/>
                                          </p:val>
                                        </p:tav>
                                      </p:tavLst>
                                    </p:anim>
                                    <p:animEffect transition="in" filter="fade">
                                      <p:cBhvr>
                                        <p:cTn id="527" dur="1000"/>
                                        <p:tgtEl>
                                          <p:spTgt spid="79"/>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0"/>
                                        </p:tgtEl>
                                        <p:attrNameLst>
                                          <p:attrName>style.visibility</p:attrName>
                                        </p:attrNameLst>
                                      </p:cBhvr>
                                      <p:to>
                                        <p:strVal val="visible"/>
                                      </p:to>
                                    </p:set>
                                    <p:anim calcmode="lin" valueType="num">
                                      <p:cBhvr>
                                        <p:cTn id="530" dur="1000" fill="hold"/>
                                        <p:tgtEl>
                                          <p:spTgt spid="80"/>
                                        </p:tgtEl>
                                        <p:attrNameLst>
                                          <p:attrName>ppt_w</p:attrName>
                                        </p:attrNameLst>
                                      </p:cBhvr>
                                      <p:tavLst>
                                        <p:tav tm="0">
                                          <p:val>
                                            <p:fltVal val="0"/>
                                          </p:val>
                                        </p:tav>
                                        <p:tav tm="100000">
                                          <p:val>
                                            <p:strVal val="#ppt_w"/>
                                          </p:val>
                                        </p:tav>
                                      </p:tavLst>
                                    </p:anim>
                                    <p:anim calcmode="lin" valueType="num">
                                      <p:cBhvr>
                                        <p:cTn id="531" dur="1000" fill="hold"/>
                                        <p:tgtEl>
                                          <p:spTgt spid="80"/>
                                        </p:tgtEl>
                                        <p:attrNameLst>
                                          <p:attrName>ppt_h</p:attrName>
                                        </p:attrNameLst>
                                      </p:cBhvr>
                                      <p:tavLst>
                                        <p:tav tm="0">
                                          <p:val>
                                            <p:fltVal val="0"/>
                                          </p:val>
                                        </p:tav>
                                        <p:tav tm="100000">
                                          <p:val>
                                            <p:strVal val="#ppt_h"/>
                                          </p:val>
                                        </p:tav>
                                      </p:tavLst>
                                    </p:anim>
                                    <p:anim calcmode="lin" valueType="num">
                                      <p:cBhvr>
                                        <p:cTn id="532" dur="1000" fill="hold"/>
                                        <p:tgtEl>
                                          <p:spTgt spid="80"/>
                                        </p:tgtEl>
                                        <p:attrNameLst>
                                          <p:attrName>style.rotation</p:attrName>
                                        </p:attrNameLst>
                                      </p:cBhvr>
                                      <p:tavLst>
                                        <p:tav tm="0">
                                          <p:val>
                                            <p:fltVal val="90"/>
                                          </p:val>
                                        </p:tav>
                                        <p:tav tm="100000">
                                          <p:val>
                                            <p:fltVal val="0"/>
                                          </p:val>
                                        </p:tav>
                                      </p:tavLst>
                                    </p:anim>
                                    <p:animEffect transition="in" filter="fade">
                                      <p:cBhvr>
                                        <p:cTn id="533" dur="1000"/>
                                        <p:tgtEl>
                                          <p:spTgt spid="80"/>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1"/>
                                        </p:tgtEl>
                                        <p:attrNameLst>
                                          <p:attrName>style.visibility</p:attrName>
                                        </p:attrNameLst>
                                      </p:cBhvr>
                                      <p:to>
                                        <p:strVal val="visible"/>
                                      </p:to>
                                    </p:set>
                                    <p:anim calcmode="lin" valueType="num">
                                      <p:cBhvr>
                                        <p:cTn id="536" dur="1000" fill="hold"/>
                                        <p:tgtEl>
                                          <p:spTgt spid="81"/>
                                        </p:tgtEl>
                                        <p:attrNameLst>
                                          <p:attrName>ppt_w</p:attrName>
                                        </p:attrNameLst>
                                      </p:cBhvr>
                                      <p:tavLst>
                                        <p:tav tm="0">
                                          <p:val>
                                            <p:fltVal val="0"/>
                                          </p:val>
                                        </p:tav>
                                        <p:tav tm="100000">
                                          <p:val>
                                            <p:strVal val="#ppt_w"/>
                                          </p:val>
                                        </p:tav>
                                      </p:tavLst>
                                    </p:anim>
                                    <p:anim calcmode="lin" valueType="num">
                                      <p:cBhvr>
                                        <p:cTn id="537" dur="1000" fill="hold"/>
                                        <p:tgtEl>
                                          <p:spTgt spid="81"/>
                                        </p:tgtEl>
                                        <p:attrNameLst>
                                          <p:attrName>ppt_h</p:attrName>
                                        </p:attrNameLst>
                                      </p:cBhvr>
                                      <p:tavLst>
                                        <p:tav tm="0">
                                          <p:val>
                                            <p:fltVal val="0"/>
                                          </p:val>
                                        </p:tav>
                                        <p:tav tm="100000">
                                          <p:val>
                                            <p:strVal val="#ppt_h"/>
                                          </p:val>
                                        </p:tav>
                                      </p:tavLst>
                                    </p:anim>
                                    <p:anim calcmode="lin" valueType="num">
                                      <p:cBhvr>
                                        <p:cTn id="538" dur="1000" fill="hold"/>
                                        <p:tgtEl>
                                          <p:spTgt spid="81"/>
                                        </p:tgtEl>
                                        <p:attrNameLst>
                                          <p:attrName>style.rotation</p:attrName>
                                        </p:attrNameLst>
                                      </p:cBhvr>
                                      <p:tavLst>
                                        <p:tav tm="0">
                                          <p:val>
                                            <p:fltVal val="90"/>
                                          </p:val>
                                        </p:tav>
                                        <p:tav tm="100000">
                                          <p:val>
                                            <p:fltVal val="0"/>
                                          </p:val>
                                        </p:tav>
                                      </p:tavLst>
                                    </p:anim>
                                    <p:animEffect transition="in" filter="fade">
                                      <p:cBhvr>
                                        <p:cTn id="539" dur="1000"/>
                                        <p:tgtEl>
                                          <p:spTgt spid="81"/>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2"/>
                                        </p:tgtEl>
                                        <p:attrNameLst>
                                          <p:attrName>style.visibility</p:attrName>
                                        </p:attrNameLst>
                                      </p:cBhvr>
                                      <p:to>
                                        <p:strVal val="visible"/>
                                      </p:to>
                                    </p:set>
                                    <p:anim calcmode="lin" valueType="num">
                                      <p:cBhvr>
                                        <p:cTn id="542" dur="1000" fill="hold"/>
                                        <p:tgtEl>
                                          <p:spTgt spid="82"/>
                                        </p:tgtEl>
                                        <p:attrNameLst>
                                          <p:attrName>ppt_w</p:attrName>
                                        </p:attrNameLst>
                                      </p:cBhvr>
                                      <p:tavLst>
                                        <p:tav tm="0">
                                          <p:val>
                                            <p:fltVal val="0"/>
                                          </p:val>
                                        </p:tav>
                                        <p:tav tm="100000">
                                          <p:val>
                                            <p:strVal val="#ppt_w"/>
                                          </p:val>
                                        </p:tav>
                                      </p:tavLst>
                                    </p:anim>
                                    <p:anim calcmode="lin" valueType="num">
                                      <p:cBhvr>
                                        <p:cTn id="543" dur="1000" fill="hold"/>
                                        <p:tgtEl>
                                          <p:spTgt spid="82"/>
                                        </p:tgtEl>
                                        <p:attrNameLst>
                                          <p:attrName>ppt_h</p:attrName>
                                        </p:attrNameLst>
                                      </p:cBhvr>
                                      <p:tavLst>
                                        <p:tav tm="0">
                                          <p:val>
                                            <p:fltVal val="0"/>
                                          </p:val>
                                        </p:tav>
                                        <p:tav tm="100000">
                                          <p:val>
                                            <p:strVal val="#ppt_h"/>
                                          </p:val>
                                        </p:tav>
                                      </p:tavLst>
                                    </p:anim>
                                    <p:anim calcmode="lin" valueType="num">
                                      <p:cBhvr>
                                        <p:cTn id="544" dur="1000" fill="hold"/>
                                        <p:tgtEl>
                                          <p:spTgt spid="82"/>
                                        </p:tgtEl>
                                        <p:attrNameLst>
                                          <p:attrName>style.rotation</p:attrName>
                                        </p:attrNameLst>
                                      </p:cBhvr>
                                      <p:tavLst>
                                        <p:tav tm="0">
                                          <p:val>
                                            <p:fltVal val="90"/>
                                          </p:val>
                                        </p:tav>
                                        <p:tav tm="100000">
                                          <p:val>
                                            <p:fltVal val="0"/>
                                          </p:val>
                                        </p:tav>
                                      </p:tavLst>
                                    </p:anim>
                                    <p:animEffect transition="in" filter="fade">
                                      <p:cBhvr>
                                        <p:cTn id="545" dur="1000"/>
                                        <p:tgtEl>
                                          <p:spTgt spid="82"/>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3"/>
                                        </p:tgtEl>
                                        <p:attrNameLst>
                                          <p:attrName>style.visibility</p:attrName>
                                        </p:attrNameLst>
                                      </p:cBhvr>
                                      <p:to>
                                        <p:strVal val="visible"/>
                                      </p:to>
                                    </p:set>
                                    <p:anim calcmode="lin" valueType="num">
                                      <p:cBhvr>
                                        <p:cTn id="548" dur="1000" fill="hold"/>
                                        <p:tgtEl>
                                          <p:spTgt spid="83"/>
                                        </p:tgtEl>
                                        <p:attrNameLst>
                                          <p:attrName>ppt_w</p:attrName>
                                        </p:attrNameLst>
                                      </p:cBhvr>
                                      <p:tavLst>
                                        <p:tav tm="0">
                                          <p:val>
                                            <p:fltVal val="0"/>
                                          </p:val>
                                        </p:tav>
                                        <p:tav tm="100000">
                                          <p:val>
                                            <p:strVal val="#ppt_w"/>
                                          </p:val>
                                        </p:tav>
                                      </p:tavLst>
                                    </p:anim>
                                    <p:anim calcmode="lin" valueType="num">
                                      <p:cBhvr>
                                        <p:cTn id="549" dur="1000" fill="hold"/>
                                        <p:tgtEl>
                                          <p:spTgt spid="83"/>
                                        </p:tgtEl>
                                        <p:attrNameLst>
                                          <p:attrName>ppt_h</p:attrName>
                                        </p:attrNameLst>
                                      </p:cBhvr>
                                      <p:tavLst>
                                        <p:tav tm="0">
                                          <p:val>
                                            <p:fltVal val="0"/>
                                          </p:val>
                                        </p:tav>
                                        <p:tav tm="100000">
                                          <p:val>
                                            <p:strVal val="#ppt_h"/>
                                          </p:val>
                                        </p:tav>
                                      </p:tavLst>
                                    </p:anim>
                                    <p:anim calcmode="lin" valueType="num">
                                      <p:cBhvr>
                                        <p:cTn id="550" dur="1000" fill="hold"/>
                                        <p:tgtEl>
                                          <p:spTgt spid="83"/>
                                        </p:tgtEl>
                                        <p:attrNameLst>
                                          <p:attrName>style.rotation</p:attrName>
                                        </p:attrNameLst>
                                      </p:cBhvr>
                                      <p:tavLst>
                                        <p:tav tm="0">
                                          <p:val>
                                            <p:fltVal val="90"/>
                                          </p:val>
                                        </p:tav>
                                        <p:tav tm="100000">
                                          <p:val>
                                            <p:fltVal val="0"/>
                                          </p:val>
                                        </p:tav>
                                      </p:tavLst>
                                    </p:anim>
                                    <p:animEffect transition="in" filter="fade">
                                      <p:cBhvr>
                                        <p:cTn id="551" dur="1000"/>
                                        <p:tgtEl>
                                          <p:spTgt spid="83"/>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4"/>
                                        </p:tgtEl>
                                        <p:attrNameLst>
                                          <p:attrName>style.visibility</p:attrName>
                                        </p:attrNameLst>
                                      </p:cBhvr>
                                      <p:to>
                                        <p:strVal val="visible"/>
                                      </p:to>
                                    </p:set>
                                    <p:anim calcmode="lin" valueType="num">
                                      <p:cBhvr>
                                        <p:cTn id="554" dur="1000" fill="hold"/>
                                        <p:tgtEl>
                                          <p:spTgt spid="84"/>
                                        </p:tgtEl>
                                        <p:attrNameLst>
                                          <p:attrName>ppt_w</p:attrName>
                                        </p:attrNameLst>
                                      </p:cBhvr>
                                      <p:tavLst>
                                        <p:tav tm="0">
                                          <p:val>
                                            <p:fltVal val="0"/>
                                          </p:val>
                                        </p:tav>
                                        <p:tav tm="100000">
                                          <p:val>
                                            <p:strVal val="#ppt_w"/>
                                          </p:val>
                                        </p:tav>
                                      </p:tavLst>
                                    </p:anim>
                                    <p:anim calcmode="lin" valueType="num">
                                      <p:cBhvr>
                                        <p:cTn id="555" dur="1000" fill="hold"/>
                                        <p:tgtEl>
                                          <p:spTgt spid="84"/>
                                        </p:tgtEl>
                                        <p:attrNameLst>
                                          <p:attrName>ppt_h</p:attrName>
                                        </p:attrNameLst>
                                      </p:cBhvr>
                                      <p:tavLst>
                                        <p:tav tm="0">
                                          <p:val>
                                            <p:fltVal val="0"/>
                                          </p:val>
                                        </p:tav>
                                        <p:tav tm="100000">
                                          <p:val>
                                            <p:strVal val="#ppt_h"/>
                                          </p:val>
                                        </p:tav>
                                      </p:tavLst>
                                    </p:anim>
                                    <p:anim calcmode="lin" valueType="num">
                                      <p:cBhvr>
                                        <p:cTn id="556" dur="1000" fill="hold"/>
                                        <p:tgtEl>
                                          <p:spTgt spid="84"/>
                                        </p:tgtEl>
                                        <p:attrNameLst>
                                          <p:attrName>style.rotation</p:attrName>
                                        </p:attrNameLst>
                                      </p:cBhvr>
                                      <p:tavLst>
                                        <p:tav tm="0">
                                          <p:val>
                                            <p:fltVal val="90"/>
                                          </p:val>
                                        </p:tav>
                                        <p:tav tm="100000">
                                          <p:val>
                                            <p:fltVal val="0"/>
                                          </p:val>
                                        </p:tav>
                                      </p:tavLst>
                                    </p:anim>
                                    <p:animEffect transition="in" filter="fade">
                                      <p:cBhvr>
                                        <p:cTn id="557" dur="1000"/>
                                        <p:tgtEl>
                                          <p:spTgt spid="84"/>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
                                        </p:tgtEl>
                                        <p:attrNameLst>
                                          <p:attrName>style.visibility</p:attrName>
                                        </p:attrNameLst>
                                      </p:cBhvr>
                                      <p:to>
                                        <p:strVal val="visible"/>
                                      </p:to>
                                    </p:set>
                                    <p:anim calcmode="lin" valueType="num">
                                      <p:cBhvr>
                                        <p:cTn id="560" dur="1000" fill="hold"/>
                                        <p:tgtEl>
                                          <p:spTgt spid="85"/>
                                        </p:tgtEl>
                                        <p:attrNameLst>
                                          <p:attrName>ppt_w</p:attrName>
                                        </p:attrNameLst>
                                      </p:cBhvr>
                                      <p:tavLst>
                                        <p:tav tm="0">
                                          <p:val>
                                            <p:fltVal val="0"/>
                                          </p:val>
                                        </p:tav>
                                        <p:tav tm="100000">
                                          <p:val>
                                            <p:strVal val="#ppt_w"/>
                                          </p:val>
                                        </p:tav>
                                      </p:tavLst>
                                    </p:anim>
                                    <p:anim calcmode="lin" valueType="num">
                                      <p:cBhvr>
                                        <p:cTn id="561" dur="1000" fill="hold"/>
                                        <p:tgtEl>
                                          <p:spTgt spid="85"/>
                                        </p:tgtEl>
                                        <p:attrNameLst>
                                          <p:attrName>ppt_h</p:attrName>
                                        </p:attrNameLst>
                                      </p:cBhvr>
                                      <p:tavLst>
                                        <p:tav tm="0">
                                          <p:val>
                                            <p:fltVal val="0"/>
                                          </p:val>
                                        </p:tav>
                                        <p:tav tm="100000">
                                          <p:val>
                                            <p:strVal val="#ppt_h"/>
                                          </p:val>
                                        </p:tav>
                                      </p:tavLst>
                                    </p:anim>
                                    <p:anim calcmode="lin" valueType="num">
                                      <p:cBhvr>
                                        <p:cTn id="562" dur="1000" fill="hold"/>
                                        <p:tgtEl>
                                          <p:spTgt spid="85"/>
                                        </p:tgtEl>
                                        <p:attrNameLst>
                                          <p:attrName>style.rotation</p:attrName>
                                        </p:attrNameLst>
                                      </p:cBhvr>
                                      <p:tavLst>
                                        <p:tav tm="0">
                                          <p:val>
                                            <p:fltVal val="90"/>
                                          </p:val>
                                        </p:tav>
                                        <p:tav tm="100000">
                                          <p:val>
                                            <p:fltVal val="0"/>
                                          </p:val>
                                        </p:tav>
                                      </p:tavLst>
                                    </p:anim>
                                    <p:animEffect transition="in" filter="fade">
                                      <p:cBhvr>
                                        <p:cTn id="563" dur="1000"/>
                                        <p:tgtEl>
                                          <p:spTgt spid="85"/>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6"/>
                                        </p:tgtEl>
                                        <p:attrNameLst>
                                          <p:attrName>style.visibility</p:attrName>
                                        </p:attrNameLst>
                                      </p:cBhvr>
                                      <p:to>
                                        <p:strVal val="visible"/>
                                      </p:to>
                                    </p:set>
                                    <p:anim calcmode="lin" valueType="num">
                                      <p:cBhvr>
                                        <p:cTn id="566" dur="1000" fill="hold"/>
                                        <p:tgtEl>
                                          <p:spTgt spid="86"/>
                                        </p:tgtEl>
                                        <p:attrNameLst>
                                          <p:attrName>ppt_w</p:attrName>
                                        </p:attrNameLst>
                                      </p:cBhvr>
                                      <p:tavLst>
                                        <p:tav tm="0">
                                          <p:val>
                                            <p:fltVal val="0"/>
                                          </p:val>
                                        </p:tav>
                                        <p:tav tm="100000">
                                          <p:val>
                                            <p:strVal val="#ppt_w"/>
                                          </p:val>
                                        </p:tav>
                                      </p:tavLst>
                                    </p:anim>
                                    <p:anim calcmode="lin" valueType="num">
                                      <p:cBhvr>
                                        <p:cTn id="567" dur="1000" fill="hold"/>
                                        <p:tgtEl>
                                          <p:spTgt spid="86"/>
                                        </p:tgtEl>
                                        <p:attrNameLst>
                                          <p:attrName>ppt_h</p:attrName>
                                        </p:attrNameLst>
                                      </p:cBhvr>
                                      <p:tavLst>
                                        <p:tav tm="0">
                                          <p:val>
                                            <p:fltVal val="0"/>
                                          </p:val>
                                        </p:tav>
                                        <p:tav tm="100000">
                                          <p:val>
                                            <p:strVal val="#ppt_h"/>
                                          </p:val>
                                        </p:tav>
                                      </p:tavLst>
                                    </p:anim>
                                    <p:anim calcmode="lin" valueType="num">
                                      <p:cBhvr>
                                        <p:cTn id="568" dur="1000" fill="hold"/>
                                        <p:tgtEl>
                                          <p:spTgt spid="86"/>
                                        </p:tgtEl>
                                        <p:attrNameLst>
                                          <p:attrName>style.rotation</p:attrName>
                                        </p:attrNameLst>
                                      </p:cBhvr>
                                      <p:tavLst>
                                        <p:tav tm="0">
                                          <p:val>
                                            <p:fltVal val="90"/>
                                          </p:val>
                                        </p:tav>
                                        <p:tav tm="100000">
                                          <p:val>
                                            <p:fltVal val="0"/>
                                          </p:val>
                                        </p:tav>
                                      </p:tavLst>
                                    </p:anim>
                                    <p:animEffect transition="in" filter="fade">
                                      <p:cBhvr>
                                        <p:cTn id="569" dur="1000"/>
                                        <p:tgtEl>
                                          <p:spTgt spid="86"/>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7"/>
                                        </p:tgtEl>
                                        <p:attrNameLst>
                                          <p:attrName>style.visibility</p:attrName>
                                        </p:attrNameLst>
                                      </p:cBhvr>
                                      <p:to>
                                        <p:strVal val="visible"/>
                                      </p:to>
                                    </p:set>
                                    <p:anim calcmode="lin" valueType="num">
                                      <p:cBhvr>
                                        <p:cTn id="572" dur="1000" fill="hold"/>
                                        <p:tgtEl>
                                          <p:spTgt spid="87"/>
                                        </p:tgtEl>
                                        <p:attrNameLst>
                                          <p:attrName>ppt_w</p:attrName>
                                        </p:attrNameLst>
                                      </p:cBhvr>
                                      <p:tavLst>
                                        <p:tav tm="0">
                                          <p:val>
                                            <p:fltVal val="0"/>
                                          </p:val>
                                        </p:tav>
                                        <p:tav tm="100000">
                                          <p:val>
                                            <p:strVal val="#ppt_w"/>
                                          </p:val>
                                        </p:tav>
                                      </p:tavLst>
                                    </p:anim>
                                    <p:anim calcmode="lin" valueType="num">
                                      <p:cBhvr>
                                        <p:cTn id="573" dur="1000" fill="hold"/>
                                        <p:tgtEl>
                                          <p:spTgt spid="87"/>
                                        </p:tgtEl>
                                        <p:attrNameLst>
                                          <p:attrName>ppt_h</p:attrName>
                                        </p:attrNameLst>
                                      </p:cBhvr>
                                      <p:tavLst>
                                        <p:tav tm="0">
                                          <p:val>
                                            <p:fltVal val="0"/>
                                          </p:val>
                                        </p:tav>
                                        <p:tav tm="100000">
                                          <p:val>
                                            <p:strVal val="#ppt_h"/>
                                          </p:val>
                                        </p:tav>
                                      </p:tavLst>
                                    </p:anim>
                                    <p:anim calcmode="lin" valueType="num">
                                      <p:cBhvr>
                                        <p:cTn id="574" dur="1000" fill="hold"/>
                                        <p:tgtEl>
                                          <p:spTgt spid="87"/>
                                        </p:tgtEl>
                                        <p:attrNameLst>
                                          <p:attrName>style.rotation</p:attrName>
                                        </p:attrNameLst>
                                      </p:cBhvr>
                                      <p:tavLst>
                                        <p:tav tm="0">
                                          <p:val>
                                            <p:fltVal val="90"/>
                                          </p:val>
                                        </p:tav>
                                        <p:tav tm="100000">
                                          <p:val>
                                            <p:fltVal val="0"/>
                                          </p:val>
                                        </p:tav>
                                      </p:tavLst>
                                    </p:anim>
                                    <p:animEffect transition="in" filter="fade">
                                      <p:cBhvr>
                                        <p:cTn id="575" dur="1000"/>
                                        <p:tgtEl>
                                          <p:spTgt spid="87"/>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8"/>
                                        </p:tgtEl>
                                        <p:attrNameLst>
                                          <p:attrName>style.visibility</p:attrName>
                                        </p:attrNameLst>
                                      </p:cBhvr>
                                      <p:to>
                                        <p:strVal val="visible"/>
                                      </p:to>
                                    </p:set>
                                    <p:anim calcmode="lin" valueType="num">
                                      <p:cBhvr>
                                        <p:cTn id="578" dur="1000" fill="hold"/>
                                        <p:tgtEl>
                                          <p:spTgt spid="88"/>
                                        </p:tgtEl>
                                        <p:attrNameLst>
                                          <p:attrName>ppt_w</p:attrName>
                                        </p:attrNameLst>
                                      </p:cBhvr>
                                      <p:tavLst>
                                        <p:tav tm="0">
                                          <p:val>
                                            <p:fltVal val="0"/>
                                          </p:val>
                                        </p:tav>
                                        <p:tav tm="100000">
                                          <p:val>
                                            <p:strVal val="#ppt_w"/>
                                          </p:val>
                                        </p:tav>
                                      </p:tavLst>
                                    </p:anim>
                                    <p:anim calcmode="lin" valueType="num">
                                      <p:cBhvr>
                                        <p:cTn id="579" dur="1000" fill="hold"/>
                                        <p:tgtEl>
                                          <p:spTgt spid="88"/>
                                        </p:tgtEl>
                                        <p:attrNameLst>
                                          <p:attrName>ppt_h</p:attrName>
                                        </p:attrNameLst>
                                      </p:cBhvr>
                                      <p:tavLst>
                                        <p:tav tm="0">
                                          <p:val>
                                            <p:fltVal val="0"/>
                                          </p:val>
                                        </p:tav>
                                        <p:tav tm="100000">
                                          <p:val>
                                            <p:strVal val="#ppt_h"/>
                                          </p:val>
                                        </p:tav>
                                      </p:tavLst>
                                    </p:anim>
                                    <p:anim calcmode="lin" valueType="num">
                                      <p:cBhvr>
                                        <p:cTn id="580" dur="1000" fill="hold"/>
                                        <p:tgtEl>
                                          <p:spTgt spid="88"/>
                                        </p:tgtEl>
                                        <p:attrNameLst>
                                          <p:attrName>style.rotation</p:attrName>
                                        </p:attrNameLst>
                                      </p:cBhvr>
                                      <p:tavLst>
                                        <p:tav tm="0">
                                          <p:val>
                                            <p:fltVal val="90"/>
                                          </p:val>
                                        </p:tav>
                                        <p:tav tm="100000">
                                          <p:val>
                                            <p:fltVal val="0"/>
                                          </p:val>
                                        </p:tav>
                                      </p:tavLst>
                                    </p:anim>
                                    <p:animEffect transition="in" filter="fade">
                                      <p:cBhvr>
                                        <p:cTn id="581" dur="1000"/>
                                        <p:tgtEl>
                                          <p:spTgt spid="88"/>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9"/>
                                        </p:tgtEl>
                                        <p:attrNameLst>
                                          <p:attrName>style.visibility</p:attrName>
                                        </p:attrNameLst>
                                      </p:cBhvr>
                                      <p:to>
                                        <p:strVal val="visible"/>
                                      </p:to>
                                    </p:set>
                                    <p:anim calcmode="lin" valueType="num">
                                      <p:cBhvr>
                                        <p:cTn id="584" dur="1000" fill="hold"/>
                                        <p:tgtEl>
                                          <p:spTgt spid="89"/>
                                        </p:tgtEl>
                                        <p:attrNameLst>
                                          <p:attrName>ppt_w</p:attrName>
                                        </p:attrNameLst>
                                      </p:cBhvr>
                                      <p:tavLst>
                                        <p:tav tm="0">
                                          <p:val>
                                            <p:fltVal val="0"/>
                                          </p:val>
                                        </p:tav>
                                        <p:tav tm="100000">
                                          <p:val>
                                            <p:strVal val="#ppt_w"/>
                                          </p:val>
                                        </p:tav>
                                      </p:tavLst>
                                    </p:anim>
                                    <p:anim calcmode="lin" valueType="num">
                                      <p:cBhvr>
                                        <p:cTn id="585" dur="1000" fill="hold"/>
                                        <p:tgtEl>
                                          <p:spTgt spid="89"/>
                                        </p:tgtEl>
                                        <p:attrNameLst>
                                          <p:attrName>ppt_h</p:attrName>
                                        </p:attrNameLst>
                                      </p:cBhvr>
                                      <p:tavLst>
                                        <p:tav tm="0">
                                          <p:val>
                                            <p:fltVal val="0"/>
                                          </p:val>
                                        </p:tav>
                                        <p:tav tm="100000">
                                          <p:val>
                                            <p:strVal val="#ppt_h"/>
                                          </p:val>
                                        </p:tav>
                                      </p:tavLst>
                                    </p:anim>
                                    <p:anim calcmode="lin" valueType="num">
                                      <p:cBhvr>
                                        <p:cTn id="586" dur="1000" fill="hold"/>
                                        <p:tgtEl>
                                          <p:spTgt spid="89"/>
                                        </p:tgtEl>
                                        <p:attrNameLst>
                                          <p:attrName>style.rotation</p:attrName>
                                        </p:attrNameLst>
                                      </p:cBhvr>
                                      <p:tavLst>
                                        <p:tav tm="0">
                                          <p:val>
                                            <p:fltVal val="90"/>
                                          </p:val>
                                        </p:tav>
                                        <p:tav tm="100000">
                                          <p:val>
                                            <p:fltVal val="0"/>
                                          </p:val>
                                        </p:tav>
                                      </p:tavLst>
                                    </p:anim>
                                    <p:animEffect transition="in" filter="fade">
                                      <p:cBhvr>
                                        <p:cTn id="587" dur="1000"/>
                                        <p:tgtEl>
                                          <p:spTgt spid="89"/>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90"/>
                                        </p:tgtEl>
                                        <p:attrNameLst>
                                          <p:attrName>style.visibility</p:attrName>
                                        </p:attrNameLst>
                                      </p:cBhvr>
                                      <p:to>
                                        <p:strVal val="visible"/>
                                      </p:to>
                                    </p:set>
                                    <p:anim calcmode="lin" valueType="num">
                                      <p:cBhvr>
                                        <p:cTn id="590" dur="1000" fill="hold"/>
                                        <p:tgtEl>
                                          <p:spTgt spid="90"/>
                                        </p:tgtEl>
                                        <p:attrNameLst>
                                          <p:attrName>ppt_w</p:attrName>
                                        </p:attrNameLst>
                                      </p:cBhvr>
                                      <p:tavLst>
                                        <p:tav tm="0">
                                          <p:val>
                                            <p:fltVal val="0"/>
                                          </p:val>
                                        </p:tav>
                                        <p:tav tm="100000">
                                          <p:val>
                                            <p:strVal val="#ppt_w"/>
                                          </p:val>
                                        </p:tav>
                                      </p:tavLst>
                                    </p:anim>
                                    <p:anim calcmode="lin" valueType="num">
                                      <p:cBhvr>
                                        <p:cTn id="591" dur="1000" fill="hold"/>
                                        <p:tgtEl>
                                          <p:spTgt spid="90"/>
                                        </p:tgtEl>
                                        <p:attrNameLst>
                                          <p:attrName>ppt_h</p:attrName>
                                        </p:attrNameLst>
                                      </p:cBhvr>
                                      <p:tavLst>
                                        <p:tav tm="0">
                                          <p:val>
                                            <p:fltVal val="0"/>
                                          </p:val>
                                        </p:tav>
                                        <p:tav tm="100000">
                                          <p:val>
                                            <p:strVal val="#ppt_h"/>
                                          </p:val>
                                        </p:tav>
                                      </p:tavLst>
                                    </p:anim>
                                    <p:anim calcmode="lin" valueType="num">
                                      <p:cBhvr>
                                        <p:cTn id="592" dur="1000" fill="hold"/>
                                        <p:tgtEl>
                                          <p:spTgt spid="90"/>
                                        </p:tgtEl>
                                        <p:attrNameLst>
                                          <p:attrName>style.rotation</p:attrName>
                                        </p:attrNameLst>
                                      </p:cBhvr>
                                      <p:tavLst>
                                        <p:tav tm="0">
                                          <p:val>
                                            <p:fltVal val="90"/>
                                          </p:val>
                                        </p:tav>
                                        <p:tav tm="100000">
                                          <p:val>
                                            <p:fltVal val="0"/>
                                          </p:val>
                                        </p:tav>
                                      </p:tavLst>
                                    </p:anim>
                                    <p:animEffect transition="in" filter="fade">
                                      <p:cBhvr>
                                        <p:cTn id="593" dur="1000"/>
                                        <p:tgtEl>
                                          <p:spTgt spid="90"/>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91"/>
                                        </p:tgtEl>
                                        <p:attrNameLst>
                                          <p:attrName>style.visibility</p:attrName>
                                        </p:attrNameLst>
                                      </p:cBhvr>
                                      <p:to>
                                        <p:strVal val="visible"/>
                                      </p:to>
                                    </p:set>
                                    <p:anim calcmode="lin" valueType="num">
                                      <p:cBhvr>
                                        <p:cTn id="596" dur="1000" fill="hold"/>
                                        <p:tgtEl>
                                          <p:spTgt spid="91"/>
                                        </p:tgtEl>
                                        <p:attrNameLst>
                                          <p:attrName>ppt_w</p:attrName>
                                        </p:attrNameLst>
                                      </p:cBhvr>
                                      <p:tavLst>
                                        <p:tav tm="0">
                                          <p:val>
                                            <p:fltVal val="0"/>
                                          </p:val>
                                        </p:tav>
                                        <p:tav tm="100000">
                                          <p:val>
                                            <p:strVal val="#ppt_w"/>
                                          </p:val>
                                        </p:tav>
                                      </p:tavLst>
                                    </p:anim>
                                    <p:anim calcmode="lin" valueType="num">
                                      <p:cBhvr>
                                        <p:cTn id="597" dur="1000" fill="hold"/>
                                        <p:tgtEl>
                                          <p:spTgt spid="91"/>
                                        </p:tgtEl>
                                        <p:attrNameLst>
                                          <p:attrName>ppt_h</p:attrName>
                                        </p:attrNameLst>
                                      </p:cBhvr>
                                      <p:tavLst>
                                        <p:tav tm="0">
                                          <p:val>
                                            <p:fltVal val="0"/>
                                          </p:val>
                                        </p:tav>
                                        <p:tav tm="100000">
                                          <p:val>
                                            <p:strVal val="#ppt_h"/>
                                          </p:val>
                                        </p:tav>
                                      </p:tavLst>
                                    </p:anim>
                                    <p:anim calcmode="lin" valueType="num">
                                      <p:cBhvr>
                                        <p:cTn id="598" dur="1000" fill="hold"/>
                                        <p:tgtEl>
                                          <p:spTgt spid="91"/>
                                        </p:tgtEl>
                                        <p:attrNameLst>
                                          <p:attrName>style.rotation</p:attrName>
                                        </p:attrNameLst>
                                      </p:cBhvr>
                                      <p:tavLst>
                                        <p:tav tm="0">
                                          <p:val>
                                            <p:fltVal val="90"/>
                                          </p:val>
                                        </p:tav>
                                        <p:tav tm="100000">
                                          <p:val>
                                            <p:fltVal val="0"/>
                                          </p:val>
                                        </p:tav>
                                      </p:tavLst>
                                    </p:anim>
                                    <p:animEffect transition="in" filter="fade">
                                      <p:cBhvr>
                                        <p:cTn id="599" dur="1000"/>
                                        <p:tgtEl>
                                          <p:spTgt spid="91"/>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92"/>
                                        </p:tgtEl>
                                        <p:attrNameLst>
                                          <p:attrName>style.visibility</p:attrName>
                                        </p:attrNameLst>
                                      </p:cBhvr>
                                      <p:to>
                                        <p:strVal val="visible"/>
                                      </p:to>
                                    </p:set>
                                    <p:anim calcmode="lin" valueType="num">
                                      <p:cBhvr>
                                        <p:cTn id="602" dur="1000" fill="hold"/>
                                        <p:tgtEl>
                                          <p:spTgt spid="92"/>
                                        </p:tgtEl>
                                        <p:attrNameLst>
                                          <p:attrName>ppt_w</p:attrName>
                                        </p:attrNameLst>
                                      </p:cBhvr>
                                      <p:tavLst>
                                        <p:tav tm="0">
                                          <p:val>
                                            <p:fltVal val="0"/>
                                          </p:val>
                                        </p:tav>
                                        <p:tav tm="100000">
                                          <p:val>
                                            <p:strVal val="#ppt_w"/>
                                          </p:val>
                                        </p:tav>
                                      </p:tavLst>
                                    </p:anim>
                                    <p:anim calcmode="lin" valueType="num">
                                      <p:cBhvr>
                                        <p:cTn id="603" dur="1000" fill="hold"/>
                                        <p:tgtEl>
                                          <p:spTgt spid="92"/>
                                        </p:tgtEl>
                                        <p:attrNameLst>
                                          <p:attrName>ppt_h</p:attrName>
                                        </p:attrNameLst>
                                      </p:cBhvr>
                                      <p:tavLst>
                                        <p:tav tm="0">
                                          <p:val>
                                            <p:fltVal val="0"/>
                                          </p:val>
                                        </p:tav>
                                        <p:tav tm="100000">
                                          <p:val>
                                            <p:strVal val="#ppt_h"/>
                                          </p:val>
                                        </p:tav>
                                      </p:tavLst>
                                    </p:anim>
                                    <p:anim calcmode="lin" valueType="num">
                                      <p:cBhvr>
                                        <p:cTn id="604" dur="1000" fill="hold"/>
                                        <p:tgtEl>
                                          <p:spTgt spid="92"/>
                                        </p:tgtEl>
                                        <p:attrNameLst>
                                          <p:attrName>style.rotation</p:attrName>
                                        </p:attrNameLst>
                                      </p:cBhvr>
                                      <p:tavLst>
                                        <p:tav tm="0">
                                          <p:val>
                                            <p:fltVal val="90"/>
                                          </p:val>
                                        </p:tav>
                                        <p:tav tm="100000">
                                          <p:val>
                                            <p:fltVal val="0"/>
                                          </p:val>
                                        </p:tav>
                                      </p:tavLst>
                                    </p:anim>
                                    <p:animEffect transition="in" filter="fade">
                                      <p:cBhvr>
                                        <p:cTn id="605" dur="1000"/>
                                        <p:tgtEl>
                                          <p:spTgt spid="92"/>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93"/>
                                        </p:tgtEl>
                                        <p:attrNameLst>
                                          <p:attrName>style.visibility</p:attrName>
                                        </p:attrNameLst>
                                      </p:cBhvr>
                                      <p:to>
                                        <p:strVal val="visible"/>
                                      </p:to>
                                    </p:set>
                                    <p:anim calcmode="lin" valueType="num">
                                      <p:cBhvr>
                                        <p:cTn id="608" dur="1000" fill="hold"/>
                                        <p:tgtEl>
                                          <p:spTgt spid="93"/>
                                        </p:tgtEl>
                                        <p:attrNameLst>
                                          <p:attrName>ppt_w</p:attrName>
                                        </p:attrNameLst>
                                      </p:cBhvr>
                                      <p:tavLst>
                                        <p:tav tm="0">
                                          <p:val>
                                            <p:fltVal val="0"/>
                                          </p:val>
                                        </p:tav>
                                        <p:tav tm="100000">
                                          <p:val>
                                            <p:strVal val="#ppt_w"/>
                                          </p:val>
                                        </p:tav>
                                      </p:tavLst>
                                    </p:anim>
                                    <p:anim calcmode="lin" valueType="num">
                                      <p:cBhvr>
                                        <p:cTn id="609" dur="1000" fill="hold"/>
                                        <p:tgtEl>
                                          <p:spTgt spid="93"/>
                                        </p:tgtEl>
                                        <p:attrNameLst>
                                          <p:attrName>ppt_h</p:attrName>
                                        </p:attrNameLst>
                                      </p:cBhvr>
                                      <p:tavLst>
                                        <p:tav tm="0">
                                          <p:val>
                                            <p:fltVal val="0"/>
                                          </p:val>
                                        </p:tav>
                                        <p:tav tm="100000">
                                          <p:val>
                                            <p:strVal val="#ppt_h"/>
                                          </p:val>
                                        </p:tav>
                                      </p:tavLst>
                                    </p:anim>
                                    <p:anim calcmode="lin" valueType="num">
                                      <p:cBhvr>
                                        <p:cTn id="610" dur="1000" fill="hold"/>
                                        <p:tgtEl>
                                          <p:spTgt spid="93"/>
                                        </p:tgtEl>
                                        <p:attrNameLst>
                                          <p:attrName>style.rotation</p:attrName>
                                        </p:attrNameLst>
                                      </p:cBhvr>
                                      <p:tavLst>
                                        <p:tav tm="0">
                                          <p:val>
                                            <p:fltVal val="90"/>
                                          </p:val>
                                        </p:tav>
                                        <p:tav tm="100000">
                                          <p:val>
                                            <p:fltVal val="0"/>
                                          </p:val>
                                        </p:tav>
                                      </p:tavLst>
                                    </p:anim>
                                    <p:animEffect transition="in" filter="fade">
                                      <p:cBhvr>
                                        <p:cTn id="611" dur="1000"/>
                                        <p:tgtEl>
                                          <p:spTgt spid="93"/>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94"/>
                                        </p:tgtEl>
                                        <p:attrNameLst>
                                          <p:attrName>style.visibility</p:attrName>
                                        </p:attrNameLst>
                                      </p:cBhvr>
                                      <p:to>
                                        <p:strVal val="visible"/>
                                      </p:to>
                                    </p:set>
                                    <p:anim calcmode="lin" valueType="num">
                                      <p:cBhvr>
                                        <p:cTn id="614" dur="1000" fill="hold"/>
                                        <p:tgtEl>
                                          <p:spTgt spid="94"/>
                                        </p:tgtEl>
                                        <p:attrNameLst>
                                          <p:attrName>ppt_w</p:attrName>
                                        </p:attrNameLst>
                                      </p:cBhvr>
                                      <p:tavLst>
                                        <p:tav tm="0">
                                          <p:val>
                                            <p:fltVal val="0"/>
                                          </p:val>
                                        </p:tav>
                                        <p:tav tm="100000">
                                          <p:val>
                                            <p:strVal val="#ppt_w"/>
                                          </p:val>
                                        </p:tav>
                                      </p:tavLst>
                                    </p:anim>
                                    <p:anim calcmode="lin" valueType="num">
                                      <p:cBhvr>
                                        <p:cTn id="615" dur="1000" fill="hold"/>
                                        <p:tgtEl>
                                          <p:spTgt spid="94"/>
                                        </p:tgtEl>
                                        <p:attrNameLst>
                                          <p:attrName>ppt_h</p:attrName>
                                        </p:attrNameLst>
                                      </p:cBhvr>
                                      <p:tavLst>
                                        <p:tav tm="0">
                                          <p:val>
                                            <p:fltVal val="0"/>
                                          </p:val>
                                        </p:tav>
                                        <p:tav tm="100000">
                                          <p:val>
                                            <p:strVal val="#ppt_h"/>
                                          </p:val>
                                        </p:tav>
                                      </p:tavLst>
                                    </p:anim>
                                    <p:anim calcmode="lin" valueType="num">
                                      <p:cBhvr>
                                        <p:cTn id="616" dur="1000" fill="hold"/>
                                        <p:tgtEl>
                                          <p:spTgt spid="94"/>
                                        </p:tgtEl>
                                        <p:attrNameLst>
                                          <p:attrName>style.rotation</p:attrName>
                                        </p:attrNameLst>
                                      </p:cBhvr>
                                      <p:tavLst>
                                        <p:tav tm="0">
                                          <p:val>
                                            <p:fltVal val="90"/>
                                          </p:val>
                                        </p:tav>
                                        <p:tav tm="100000">
                                          <p:val>
                                            <p:fltVal val="0"/>
                                          </p:val>
                                        </p:tav>
                                      </p:tavLst>
                                    </p:anim>
                                    <p:animEffect transition="in" filter="fade">
                                      <p:cBhvr>
                                        <p:cTn id="617" dur="1000"/>
                                        <p:tgtEl>
                                          <p:spTgt spid="94"/>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95"/>
                                        </p:tgtEl>
                                        <p:attrNameLst>
                                          <p:attrName>style.visibility</p:attrName>
                                        </p:attrNameLst>
                                      </p:cBhvr>
                                      <p:to>
                                        <p:strVal val="visible"/>
                                      </p:to>
                                    </p:set>
                                    <p:anim calcmode="lin" valueType="num">
                                      <p:cBhvr>
                                        <p:cTn id="620" dur="1000" fill="hold"/>
                                        <p:tgtEl>
                                          <p:spTgt spid="95"/>
                                        </p:tgtEl>
                                        <p:attrNameLst>
                                          <p:attrName>ppt_w</p:attrName>
                                        </p:attrNameLst>
                                      </p:cBhvr>
                                      <p:tavLst>
                                        <p:tav tm="0">
                                          <p:val>
                                            <p:fltVal val="0"/>
                                          </p:val>
                                        </p:tav>
                                        <p:tav tm="100000">
                                          <p:val>
                                            <p:strVal val="#ppt_w"/>
                                          </p:val>
                                        </p:tav>
                                      </p:tavLst>
                                    </p:anim>
                                    <p:anim calcmode="lin" valueType="num">
                                      <p:cBhvr>
                                        <p:cTn id="621" dur="1000" fill="hold"/>
                                        <p:tgtEl>
                                          <p:spTgt spid="95"/>
                                        </p:tgtEl>
                                        <p:attrNameLst>
                                          <p:attrName>ppt_h</p:attrName>
                                        </p:attrNameLst>
                                      </p:cBhvr>
                                      <p:tavLst>
                                        <p:tav tm="0">
                                          <p:val>
                                            <p:fltVal val="0"/>
                                          </p:val>
                                        </p:tav>
                                        <p:tav tm="100000">
                                          <p:val>
                                            <p:strVal val="#ppt_h"/>
                                          </p:val>
                                        </p:tav>
                                      </p:tavLst>
                                    </p:anim>
                                    <p:anim calcmode="lin" valueType="num">
                                      <p:cBhvr>
                                        <p:cTn id="622" dur="1000" fill="hold"/>
                                        <p:tgtEl>
                                          <p:spTgt spid="95"/>
                                        </p:tgtEl>
                                        <p:attrNameLst>
                                          <p:attrName>style.rotation</p:attrName>
                                        </p:attrNameLst>
                                      </p:cBhvr>
                                      <p:tavLst>
                                        <p:tav tm="0">
                                          <p:val>
                                            <p:fltVal val="90"/>
                                          </p:val>
                                        </p:tav>
                                        <p:tav tm="100000">
                                          <p:val>
                                            <p:fltVal val="0"/>
                                          </p:val>
                                        </p:tav>
                                      </p:tavLst>
                                    </p:anim>
                                    <p:animEffect transition="in" filter="fade">
                                      <p:cBhvr>
                                        <p:cTn id="623" dur="1000"/>
                                        <p:tgtEl>
                                          <p:spTgt spid="95"/>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96"/>
                                        </p:tgtEl>
                                        <p:attrNameLst>
                                          <p:attrName>style.visibility</p:attrName>
                                        </p:attrNameLst>
                                      </p:cBhvr>
                                      <p:to>
                                        <p:strVal val="visible"/>
                                      </p:to>
                                    </p:set>
                                    <p:anim calcmode="lin" valueType="num">
                                      <p:cBhvr>
                                        <p:cTn id="626" dur="1000" fill="hold"/>
                                        <p:tgtEl>
                                          <p:spTgt spid="96"/>
                                        </p:tgtEl>
                                        <p:attrNameLst>
                                          <p:attrName>ppt_w</p:attrName>
                                        </p:attrNameLst>
                                      </p:cBhvr>
                                      <p:tavLst>
                                        <p:tav tm="0">
                                          <p:val>
                                            <p:fltVal val="0"/>
                                          </p:val>
                                        </p:tav>
                                        <p:tav tm="100000">
                                          <p:val>
                                            <p:strVal val="#ppt_w"/>
                                          </p:val>
                                        </p:tav>
                                      </p:tavLst>
                                    </p:anim>
                                    <p:anim calcmode="lin" valueType="num">
                                      <p:cBhvr>
                                        <p:cTn id="627" dur="1000" fill="hold"/>
                                        <p:tgtEl>
                                          <p:spTgt spid="96"/>
                                        </p:tgtEl>
                                        <p:attrNameLst>
                                          <p:attrName>ppt_h</p:attrName>
                                        </p:attrNameLst>
                                      </p:cBhvr>
                                      <p:tavLst>
                                        <p:tav tm="0">
                                          <p:val>
                                            <p:fltVal val="0"/>
                                          </p:val>
                                        </p:tav>
                                        <p:tav tm="100000">
                                          <p:val>
                                            <p:strVal val="#ppt_h"/>
                                          </p:val>
                                        </p:tav>
                                      </p:tavLst>
                                    </p:anim>
                                    <p:anim calcmode="lin" valueType="num">
                                      <p:cBhvr>
                                        <p:cTn id="628" dur="1000" fill="hold"/>
                                        <p:tgtEl>
                                          <p:spTgt spid="96"/>
                                        </p:tgtEl>
                                        <p:attrNameLst>
                                          <p:attrName>style.rotation</p:attrName>
                                        </p:attrNameLst>
                                      </p:cBhvr>
                                      <p:tavLst>
                                        <p:tav tm="0">
                                          <p:val>
                                            <p:fltVal val="90"/>
                                          </p:val>
                                        </p:tav>
                                        <p:tav tm="100000">
                                          <p:val>
                                            <p:fltVal val="0"/>
                                          </p:val>
                                        </p:tav>
                                      </p:tavLst>
                                    </p:anim>
                                    <p:animEffect transition="in" filter="fade">
                                      <p:cBhvr>
                                        <p:cTn id="629" dur="1000"/>
                                        <p:tgtEl>
                                          <p:spTgt spid="96"/>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97"/>
                                        </p:tgtEl>
                                        <p:attrNameLst>
                                          <p:attrName>style.visibility</p:attrName>
                                        </p:attrNameLst>
                                      </p:cBhvr>
                                      <p:to>
                                        <p:strVal val="visible"/>
                                      </p:to>
                                    </p:set>
                                    <p:anim calcmode="lin" valueType="num">
                                      <p:cBhvr>
                                        <p:cTn id="632" dur="1000" fill="hold"/>
                                        <p:tgtEl>
                                          <p:spTgt spid="97"/>
                                        </p:tgtEl>
                                        <p:attrNameLst>
                                          <p:attrName>ppt_w</p:attrName>
                                        </p:attrNameLst>
                                      </p:cBhvr>
                                      <p:tavLst>
                                        <p:tav tm="0">
                                          <p:val>
                                            <p:fltVal val="0"/>
                                          </p:val>
                                        </p:tav>
                                        <p:tav tm="100000">
                                          <p:val>
                                            <p:strVal val="#ppt_w"/>
                                          </p:val>
                                        </p:tav>
                                      </p:tavLst>
                                    </p:anim>
                                    <p:anim calcmode="lin" valueType="num">
                                      <p:cBhvr>
                                        <p:cTn id="633" dur="1000" fill="hold"/>
                                        <p:tgtEl>
                                          <p:spTgt spid="97"/>
                                        </p:tgtEl>
                                        <p:attrNameLst>
                                          <p:attrName>ppt_h</p:attrName>
                                        </p:attrNameLst>
                                      </p:cBhvr>
                                      <p:tavLst>
                                        <p:tav tm="0">
                                          <p:val>
                                            <p:fltVal val="0"/>
                                          </p:val>
                                        </p:tav>
                                        <p:tav tm="100000">
                                          <p:val>
                                            <p:strVal val="#ppt_h"/>
                                          </p:val>
                                        </p:tav>
                                      </p:tavLst>
                                    </p:anim>
                                    <p:anim calcmode="lin" valueType="num">
                                      <p:cBhvr>
                                        <p:cTn id="634" dur="1000" fill="hold"/>
                                        <p:tgtEl>
                                          <p:spTgt spid="97"/>
                                        </p:tgtEl>
                                        <p:attrNameLst>
                                          <p:attrName>style.rotation</p:attrName>
                                        </p:attrNameLst>
                                      </p:cBhvr>
                                      <p:tavLst>
                                        <p:tav tm="0">
                                          <p:val>
                                            <p:fltVal val="90"/>
                                          </p:val>
                                        </p:tav>
                                        <p:tav tm="100000">
                                          <p:val>
                                            <p:fltVal val="0"/>
                                          </p:val>
                                        </p:tav>
                                      </p:tavLst>
                                    </p:anim>
                                    <p:animEffect transition="in" filter="fade">
                                      <p:cBhvr>
                                        <p:cTn id="635" dur="1000"/>
                                        <p:tgtEl>
                                          <p:spTgt spid="97"/>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98"/>
                                        </p:tgtEl>
                                        <p:attrNameLst>
                                          <p:attrName>style.visibility</p:attrName>
                                        </p:attrNameLst>
                                      </p:cBhvr>
                                      <p:to>
                                        <p:strVal val="visible"/>
                                      </p:to>
                                    </p:set>
                                    <p:anim calcmode="lin" valueType="num">
                                      <p:cBhvr>
                                        <p:cTn id="638" dur="1000" fill="hold"/>
                                        <p:tgtEl>
                                          <p:spTgt spid="98"/>
                                        </p:tgtEl>
                                        <p:attrNameLst>
                                          <p:attrName>ppt_w</p:attrName>
                                        </p:attrNameLst>
                                      </p:cBhvr>
                                      <p:tavLst>
                                        <p:tav tm="0">
                                          <p:val>
                                            <p:fltVal val="0"/>
                                          </p:val>
                                        </p:tav>
                                        <p:tav tm="100000">
                                          <p:val>
                                            <p:strVal val="#ppt_w"/>
                                          </p:val>
                                        </p:tav>
                                      </p:tavLst>
                                    </p:anim>
                                    <p:anim calcmode="lin" valueType="num">
                                      <p:cBhvr>
                                        <p:cTn id="639" dur="1000" fill="hold"/>
                                        <p:tgtEl>
                                          <p:spTgt spid="98"/>
                                        </p:tgtEl>
                                        <p:attrNameLst>
                                          <p:attrName>ppt_h</p:attrName>
                                        </p:attrNameLst>
                                      </p:cBhvr>
                                      <p:tavLst>
                                        <p:tav tm="0">
                                          <p:val>
                                            <p:fltVal val="0"/>
                                          </p:val>
                                        </p:tav>
                                        <p:tav tm="100000">
                                          <p:val>
                                            <p:strVal val="#ppt_h"/>
                                          </p:val>
                                        </p:tav>
                                      </p:tavLst>
                                    </p:anim>
                                    <p:anim calcmode="lin" valueType="num">
                                      <p:cBhvr>
                                        <p:cTn id="640" dur="1000" fill="hold"/>
                                        <p:tgtEl>
                                          <p:spTgt spid="98"/>
                                        </p:tgtEl>
                                        <p:attrNameLst>
                                          <p:attrName>style.rotation</p:attrName>
                                        </p:attrNameLst>
                                      </p:cBhvr>
                                      <p:tavLst>
                                        <p:tav tm="0">
                                          <p:val>
                                            <p:fltVal val="90"/>
                                          </p:val>
                                        </p:tav>
                                        <p:tav tm="100000">
                                          <p:val>
                                            <p:fltVal val="0"/>
                                          </p:val>
                                        </p:tav>
                                      </p:tavLst>
                                    </p:anim>
                                    <p:animEffect transition="in" filter="fade">
                                      <p:cBhvr>
                                        <p:cTn id="641" dur="1000"/>
                                        <p:tgtEl>
                                          <p:spTgt spid="98"/>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99"/>
                                        </p:tgtEl>
                                        <p:attrNameLst>
                                          <p:attrName>style.visibility</p:attrName>
                                        </p:attrNameLst>
                                      </p:cBhvr>
                                      <p:to>
                                        <p:strVal val="visible"/>
                                      </p:to>
                                    </p:set>
                                    <p:anim calcmode="lin" valueType="num">
                                      <p:cBhvr>
                                        <p:cTn id="644" dur="1000" fill="hold"/>
                                        <p:tgtEl>
                                          <p:spTgt spid="99"/>
                                        </p:tgtEl>
                                        <p:attrNameLst>
                                          <p:attrName>ppt_w</p:attrName>
                                        </p:attrNameLst>
                                      </p:cBhvr>
                                      <p:tavLst>
                                        <p:tav tm="0">
                                          <p:val>
                                            <p:fltVal val="0"/>
                                          </p:val>
                                        </p:tav>
                                        <p:tav tm="100000">
                                          <p:val>
                                            <p:strVal val="#ppt_w"/>
                                          </p:val>
                                        </p:tav>
                                      </p:tavLst>
                                    </p:anim>
                                    <p:anim calcmode="lin" valueType="num">
                                      <p:cBhvr>
                                        <p:cTn id="645" dur="1000" fill="hold"/>
                                        <p:tgtEl>
                                          <p:spTgt spid="99"/>
                                        </p:tgtEl>
                                        <p:attrNameLst>
                                          <p:attrName>ppt_h</p:attrName>
                                        </p:attrNameLst>
                                      </p:cBhvr>
                                      <p:tavLst>
                                        <p:tav tm="0">
                                          <p:val>
                                            <p:fltVal val="0"/>
                                          </p:val>
                                        </p:tav>
                                        <p:tav tm="100000">
                                          <p:val>
                                            <p:strVal val="#ppt_h"/>
                                          </p:val>
                                        </p:tav>
                                      </p:tavLst>
                                    </p:anim>
                                    <p:anim calcmode="lin" valueType="num">
                                      <p:cBhvr>
                                        <p:cTn id="646" dur="1000" fill="hold"/>
                                        <p:tgtEl>
                                          <p:spTgt spid="99"/>
                                        </p:tgtEl>
                                        <p:attrNameLst>
                                          <p:attrName>style.rotation</p:attrName>
                                        </p:attrNameLst>
                                      </p:cBhvr>
                                      <p:tavLst>
                                        <p:tav tm="0">
                                          <p:val>
                                            <p:fltVal val="90"/>
                                          </p:val>
                                        </p:tav>
                                        <p:tav tm="100000">
                                          <p:val>
                                            <p:fltVal val="0"/>
                                          </p:val>
                                        </p:tav>
                                      </p:tavLst>
                                    </p:anim>
                                    <p:animEffect transition="in" filter="fade">
                                      <p:cBhvr>
                                        <p:cTn id="647" dur="1000"/>
                                        <p:tgtEl>
                                          <p:spTgt spid="99"/>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100"/>
                                        </p:tgtEl>
                                        <p:attrNameLst>
                                          <p:attrName>style.visibility</p:attrName>
                                        </p:attrNameLst>
                                      </p:cBhvr>
                                      <p:to>
                                        <p:strVal val="visible"/>
                                      </p:to>
                                    </p:set>
                                    <p:anim calcmode="lin" valueType="num">
                                      <p:cBhvr>
                                        <p:cTn id="650" dur="1000" fill="hold"/>
                                        <p:tgtEl>
                                          <p:spTgt spid="100"/>
                                        </p:tgtEl>
                                        <p:attrNameLst>
                                          <p:attrName>ppt_w</p:attrName>
                                        </p:attrNameLst>
                                      </p:cBhvr>
                                      <p:tavLst>
                                        <p:tav tm="0">
                                          <p:val>
                                            <p:fltVal val="0"/>
                                          </p:val>
                                        </p:tav>
                                        <p:tav tm="100000">
                                          <p:val>
                                            <p:strVal val="#ppt_w"/>
                                          </p:val>
                                        </p:tav>
                                      </p:tavLst>
                                    </p:anim>
                                    <p:anim calcmode="lin" valueType="num">
                                      <p:cBhvr>
                                        <p:cTn id="651" dur="1000" fill="hold"/>
                                        <p:tgtEl>
                                          <p:spTgt spid="100"/>
                                        </p:tgtEl>
                                        <p:attrNameLst>
                                          <p:attrName>ppt_h</p:attrName>
                                        </p:attrNameLst>
                                      </p:cBhvr>
                                      <p:tavLst>
                                        <p:tav tm="0">
                                          <p:val>
                                            <p:fltVal val="0"/>
                                          </p:val>
                                        </p:tav>
                                        <p:tav tm="100000">
                                          <p:val>
                                            <p:strVal val="#ppt_h"/>
                                          </p:val>
                                        </p:tav>
                                      </p:tavLst>
                                    </p:anim>
                                    <p:anim calcmode="lin" valueType="num">
                                      <p:cBhvr>
                                        <p:cTn id="652" dur="1000" fill="hold"/>
                                        <p:tgtEl>
                                          <p:spTgt spid="100"/>
                                        </p:tgtEl>
                                        <p:attrNameLst>
                                          <p:attrName>style.rotation</p:attrName>
                                        </p:attrNameLst>
                                      </p:cBhvr>
                                      <p:tavLst>
                                        <p:tav tm="0">
                                          <p:val>
                                            <p:fltVal val="90"/>
                                          </p:val>
                                        </p:tav>
                                        <p:tav tm="100000">
                                          <p:val>
                                            <p:fltVal val="0"/>
                                          </p:val>
                                        </p:tav>
                                      </p:tavLst>
                                    </p:anim>
                                    <p:animEffect transition="in" filter="fade">
                                      <p:cBhvr>
                                        <p:cTn id="653" dur="1000"/>
                                        <p:tgtEl>
                                          <p:spTgt spid="100"/>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101"/>
                                        </p:tgtEl>
                                        <p:attrNameLst>
                                          <p:attrName>style.visibility</p:attrName>
                                        </p:attrNameLst>
                                      </p:cBhvr>
                                      <p:to>
                                        <p:strVal val="visible"/>
                                      </p:to>
                                    </p:set>
                                    <p:anim calcmode="lin" valueType="num">
                                      <p:cBhvr>
                                        <p:cTn id="656" dur="1000" fill="hold"/>
                                        <p:tgtEl>
                                          <p:spTgt spid="101"/>
                                        </p:tgtEl>
                                        <p:attrNameLst>
                                          <p:attrName>ppt_w</p:attrName>
                                        </p:attrNameLst>
                                      </p:cBhvr>
                                      <p:tavLst>
                                        <p:tav tm="0">
                                          <p:val>
                                            <p:fltVal val="0"/>
                                          </p:val>
                                        </p:tav>
                                        <p:tav tm="100000">
                                          <p:val>
                                            <p:strVal val="#ppt_w"/>
                                          </p:val>
                                        </p:tav>
                                      </p:tavLst>
                                    </p:anim>
                                    <p:anim calcmode="lin" valueType="num">
                                      <p:cBhvr>
                                        <p:cTn id="657" dur="1000" fill="hold"/>
                                        <p:tgtEl>
                                          <p:spTgt spid="101"/>
                                        </p:tgtEl>
                                        <p:attrNameLst>
                                          <p:attrName>ppt_h</p:attrName>
                                        </p:attrNameLst>
                                      </p:cBhvr>
                                      <p:tavLst>
                                        <p:tav tm="0">
                                          <p:val>
                                            <p:fltVal val="0"/>
                                          </p:val>
                                        </p:tav>
                                        <p:tav tm="100000">
                                          <p:val>
                                            <p:strVal val="#ppt_h"/>
                                          </p:val>
                                        </p:tav>
                                      </p:tavLst>
                                    </p:anim>
                                    <p:anim calcmode="lin" valueType="num">
                                      <p:cBhvr>
                                        <p:cTn id="658" dur="1000" fill="hold"/>
                                        <p:tgtEl>
                                          <p:spTgt spid="101"/>
                                        </p:tgtEl>
                                        <p:attrNameLst>
                                          <p:attrName>style.rotation</p:attrName>
                                        </p:attrNameLst>
                                      </p:cBhvr>
                                      <p:tavLst>
                                        <p:tav tm="0">
                                          <p:val>
                                            <p:fltVal val="90"/>
                                          </p:val>
                                        </p:tav>
                                        <p:tav tm="100000">
                                          <p:val>
                                            <p:fltVal val="0"/>
                                          </p:val>
                                        </p:tav>
                                      </p:tavLst>
                                    </p:anim>
                                    <p:animEffect transition="in" filter="fade">
                                      <p:cBhvr>
                                        <p:cTn id="659" dur="1000"/>
                                        <p:tgtEl>
                                          <p:spTgt spid="101"/>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102"/>
                                        </p:tgtEl>
                                        <p:attrNameLst>
                                          <p:attrName>style.visibility</p:attrName>
                                        </p:attrNameLst>
                                      </p:cBhvr>
                                      <p:to>
                                        <p:strVal val="visible"/>
                                      </p:to>
                                    </p:set>
                                    <p:anim calcmode="lin" valueType="num">
                                      <p:cBhvr>
                                        <p:cTn id="662" dur="1000" fill="hold"/>
                                        <p:tgtEl>
                                          <p:spTgt spid="102"/>
                                        </p:tgtEl>
                                        <p:attrNameLst>
                                          <p:attrName>ppt_w</p:attrName>
                                        </p:attrNameLst>
                                      </p:cBhvr>
                                      <p:tavLst>
                                        <p:tav tm="0">
                                          <p:val>
                                            <p:fltVal val="0"/>
                                          </p:val>
                                        </p:tav>
                                        <p:tav tm="100000">
                                          <p:val>
                                            <p:strVal val="#ppt_w"/>
                                          </p:val>
                                        </p:tav>
                                      </p:tavLst>
                                    </p:anim>
                                    <p:anim calcmode="lin" valueType="num">
                                      <p:cBhvr>
                                        <p:cTn id="663" dur="1000" fill="hold"/>
                                        <p:tgtEl>
                                          <p:spTgt spid="102"/>
                                        </p:tgtEl>
                                        <p:attrNameLst>
                                          <p:attrName>ppt_h</p:attrName>
                                        </p:attrNameLst>
                                      </p:cBhvr>
                                      <p:tavLst>
                                        <p:tav tm="0">
                                          <p:val>
                                            <p:fltVal val="0"/>
                                          </p:val>
                                        </p:tav>
                                        <p:tav tm="100000">
                                          <p:val>
                                            <p:strVal val="#ppt_h"/>
                                          </p:val>
                                        </p:tav>
                                      </p:tavLst>
                                    </p:anim>
                                    <p:anim calcmode="lin" valueType="num">
                                      <p:cBhvr>
                                        <p:cTn id="664" dur="1000" fill="hold"/>
                                        <p:tgtEl>
                                          <p:spTgt spid="102"/>
                                        </p:tgtEl>
                                        <p:attrNameLst>
                                          <p:attrName>style.rotation</p:attrName>
                                        </p:attrNameLst>
                                      </p:cBhvr>
                                      <p:tavLst>
                                        <p:tav tm="0">
                                          <p:val>
                                            <p:fltVal val="90"/>
                                          </p:val>
                                        </p:tav>
                                        <p:tav tm="100000">
                                          <p:val>
                                            <p:fltVal val="0"/>
                                          </p:val>
                                        </p:tav>
                                      </p:tavLst>
                                    </p:anim>
                                    <p:animEffect transition="in" filter="fade">
                                      <p:cBhvr>
                                        <p:cTn id="665" dur="1000"/>
                                        <p:tgtEl>
                                          <p:spTgt spid="102"/>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103"/>
                                        </p:tgtEl>
                                        <p:attrNameLst>
                                          <p:attrName>style.visibility</p:attrName>
                                        </p:attrNameLst>
                                      </p:cBhvr>
                                      <p:to>
                                        <p:strVal val="visible"/>
                                      </p:to>
                                    </p:set>
                                    <p:anim calcmode="lin" valueType="num">
                                      <p:cBhvr>
                                        <p:cTn id="668" dur="1000" fill="hold"/>
                                        <p:tgtEl>
                                          <p:spTgt spid="103"/>
                                        </p:tgtEl>
                                        <p:attrNameLst>
                                          <p:attrName>ppt_w</p:attrName>
                                        </p:attrNameLst>
                                      </p:cBhvr>
                                      <p:tavLst>
                                        <p:tav tm="0">
                                          <p:val>
                                            <p:fltVal val="0"/>
                                          </p:val>
                                        </p:tav>
                                        <p:tav tm="100000">
                                          <p:val>
                                            <p:strVal val="#ppt_w"/>
                                          </p:val>
                                        </p:tav>
                                      </p:tavLst>
                                    </p:anim>
                                    <p:anim calcmode="lin" valueType="num">
                                      <p:cBhvr>
                                        <p:cTn id="669" dur="1000" fill="hold"/>
                                        <p:tgtEl>
                                          <p:spTgt spid="103"/>
                                        </p:tgtEl>
                                        <p:attrNameLst>
                                          <p:attrName>ppt_h</p:attrName>
                                        </p:attrNameLst>
                                      </p:cBhvr>
                                      <p:tavLst>
                                        <p:tav tm="0">
                                          <p:val>
                                            <p:fltVal val="0"/>
                                          </p:val>
                                        </p:tav>
                                        <p:tav tm="100000">
                                          <p:val>
                                            <p:strVal val="#ppt_h"/>
                                          </p:val>
                                        </p:tav>
                                      </p:tavLst>
                                    </p:anim>
                                    <p:anim calcmode="lin" valueType="num">
                                      <p:cBhvr>
                                        <p:cTn id="670" dur="1000" fill="hold"/>
                                        <p:tgtEl>
                                          <p:spTgt spid="103"/>
                                        </p:tgtEl>
                                        <p:attrNameLst>
                                          <p:attrName>style.rotation</p:attrName>
                                        </p:attrNameLst>
                                      </p:cBhvr>
                                      <p:tavLst>
                                        <p:tav tm="0">
                                          <p:val>
                                            <p:fltVal val="90"/>
                                          </p:val>
                                        </p:tav>
                                        <p:tav tm="100000">
                                          <p:val>
                                            <p:fltVal val="0"/>
                                          </p:val>
                                        </p:tav>
                                      </p:tavLst>
                                    </p:anim>
                                    <p:animEffect transition="in" filter="fade">
                                      <p:cBhvr>
                                        <p:cTn id="671" dur="1000"/>
                                        <p:tgtEl>
                                          <p:spTgt spid="103"/>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104"/>
                                        </p:tgtEl>
                                        <p:attrNameLst>
                                          <p:attrName>style.visibility</p:attrName>
                                        </p:attrNameLst>
                                      </p:cBhvr>
                                      <p:to>
                                        <p:strVal val="visible"/>
                                      </p:to>
                                    </p:set>
                                    <p:anim calcmode="lin" valueType="num">
                                      <p:cBhvr>
                                        <p:cTn id="674" dur="1000" fill="hold"/>
                                        <p:tgtEl>
                                          <p:spTgt spid="104"/>
                                        </p:tgtEl>
                                        <p:attrNameLst>
                                          <p:attrName>ppt_w</p:attrName>
                                        </p:attrNameLst>
                                      </p:cBhvr>
                                      <p:tavLst>
                                        <p:tav tm="0">
                                          <p:val>
                                            <p:fltVal val="0"/>
                                          </p:val>
                                        </p:tav>
                                        <p:tav tm="100000">
                                          <p:val>
                                            <p:strVal val="#ppt_w"/>
                                          </p:val>
                                        </p:tav>
                                      </p:tavLst>
                                    </p:anim>
                                    <p:anim calcmode="lin" valueType="num">
                                      <p:cBhvr>
                                        <p:cTn id="675" dur="1000" fill="hold"/>
                                        <p:tgtEl>
                                          <p:spTgt spid="104"/>
                                        </p:tgtEl>
                                        <p:attrNameLst>
                                          <p:attrName>ppt_h</p:attrName>
                                        </p:attrNameLst>
                                      </p:cBhvr>
                                      <p:tavLst>
                                        <p:tav tm="0">
                                          <p:val>
                                            <p:fltVal val="0"/>
                                          </p:val>
                                        </p:tav>
                                        <p:tav tm="100000">
                                          <p:val>
                                            <p:strVal val="#ppt_h"/>
                                          </p:val>
                                        </p:tav>
                                      </p:tavLst>
                                    </p:anim>
                                    <p:anim calcmode="lin" valueType="num">
                                      <p:cBhvr>
                                        <p:cTn id="676" dur="1000" fill="hold"/>
                                        <p:tgtEl>
                                          <p:spTgt spid="104"/>
                                        </p:tgtEl>
                                        <p:attrNameLst>
                                          <p:attrName>style.rotation</p:attrName>
                                        </p:attrNameLst>
                                      </p:cBhvr>
                                      <p:tavLst>
                                        <p:tav tm="0">
                                          <p:val>
                                            <p:fltVal val="90"/>
                                          </p:val>
                                        </p:tav>
                                        <p:tav tm="100000">
                                          <p:val>
                                            <p:fltVal val="0"/>
                                          </p:val>
                                        </p:tav>
                                      </p:tavLst>
                                    </p:anim>
                                    <p:animEffect transition="in" filter="fade">
                                      <p:cBhvr>
                                        <p:cTn id="677" dur="1000"/>
                                        <p:tgtEl>
                                          <p:spTgt spid="104"/>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105"/>
                                        </p:tgtEl>
                                        <p:attrNameLst>
                                          <p:attrName>style.visibility</p:attrName>
                                        </p:attrNameLst>
                                      </p:cBhvr>
                                      <p:to>
                                        <p:strVal val="visible"/>
                                      </p:to>
                                    </p:set>
                                    <p:anim calcmode="lin" valueType="num">
                                      <p:cBhvr>
                                        <p:cTn id="680" dur="1000" fill="hold"/>
                                        <p:tgtEl>
                                          <p:spTgt spid="105"/>
                                        </p:tgtEl>
                                        <p:attrNameLst>
                                          <p:attrName>ppt_w</p:attrName>
                                        </p:attrNameLst>
                                      </p:cBhvr>
                                      <p:tavLst>
                                        <p:tav tm="0">
                                          <p:val>
                                            <p:fltVal val="0"/>
                                          </p:val>
                                        </p:tav>
                                        <p:tav tm="100000">
                                          <p:val>
                                            <p:strVal val="#ppt_w"/>
                                          </p:val>
                                        </p:tav>
                                      </p:tavLst>
                                    </p:anim>
                                    <p:anim calcmode="lin" valueType="num">
                                      <p:cBhvr>
                                        <p:cTn id="681" dur="1000" fill="hold"/>
                                        <p:tgtEl>
                                          <p:spTgt spid="105"/>
                                        </p:tgtEl>
                                        <p:attrNameLst>
                                          <p:attrName>ppt_h</p:attrName>
                                        </p:attrNameLst>
                                      </p:cBhvr>
                                      <p:tavLst>
                                        <p:tav tm="0">
                                          <p:val>
                                            <p:fltVal val="0"/>
                                          </p:val>
                                        </p:tav>
                                        <p:tav tm="100000">
                                          <p:val>
                                            <p:strVal val="#ppt_h"/>
                                          </p:val>
                                        </p:tav>
                                      </p:tavLst>
                                    </p:anim>
                                    <p:anim calcmode="lin" valueType="num">
                                      <p:cBhvr>
                                        <p:cTn id="682" dur="1000" fill="hold"/>
                                        <p:tgtEl>
                                          <p:spTgt spid="105"/>
                                        </p:tgtEl>
                                        <p:attrNameLst>
                                          <p:attrName>style.rotation</p:attrName>
                                        </p:attrNameLst>
                                      </p:cBhvr>
                                      <p:tavLst>
                                        <p:tav tm="0">
                                          <p:val>
                                            <p:fltVal val="90"/>
                                          </p:val>
                                        </p:tav>
                                        <p:tav tm="100000">
                                          <p:val>
                                            <p:fltVal val="0"/>
                                          </p:val>
                                        </p:tav>
                                      </p:tavLst>
                                    </p:anim>
                                    <p:animEffect transition="in" filter="fade">
                                      <p:cBhvr>
                                        <p:cTn id="683" dur="1000"/>
                                        <p:tgtEl>
                                          <p:spTgt spid="105"/>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106"/>
                                        </p:tgtEl>
                                        <p:attrNameLst>
                                          <p:attrName>style.visibility</p:attrName>
                                        </p:attrNameLst>
                                      </p:cBhvr>
                                      <p:to>
                                        <p:strVal val="visible"/>
                                      </p:to>
                                    </p:set>
                                    <p:anim calcmode="lin" valueType="num">
                                      <p:cBhvr>
                                        <p:cTn id="686" dur="1000" fill="hold"/>
                                        <p:tgtEl>
                                          <p:spTgt spid="106"/>
                                        </p:tgtEl>
                                        <p:attrNameLst>
                                          <p:attrName>ppt_w</p:attrName>
                                        </p:attrNameLst>
                                      </p:cBhvr>
                                      <p:tavLst>
                                        <p:tav tm="0">
                                          <p:val>
                                            <p:fltVal val="0"/>
                                          </p:val>
                                        </p:tav>
                                        <p:tav tm="100000">
                                          <p:val>
                                            <p:strVal val="#ppt_w"/>
                                          </p:val>
                                        </p:tav>
                                      </p:tavLst>
                                    </p:anim>
                                    <p:anim calcmode="lin" valueType="num">
                                      <p:cBhvr>
                                        <p:cTn id="687" dur="1000" fill="hold"/>
                                        <p:tgtEl>
                                          <p:spTgt spid="106"/>
                                        </p:tgtEl>
                                        <p:attrNameLst>
                                          <p:attrName>ppt_h</p:attrName>
                                        </p:attrNameLst>
                                      </p:cBhvr>
                                      <p:tavLst>
                                        <p:tav tm="0">
                                          <p:val>
                                            <p:fltVal val="0"/>
                                          </p:val>
                                        </p:tav>
                                        <p:tav tm="100000">
                                          <p:val>
                                            <p:strVal val="#ppt_h"/>
                                          </p:val>
                                        </p:tav>
                                      </p:tavLst>
                                    </p:anim>
                                    <p:anim calcmode="lin" valueType="num">
                                      <p:cBhvr>
                                        <p:cTn id="688" dur="1000" fill="hold"/>
                                        <p:tgtEl>
                                          <p:spTgt spid="106"/>
                                        </p:tgtEl>
                                        <p:attrNameLst>
                                          <p:attrName>style.rotation</p:attrName>
                                        </p:attrNameLst>
                                      </p:cBhvr>
                                      <p:tavLst>
                                        <p:tav tm="0">
                                          <p:val>
                                            <p:fltVal val="90"/>
                                          </p:val>
                                        </p:tav>
                                        <p:tav tm="100000">
                                          <p:val>
                                            <p:fltVal val="0"/>
                                          </p:val>
                                        </p:tav>
                                      </p:tavLst>
                                    </p:anim>
                                    <p:animEffect transition="in" filter="fade">
                                      <p:cBhvr>
                                        <p:cTn id="689" dur="1000"/>
                                        <p:tgtEl>
                                          <p:spTgt spid="106"/>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107"/>
                                        </p:tgtEl>
                                        <p:attrNameLst>
                                          <p:attrName>style.visibility</p:attrName>
                                        </p:attrNameLst>
                                      </p:cBhvr>
                                      <p:to>
                                        <p:strVal val="visible"/>
                                      </p:to>
                                    </p:set>
                                    <p:anim calcmode="lin" valueType="num">
                                      <p:cBhvr>
                                        <p:cTn id="692" dur="1000" fill="hold"/>
                                        <p:tgtEl>
                                          <p:spTgt spid="107"/>
                                        </p:tgtEl>
                                        <p:attrNameLst>
                                          <p:attrName>ppt_w</p:attrName>
                                        </p:attrNameLst>
                                      </p:cBhvr>
                                      <p:tavLst>
                                        <p:tav tm="0">
                                          <p:val>
                                            <p:fltVal val="0"/>
                                          </p:val>
                                        </p:tav>
                                        <p:tav tm="100000">
                                          <p:val>
                                            <p:strVal val="#ppt_w"/>
                                          </p:val>
                                        </p:tav>
                                      </p:tavLst>
                                    </p:anim>
                                    <p:anim calcmode="lin" valueType="num">
                                      <p:cBhvr>
                                        <p:cTn id="693" dur="1000" fill="hold"/>
                                        <p:tgtEl>
                                          <p:spTgt spid="107"/>
                                        </p:tgtEl>
                                        <p:attrNameLst>
                                          <p:attrName>ppt_h</p:attrName>
                                        </p:attrNameLst>
                                      </p:cBhvr>
                                      <p:tavLst>
                                        <p:tav tm="0">
                                          <p:val>
                                            <p:fltVal val="0"/>
                                          </p:val>
                                        </p:tav>
                                        <p:tav tm="100000">
                                          <p:val>
                                            <p:strVal val="#ppt_h"/>
                                          </p:val>
                                        </p:tav>
                                      </p:tavLst>
                                    </p:anim>
                                    <p:anim calcmode="lin" valueType="num">
                                      <p:cBhvr>
                                        <p:cTn id="694" dur="1000" fill="hold"/>
                                        <p:tgtEl>
                                          <p:spTgt spid="107"/>
                                        </p:tgtEl>
                                        <p:attrNameLst>
                                          <p:attrName>style.rotation</p:attrName>
                                        </p:attrNameLst>
                                      </p:cBhvr>
                                      <p:tavLst>
                                        <p:tav tm="0">
                                          <p:val>
                                            <p:fltVal val="90"/>
                                          </p:val>
                                        </p:tav>
                                        <p:tav tm="100000">
                                          <p:val>
                                            <p:fltVal val="0"/>
                                          </p:val>
                                        </p:tav>
                                      </p:tavLst>
                                    </p:anim>
                                    <p:animEffect transition="in" filter="fade">
                                      <p:cBhvr>
                                        <p:cTn id="695" dur="1000"/>
                                        <p:tgtEl>
                                          <p:spTgt spid="107"/>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108"/>
                                        </p:tgtEl>
                                        <p:attrNameLst>
                                          <p:attrName>style.visibility</p:attrName>
                                        </p:attrNameLst>
                                      </p:cBhvr>
                                      <p:to>
                                        <p:strVal val="visible"/>
                                      </p:to>
                                    </p:set>
                                    <p:anim calcmode="lin" valueType="num">
                                      <p:cBhvr>
                                        <p:cTn id="698" dur="1000" fill="hold"/>
                                        <p:tgtEl>
                                          <p:spTgt spid="108"/>
                                        </p:tgtEl>
                                        <p:attrNameLst>
                                          <p:attrName>ppt_w</p:attrName>
                                        </p:attrNameLst>
                                      </p:cBhvr>
                                      <p:tavLst>
                                        <p:tav tm="0">
                                          <p:val>
                                            <p:fltVal val="0"/>
                                          </p:val>
                                        </p:tav>
                                        <p:tav tm="100000">
                                          <p:val>
                                            <p:strVal val="#ppt_w"/>
                                          </p:val>
                                        </p:tav>
                                      </p:tavLst>
                                    </p:anim>
                                    <p:anim calcmode="lin" valueType="num">
                                      <p:cBhvr>
                                        <p:cTn id="699" dur="1000" fill="hold"/>
                                        <p:tgtEl>
                                          <p:spTgt spid="108"/>
                                        </p:tgtEl>
                                        <p:attrNameLst>
                                          <p:attrName>ppt_h</p:attrName>
                                        </p:attrNameLst>
                                      </p:cBhvr>
                                      <p:tavLst>
                                        <p:tav tm="0">
                                          <p:val>
                                            <p:fltVal val="0"/>
                                          </p:val>
                                        </p:tav>
                                        <p:tav tm="100000">
                                          <p:val>
                                            <p:strVal val="#ppt_h"/>
                                          </p:val>
                                        </p:tav>
                                      </p:tavLst>
                                    </p:anim>
                                    <p:anim calcmode="lin" valueType="num">
                                      <p:cBhvr>
                                        <p:cTn id="700" dur="1000" fill="hold"/>
                                        <p:tgtEl>
                                          <p:spTgt spid="108"/>
                                        </p:tgtEl>
                                        <p:attrNameLst>
                                          <p:attrName>style.rotation</p:attrName>
                                        </p:attrNameLst>
                                      </p:cBhvr>
                                      <p:tavLst>
                                        <p:tav tm="0">
                                          <p:val>
                                            <p:fltVal val="90"/>
                                          </p:val>
                                        </p:tav>
                                        <p:tav tm="100000">
                                          <p:val>
                                            <p:fltVal val="0"/>
                                          </p:val>
                                        </p:tav>
                                      </p:tavLst>
                                    </p:anim>
                                    <p:animEffect transition="in" filter="fade">
                                      <p:cBhvr>
                                        <p:cTn id="701" dur="1000"/>
                                        <p:tgtEl>
                                          <p:spTgt spid="108"/>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109"/>
                                        </p:tgtEl>
                                        <p:attrNameLst>
                                          <p:attrName>style.visibility</p:attrName>
                                        </p:attrNameLst>
                                      </p:cBhvr>
                                      <p:to>
                                        <p:strVal val="visible"/>
                                      </p:to>
                                    </p:set>
                                    <p:anim calcmode="lin" valueType="num">
                                      <p:cBhvr>
                                        <p:cTn id="704" dur="1000" fill="hold"/>
                                        <p:tgtEl>
                                          <p:spTgt spid="109"/>
                                        </p:tgtEl>
                                        <p:attrNameLst>
                                          <p:attrName>ppt_w</p:attrName>
                                        </p:attrNameLst>
                                      </p:cBhvr>
                                      <p:tavLst>
                                        <p:tav tm="0">
                                          <p:val>
                                            <p:fltVal val="0"/>
                                          </p:val>
                                        </p:tav>
                                        <p:tav tm="100000">
                                          <p:val>
                                            <p:strVal val="#ppt_w"/>
                                          </p:val>
                                        </p:tav>
                                      </p:tavLst>
                                    </p:anim>
                                    <p:anim calcmode="lin" valueType="num">
                                      <p:cBhvr>
                                        <p:cTn id="705" dur="1000" fill="hold"/>
                                        <p:tgtEl>
                                          <p:spTgt spid="109"/>
                                        </p:tgtEl>
                                        <p:attrNameLst>
                                          <p:attrName>ppt_h</p:attrName>
                                        </p:attrNameLst>
                                      </p:cBhvr>
                                      <p:tavLst>
                                        <p:tav tm="0">
                                          <p:val>
                                            <p:fltVal val="0"/>
                                          </p:val>
                                        </p:tav>
                                        <p:tav tm="100000">
                                          <p:val>
                                            <p:strVal val="#ppt_h"/>
                                          </p:val>
                                        </p:tav>
                                      </p:tavLst>
                                    </p:anim>
                                    <p:anim calcmode="lin" valueType="num">
                                      <p:cBhvr>
                                        <p:cTn id="706" dur="1000" fill="hold"/>
                                        <p:tgtEl>
                                          <p:spTgt spid="109"/>
                                        </p:tgtEl>
                                        <p:attrNameLst>
                                          <p:attrName>style.rotation</p:attrName>
                                        </p:attrNameLst>
                                      </p:cBhvr>
                                      <p:tavLst>
                                        <p:tav tm="0">
                                          <p:val>
                                            <p:fltVal val="90"/>
                                          </p:val>
                                        </p:tav>
                                        <p:tav tm="100000">
                                          <p:val>
                                            <p:fltVal val="0"/>
                                          </p:val>
                                        </p:tav>
                                      </p:tavLst>
                                    </p:anim>
                                    <p:animEffect transition="in" filter="fade">
                                      <p:cBhvr>
                                        <p:cTn id="707" dur="1000"/>
                                        <p:tgtEl>
                                          <p:spTgt spid="109"/>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110"/>
                                        </p:tgtEl>
                                        <p:attrNameLst>
                                          <p:attrName>style.visibility</p:attrName>
                                        </p:attrNameLst>
                                      </p:cBhvr>
                                      <p:to>
                                        <p:strVal val="visible"/>
                                      </p:to>
                                    </p:set>
                                    <p:anim calcmode="lin" valueType="num">
                                      <p:cBhvr>
                                        <p:cTn id="710" dur="1000" fill="hold"/>
                                        <p:tgtEl>
                                          <p:spTgt spid="110"/>
                                        </p:tgtEl>
                                        <p:attrNameLst>
                                          <p:attrName>ppt_w</p:attrName>
                                        </p:attrNameLst>
                                      </p:cBhvr>
                                      <p:tavLst>
                                        <p:tav tm="0">
                                          <p:val>
                                            <p:fltVal val="0"/>
                                          </p:val>
                                        </p:tav>
                                        <p:tav tm="100000">
                                          <p:val>
                                            <p:strVal val="#ppt_w"/>
                                          </p:val>
                                        </p:tav>
                                      </p:tavLst>
                                    </p:anim>
                                    <p:anim calcmode="lin" valueType="num">
                                      <p:cBhvr>
                                        <p:cTn id="711" dur="1000" fill="hold"/>
                                        <p:tgtEl>
                                          <p:spTgt spid="110"/>
                                        </p:tgtEl>
                                        <p:attrNameLst>
                                          <p:attrName>ppt_h</p:attrName>
                                        </p:attrNameLst>
                                      </p:cBhvr>
                                      <p:tavLst>
                                        <p:tav tm="0">
                                          <p:val>
                                            <p:fltVal val="0"/>
                                          </p:val>
                                        </p:tav>
                                        <p:tav tm="100000">
                                          <p:val>
                                            <p:strVal val="#ppt_h"/>
                                          </p:val>
                                        </p:tav>
                                      </p:tavLst>
                                    </p:anim>
                                    <p:anim calcmode="lin" valueType="num">
                                      <p:cBhvr>
                                        <p:cTn id="712" dur="1000" fill="hold"/>
                                        <p:tgtEl>
                                          <p:spTgt spid="110"/>
                                        </p:tgtEl>
                                        <p:attrNameLst>
                                          <p:attrName>style.rotation</p:attrName>
                                        </p:attrNameLst>
                                      </p:cBhvr>
                                      <p:tavLst>
                                        <p:tav tm="0">
                                          <p:val>
                                            <p:fltVal val="90"/>
                                          </p:val>
                                        </p:tav>
                                        <p:tav tm="100000">
                                          <p:val>
                                            <p:fltVal val="0"/>
                                          </p:val>
                                        </p:tav>
                                      </p:tavLst>
                                    </p:anim>
                                    <p:animEffect transition="in" filter="fade">
                                      <p:cBhvr>
                                        <p:cTn id="713" dur="1000"/>
                                        <p:tgtEl>
                                          <p:spTgt spid="110"/>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111"/>
                                        </p:tgtEl>
                                        <p:attrNameLst>
                                          <p:attrName>style.visibility</p:attrName>
                                        </p:attrNameLst>
                                      </p:cBhvr>
                                      <p:to>
                                        <p:strVal val="visible"/>
                                      </p:to>
                                    </p:set>
                                    <p:anim calcmode="lin" valueType="num">
                                      <p:cBhvr>
                                        <p:cTn id="716" dur="1000" fill="hold"/>
                                        <p:tgtEl>
                                          <p:spTgt spid="111"/>
                                        </p:tgtEl>
                                        <p:attrNameLst>
                                          <p:attrName>ppt_w</p:attrName>
                                        </p:attrNameLst>
                                      </p:cBhvr>
                                      <p:tavLst>
                                        <p:tav tm="0">
                                          <p:val>
                                            <p:fltVal val="0"/>
                                          </p:val>
                                        </p:tav>
                                        <p:tav tm="100000">
                                          <p:val>
                                            <p:strVal val="#ppt_w"/>
                                          </p:val>
                                        </p:tav>
                                      </p:tavLst>
                                    </p:anim>
                                    <p:anim calcmode="lin" valueType="num">
                                      <p:cBhvr>
                                        <p:cTn id="717" dur="1000" fill="hold"/>
                                        <p:tgtEl>
                                          <p:spTgt spid="111"/>
                                        </p:tgtEl>
                                        <p:attrNameLst>
                                          <p:attrName>ppt_h</p:attrName>
                                        </p:attrNameLst>
                                      </p:cBhvr>
                                      <p:tavLst>
                                        <p:tav tm="0">
                                          <p:val>
                                            <p:fltVal val="0"/>
                                          </p:val>
                                        </p:tav>
                                        <p:tav tm="100000">
                                          <p:val>
                                            <p:strVal val="#ppt_h"/>
                                          </p:val>
                                        </p:tav>
                                      </p:tavLst>
                                    </p:anim>
                                    <p:anim calcmode="lin" valueType="num">
                                      <p:cBhvr>
                                        <p:cTn id="718" dur="1000" fill="hold"/>
                                        <p:tgtEl>
                                          <p:spTgt spid="111"/>
                                        </p:tgtEl>
                                        <p:attrNameLst>
                                          <p:attrName>style.rotation</p:attrName>
                                        </p:attrNameLst>
                                      </p:cBhvr>
                                      <p:tavLst>
                                        <p:tav tm="0">
                                          <p:val>
                                            <p:fltVal val="90"/>
                                          </p:val>
                                        </p:tav>
                                        <p:tav tm="100000">
                                          <p:val>
                                            <p:fltVal val="0"/>
                                          </p:val>
                                        </p:tav>
                                      </p:tavLst>
                                    </p:anim>
                                    <p:animEffect transition="in" filter="fade">
                                      <p:cBhvr>
                                        <p:cTn id="719" dur="1000"/>
                                        <p:tgtEl>
                                          <p:spTgt spid="111"/>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112"/>
                                        </p:tgtEl>
                                        <p:attrNameLst>
                                          <p:attrName>style.visibility</p:attrName>
                                        </p:attrNameLst>
                                      </p:cBhvr>
                                      <p:to>
                                        <p:strVal val="visible"/>
                                      </p:to>
                                    </p:set>
                                    <p:anim calcmode="lin" valueType="num">
                                      <p:cBhvr>
                                        <p:cTn id="722" dur="1000" fill="hold"/>
                                        <p:tgtEl>
                                          <p:spTgt spid="112"/>
                                        </p:tgtEl>
                                        <p:attrNameLst>
                                          <p:attrName>ppt_w</p:attrName>
                                        </p:attrNameLst>
                                      </p:cBhvr>
                                      <p:tavLst>
                                        <p:tav tm="0">
                                          <p:val>
                                            <p:fltVal val="0"/>
                                          </p:val>
                                        </p:tav>
                                        <p:tav tm="100000">
                                          <p:val>
                                            <p:strVal val="#ppt_w"/>
                                          </p:val>
                                        </p:tav>
                                      </p:tavLst>
                                    </p:anim>
                                    <p:anim calcmode="lin" valueType="num">
                                      <p:cBhvr>
                                        <p:cTn id="723" dur="1000" fill="hold"/>
                                        <p:tgtEl>
                                          <p:spTgt spid="112"/>
                                        </p:tgtEl>
                                        <p:attrNameLst>
                                          <p:attrName>ppt_h</p:attrName>
                                        </p:attrNameLst>
                                      </p:cBhvr>
                                      <p:tavLst>
                                        <p:tav tm="0">
                                          <p:val>
                                            <p:fltVal val="0"/>
                                          </p:val>
                                        </p:tav>
                                        <p:tav tm="100000">
                                          <p:val>
                                            <p:strVal val="#ppt_h"/>
                                          </p:val>
                                        </p:tav>
                                      </p:tavLst>
                                    </p:anim>
                                    <p:anim calcmode="lin" valueType="num">
                                      <p:cBhvr>
                                        <p:cTn id="724" dur="1000" fill="hold"/>
                                        <p:tgtEl>
                                          <p:spTgt spid="112"/>
                                        </p:tgtEl>
                                        <p:attrNameLst>
                                          <p:attrName>style.rotation</p:attrName>
                                        </p:attrNameLst>
                                      </p:cBhvr>
                                      <p:tavLst>
                                        <p:tav tm="0">
                                          <p:val>
                                            <p:fltVal val="90"/>
                                          </p:val>
                                        </p:tav>
                                        <p:tav tm="100000">
                                          <p:val>
                                            <p:fltVal val="0"/>
                                          </p:val>
                                        </p:tav>
                                      </p:tavLst>
                                    </p:anim>
                                    <p:animEffect transition="in" filter="fade">
                                      <p:cBhvr>
                                        <p:cTn id="725" dur="1000"/>
                                        <p:tgtEl>
                                          <p:spTgt spid="112"/>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113"/>
                                        </p:tgtEl>
                                        <p:attrNameLst>
                                          <p:attrName>style.visibility</p:attrName>
                                        </p:attrNameLst>
                                      </p:cBhvr>
                                      <p:to>
                                        <p:strVal val="visible"/>
                                      </p:to>
                                    </p:set>
                                    <p:anim calcmode="lin" valueType="num">
                                      <p:cBhvr>
                                        <p:cTn id="728" dur="1000" fill="hold"/>
                                        <p:tgtEl>
                                          <p:spTgt spid="113"/>
                                        </p:tgtEl>
                                        <p:attrNameLst>
                                          <p:attrName>ppt_w</p:attrName>
                                        </p:attrNameLst>
                                      </p:cBhvr>
                                      <p:tavLst>
                                        <p:tav tm="0">
                                          <p:val>
                                            <p:fltVal val="0"/>
                                          </p:val>
                                        </p:tav>
                                        <p:tav tm="100000">
                                          <p:val>
                                            <p:strVal val="#ppt_w"/>
                                          </p:val>
                                        </p:tav>
                                      </p:tavLst>
                                    </p:anim>
                                    <p:anim calcmode="lin" valueType="num">
                                      <p:cBhvr>
                                        <p:cTn id="729" dur="1000" fill="hold"/>
                                        <p:tgtEl>
                                          <p:spTgt spid="113"/>
                                        </p:tgtEl>
                                        <p:attrNameLst>
                                          <p:attrName>ppt_h</p:attrName>
                                        </p:attrNameLst>
                                      </p:cBhvr>
                                      <p:tavLst>
                                        <p:tav tm="0">
                                          <p:val>
                                            <p:fltVal val="0"/>
                                          </p:val>
                                        </p:tav>
                                        <p:tav tm="100000">
                                          <p:val>
                                            <p:strVal val="#ppt_h"/>
                                          </p:val>
                                        </p:tav>
                                      </p:tavLst>
                                    </p:anim>
                                    <p:anim calcmode="lin" valueType="num">
                                      <p:cBhvr>
                                        <p:cTn id="730" dur="1000" fill="hold"/>
                                        <p:tgtEl>
                                          <p:spTgt spid="113"/>
                                        </p:tgtEl>
                                        <p:attrNameLst>
                                          <p:attrName>style.rotation</p:attrName>
                                        </p:attrNameLst>
                                      </p:cBhvr>
                                      <p:tavLst>
                                        <p:tav tm="0">
                                          <p:val>
                                            <p:fltVal val="90"/>
                                          </p:val>
                                        </p:tav>
                                        <p:tav tm="100000">
                                          <p:val>
                                            <p:fltVal val="0"/>
                                          </p:val>
                                        </p:tav>
                                      </p:tavLst>
                                    </p:anim>
                                    <p:animEffect transition="in" filter="fade">
                                      <p:cBhvr>
                                        <p:cTn id="731" dur="1000"/>
                                        <p:tgtEl>
                                          <p:spTgt spid="113"/>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114"/>
                                        </p:tgtEl>
                                        <p:attrNameLst>
                                          <p:attrName>style.visibility</p:attrName>
                                        </p:attrNameLst>
                                      </p:cBhvr>
                                      <p:to>
                                        <p:strVal val="visible"/>
                                      </p:to>
                                    </p:set>
                                    <p:anim calcmode="lin" valueType="num">
                                      <p:cBhvr>
                                        <p:cTn id="734" dur="1000" fill="hold"/>
                                        <p:tgtEl>
                                          <p:spTgt spid="114"/>
                                        </p:tgtEl>
                                        <p:attrNameLst>
                                          <p:attrName>ppt_w</p:attrName>
                                        </p:attrNameLst>
                                      </p:cBhvr>
                                      <p:tavLst>
                                        <p:tav tm="0">
                                          <p:val>
                                            <p:fltVal val="0"/>
                                          </p:val>
                                        </p:tav>
                                        <p:tav tm="100000">
                                          <p:val>
                                            <p:strVal val="#ppt_w"/>
                                          </p:val>
                                        </p:tav>
                                      </p:tavLst>
                                    </p:anim>
                                    <p:anim calcmode="lin" valueType="num">
                                      <p:cBhvr>
                                        <p:cTn id="735" dur="1000" fill="hold"/>
                                        <p:tgtEl>
                                          <p:spTgt spid="114"/>
                                        </p:tgtEl>
                                        <p:attrNameLst>
                                          <p:attrName>ppt_h</p:attrName>
                                        </p:attrNameLst>
                                      </p:cBhvr>
                                      <p:tavLst>
                                        <p:tav tm="0">
                                          <p:val>
                                            <p:fltVal val="0"/>
                                          </p:val>
                                        </p:tav>
                                        <p:tav tm="100000">
                                          <p:val>
                                            <p:strVal val="#ppt_h"/>
                                          </p:val>
                                        </p:tav>
                                      </p:tavLst>
                                    </p:anim>
                                    <p:anim calcmode="lin" valueType="num">
                                      <p:cBhvr>
                                        <p:cTn id="736" dur="1000" fill="hold"/>
                                        <p:tgtEl>
                                          <p:spTgt spid="114"/>
                                        </p:tgtEl>
                                        <p:attrNameLst>
                                          <p:attrName>style.rotation</p:attrName>
                                        </p:attrNameLst>
                                      </p:cBhvr>
                                      <p:tavLst>
                                        <p:tav tm="0">
                                          <p:val>
                                            <p:fltVal val="90"/>
                                          </p:val>
                                        </p:tav>
                                        <p:tav tm="100000">
                                          <p:val>
                                            <p:fltVal val="0"/>
                                          </p:val>
                                        </p:tav>
                                      </p:tavLst>
                                    </p:anim>
                                    <p:animEffect transition="in" filter="fade">
                                      <p:cBhvr>
                                        <p:cTn id="737" dur="1000"/>
                                        <p:tgtEl>
                                          <p:spTgt spid="114"/>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115"/>
                                        </p:tgtEl>
                                        <p:attrNameLst>
                                          <p:attrName>style.visibility</p:attrName>
                                        </p:attrNameLst>
                                      </p:cBhvr>
                                      <p:to>
                                        <p:strVal val="visible"/>
                                      </p:to>
                                    </p:set>
                                    <p:anim calcmode="lin" valueType="num">
                                      <p:cBhvr>
                                        <p:cTn id="740" dur="1000" fill="hold"/>
                                        <p:tgtEl>
                                          <p:spTgt spid="115"/>
                                        </p:tgtEl>
                                        <p:attrNameLst>
                                          <p:attrName>ppt_w</p:attrName>
                                        </p:attrNameLst>
                                      </p:cBhvr>
                                      <p:tavLst>
                                        <p:tav tm="0">
                                          <p:val>
                                            <p:fltVal val="0"/>
                                          </p:val>
                                        </p:tav>
                                        <p:tav tm="100000">
                                          <p:val>
                                            <p:strVal val="#ppt_w"/>
                                          </p:val>
                                        </p:tav>
                                      </p:tavLst>
                                    </p:anim>
                                    <p:anim calcmode="lin" valueType="num">
                                      <p:cBhvr>
                                        <p:cTn id="741" dur="1000" fill="hold"/>
                                        <p:tgtEl>
                                          <p:spTgt spid="115"/>
                                        </p:tgtEl>
                                        <p:attrNameLst>
                                          <p:attrName>ppt_h</p:attrName>
                                        </p:attrNameLst>
                                      </p:cBhvr>
                                      <p:tavLst>
                                        <p:tav tm="0">
                                          <p:val>
                                            <p:fltVal val="0"/>
                                          </p:val>
                                        </p:tav>
                                        <p:tav tm="100000">
                                          <p:val>
                                            <p:strVal val="#ppt_h"/>
                                          </p:val>
                                        </p:tav>
                                      </p:tavLst>
                                    </p:anim>
                                    <p:anim calcmode="lin" valueType="num">
                                      <p:cBhvr>
                                        <p:cTn id="742" dur="1000" fill="hold"/>
                                        <p:tgtEl>
                                          <p:spTgt spid="115"/>
                                        </p:tgtEl>
                                        <p:attrNameLst>
                                          <p:attrName>style.rotation</p:attrName>
                                        </p:attrNameLst>
                                      </p:cBhvr>
                                      <p:tavLst>
                                        <p:tav tm="0">
                                          <p:val>
                                            <p:fltVal val="90"/>
                                          </p:val>
                                        </p:tav>
                                        <p:tav tm="100000">
                                          <p:val>
                                            <p:fltVal val="0"/>
                                          </p:val>
                                        </p:tav>
                                      </p:tavLst>
                                    </p:anim>
                                    <p:animEffect transition="in" filter="fade">
                                      <p:cBhvr>
                                        <p:cTn id="743" dur="1000"/>
                                        <p:tgtEl>
                                          <p:spTgt spid="115"/>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116"/>
                                        </p:tgtEl>
                                        <p:attrNameLst>
                                          <p:attrName>style.visibility</p:attrName>
                                        </p:attrNameLst>
                                      </p:cBhvr>
                                      <p:to>
                                        <p:strVal val="visible"/>
                                      </p:to>
                                    </p:set>
                                    <p:anim calcmode="lin" valueType="num">
                                      <p:cBhvr>
                                        <p:cTn id="746" dur="1000" fill="hold"/>
                                        <p:tgtEl>
                                          <p:spTgt spid="116"/>
                                        </p:tgtEl>
                                        <p:attrNameLst>
                                          <p:attrName>ppt_w</p:attrName>
                                        </p:attrNameLst>
                                      </p:cBhvr>
                                      <p:tavLst>
                                        <p:tav tm="0">
                                          <p:val>
                                            <p:fltVal val="0"/>
                                          </p:val>
                                        </p:tav>
                                        <p:tav tm="100000">
                                          <p:val>
                                            <p:strVal val="#ppt_w"/>
                                          </p:val>
                                        </p:tav>
                                      </p:tavLst>
                                    </p:anim>
                                    <p:anim calcmode="lin" valueType="num">
                                      <p:cBhvr>
                                        <p:cTn id="747" dur="1000" fill="hold"/>
                                        <p:tgtEl>
                                          <p:spTgt spid="116"/>
                                        </p:tgtEl>
                                        <p:attrNameLst>
                                          <p:attrName>ppt_h</p:attrName>
                                        </p:attrNameLst>
                                      </p:cBhvr>
                                      <p:tavLst>
                                        <p:tav tm="0">
                                          <p:val>
                                            <p:fltVal val="0"/>
                                          </p:val>
                                        </p:tav>
                                        <p:tav tm="100000">
                                          <p:val>
                                            <p:strVal val="#ppt_h"/>
                                          </p:val>
                                        </p:tav>
                                      </p:tavLst>
                                    </p:anim>
                                    <p:anim calcmode="lin" valueType="num">
                                      <p:cBhvr>
                                        <p:cTn id="748" dur="1000" fill="hold"/>
                                        <p:tgtEl>
                                          <p:spTgt spid="116"/>
                                        </p:tgtEl>
                                        <p:attrNameLst>
                                          <p:attrName>style.rotation</p:attrName>
                                        </p:attrNameLst>
                                      </p:cBhvr>
                                      <p:tavLst>
                                        <p:tav tm="0">
                                          <p:val>
                                            <p:fltVal val="90"/>
                                          </p:val>
                                        </p:tav>
                                        <p:tav tm="100000">
                                          <p:val>
                                            <p:fltVal val="0"/>
                                          </p:val>
                                        </p:tav>
                                      </p:tavLst>
                                    </p:anim>
                                    <p:animEffect transition="in" filter="fade">
                                      <p:cBhvr>
                                        <p:cTn id="749" dur="1000"/>
                                        <p:tgtEl>
                                          <p:spTgt spid="116"/>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117"/>
                                        </p:tgtEl>
                                        <p:attrNameLst>
                                          <p:attrName>style.visibility</p:attrName>
                                        </p:attrNameLst>
                                      </p:cBhvr>
                                      <p:to>
                                        <p:strVal val="visible"/>
                                      </p:to>
                                    </p:set>
                                    <p:anim calcmode="lin" valueType="num">
                                      <p:cBhvr>
                                        <p:cTn id="752" dur="1000" fill="hold"/>
                                        <p:tgtEl>
                                          <p:spTgt spid="117"/>
                                        </p:tgtEl>
                                        <p:attrNameLst>
                                          <p:attrName>ppt_w</p:attrName>
                                        </p:attrNameLst>
                                      </p:cBhvr>
                                      <p:tavLst>
                                        <p:tav tm="0">
                                          <p:val>
                                            <p:fltVal val="0"/>
                                          </p:val>
                                        </p:tav>
                                        <p:tav tm="100000">
                                          <p:val>
                                            <p:strVal val="#ppt_w"/>
                                          </p:val>
                                        </p:tav>
                                      </p:tavLst>
                                    </p:anim>
                                    <p:anim calcmode="lin" valueType="num">
                                      <p:cBhvr>
                                        <p:cTn id="753" dur="1000" fill="hold"/>
                                        <p:tgtEl>
                                          <p:spTgt spid="117"/>
                                        </p:tgtEl>
                                        <p:attrNameLst>
                                          <p:attrName>ppt_h</p:attrName>
                                        </p:attrNameLst>
                                      </p:cBhvr>
                                      <p:tavLst>
                                        <p:tav tm="0">
                                          <p:val>
                                            <p:fltVal val="0"/>
                                          </p:val>
                                        </p:tav>
                                        <p:tav tm="100000">
                                          <p:val>
                                            <p:strVal val="#ppt_h"/>
                                          </p:val>
                                        </p:tav>
                                      </p:tavLst>
                                    </p:anim>
                                    <p:anim calcmode="lin" valueType="num">
                                      <p:cBhvr>
                                        <p:cTn id="754" dur="1000" fill="hold"/>
                                        <p:tgtEl>
                                          <p:spTgt spid="117"/>
                                        </p:tgtEl>
                                        <p:attrNameLst>
                                          <p:attrName>style.rotation</p:attrName>
                                        </p:attrNameLst>
                                      </p:cBhvr>
                                      <p:tavLst>
                                        <p:tav tm="0">
                                          <p:val>
                                            <p:fltVal val="90"/>
                                          </p:val>
                                        </p:tav>
                                        <p:tav tm="100000">
                                          <p:val>
                                            <p:fltVal val="0"/>
                                          </p:val>
                                        </p:tav>
                                      </p:tavLst>
                                    </p:anim>
                                    <p:animEffect transition="in" filter="fade">
                                      <p:cBhvr>
                                        <p:cTn id="755" dur="1000"/>
                                        <p:tgtEl>
                                          <p:spTgt spid="117"/>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118"/>
                                        </p:tgtEl>
                                        <p:attrNameLst>
                                          <p:attrName>style.visibility</p:attrName>
                                        </p:attrNameLst>
                                      </p:cBhvr>
                                      <p:to>
                                        <p:strVal val="visible"/>
                                      </p:to>
                                    </p:set>
                                    <p:anim calcmode="lin" valueType="num">
                                      <p:cBhvr>
                                        <p:cTn id="758" dur="1000" fill="hold"/>
                                        <p:tgtEl>
                                          <p:spTgt spid="118"/>
                                        </p:tgtEl>
                                        <p:attrNameLst>
                                          <p:attrName>ppt_w</p:attrName>
                                        </p:attrNameLst>
                                      </p:cBhvr>
                                      <p:tavLst>
                                        <p:tav tm="0">
                                          <p:val>
                                            <p:fltVal val="0"/>
                                          </p:val>
                                        </p:tav>
                                        <p:tav tm="100000">
                                          <p:val>
                                            <p:strVal val="#ppt_w"/>
                                          </p:val>
                                        </p:tav>
                                      </p:tavLst>
                                    </p:anim>
                                    <p:anim calcmode="lin" valueType="num">
                                      <p:cBhvr>
                                        <p:cTn id="759" dur="1000" fill="hold"/>
                                        <p:tgtEl>
                                          <p:spTgt spid="118"/>
                                        </p:tgtEl>
                                        <p:attrNameLst>
                                          <p:attrName>ppt_h</p:attrName>
                                        </p:attrNameLst>
                                      </p:cBhvr>
                                      <p:tavLst>
                                        <p:tav tm="0">
                                          <p:val>
                                            <p:fltVal val="0"/>
                                          </p:val>
                                        </p:tav>
                                        <p:tav tm="100000">
                                          <p:val>
                                            <p:strVal val="#ppt_h"/>
                                          </p:val>
                                        </p:tav>
                                      </p:tavLst>
                                    </p:anim>
                                    <p:anim calcmode="lin" valueType="num">
                                      <p:cBhvr>
                                        <p:cTn id="760" dur="1000" fill="hold"/>
                                        <p:tgtEl>
                                          <p:spTgt spid="118"/>
                                        </p:tgtEl>
                                        <p:attrNameLst>
                                          <p:attrName>style.rotation</p:attrName>
                                        </p:attrNameLst>
                                      </p:cBhvr>
                                      <p:tavLst>
                                        <p:tav tm="0">
                                          <p:val>
                                            <p:fltVal val="90"/>
                                          </p:val>
                                        </p:tav>
                                        <p:tav tm="100000">
                                          <p:val>
                                            <p:fltVal val="0"/>
                                          </p:val>
                                        </p:tav>
                                      </p:tavLst>
                                    </p:anim>
                                    <p:animEffect transition="in" filter="fade">
                                      <p:cBhvr>
                                        <p:cTn id="761" dur="1000"/>
                                        <p:tgtEl>
                                          <p:spTgt spid="118"/>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119"/>
                                        </p:tgtEl>
                                        <p:attrNameLst>
                                          <p:attrName>style.visibility</p:attrName>
                                        </p:attrNameLst>
                                      </p:cBhvr>
                                      <p:to>
                                        <p:strVal val="visible"/>
                                      </p:to>
                                    </p:set>
                                    <p:anim calcmode="lin" valueType="num">
                                      <p:cBhvr>
                                        <p:cTn id="764" dur="1000" fill="hold"/>
                                        <p:tgtEl>
                                          <p:spTgt spid="119"/>
                                        </p:tgtEl>
                                        <p:attrNameLst>
                                          <p:attrName>ppt_w</p:attrName>
                                        </p:attrNameLst>
                                      </p:cBhvr>
                                      <p:tavLst>
                                        <p:tav tm="0">
                                          <p:val>
                                            <p:fltVal val="0"/>
                                          </p:val>
                                        </p:tav>
                                        <p:tav tm="100000">
                                          <p:val>
                                            <p:strVal val="#ppt_w"/>
                                          </p:val>
                                        </p:tav>
                                      </p:tavLst>
                                    </p:anim>
                                    <p:anim calcmode="lin" valueType="num">
                                      <p:cBhvr>
                                        <p:cTn id="765" dur="1000" fill="hold"/>
                                        <p:tgtEl>
                                          <p:spTgt spid="119"/>
                                        </p:tgtEl>
                                        <p:attrNameLst>
                                          <p:attrName>ppt_h</p:attrName>
                                        </p:attrNameLst>
                                      </p:cBhvr>
                                      <p:tavLst>
                                        <p:tav tm="0">
                                          <p:val>
                                            <p:fltVal val="0"/>
                                          </p:val>
                                        </p:tav>
                                        <p:tav tm="100000">
                                          <p:val>
                                            <p:strVal val="#ppt_h"/>
                                          </p:val>
                                        </p:tav>
                                      </p:tavLst>
                                    </p:anim>
                                    <p:anim calcmode="lin" valueType="num">
                                      <p:cBhvr>
                                        <p:cTn id="766" dur="1000" fill="hold"/>
                                        <p:tgtEl>
                                          <p:spTgt spid="119"/>
                                        </p:tgtEl>
                                        <p:attrNameLst>
                                          <p:attrName>style.rotation</p:attrName>
                                        </p:attrNameLst>
                                      </p:cBhvr>
                                      <p:tavLst>
                                        <p:tav tm="0">
                                          <p:val>
                                            <p:fltVal val="90"/>
                                          </p:val>
                                        </p:tav>
                                        <p:tav tm="100000">
                                          <p:val>
                                            <p:fltVal val="0"/>
                                          </p:val>
                                        </p:tav>
                                      </p:tavLst>
                                    </p:anim>
                                    <p:animEffect transition="in" filter="fade">
                                      <p:cBhvr>
                                        <p:cTn id="767" dur="1000"/>
                                        <p:tgtEl>
                                          <p:spTgt spid="119"/>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120"/>
                                        </p:tgtEl>
                                        <p:attrNameLst>
                                          <p:attrName>style.visibility</p:attrName>
                                        </p:attrNameLst>
                                      </p:cBhvr>
                                      <p:to>
                                        <p:strVal val="visible"/>
                                      </p:to>
                                    </p:set>
                                    <p:anim calcmode="lin" valueType="num">
                                      <p:cBhvr>
                                        <p:cTn id="770" dur="1000" fill="hold"/>
                                        <p:tgtEl>
                                          <p:spTgt spid="120"/>
                                        </p:tgtEl>
                                        <p:attrNameLst>
                                          <p:attrName>ppt_w</p:attrName>
                                        </p:attrNameLst>
                                      </p:cBhvr>
                                      <p:tavLst>
                                        <p:tav tm="0">
                                          <p:val>
                                            <p:fltVal val="0"/>
                                          </p:val>
                                        </p:tav>
                                        <p:tav tm="100000">
                                          <p:val>
                                            <p:strVal val="#ppt_w"/>
                                          </p:val>
                                        </p:tav>
                                      </p:tavLst>
                                    </p:anim>
                                    <p:anim calcmode="lin" valueType="num">
                                      <p:cBhvr>
                                        <p:cTn id="771" dur="1000" fill="hold"/>
                                        <p:tgtEl>
                                          <p:spTgt spid="120"/>
                                        </p:tgtEl>
                                        <p:attrNameLst>
                                          <p:attrName>ppt_h</p:attrName>
                                        </p:attrNameLst>
                                      </p:cBhvr>
                                      <p:tavLst>
                                        <p:tav tm="0">
                                          <p:val>
                                            <p:fltVal val="0"/>
                                          </p:val>
                                        </p:tav>
                                        <p:tav tm="100000">
                                          <p:val>
                                            <p:strVal val="#ppt_h"/>
                                          </p:val>
                                        </p:tav>
                                      </p:tavLst>
                                    </p:anim>
                                    <p:anim calcmode="lin" valueType="num">
                                      <p:cBhvr>
                                        <p:cTn id="772" dur="1000" fill="hold"/>
                                        <p:tgtEl>
                                          <p:spTgt spid="120"/>
                                        </p:tgtEl>
                                        <p:attrNameLst>
                                          <p:attrName>style.rotation</p:attrName>
                                        </p:attrNameLst>
                                      </p:cBhvr>
                                      <p:tavLst>
                                        <p:tav tm="0">
                                          <p:val>
                                            <p:fltVal val="90"/>
                                          </p:val>
                                        </p:tav>
                                        <p:tav tm="100000">
                                          <p:val>
                                            <p:fltVal val="0"/>
                                          </p:val>
                                        </p:tav>
                                      </p:tavLst>
                                    </p:anim>
                                    <p:animEffect transition="in" filter="fade">
                                      <p:cBhvr>
                                        <p:cTn id="773" dur="1000"/>
                                        <p:tgtEl>
                                          <p:spTgt spid="120"/>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121"/>
                                        </p:tgtEl>
                                        <p:attrNameLst>
                                          <p:attrName>style.visibility</p:attrName>
                                        </p:attrNameLst>
                                      </p:cBhvr>
                                      <p:to>
                                        <p:strVal val="visible"/>
                                      </p:to>
                                    </p:set>
                                    <p:anim calcmode="lin" valueType="num">
                                      <p:cBhvr>
                                        <p:cTn id="776" dur="1000" fill="hold"/>
                                        <p:tgtEl>
                                          <p:spTgt spid="121"/>
                                        </p:tgtEl>
                                        <p:attrNameLst>
                                          <p:attrName>ppt_w</p:attrName>
                                        </p:attrNameLst>
                                      </p:cBhvr>
                                      <p:tavLst>
                                        <p:tav tm="0">
                                          <p:val>
                                            <p:fltVal val="0"/>
                                          </p:val>
                                        </p:tav>
                                        <p:tav tm="100000">
                                          <p:val>
                                            <p:strVal val="#ppt_w"/>
                                          </p:val>
                                        </p:tav>
                                      </p:tavLst>
                                    </p:anim>
                                    <p:anim calcmode="lin" valueType="num">
                                      <p:cBhvr>
                                        <p:cTn id="777" dur="1000" fill="hold"/>
                                        <p:tgtEl>
                                          <p:spTgt spid="121"/>
                                        </p:tgtEl>
                                        <p:attrNameLst>
                                          <p:attrName>ppt_h</p:attrName>
                                        </p:attrNameLst>
                                      </p:cBhvr>
                                      <p:tavLst>
                                        <p:tav tm="0">
                                          <p:val>
                                            <p:fltVal val="0"/>
                                          </p:val>
                                        </p:tav>
                                        <p:tav tm="100000">
                                          <p:val>
                                            <p:strVal val="#ppt_h"/>
                                          </p:val>
                                        </p:tav>
                                      </p:tavLst>
                                    </p:anim>
                                    <p:anim calcmode="lin" valueType="num">
                                      <p:cBhvr>
                                        <p:cTn id="778" dur="1000" fill="hold"/>
                                        <p:tgtEl>
                                          <p:spTgt spid="121"/>
                                        </p:tgtEl>
                                        <p:attrNameLst>
                                          <p:attrName>style.rotation</p:attrName>
                                        </p:attrNameLst>
                                      </p:cBhvr>
                                      <p:tavLst>
                                        <p:tav tm="0">
                                          <p:val>
                                            <p:fltVal val="90"/>
                                          </p:val>
                                        </p:tav>
                                        <p:tav tm="100000">
                                          <p:val>
                                            <p:fltVal val="0"/>
                                          </p:val>
                                        </p:tav>
                                      </p:tavLst>
                                    </p:anim>
                                    <p:animEffect transition="in" filter="fade">
                                      <p:cBhvr>
                                        <p:cTn id="779" dur="1000"/>
                                        <p:tgtEl>
                                          <p:spTgt spid="121"/>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122"/>
                                        </p:tgtEl>
                                        <p:attrNameLst>
                                          <p:attrName>style.visibility</p:attrName>
                                        </p:attrNameLst>
                                      </p:cBhvr>
                                      <p:to>
                                        <p:strVal val="visible"/>
                                      </p:to>
                                    </p:set>
                                    <p:anim calcmode="lin" valueType="num">
                                      <p:cBhvr>
                                        <p:cTn id="782" dur="1000" fill="hold"/>
                                        <p:tgtEl>
                                          <p:spTgt spid="122"/>
                                        </p:tgtEl>
                                        <p:attrNameLst>
                                          <p:attrName>ppt_w</p:attrName>
                                        </p:attrNameLst>
                                      </p:cBhvr>
                                      <p:tavLst>
                                        <p:tav tm="0">
                                          <p:val>
                                            <p:fltVal val="0"/>
                                          </p:val>
                                        </p:tav>
                                        <p:tav tm="100000">
                                          <p:val>
                                            <p:strVal val="#ppt_w"/>
                                          </p:val>
                                        </p:tav>
                                      </p:tavLst>
                                    </p:anim>
                                    <p:anim calcmode="lin" valueType="num">
                                      <p:cBhvr>
                                        <p:cTn id="783" dur="1000" fill="hold"/>
                                        <p:tgtEl>
                                          <p:spTgt spid="122"/>
                                        </p:tgtEl>
                                        <p:attrNameLst>
                                          <p:attrName>ppt_h</p:attrName>
                                        </p:attrNameLst>
                                      </p:cBhvr>
                                      <p:tavLst>
                                        <p:tav tm="0">
                                          <p:val>
                                            <p:fltVal val="0"/>
                                          </p:val>
                                        </p:tav>
                                        <p:tav tm="100000">
                                          <p:val>
                                            <p:strVal val="#ppt_h"/>
                                          </p:val>
                                        </p:tav>
                                      </p:tavLst>
                                    </p:anim>
                                    <p:anim calcmode="lin" valueType="num">
                                      <p:cBhvr>
                                        <p:cTn id="784" dur="1000" fill="hold"/>
                                        <p:tgtEl>
                                          <p:spTgt spid="122"/>
                                        </p:tgtEl>
                                        <p:attrNameLst>
                                          <p:attrName>style.rotation</p:attrName>
                                        </p:attrNameLst>
                                      </p:cBhvr>
                                      <p:tavLst>
                                        <p:tav tm="0">
                                          <p:val>
                                            <p:fltVal val="90"/>
                                          </p:val>
                                        </p:tav>
                                        <p:tav tm="100000">
                                          <p:val>
                                            <p:fltVal val="0"/>
                                          </p:val>
                                        </p:tav>
                                      </p:tavLst>
                                    </p:anim>
                                    <p:animEffect transition="in" filter="fade">
                                      <p:cBhvr>
                                        <p:cTn id="785" dur="1000"/>
                                        <p:tgtEl>
                                          <p:spTgt spid="122"/>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123"/>
                                        </p:tgtEl>
                                        <p:attrNameLst>
                                          <p:attrName>style.visibility</p:attrName>
                                        </p:attrNameLst>
                                      </p:cBhvr>
                                      <p:to>
                                        <p:strVal val="visible"/>
                                      </p:to>
                                    </p:set>
                                    <p:anim calcmode="lin" valueType="num">
                                      <p:cBhvr>
                                        <p:cTn id="788" dur="1000" fill="hold"/>
                                        <p:tgtEl>
                                          <p:spTgt spid="123"/>
                                        </p:tgtEl>
                                        <p:attrNameLst>
                                          <p:attrName>ppt_w</p:attrName>
                                        </p:attrNameLst>
                                      </p:cBhvr>
                                      <p:tavLst>
                                        <p:tav tm="0">
                                          <p:val>
                                            <p:fltVal val="0"/>
                                          </p:val>
                                        </p:tav>
                                        <p:tav tm="100000">
                                          <p:val>
                                            <p:strVal val="#ppt_w"/>
                                          </p:val>
                                        </p:tav>
                                      </p:tavLst>
                                    </p:anim>
                                    <p:anim calcmode="lin" valueType="num">
                                      <p:cBhvr>
                                        <p:cTn id="789" dur="1000" fill="hold"/>
                                        <p:tgtEl>
                                          <p:spTgt spid="123"/>
                                        </p:tgtEl>
                                        <p:attrNameLst>
                                          <p:attrName>ppt_h</p:attrName>
                                        </p:attrNameLst>
                                      </p:cBhvr>
                                      <p:tavLst>
                                        <p:tav tm="0">
                                          <p:val>
                                            <p:fltVal val="0"/>
                                          </p:val>
                                        </p:tav>
                                        <p:tav tm="100000">
                                          <p:val>
                                            <p:strVal val="#ppt_h"/>
                                          </p:val>
                                        </p:tav>
                                      </p:tavLst>
                                    </p:anim>
                                    <p:anim calcmode="lin" valueType="num">
                                      <p:cBhvr>
                                        <p:cTn id="790" dur="1000" fill="hold"/>
                                        <p:tgtEl>
                                          <p:spTgt spid="123"/>
                                        </p:tgtEl>
                                        <p:attrNameLst>
                                          <p:attrName>style.rotation</p:attrName>
                                        </p:attrNameLst>
                                      </p:cBhvr>
                                      <p:tavLst>
                                        <p:tav tm="0">
                                          <p:val>
                                            <p:fltVal val="90"/>
                                          </p:val>
                                        </p:tav>
                                        <p:tav tm="100000">
                                          <p:val>
                                            <p:fltVal val="0"/>
                                          </p:val>
                                        </p:tav>
                                      </p:tavLst>
                                    </p:anim>
                                    <p:animEffect transition="in" filter="fade">
                                      <p:cBhvr>
                                        <p:cTn id="791" dur="1000"/>
                                        <p:tgtEl>
                                          <p:spTgt spid="123"/>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124"/>
                                        </p:tgtEl>
                                        <p:attrNameLst>
                                          <p:attrName>style.visibility</p:attrName>
                                        </p:attrNameLst>
                                      </p:cBhvr>
                                      <p:to>
                                        <p:strVal val="visible"/>
                                      </p:to>
                                    </p:set>
                                    <p:anim calcmode="lin" valueType="num">
                                      <p:cBhvr>
                                        <p:cTn id="794" dur="1000" fill="hold"/>
                                        <p:tgtEl>
                                          <p:spTgt spid="124"/>
                                        </p:tgtEl>
                                        <p:attrNameLst>
                                          <p:attrName>ppt_w</p:attrName>
                                        </p:attrNameLst>
                                      </p:cBhvr>
                                      <p:tavLst>
                                        <p:tav tm="0">
                                          <p:val>
                                            <p:fltVal val="0"/>
                                          </p:val>
                                        </p:tav>
                                        <p:tav tm="100000">
                                          <p:val>
                                            <p:strVal val="#ppt_w"/>
                                          </p:val>
                                        </p:tav>
                                      </p:tavLst>
                                    </p:anim>
                                    <p:anim calcmode="lin" valueType="num">
                                      <p:cBhvr>
                                        <p:cTn id="795" dur="1000" fill="hold"/>
                                        <p:tgtEl>
                                          <p:spTgt spid="124"/>
                                        </p:tgtEl>
                                        <p:attrNameLst>
                                          <p:attrName>ppt_h</p:attrName>
                                        </p:attrNameLst>
                                      </p:cBhvr>
                                      <p:tavLst>
                                        <p:tav tm="0">
                                          <p:val>
                                            <p:fltVal val="0"/>
                                          </p:val>
                                        </p:tav>
                                        <p:tav tm="100000">
                                          <p:val>
                                            <p:strVal val="#ppt_h"/>
                                          </p:val>
                                        </p:tav>
                                      </p:tavLst>
                                    </p:anim>
                                    <p:anim calcmode="lin" valueType="num">
                                      <p:cBhvr>
                                        <p:cTn id="796" dur="1000" fill="hold"/>
                                        <p:tgtEl>
                                          <p:spTgt spid="124"/>
                                        </p:tgtEl>
                                        <p:attrNameLst>
                                          <p:attrName>style.rotation</p:attrName>
                                        </p:attrNameLst>
                                      </p:cBhvr>
                                      <p:tavLst>
                                        <p:tav tm="0">
                                          <p:val>
                                            <p:fltVal val="90"/>
                                          </p:val>
                                        </p:tav>
                                        <p:tav tm="100000">
                                          <p:val>
                                            <p:fltVal val="0"/>
                                          </p:val>
                                        </p:tav>
                                      </p:tavLst>
                                    </p:anim>
                                    <p:animEffect transition="in" filter="fade">
                                      <p:cBhvr>
                                        <p:cTn id="797" dur="1000"/>
                                        <p:tgtEl>
                                          <p:spTgt spid="124"/>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125"/>
                                        </p:tgtEl>
                                        <p:attrNameLst>
                                          <p:attrName>style.visibility</p:attrName>
                                        </p:attrNameLst>
                                      </p:cBhvr>
                                      <p:to>
                                        <p:strVal val="visible"/>
                                      </p:to>
                                    </p:set>
                                    <p:anim calcmode="lin" valueType="num">
                                      <p:cBhvr>
                                        <p:cTn id="800" dur="1000" fill="hold"/>
                                        <p:tgtEl>
                                          <p:spTgt spid="125"/>
                                        </p:tgtEl>
                                        <p:attrNameLst>
                                          <p:attrName>ppt_w</p:attrName>
                                        </p:attrNameLst>
                                      </p:cBhvr>
                                      <p:tavLst>
                                        <p:tav tm="0">
                                          <p:val>
                                            <p:fltVal val="0"/>
                                          </p:val>
                                        </p:tav>
                                        <p:tav tm="100000">
                                          <p:val>
                                            <p:strVal val="#ppt_w"/>
                                          </p:val>
                                        </p:tav>
                                      </p:tavLst>
                                    </p:anim>
                                    <p:anim calcmode="lin" valueType="num">
                                      <p:cBhvr>
                                        <p:cTn id="801" dur="1000" fill="hold"/>
                                        <p:tgtEl>
                                          <p:spTgt spid="125"/>
                                        </p:tgtEl>
                                        <p:attrNameLst>
                                          <p:attrName>ppt_h</p:attrName>
                                        </p:attrNameLst>
                                      </p:cBhvr>
                                      <p:tavLst>
                                        <p:tav tm="0">
                                          <p:val>
                                            <p:fltVal val="0"/>
                                          </p:val>
                                        </p:tav>
                                        <p:tav tm="100000">
                                          <p:val>
                                            <p:strVal val="#ppt_h"/>
                                          </p:val>
                                        </p:tav>
                                      </p:tavLst>
                                    </p:anim>
                                    <p:anim calcmode="lin" valueType="num">
                                      <p:cBhvr>
                                        <p:cTn id="802" dur="1000" fill="hold"/>
                                        <p:tgtEl>
                                          <p:spTgt spid="125"/>
                                        </p:tgtEl>
                                        <p:attrNameLst>
                                          <p:attrName>style.rotation</p:attrName>
                                        </p:attrNameLst>
                                      </p:cBhvr>
                                      <p:tavLst>
                                        <p:tav tm="0">
                                          <p:val>
                                            <p:fltVal val="90"/>
                                          </p:val>
                                        </p:tav>
                                        <p:tav tm="100000">
                                          <p:val>
                                            <p:fltVal val="0"/>
                                          </p:val>
                                        </p:tav>
                                      </p:tavLst>
                                    </p:anim>
                                    <p:animEffect transition="in" filter="fade">
                                      <p:cBhvr>
                                        <p:cTn id="803" dur="1000"/>
                                        <p:tgtEl>
                                          <p:spTgt spid="125"/>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126"/>
                                        </p:tgtEl>
                                        <p:attrNameLst>
                                          <p:attrName>style.visibility</p:attrName>
                                        </p:attrNameLst>
                                      </p:cBhvr>
                                      <p:to>
                                        <p:strVal val="visible"/>
                                      </p:to>
                                    </p:set>
                                    <p:anim calcmode="lin" valueType="num">
                                      <p:cBhvr>
                                        <p:cTn id="806" dur="1000" fill="hold"/>
                                        <p:tgtEl>
                                          <p:spTgt spid="126"/>
                                        </p:tgtEl>
                                        <p:attrNameLst>
                                          <p:attrName>ppt_w</p:attrName>
                                        </p:attrNameLst>
                                      </p:cBhvr>
                                      <p:tavLst>
                                        <p:tav tm="0">
                                          <p:val>
                                            <p:fltVal val="0"/>
                                          </p:val>
                                        </p:tav>
                                        <p:tav tm="100000">
                                          <p:val>
                                            <p:strVal val="#ppt_w"/>
                                          </p:val>
                                        </p:tav>
                                      </p:tavLst>
                                    </p:anim>
                                    <p:anim calcmode="lin" valueType="num">
                                      <p:cBhvr>
                                        <p:cTn id="807" dur="1000" fill="hold"/>
                                        <p:tgtEl>
                                          <p:spTgt spid="126"/>
                                        </p:tgtEl>
                                        <p:attrNameLst>
                                          <p:attrName>ppt_h</p:attrName>
                                        </p:attrNameLst>
                                      </p:cBhvr>
                                      <p:tavLst>
                                        <p:tav tm="0">
                                          <p:val>
                                            <p:fltVal val="0"/>
                                          </p:val>
                                        </p:tav>
                                        <p:tav tm="100000">
                                          <p:val>
                                            <p:strVal val="#ppt_h"/>
                                          </p:val>
                                        </p:tav>
                                      </p:tavLst>
                                    </p:anim>
                                    <p:anim calcmode="lin" valueType="num">
                                      <p:cBhvr>
                                        <p:cTn id="808" dur="1000" fill="hold"/>
                                        <p:tgtEl>
                                          <p:spTgt spid="126"/>
                                        </p:tgtEl>
                                        <p:attrNameLst>
                                          <p:attrName>style.rotation</p:attrName>
                                        </p:attrNameLst>
                                      </p:cBhvr>
                                      <p:tavLst>
                                        <p:tav tm="0">
                                          <p:val>
                                            <p:fltVal val="90"/>
                                          </p:val>
                                        </p:tav>
                                        <p:tav tm="100000">
                                          <p:val>
                                            <p:fltVal val="0"/>
                                          </p:val>
                                        </p:tav>
                                      </p:tavLst>
                                    </p:anim>
                                    <p:animEffect transition="in" filter="fade">
                                      <p:cBhvr>
                                        <p:cTn id="809" dur="1000"/>
                                        <p:tgtEl>
                                          <p:spTgt spid="126"/>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127"/>
                                        </p:tgtEl>
                                        <p:attrNameLst>
                                          <p:attrName>style.visibility</p:attrName>
                                        </p:attrNameLst>
                                      </p:cBhvr>
                                      <p:to>
                                        <p:strVal val="visible"/>
                                      </p:to>
                                    </p:set>
                                    <p:anim calcmode="lin" valueType="num">
                                      <p:cBhvr>
                                        <p:cTn id="812" dur="1000" fill="hold"/>
                                        <p:tgtEl>
                                          <p:spTgt spid="127"/>
                                        </p:tgtEl>
                                        <p:attrNameLst>
                                          <p:attrName>ppt_w</p:attrName>
                                        </p:attrNameLst>
                                      </p:cBhvr>
                                      <p:tavLst>
                                        <p:tav tm="0">
                                          <p:val>
                                            <p:fltVal val="0"/>
                                          </p:val>
                                        </p:tav>
                                        <p:tav tm="100000">
                                          <p:val>
                                            <p:strVal val="#ppt_w"/>
                                          </p:val>
                                        </p:tav>
                                      </p:tavLst>
                                    </p:anim>
                                    <p:anim calcmode="lin" valueType="num">
                                      <p:cBhvr>
                                        <p:cTn id="813" dur="1000" fill="hold"/>
                                        <p:tgtEl>
                                          <p:spTgt spid="127"/>
                                        </p:tgtEl>
                                        <p:attrNameLst>
                                          <p:attrName>ppt_h</p:attrName>
                                        </p:attrNameLst>
                                      </p:cBhvr>
                                      <p:tavLst>
                                        <p:tav tm="0">
                                          <p:val>
                                            <p:fltVal val="0"/>
                                          </p:val>
                                        </p:tav>
                                        <p:tav tm="100000">
                                          <p:val>
                                            <p:strVal val="#ppt_h"/>
                                          </p:val>
                                        </p:tav>
                                      </p:tavLst>
                                    </p:anim>
                                    <p:anim calcmode="lin" valueType="num">
                                      <p:cBhvr>
                                        <p:cTn id="814" dur="1000" fill="hold"/>
                                        <p:tgtEl>
                                          <p:spTgt spid="127"/>
                                        </p:tgtEl>
                                        <p:attrNameLst>
                                          <p:attrName>style.rotation</p:attrName>
                                        </p:attrNameLst>
                                      </p:cBhvr>
                                      <p:tavLst>
                                        <p:tav tm="0">
                                          <p:val>
                                            <p:fltVal val="90"/>
                                          </p:val>
                                        </p:tav>
                                        <p:tav tm="100000">
                                          <p:val>
                                            <p:fltVal val="0"/>
                                          </p:val>
                                        </p:tav>
                                      </p:tavLst>
                                    </p:anim>
                                    <p:animEffect transition="in" filter="fade">
                                      <p:cBhvr>
                                        <p:cTn id="815" dur="1000"/>
                                        <p:tgtEl>
                                          <p:spTgt spid="127"/>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128"/>
                                        </p:tgtEl>
                                        <p:attrNameLst>
                                          <p:attrName>style.visibility</p:attrName>
                                        </p:attrNameLst>
                                      </p:cBhvr>
                                      <p:to>
                                        <p:strVal val="visible"/>
                                      </p:to>
                                    </p:set>
                                    <p:anim calcmode="lin" valueType="num">
                                      <p:cBhvr>
                                        <p:cTn id="818" dur="1000" fill="hold"/>
                                        <p:tgtEl>
                                          <p:spTgt spid="128"/>
                                        </p:tgtEl>
                                        <p:attrNameLst>
                                          <p:attrName>ppt_w</p:attrName>
                                        </p:attrNameLst>
                                      </p:cBhvr>
                                      <p:tavLst>
                                        <p:tav tm="0">
                                          <p:val>
                                            <p:fltVal val="0"/>
                                          </p:val>
                                        </p:tav>
                                        <p:tav tm="100000">
                                          <p:val>
                                            <p:strVal val="#ppt_w"/>
                                          </p:val>
                                        </p:tav>
                                      </p:tavLst>
                                    </p:anim>
                                    <p:anim calcmode="lin" valueType="num">
                                      <p:cBhvr>
                                        <p:cTn id="819" dur="1000" fill="hold"/>
                                        <p:tgtEl>
                                          <p:spTgt spid="128"/>
                                        </p:tgtEl>
                                        <p:attrNameLst>
                                          <p:attrName>ppt_h</p:attrName>
                                        </p:attrNameLst>
                                      </p:cBhvr>
                                      <p:tavLst>
                                        <p:tav tm="0">
                                          <p:val>
                                            <p:fltVal val="0"/>
                                          </p:val>
                                        </p:tav>
                                        <p:tav tm="100000">
                                          <p:val>
                                            <p:strVal val="#ppt_h"/>
                                          </p:val>
                                        </p:tav>
                                      </p:tavLst>
                                    </p:anim>
                                    <p:anim calcmode="lin" valueType="num">
                                      <p:cBhvr>
                                        <p:cTn id="820" dur="1000" fill="hold"/>
                                        <p:tgtEl>
                                          <p:spTgt spid="128"/>
                                        </p:tgtEl>
                                        <p:attrNameLst>
                                          <p:attrName>style.rotation</p:attrName>
                                        </p:attrNameLst>
                                      </p:cBhvr>
                                      <p:tavLst>
                                        <p:tav tm="0">
                                          <p:val>
                                            <p:fltVal val="90"/>
                                          </p:val>
                                        </p:tav>
                                        <p:tav tm="100000">
                                          <p:val>
                                            <p:fltVal val="0"/>
                                          </p:val>
                                        </p:tav>
                                      </p:tavLst>
                                    </p:anim>
                                    <p:animEffect transition="in" filter="fade">
                                      <p:cBhvr>
                                        <p:cTn id="821" dur="1000"/>
                                        <p:tgtEl>
                                          <p:spTgt spid="128"/>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129"/>
                                        </p:tgtEl>
                                        <p:attrNameLst>
                                          <p:attrName>style.visibility</p:attrName>
                                        </p:attrNameLst>
                                      </p:cBhvr>
                                      <p:to>
                                        <p:strVal val="visible"/>
                                      </p:to>
                                    </p:set>
                                    <p:anim calcmode="lin" valueType="num">
                                      <p:cBhvr>
                                        <p:cTn id="824" dur="1000" fill="hold"/>
                                        <p:tgtEl>
                                          <p:spTgt spid="129"/>
                                        </p:tgtEl>
                                        <p:attrNameLst>
                                          <p:attrName>ppt_w</p:attrName>
                                        </p:attrNameLst>
                                      </p:cBhvr>
                                      <p:tavLst>
                                        <p:tav tm="0">
                                          <p:val>
                                            <p:fltVal val="0"/>
                                          </p:val>
                                        </p:tav>
                                        <p:tav tm="100000">
                                          <p:val>
                                            <p:strVal val="#ppt_w"/>
                                          </p:val>
                                        </p:tav>
                                      </p:tavLst>
                                    </p:anim>
                                    <p:anim calcmode="lin" valueType="num">
                                      <p:cBhvr>
                                        <p:cTn id="825" dur="1000" fill="hold"/>
                                        <p:tgtEl>
                                          <p:spTgt spid="129"/>
                                        </p:tgtEl>
                                        <p:attrNameLst>
                                          <p:attrName>ppt_h</p:attrName>
                                        </p:attrNameLst>
                                      </p:cBhvr>
                                      <p:tavLst>
                                        <p:tav tm="0">
                                          <p:val>
                                            <p:fltVal val="0"/>
                                          </p:val>
                                        </p:tav>
                                        <p:tav tm="100000">
                                          <p:val>
                                            <p:strVal val="#ppt_h"/>
                                          </p:val>
                                        </p:tav>
                                      </p:tavLst>
                                    </p:anim>
                                    <p:anim calcmode="lin" valueType="num">
                                      <p:cBhvr>
                                        <p:cTn id="826" dur="1000" fill="hold"/>
                                        <p:tgtEl>
                                          <p:spTgt spid="129"/>
                                        </p:tgtEl>
                                        <p:attrNameLst>
                                          <p:attrName>style.rotation</p:attrName>
                                        </p:attrNameLst>
                                      </p:cBhvr>
                                      <p:tavLst>
                                        <p:tav tm="0">
                                          <p:val>
                                            <p:fltVal val="90"/>
                                          </p:val>
                                        </p:tav>
                                        <p:tav tm="100000">
                                          <p:val>
                                            <p:fltVal val="0"/>
                                          </p:val>
                                        </p:tav>
                                      </p:tavLst>
                                    </p:anim>
                                    <p:animEffect transition="in" filter="fade">
                                      <p:cBhvr>
                                        <p:cTn id="827" dur="1000"/>
                                        <p:tgtEl>
                                          <p:spTgt spid="129"/>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130"/>
                                        </p:tgtEl>
                                        <p:attrNameLst>
                                          <p:attrName>style.visibility</p:attrName>
                                        </p:attrNameLst>
                                      </p:cBhvr>
                                      <p:to>
                                        <p:strVal val="visible"/>
                                      </p:to>
                                    </p:set>
                                    <p:anim calcmode="lin" valueType="num">
                                      <p:cBhvr>
                                        <p:cTn id="830" dur="1000" fill="hold"/>
                                        <p:tgtEl>
                                          <p:spTgt spid="130"/>
                                        </p:tgtEl>
                                        <p:attrNameLst>
                                          <p:attrName>ppt_w</p:attrName>
                                        </p:attrNameLst>
                                      </p:cBhvr>
                                      <p:tavLst>
                                        <p:tav tm="0">
                                          <p:val>
                                            <p:fltVal val="0"/>
                                          </p:val>
                                        </p:tav>
                                        <p:tav tm="100000">
                                          <p:val>
                                            <p:strVal val="#ppt_w"/>
                                          </p:val>
                                        </p:tav>
                                      </p:tavLst>
                                    </p:anim>
                                    <p:anim calcmode="lin" valueType="num">
                                      <p:cBhvr>
                                        <p:cTn id="831" dur="1000" fill="hold"/>
                                        <p:tgtEl>
                                          <p:spTgt spid="130"/>
                                        </p:tgtEl>
                                        <p:attrNameLst>
                                          <p:attrName>ppt_h</p:attrName>
                                        </p:attrNameLst>
                                      </p:cBhvr>
                                      <p:tavLst>
                                        <p:tav tm="0">
                                          <p:val>
                                            <p:fltVal val="0"/>
                                          </p:val>
                                        </p:tav>
                                        <p:tav tm="100000">
                                          <p:val>
                                            <p:strVal val="#ppt_h"/>
                                          </p:val>
                                        </p:tav>
                                      </p:tavLst>
                                    </p:anim>
                                    <p:anim calcmode="lin" valueType="num">
                                      <p:cBhvr>
                                        <p:cTn id="832" dur="1000" fill="hold"/>
                                        <p:tgtEl>
                                          <p:spTgt spid="130"/>
                                        </p:tgtEl>
                                        <p:attrNameLst>
                                          <p:attrName>style.rotation</p:attrName>
                                        </p:attrNameLst>
                                      </p:cBhvr>
                                      <p:tavLst>
                                        <p:tav tm="0">
                                          <p:val>
                                            <p:fltVal val="90"/>
                                          </p:val>
                                        </p:tav>
                                        <p:tav tm="100000">
                                          <p:val>
                                            <p:fltVal val="0"/>
                                          </p:val>
                                        </p:tav>
                                      </p:tavLst>
                                    </p:anim>
                                    <p:animEffect transition="in" filter="fade">
                                      <p:cBhvr>
                                        <p:cTn id="833" dur="1000"/>
                                        <p:tgtEl>
                                          <p:spTgt spid="130"/>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131"/>
                                        </p:tgtEl>
                                        <p:attrNameLst>
                                          <p:attrName>style.visibility</p:attrName>
                                        </p:attrNameLst>
                                      </p:cBhvr>
                                      <p:to>
                                        <p:strVal val="visible"/>
                                      </p:to>
                                    </p:set>
                                    <p:anim calcmode="lin" valueType="num">
                                      <p:cBhvr>
                                        <p:cTn id="836" dur="1000" fill="hold"/>
                                        <p:tgtEl>
                                          <p:spTgt spid="131"/>
                                        </p:tgtEl>
                                        <p:attrNameLst>
                                          <p:attrName>ppt_w</p:attrName>
                                        </p:attrNameLst>
                                      </p:cBhvr>
                                      <p:tavLst>
                                        <p:tav tm="0">
                                          <p:val>
                                            <p:fltVal val="0"/>
                                          </p:val>
                                        </p:tav>
                                        <p:tav tm="100000">
                                          <p:val>
                                            <p:strVal val="#ppt_w"/>
                                          </p:val>
                                        </p:tav>
                                      </p:tavLst>
                                    </p:anim>
                                    <p:anim calcmode="lin" valueType="num">
                                      <p:cBhvr>
                                        <p:cTn id="837" dur="1000" fill="hold"/>
                                        <p:tgtEl>
                                          <p:spTgt spid="131"/>
                                        </p:tgtEl>
                                        <p:attrNameLst>
                                          <p:attrName>ppt_h</p:attrName>
                                        </p:attrNameLst>
                                      </p:cBhvr>
                                      <p:tavLst>
                                        <p:tav tm="0">
                                          <p:val>
                                            <p:fltVal val="0"/>
                                          </p:val>
                                        </p:tav>
                                        <p:tav tm="100000">
                                          <p:val>
                                            <p:strVal val="#ppt_h"/>
                                          </p:val>
                                        </p:tav>
                                      </p:tavLst>
                                    </p:anim>
                                    <p:anim calcmode="lin" valueType="num">
                                      <p:cBhvr>
                                        <p:cTn id="838" dur="1000" fill="hold"/>
                                        <p:tgtEl>
                                          <p:spTgt spid="131"/>
                                        </p:tgtEl>
                                        <p:attrNameLst>
                                          <p:attrName>style.rotation</p:attrName>
                                        </p:attrNameLst>
                                      </p:cBhvr>
                                      <p:tavLst>
                                        <p:tav tm="0">
                                          <p:val>
                                            <p:fltVal val="90"/>
                                          </p:val>
                                        </p:tav>
                                        <p:tav tm="100000">
                                          <p:val>
                                            <p:fltVal val="0"/>
                                          </p:val>
                                        </p:tav>
                                      </p:tavLst>
                                    </p:anim>
                                    <p:animEffect transition="in" filter="fade">
                                      <p:cBhvr>
                                        <p:cTn id="839" dur="1000"/>
                                        <p:tgtEl>
                                          <p:spTgt spid="131"/>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132"/>
                                        </p:tgtEl>
                                        <p:attrNameLst>
                                          <p:attrName>style.visibility</p:attrName>
                                        </p:attrNameLst>
                                      </p:cBhvr>
                                      <p:to>
                                        <p:strVal val="visible"/>
                                      </p:to>
                                    </p:set>
                                    <p:anim calcmode="lin" valueType="num">
                                      <p:cBhvr>
                                        <p:cTn id="842" dur="1000" fill="hold"/>
                                        <p:tgtEl>
                                          <p:spTgt spid="132"/>
                                        </p:tgtEl>
                                        <p:attrNameLst>
                                          <p:attrName>ppt_w</p:attrName>
                                        </p:attrNameLst>
                                      </p:cBhvr>
                                      <p:tavLst>
                                        <p:tav tm="0">
                                          <p:val>
                                            <p:fltVal val="0"/>
                                          </p:val>
                                        </p:tav>
                                        <p:tav tm="100000">
                                          <p:val>
                                            <p:strVal val="#ppt_w"/>
                                          </p:val>
                                        </p:tav>
                                      </p:tavLst>
                                    </p:anim>
                                    <p:anim calcmode="lin" valueType="num">
                                      <p:cBhvr>
                                        <p:cTn id="843" dur="1000" fill="hold"/>
                                        <p:tgtEl>
                                          <p:spTgt spid="132"/>
                                        </p:tgtEl>
                                        <p:attrNameLst>
                                          <p:attrName>ppt_h</p:attrName>
                                        </p:attrNameLst>
                                      </p:cBhvr>
                                      <p:tavLst>
                                        <p:tav tm="0">
                                          <p:val>
                                            <p:fltVal val="0"/>
                                          </p:val>
                                        </p:tav>
                                        <p:tav tm="100000">
                                          <p:val>
                                            <p:strVal val="#ppt_h"/>
                                          </p:val>
                                        </p:tav>
                                      </p:tavLst>
                                    </p:anim>
                                    <p:anim calcmode="lin" valueType="num">
                                      <p:cBhvr>
                                        <p:cTn id="844" dur="1000" fill="hold"/>
                                        <p:tgtEl>
                                          <p:spTgt spid="132"/>
                                        </p:tgtEl>
                                        <p:attrNameLst>
                                          <p:attrName>style.rotation</p:attrName>
                                        </p:attrNameLst>
                                      </p:cBhvr>
                                      <p:tavLst>
                                        <p:tav tm="0">
                                          <p:val>
                                            <p:fltVal val="90"/>
                                          </p:val>
                                        </p:tav>
                                        <p:tav tm="100000">
                                          <p:val>
                                            <p:fltVal val="0"/>
                                          </p:val>
                                        </p:tav>
                                      </p:tavLst>
                                    </p:anim>
                                    <p:animEffect transition="in" filter="fade">
                                      <p:cBhvr>
                                        <p:cTn id="845" dur="1000"/>
                                        <p:tgtEl>
                                          <p:spTgt spid="132"/>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133"/>
                                        </p:tgtEl>
                                        <p:attrNameLst>
                                          <p:attrName>style.visibility</p:attrName>
                                        </p:attrNameLst>
                                      </p:cBhvr>
                                      <p:to>
                                        <p:strVal val="visible"/>
                                      </p:to>
                                    </p:set>
                                    <p:anim calcmode="lin" valueType="num">
                                      <p:cBhvr>
                                        <p:cTn id="848" dur="1000" fill="hold"/>
                                        <p:tgtEl>
                                          <p:spTgt spid="133"/>
                                        </p:tgtEl>
                                        <p:attrNameLst>
                                          <p:attrName>ppt_w</p:attrName>
                                        </p:attrNameLst>
                                      </p:cBhvr>
                                      <p:tavLst>
                                        <p:tav tm="0">
                                          <p:val>
                                            <p:fltVal val="0"/>
                                          </p:val>
                                        </p:tav>
                                        <p:tav tm="100000">
                                          <p:val>
                                            <p:strVal val="#ppt_w"/>
                                          </p:val>
                                        </p:tav>
                                      </p:tavLst>
                                    </p:anim>
                                    <p:anim calcmode="lin" valueType="num">
                                      <p:cBhvr>
                                        <p:cTn id="849" dur="1000" fill="hold"/>
                                        <p:tgtEl>
                                          <p:spTgt spid="133"/>
                                        </p:tgtEl>
                                        <p:attrNameLst>
                                          <p:attrName>ppt_h</p:attrName>
                                        </p:attrNameLst>
                                      </p:cBhvr>
                                      <p:tavLst>
                                        <p:tav tm="0">
                                          <p:val>
                                            <p:fltVal val="0"/>
                                          </p:val>
                                        </p:tav>
                                        <p:tav tm="100000">
                                          <p:val>
                                            <p:strVal val="#ppt_h"/>
                                          </p:val>
                                        </p:tav>
                                      </p:tavLst>
                                    </p:anim>
                                    <p:anim calcmode="lin" valueType="num">
                                      <p:cBhvr>
                                        <p:cTn id="850" dur="1000" fill="hold"/>
                                        <p:tgtEl>
                                          <p:spTgt spid="133"/>
                                        </p:tgtEl>
                                        <p:attrNameLst>
                                          <p:attrName>style.rotation</p:attrName>
                                        </p:attrNameLst>
                                      </p:cBhvr>
                                      <p:tavLst>
                                        <p:tav tm="0">
                                          <p:val>
                                            <p:fltVal val="90"/>
                                          </p:val>
                                        </p:tav>
                                        <p:tav tm="100000">
                                          <p:val>
                                            <p:fltVal val="0"/>
                                          </p:val>
                                        </p:tav>
                                      </p:tavLst>
                                    </p:anim>
                                    <p:animEffect transition="in" filter="fade">
                                      <p:cBhvr>
                                        <p:cTn id="851" dur="1000"/>
                                        <p:tgtEl>
                                          <p:spTgt spid="133"/>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134"/>
                                        </p:tgtEl>
                                        <p:attrNameLst>
                                          <p:attrName>style.visibility</p:attrName>
                                        </p:attrNameLst>
                                      </p:cBhvr>
                                      <p:to>
                                        <p:strVal val="visible"/>
                                      </p:to>
                                    </p:set>
                                    <p:anim calcmode="lin" valueType="num">
                                      <p:cBhvr>
                                        <p:cTn id="854" dur="1000" fill="hold"/>
                                        <p:tgtEl>
                                          <p:spTgt spid="134"/>
                                        </p:tgtEl>
                                        <p:attrNameLst>
                                          <p:attrName>ppt_w</p:attrName>
                                        </p:attrNameLst>
                                      </p:cBhvr>
                                      <p:tavLst>
                                        <p:tav tm="0">
                                          <p:val>
                                            <p:fltVal val="0"/>
                                          </p:val>
                                        </p:tav>
                                        <p:tav tm="100000">
                                          <p:val>
                                            <p:strVal val="#ppt_w"/>
                                          </p:val>
                                        </p:tav>
                                      </p:tavLst>
                                    </p:anim>
                                    <p:anim calcmode="lin" valueType="num">
                                      <p:cBhvr>
                                        <p:cTn id="855" dur="1000" fill="hold"/>
                                        <p:tgtEl>
                                          <p:spTgt spid="134"/>
                                        </p:tgtEl>
                                        <p:attrNameLst>
                                          <p:attrName>ppt_h</p:attrName>
                                        </p:attrNameLst>
                                      </p:cBhvr>
                                      <p:tavLst>
                                        <p:tav tm="0">
                                          <p:val>
                                            <p:fltVal val="0"/>
                                          </p:val>
                                        </p:tav>
                                        <p:tav tm="100000">
                                          <p:val>
                                            <p:strVal val="#ppt_h"/>
                                          </p:val>
                                        </p:tav>
                                      </p:tavLst>
                                    </p:anim>
                                    <p:anim calcmode="lin" valueType="num">
                                      <p:cBhvr>
                                        <p:cTn id="856" dur="1000" fill="hold"/>
                                        <p:tgtEl>
                                          <p:spTgt spid="134"/>
                                        </p:tgtEl>
                                        <p:attrNameLst>
                                          <p:attrName>style.rotation</p:attrName>
                                        </p:attrNameLst>
                                      </p:cBhvr>
                                      <p:tavLst>
                                        <p:tav tm="0">
                                          <p:val>
                                            <p:fltVal val="90"/>
                                          </p:val>
                                        </p:tav>
                                        <p:tav tm="100000">
                                          <p:val>
                                            <p:fltVal val="0"/>
                                          </p:val>
                                        </p:tav>
                                      </p:tavLst>
                                    </p:anim>
                                    <p:animEffect transition="in" filter="fade">
                                      <p:cBhvr>
                                        <p:cTn id="857" dur="1000"/>
                                        <p:tgtEl>
                                          <p:spTgt spid="134"/>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135"/>
                                        </p:tgtEl>
                                        <p:attrNameLst>
                                          <p:attrName>style.visibility</p:attrName>
                                        </p:attrNameLst>
                                      </p:cBhvr>
                                      <p:to>
                                        <p:strVal val="visible"/>
                                      </p:to>
                                    </p:set>
                                    <p:anim calcmode="lin" valueType="num">
                                      <p:cBhvr>
                                        <p:cTn id="860" dur="1000" fill="hold"/>
                                        <p:tgtEl>
                                          <p:spTgt spid="135"/>
                                        </p:tgtEl>
                                        <p:attrNameLst>
                                          <p:attrName>ppt_w</p:attrName>
                                        </p:attrNameLst>
                                      </p:cBhvr>
                                      <p:tavLst>
                                        <p:tav tm="0">
                                          <p:val>
                                            <p:fltVal val="0"/>
                                          </p:val>
                                        </p:tav>
                                        <p:tav tm="100000">
                                          <p:val>
                                            <p:strVal val="#ppt_w"/>
                                          </p:val>
                                        </p:tav>
                                      </p:tavLst>
                                    </p:anim>
                                    <p:anim calcmode="lin" valueType="num">
                                      <p:cBhvr>
                                        <p:cTn id="861" dur="1000" fill="hold"/>
                                        <p:tgtEl>
                                          <p:spTgt spid="135"/>
                                        </p:tgtEl>
                                        <p:attrNameLst>
                                          <p:attrName>ppt_h</p:attrName>
                                        </p:attrNameLst>
                                      </p:cBhvr>
                                      <p:tavLst>
                                        <p:tav tm="0">
                                          <p:val>
                                            <p:fltVal val="0"/>
                                          </p:val>
                                        </p:tav>
                                        <p:tav tm="100000">
                                          <p:val>
                                            <p:strVal val="#ppt_h"/>
                                          </p:val>
                                        </p:tav>
                                      </p:tavLst>
                                    </p:anim>
                                    <p:anim calcmode="lin" valueType="num">
                                      <p:cBhvr>
                                        <p:cTn id="862" dur="1000" fill="hold"/>
                                        <p:tgtEl>
                                          <p:spTgt spid="135"/>
                                        </p:tgtEl>
                                        <p:attrNameLst>
                                          <p:attrName>style.rotation</p:attrName>
                                        </p:attrNameLst>
                                      </p:cBhvr>
                                      <p:tavLst>
                                        <p:tav tm="0">
                                          <p:val>
                                            <p:fltVal val="90"/>
                                          </p:val>
                                        </p:tav>
                                        <p:tav tm="100000">
                                          <p:val>
                                            <p:fltVal val="0"/>
                                          </p:val>
                                        </p:tav>
                                      </p:tavLst>
                                    </p:anim>
                                    <p:animEffect transition="in" filter="fade">
                                      <p:cBhvr>
                                        <p:cTn id="863" dur="1000"/>
                                        <p:tgtEl>
                                          <p:spTgt spid="135"/>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136"/>
                                        </p:tgtEl>
                                        <p:attrNameLst>
                                          <p:attrName>style.visibility</p:attrName>
                                        </p:attrNameLst>
                                      </p:cBhvr>
                                      <p:to>
                                        <p:strVal val="visible"/>
                                      </p:to>
                                    </p:set>
                                    <p:anim calcmode="lin" valueType="num">
                                      <p:cBhvr>
                                        <p:cTn id="866" dur="1000" fill="hold"/>
                                        <p:tgtEl>
                                          <p:spTgt spid="136"/>
                                        </p:tgtEl>
                                        <p:attrNameLst>
                                          <p:attrName>ppt_w</p:attrName>
                                        </p:attrNameLst>
                                      </p:cBhvr>
                                      <p:tavLst>
                                        <p:tav tm="0">
                                          <p:val>
                                            <p:fltVal val="0"/>
                                          </p:val>
                                        </p:tav>
                                        <p:tav tm="100000">
                                          <p:val>
                                            <p:strVal val="#ppt_w"/>
                                          </p:val>
                                        </p:tav>
                                      </p:tavLst>
                                    </p:anim>
                                    <p:anim calcmode="lin" valueType="num">
                                      <p:cBhvr>
                                        <p:cTn id="867" dur="1000" fill="hold"/>
                                        <p:tgtEl>
                                          <p:spTgt spid="136"/>
                                        </p:tgtEl>
                                        <p:attrNameLst>
                                          <p:attrName>ppt_h</p:attrName>
                                        </p:attrNameLst>
                                      </p:cBhvr>
                                      <p:tavLst>
                                        <p:tav tm="0">
                                          <p:val>
                                            <p:fltVal val="0"/>
                                          </p:val>
                                        </p:tav>
                                        <p:tav tm="100000">
                                          <p:val>
                                            <p:strVal val="#ppt_h"/>
                                          </p:val>
                                        </p:tav>
                                      </p:tavLst>
                                    </p:anim>
                                    <p:anim calcmode="lin" valueType="num">
                                      <p:cBhvr>
                                        <p:cTn id="868" dur="1000" fill="hold"/>
                                        <p:tgtEl>
                                          <p:spTgt spid="136"/>
                                        </p:tgtEl>
                                        <p:attrNameLst>
                                          <p:attrName>style.rotation</p:attrName>
                                        </p:attrNameLst>
                                      </p:cBhvr>
                                      <p:tavLst>
                                        <p:tav tm="0">
                                          <p:val>
                                            <p:fltVal val="90"/>
                                          </p:val>
                                        </p:tav>
                                        <p:tav tm="100000">
                                          <p:val>
                                            <p:fltVal val="0"/>
                                          </p:val>
                                        </p:tav>
                                      </p:tavLst>
                                    </p:anim>
                                    <p:animEffect transition="in" filter="fade">
                                      <p:cBhvr>
                                        <p:cTn id="869" dur="1000"/>
                                        <p:tgtEl>
                                          <p:spTgt spid="136"/>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137"/>
                                        </p:tgtEl>
                                        <p:attrNameLst>
                                          <p:attrName>style.visibility</p:attrName>
                                        </p:attrNameLst>
                                      </p:cBhvr>
                                      <p:to>
                                        <p:strVal val="visible"/>
                                      </p:to>
                                    </p:set>
                                    <p:anim calcmode="lin" valueType="num">
                                      <p:cBhvr>
                                        <p:cTn id="872" dur="1000" fill="hold"/>
                                        <p:tgtEl>
                                          <p:spTgt spid="137"/>
                                        </p:tgtEl>
                                        <p:attrNameLst>
                                          <p:attrName>ppt_w</p:attrName>
                                        </p:attrNameLst>
                                      </p:cBhvr>
                                      <p:tavLst>
                                        <p:tav tm="0">
                                          <p:val>
                                            <p:fltVal val="0"/>
                                          </p:val>
                                        </p:tav>
                                        <p:tav tm="100000">
                                          <p:val>
                                            <p:strVal val="#ppt_w"/>
                                          </p:val>
                                        </p:tav>
                                      </p:tavLst>
                                    </p:anim>
                                    <p:anim calcmode="lin" valueType="num">
                                      <p:cBhvr>
                                        <p:cTn id="873" dur="1000" fill="hold"/>
                                        <p:tgtEl>
                                          <p:spTgt spid="137"/>
                                        </p:tgtEl>
                                        <p:attrNameLst>
                                          <p:attrName>ppt_h</p:attrName>
                                        </p:attrNameLst>
                                      </p:cBhvr>
                                      <p:tavLst>
                                        <p:tav tm="0">
                                          <p:val>
                                            <p:fltVal val="0"/>
                                          </p:val>
                                        </p:tav>
                                        <p:tav tm="100000">
                                          <p:val>
                                            <p:strVal val="#ppt_h"/>
                                          </p:val>
                                        </p:tav>
                                      </p:tavLst>
                                    </p:anim>
                                    <p:anim calcmode="lin" valueType="num">
                                      <p:cBhvr>
                                        <p:cTn id="874" dur="1000" fill="hold"/>
                                        <p:tgtEl>
                                          <p:spTgt spid="137"/>
                                        </p:tgtEl>
                                        <p:attrNameLst>
                                          <p:attrName>style.rotation</p:attrName>
                                        </p:attrNameLst>
                                      </p:cBhvr>
                                      <p:tavLst>
                                        <p:tav tm="0">
                                          <p:val>
                                            <p:fltVal val="90"/>
                                          </p:val>
                                        </p:tav>
                                        <p:tav tm="100000">
                                          <p:val>
                                            <p:fltVal val="0"/>
                                          </p:val>
                                        </p:tav>
                                      </p:tavLst>
                                    </p:anim>
                                    <p:animEffect transition="in" filter="fade">
                                      <p:cBhvr>
                                        <p:cTn id="875" dur="1000"/>
                                        <p:tgtEl>
                                          <p:spTgt spid="137"/>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138"/>
                                        </p:tgtEl>
                                        <p:attrNameLst>
                                          <p:attrName>style.visibility</p:attrName>
                                        </p:attrNameLst>
                                      </p:cBhvr>
                                      <p:to>
                                        <p:strVal val="visible"/>
                                      </p:to>
                                    </p:set>
                                    <p:anim calcmode="lin" valueType="num">
                                      <p:cBhvr>
                                        <p:cTn id="878" dur="1000" fill="hold"/>
                                        <p:tgtEl>
                                          <p:spTgt spid="138"/>
                                        </p:tgtEl>
                                        <p:attrNameLst>
                                          <p:attrName>ppt_w</p:attrName>
                                        </p:attrNameLst>
                                      </p:cBhvr>
                                      <p:tavLst>
                                        <p:tav tm="0">
                                          <p:val>
                                            <p:fltVal val="0"/>
                                          </p:val>
                                        </p:tav>
                                        <p:tav tm="100000">
                                          <p:val>
                                            <p:strVal val="#ppt_w"/>
                                          </p:val>
                                        </p:tav>
                                      </p:tavLst>
                                    </p:anim>
                                    <p:anim calcmode="lin" valueType="num">
                                      <p:cBhvr>
                                        <p:cTn id="879" dur="1000" fill="hold"/>
                                        <p:tgtEl>
                                          <p:spTgt spid="138"/>
                                        </p:tgtEl>
                                        <p:attrNameLst>
                                          <p:attrName>ppt_h</p:attrName>
                                        </p:attrNameLst>
                                      </p:cBhvr>
                                      <p:tavLst>
                                        <p:tav tm="0">
                                          <p:val>
                                            <p:fltVal val="0"/>
                                          </p:val>
                                        </p:tav>
                                        <p:tav tm="100000">
                                          <p:val>
                                            <p:strVal val="#ppt_h"/>
                                          </p:val>
                                        </p:tav>
                                      </p:tavLst>
                                    </p:anim>
                                    <p:anim calcmode="lin" valueType="num">
                                      <p:cBhvr>
                                        <p:cTn id="880" dur="1000" fill="hold"/>
                                        <p:tgtEl>
                                          <p:spTgt spid="138"/>
                                        </p:tgtEl>
                                        <p:attrNameLst>
                                          <p:attrName>style.rotation</p:attrName>
                                        </p:attrNameLst>
                                      </p:cBhvr>
                                      <p:tavLst>
                                        <p:tav tm="0">
                                          <p:val>
                                            <p:fltVal val="90"/>
                                          </p:val>
                                        </p:tav>
                                        <p:tav tm="100000">
                                          <p:val>
                                            <p:fltVal val="0"/>
                                          </p:val>
                                        </p:tav>
                                      </p:tavLst>
                                    </p:anim>
                                    <p:animEffect transition="in" filter="fade">
                                      <p:cBhvr>
                                        <p:cTn id="881" dur="1000"/>
                                        <p:tgtEl>
                                          <p:spTgt spid="138"/>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139"/>
                                        </p:tgtEl>
                                        <p:attrNameLst>
                                          <p:attrName>style.visibility</p:attrName>
                                        </p:attrNameLst>
                                      </p:cBhvr>
                                      <p:to>
                                        <p:strVal val="visible"/>
                                      </p:to>
                                    </p:set>
                                    <p:anim calcmode="lin" valueType="num">
                                      <p:cBhvr>
                                        <p:cTn id="884" dur="1000" fill="hold"/>
                                        <p:tgtEl>
                                          <p:spTgt spid="139"/>
                                        </p:tgtEl>
                                        <p:attrNameLst>
                                          <p:attrName>ppt_w</p:attrName>
                                        </p:attrNameLst>
                                      </p:cBhvr>
                                      <p:tavLst>
                                        <p:tav tm="0">
                                          <p:val>
                                            <p:fltVal val="0"/>
                                          </p:val>
                                        </p:tav>
                                        <p:tav tm="100000">
                                          <p:val>
                                            <p:strVal val="#ppt_w"/>
                                          </p:val>
                                        </p:tav>
                                      </p:tavLst>
                                    </p:anim>
                                    <p:anim calcmode="lin" valueType="num">
                                      <p:cBhvr>
                                        <p:cTn id="885" dur="1000" fill="hold"/>
                                        <p:tgtEl>
                                          <p:spTgt spid="139"/>
                                        </p:tgtEl>
                                        <p:attrNameLst>
                                          <p:attrName>ppt_h</p:attrName>
                                        </p:attrNameLst>
                                      </p:cBhvr>
                                      <p:tavLst>
                                        <p:tav tm="0">
                                          <p:val>
                                            <p:fltVal val="0"/>
                                          </p:val>
                                        </p:tav>
                                        <p:tav tm="100000">
                                          <p:val>
                                            <p:strVal val="#ppt_h"/>
                                          </p:val>
                                        </p:tav>
                                      </p:tavLst>
                                    </p:anim>
                                    <p:anim calcmode="lin" valueType="num">
                                      <p:cBhvr>
                                        <p:cTn id="886" dur="1000" fill="hold"/>
                                        <p:tgtEl>
                                          <p:spTgt spid="139"/>
                                        </p:tgtEl>
                                        <p:attrNameLst>
                                          <p:attrName>style.rotation</p:attrName>
                                        </p:attrNameLst>
                                      </p:cBhvr>
                                      <p:tavLst>
                                        <p:tav tm="0">
                                          <p:val>
                                            <p:fltVal val="90"/>
                                          </p:val>
                                        </p:tav>
                                        <p:tav tm="100000">
                                          <p:val>
                                            <p:fltVal val="0"/>
                                          </p:val>
                                        </p:tav>
                                      </p:tavLst>
                                    </p:anim>
                                    <p:animEffect transition="in" filter="fade">
                                      <p:cBhvr>
                                        <p:cTn id="887" dur="1000"/>
                                        <p:tgtEl>
                                          <p:spTgt spid="139"/>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140"/>
                                        </p:tgtEl>
                                        <p:attrNameLst>
                                          <p:attrName>style.visibility</p:attrName>
                                        </p:attrNameLst>
                                      </p:cBhvr>
                                      <p:to>
                                        <p:strVal val="visible"/>
                                      </p:to>
                                    </p:set>
                                    <p:anim calcmode="lin" valueType="num">
                                      <p:cBhvr>
                                        <p:cTn id="890" dur="1000" fill="hold"/>
                                        <p:tgtEl>
                                          <p:spTgt spid="140"/>
                                        </p:tgtEl>
                                        <p:attrNameLst>
                                          <p:attrName>ppt_w</p:attrName>
                                        </p:attrNameLst>
                                      </p:cBhvr>
                                      <p:tavLst>
                                        <p:tav tm="0">
                                          <p:val>
                                            <p:fltVal val="0"/>
                                          </p:val>
                                        </p:tav>
                                        <p:tav tm="100000">
                                          <p:val>
                                            <p:strVal val="#ppt_w"/>
                                          </p:val>
                                        </p:tav>
                                      </p:tavLst>
                                    </p:anim>
                                    <p:anim calcmode="lin" valueType="num">
                                      <p:cBhvr>
                                        <p:cTn id="891" dur="1000" fill="hold"/>
                                        <p:tgtEl>
                                          <p:spTgt spid="140"/>
                                        </p:tgtEl>
                                        <p:attrNameLst>
                                          <p:attrName>ppt_h</p:attrName>
                                        </p:attrNameLst>
                                      </p:cBhvr>
                                      <p:tavLst>
                                        <p:tav tm="0">
                                          <p:val>
                                            <p:fltVal val="0"/>
                                          </p:val>
                                        </p:tav>
                                        <p:tav tm="100000">
                                          <p:val>
                                            <p:strVal val="#ppt_h"/>
                                          </p:val>
                                        </p:tav>
                                      </p:tavLst>
                                    </p:anim>
                                    <p:anim calcmode="lin" valueType="num">
                                      <p:cBhvr>
                                        <p:cTn id="892" dur="1000" fill="hold"/>
                                        <p:tgtEl>
                                          <p:spTgt spid="140"/>
                                        </p:tgtEl>
                                        <p:attrNameLst>
                                          <p:attrName>style.rotation</p:attrName>
                                        </p:attrNameLst>
                                      </p:cBhvr>
                                      <p:tavLst>
                                        <p:tav tm="0">
                                          <p:val>
                                            <p:fltVal val="90"/>
                                          </p:val>
                                        </p:tav>
                                        <p:tav tm="100000">
                                          <p:val>
                                            <p:fltVal val="0"/>
                                          </p:val>
                                        </p:tav>
                                      </p:tavLst>
                                    </p:anim>
                                    <p:animEffect transition="in" filter="fade">
                                      <p:cBhvr>
                                        <p:cTn id="893" dur="1000"/>
                                        <p:tgtEl>
                                          <p:spTgt spid="140"/>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141"/>
                                        </p:tgtEl>
                                        <p:attrNameLst>
                                          <p:attrName>style.visibility</p:attrName>
                                        </p:attrNameLst>
                                      </p:cBhvr>
                                      <p:to>
                                        <p:strVal val="visible"/>
                                      </p:to>
                                    </p:set>
                                    <p:anim calcmode="lin" valueType="num">
                                      <p:cBhvr>
                                        <p:cTn id="896" dur="1000" fill="hold"/>
                                        <p:tgtEl>
                                          <p:spTgt spid="141"/>
                                        </p:tgtEl>
                                        <p:attrNameLst>
                                          <p:attrName>ppt_w</p:attrName>
                                        </p:attrNameLst>
                                      </p:cBhvr>
                                      <p:tavLst>
                                        <p:tav tm="0">
                                          <p:val>
                                            <p:fltVal val="0"/>
                                          </p:val>
                                        </p:tav>
                                        <p:tav tm="100000">
                                          <p:val>
                                            <p:strVal val="#ppt_w"/>
                                          </p:val>
                                        </p:tav>
                                      </p:tavLst>
                                    </p:anim>
                                    <p:anim calcmode="lin" valueType="num">
                                      <p:cBhvr>
                                        <p:cTn id="897" dur="1000" fill="hold"/>
                                        <p:tgtEl>
                                          <p:spTgt spid="141"/>
                                        </p:tgtEl>
                                        <p:attrNameLst>
                                          <p:attrName>ppt_h</p:attrName>
                                        </p:attrNameLst>
                                      </p:cBhvr>
                                      <p:tavLst>
                                        <p:tav tm="0">
                                          <p:val>
                                            <p:fltVal val="0"/>
                                          </p:val>
                                        </p:tav>
                                        <p:tav tm="100000">
                                          <p:val>
                                            <p:strVal val="#ppt_h"/>
                                          </p:val>
                                        </p:tav>
                                      </p:tavLst>
                                    </p:anim>
                                    <p:anim calcmode="lin" valueType="num">
                                      <p:cBhvr>
                                        <p:cTn id="898" dur="1000" fill="hold"/>
                                        <p:tgtEl>
                                          <p:spTgt spid="141"/>
                                        </p:tgtEl>
                                        <p:attrNameLst>
                                          <p:attrName>style.rotation</p:attrName>
                                        </p:attrNameLst>
                                      </p:cBhvr>
                                      <p:tavLst>
                                        <p:tav tm="0">
                                          <p:val>
                                            <p:fltVal val="90"/>
                                          </p:val>
                                        </p:tav>
                                        <p:tav tm="100000">
                                          <p:val>
                                            <p:fltVal val="0"/>
                                          </p:val>
                                        </p:tav>
                                      </p:tavLst>
                                    </p:anim>
                                    <p:animEffect transition="in" filter="fade">
                                      <p:cBhvr>
                                        <p:cTn id="899" dur="1000"/>
                                        <p:tgtEl>
                                          <p:spTgt spid="141"/>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142"/>
                                        </p:tgtEl>
                                        <p:attrNameLst>
                                          <p:attrName>style.visibility</p:attrName>
                                        </p:attrNameLst>
                                      </p:cBhvr>
                                      <p:to>
                                        <p:strVal val="visible"/>
                                      </p:to>
                                    </p:set>
                                    <p:anim calcmode="lin" valueType="num">
                                      <p:cBhvr>
                                        <p:cTn id="902" dur="1000" fill="hold"/>
                                        <p:tgtEl>
                                          <p:spTgt spid="142"/>
                                        </p:tgtEl>
                                        <p:attrNameLst>
                                          <p:attrName>ppt_w</p:attrName>
                                        </p:attrNameLst>
                                      </p:cBhvr>
                                      <p:tavLst>
                                        <p:tav tm="0">
                                          <p:val>
                                            <p:fltVal val="0"/>
                                          </p:val>
                                        </p:tav>
                                        <p:tav tm="100000">
                                          <p:val>
                                            <p:strVal val="#ppt_w"/>
                                          </p:val>
                                        </p:tav>
                                      </p:tavLst>
                                    </p:anim>
                                    <p:anim calcmode="lin" valueType="num">
                                      <p:cBhvr>
                                        <p:cTn id="903" dur="1000" fill="hold"/>
                                        <p:tgtEl>
                                          <p:spTgt spid="142"/>
                                        </p:tgtEl>
                                        <p:attrNameLst>
                                          <p:attrName>ppt_h</p:attrName>
                                        </p:attrNameLst>
                                      </p:cBhvr>
                                      <p:tavLst>
                                        <p:tav tm="0">
                                          <p:val>
                                            <p:fltVal val="0"/>
                                          </p:val>
                                        </p:tav>
                                        <p:tav tm="100000">
                                          <p:val>
                                            <p:strVal val="#ppt_h"/>
                                          </p:val>
                                        </p:tav>
                                      </p:tavLst>
                                    </p:anim>
                                    <p:anim calcmode="lin" valueType="num">
                                      <p:cBhvr>
                                        <p:cTn id="904" dur="1000" fill="hold"/>
                                        <p:tgtEl>
                                          <p:spTgt spid="142"/>
                                        </p:tgtEl>
                                        <p:attrNameLst>
                                          <p:attrName>style.rotation</p:attrName>
                                        </p:attrNameLst>
                                      </p:cBhvr>
                                      <p:tavLst>
                                        <p:tav tm="0">
                                          <p:val>
                                            <p:fltVal val="90"/>
                                          </p:val>
                                        </p:tav>
                                        <p:tav tm="100000">
                                          <p:val>
                                            <p:fltVal val="0"/>
                                          </p:val>
                                        </p:tav>
                                      </p:tavLst>
                                    </p:anim>
                                    <p:animEffect transition="in" filter="fade">
                                      <p:cBhvr>
                                        <p:cTn id="905" dur="1000"/>
                                        <p:tgtEl>
                                          <p:spTgt spid="142"/>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143"/>
                                        </p:tgtEl>
                                        <p:attrNameLst>
                                          <p:attrName>style.visibility</p:attrName>
                                        </p:attrNameLst>
                                      </p:cBhvr>
                                      <p:to>
                                        <p:strVal val="visible"/>
                                      </p:to>
                                    </p:set>
                                    <p:anim calcmode="lin" valueType="num">
                                      <p:cBhvr>
                                        <p:cTn id="908" dur="1000" fill="hold"/>
                                        <p:tgtEl>
                                          <p:spTgt spid="143"/>
                                        </p:tgtEl>
                                        <p:attrNameLst>
                                          <p:attrName>ppt_w</p:attrName>
                                        </p:attrNameLst>
                                      </p:cBhvr>
                                      <p:tavLst>
                                        <p:tav tm="0">
                                          <p:val>
                                            <p:fltVal val="0"/>
                                          </p:val>
                                        </p:tav>
                                        <p:tav tm="100000">
                                          <p:val>
                                            <p:strVal val="#ppt_w"/>
                                          </p:val>
                                        </p:tav>
                                      </p:tavLst>
                                    </p:anim>
                                    <p:anim calcmode="lin" valueType="num">
                                      <p:cBhvr>
                                        <p:cTn id="909" dur="1000" fill="hold"/>
                                        <p:tgtEl>
                                          <p:spTgt spid="143"/>
                                        </p:tgtEl>
                                        <p:attrNameLst>
                                          <p:attrName>ppt_h</p:attrName>
                                        </p:attrNameLst>
                                      </p:cBhvr>
                                      <p:tavLst>
                                        <p:tav tm="0">
                                          <p:val>
                                            <p:fltVal val="0"/>
                                          </p:val>
                                        </p:tav>
                                        <p:tav tm="100000">
                                          <p:val>
                                            <p:strVal val="#ppt_h"/>
                                          </p:val>
                                        </p:tav>
                                      </p:tavLst>
                                    </p:anim>
                                    <p:anim calcmode="lin" valueType="num">
                                      <p:cBhvr>
                                        <p:cTn id="910" dur="1000" fill="hold"/>
                                        <p:tgtEl>
                                          <p:spTgt spid="143"/>
                                        </p:tgtEl>
                                        <p:attrNameLst>
                                          <p:attrName>style.rotation</p:attrName>
                                        </p:attrNameLst>
                                      </p:cBhvr>
                                      <p:tavLst>
                                        <p:tav tm="0">
                                          <p:val>
                                            <p:fltVal val="90"/>
                                          </p:val>
                                        </p:tav>
                                        <p:tav tm="100000">
                                          <p:val>
                                            <p:fltVal val="0"/>
                                          </p:val>
                                        </p:tav>
                                      </p:tavLst>
                                    </p:anim>
                                    <p:animEffect transition="in" filter="fade">
                                      <p:cBhvr>
                                        <p:cTn id="911" dur="1000"/>
                                        <p:tgtEl>
                                          <p:spTgt spid="143"/>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144"/>
                                        </p:tgtEl>
                                        <p:attrNameLst>
                                          <p:attrName>style.visibility</p:attrName>
                                        </p:attrNameLst>
                                      </p:cBhvr>
                                      <p:to>
                                        <p:strVal val="visible"/>
                                      </p:to>
                                    </p:set>
                                    <p:anim calcmode="lin" valueType="num">
                                      <p:cBhvr>
                                        <p:cTn id="914" dur="1000" fill="hold"/>
                                        <p:tgtEl>
                                          <p:spTgt spid="144"/>
                                        </p:tgtEl>
                                        <p:attrNameLst>
                                          <p:attrName>ppt_w</p:attrName>
                                        </p:attrNameLst>
                                      </p:cBhvr>
                                      <p:tavLst>
                                        <p:tav tm="0">
                                          <p:val>
                                            <p:fltVal val="0"/>
                                          </p:val>
                                        </p:tav>
                                        <p:tav tm="100000">
                                          <p:val>
                                            <p:strVal val="#ppt_w"/>
                                          </p:val>
                                        </p:tav>
                                      </p:tavLst>
                                    </p:anim>
                                    <p:anim calcmode="lin" valueType="num">
                                      <p:cBhvr>
                                        <p:cTn id="915" dur="1000" fill="hold"/>
                                        <p:tgtEl>
                                          <p:spTgt spid="144"/>
                                        </p:tgtEl>
                                        <p:attrNameLst>
                                          <p:attrName>ppt_h</p:attrName>
                                        </p:attrNameLst>
                                      </p:cBhvr>
                                      <p:tavLst>
                                        <p:tav tm="0">
                                          <p:val>
                                            <p:fltVal val="0"/>
                                          </p:val>
                                        </p:tav>
                                        <p:tav tm="100000">
                                          <p:val>
                                            <p:strVal val="#ppt_h"/>
                                          </p:val>
                                        </p:tav>
                                      </p:tavLst>
                                    </p:anim>
                                    <p:anim calcmode="lin" valueType="num">
                                      <p:cBhvr>
                                        <p:cTn id="916" dur="1000" fill="hold"/>
                                        <p:tgtEl>
                                          <p:spTgt spid="144"/>
                                        </p:tgtEl>
                                        <p:attrNameLst>
                                          <p:attrName>style.rotation</p:attrName>
                                        </p:attrNameLst>
                                      </p:cBhvr>
                                      <p:tavLst>
                                        <p:tav tm="0">
                                          <p:val>
                                            <p:fltVal val="90"/>
                                          </p:val>
                                        </p:tav>
                                        <p:tav tm="100000">
                                          <p:val>
                                            <p:fltVal val="0"/>
                                          </p:val>
                                        </p:tav>
                                      </p:tavLst>
                                    </p:anim>
                                    <p:animEffect transition="in" filter="fade">
                                      <p:cBhvr>
                                        <p:cTn id="917" dur="1000"/>
                                        <p:tgtEl>
                                          <p:spTgt spid="144"/>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145"/>
                                        </p:tgtEl>
                                        <p:attrNameLst>
                                          <p:attrName>style.visibility</p:attrName>
                                        </p:attrNameLst>
                                      </p:cBhvr>
                                      <p:to>
                                        <p:strVal val="visible"/>
                                      </p:to>
                                    </p:set>
                                    <p:anim calcmode="lin" valueType="num">
                                      <p:cBhvr>
                                        <p:cTn id="920" dur="1000" fill="hold"/>
                                        <p:tgtEl>
                                          <p:spTgt spid="145"/>
                                        </p:tgtEl>
                                        <p:attrNameLst>
                                          <p:attrName>ppt_w</p:attrName>
                                        </p:attrNameLst>
                                      </p:cBhvr>
                                      <p:tavLst>
                                        <p:tav tm="0">
                                          <p:val>
                                            <p:fltVal val="0"/>
                                          </p:val>
                                        </p:tav>
                                        <p:tav tm="100000">
                                          <p:val>
                                            <p:strVal val="#ppt_w"/>
                                          </p:val>
                                        </p:tav>
                                      </p:tavLst>
                                    </p:anim>
                                    <p:anim calcmode="lin" valueType="num">
                                      <p:cBhvr>
                                        <p:cTn id="921" dur="1000" fill="hold"/>
                                        <p:tgtEl>
                                          <p:spTgt spid="145"/>
                                        </p:tgtEl>
                                        <p:attrNameLst>
                                          <p:attrName>ppt_h</p:attrName>
                                        </p:attrNameLst>
                                      </p:cBhvr>
                                      <p:tavLst>
                                        <p:tav tm="0">
                                          <p:val>
                                            <p:fltVal val="0"/>
                                          </p:val>
                                        </p:tav>
                                        <p:tav tm="100000">
                                          <p:val>
                                            <p:strVal val="#ppt_h"/>
                                          </p:val>
                                        </p:tav>
                                      </p:tavLst>
                                    </p:anim>
                                    <p:anim calcmode="lin" valueType="num">
                                      <p:cBhvr>
                                        <p:cTn id="922" dur="1000" fill="hold"/>
                                        <p:tgtEl>
                                          <p:spTgt spid="145"/>
                                        </p:tgtEl>
                                        <p:attrNameLst>
                                          <p:attrName>style.rotation</p:attrName>
                                        </p:attrNameLst>
                                      </p:cBhvr>
                                      <p:tavLst>
                                        <p:tav tm="0">
                                          <p:val>
                                            <p:fltVal val="90"/>
                                          </p:val>
                                        </p:tav>
                                        <p:tav tm="100000">
                                          <p:val>
                                            <p:fltVal val="0"/>
                                          </p:val>
                                        </p:tav>
                                      </p:tavLst>
                                    </p:anim>
                                    <p:animEffect transition="in" filter="fade">
                                      <p:cBhvr>
                                        <p:cTn id="923" dur="1000"/>
                                        <p:tgtEl>
                                          <p:spTgt spid="145"/>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146"/>
                                        </p:tgtEl>
                                        <p:attrNameLst>
                                          <p:attrName>style.visibility</p:attrName>
                                        </p:attrNameLst>
                                      </p:cBhvr>
                                      <p:to>
                                        <p:strVal val="visible"/>
                                      </p:to>
                                    </p:set>
                                    <p:anim calcmode="lin" valueType="num">
                                      <p:cBhvr>
                                        <p:cTn id="926" dur="1000" fill="hold"/>
                                        <p:tgtEl>
                                          <p:spTgt spid="146"/>
                                        </p:tgtEl>
                                        <p:attrNameLst>
                                          <p:attrName>ppt_w</p:attrName>
                                        </p:attrNameLst>
                                      </p:cBhvr>
                                      <p:tavLst>
                                        <p:tav tm="0">
                                          <p:val>
                                            <p:fltVal val="0"/>
                                          </p:val>
                                        </p:tav>
                                        <p:tav tm="100000">
                                          <p:val>
                                            <p:strVal val="#ppt_w"/>
                                          </p:val>
                                        </p:tav>
                                      </p:tavLst>
                                    </p:anim>
                                    <p:anim calcmode="lin" valueType="num">
                                      <p:cBhvr>
                                        <p:cTn id="927" dur="1000" fill="hold"/>
                                        <p:tgtEl>
                                          <p:spTgt spid="146"/>
                                        </p:tgtEl>
                                        <p:attrNameLst>
                                          <p:attrName>ppt_h</p:attrName>
                                        </p:attrNameLst>
                                      </p:cBhvr>
                                      <p:tavLst>
                                        <p:tav tm="0">
                                          <p:val>
                                            <p:fltVal val="0"/>
                                          </p:val>
                                        </p:tav>
                                        <p:tav tm="100000">
                                          <p:val>
                                            <p:strVal val="#ppt_h"/>
                                          </p:val>
                                        </p:tav>
                                      </p:tavLst>
                                    </p:anim>
                                    <p:anim calcmode="lin" valueType="num">
                                      <p:cBhvr>
                                        <p:cTn id="928" dur="1000" fill="hold"/>
                                        <p:tgtEl>
                                          <p:spTgt spid="146"/>
                                        </p:tgtEl>
                                        <p:attrNameLst>
                                          <p:attrName>style.rotation</p:attrName>
                                        </p:attrNameLst>
                                      </p:cBhvr>
                                      <p:tavLst>
                                        <p:tav tm="0">
                                          <p:val>
                                            <p:fltVal val="90"/>
                                          </p:val>
                                        </p:tav>
                                        <p:tav tm="100000">
                                          <p:val>
                                            <p:fltVal val="0"/>
                                          </p:val>
                                        </p:tav>
                                      </p:tavLst>
                                    </p:anim>
                                    <p:animEffect transition="in" filter="fade">
                                      <p:cBhvr>
                                        <p:cTn id="929" dur="1000"/>
                                        <p:tgtEl>
                                          <p:spTgt spid="146"/>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147"/>
                                        </p:tgtEl>
                                        <p:attrNameLst>
                                          <p:attrName>style.visibility</p:attrName>
                                        </p:attrNameLst>
                                      </p:cBhvr>
                                      <p:to>
                                        <p:strVal val="visible"/>
                                      </p:to>
                                    </p:set>
                                    <p:anim calcmode="lin" valueType="num">
                                      <p:cBhvr>
                                        <p:cTn id="932" dur="1000" fill="hold"/>
                                        <p:tgtEl>
                                          <p:spTgt spid="147"/>
                                        </p:tgtEl>
                                        <p:attrNameLst>
                                          <p:attrName>ppt_w</p:attrName>
                                        </p:attrNameLst>
                                      </p:cBhvr>
                                      <p:tavLst>
                                        <p:tav tm="0">
                                          <p:val>
                                            <p:fltVal val="0"/>
                                          </p:val>
                                        </p:tav>
                                        <p:tav tm="100000">
                                          <p:val>
                                            <p:strVal val="#ppt_w"/>
                                          </p:val>
                                        </p:tav>
                                      </p:tavLst>
                                    </p:anim>
                                    <p:anim calcmode="lin" valueType="num">
                                      <p:cBhvr>
                                        <p:cTn id="933" dur="1000" fill="hold"/>
                                        <p:tgtEl>
                                          <p:spTgt spid="147"/>
                                        </p:tgtEl>
                                        <p:attrNameLst>
                                          <p:attrName>ppt_h</p:attrName>
                                        </p:attrNameLst>
                                      </p:cBhvr>
                                      <p:tavLst>
                                        <p:tav tm="0">
                                          <p:val>
                                            <p:fltVal val="0"/>
                                          </p:val>
                                        </p:tav>
                                        <p:tav tm="100000">
                                          <p:val>
                                            <p:strVal val="#ppt_h"/>
                                          </p:val>
                                        </p:tav>
                                      </p:tavLst>
                                    </p:anim>
                                    <p:anim calcmode="lin" valueType="num">
                                      <p:cBhvr>
                                        <p:cTn id="934" dur="1000" fill="hold"/>
                                        <p:tgtEl>
                                          <p:spTgt spid="147"/>
                                        </p:tgtEl>
                                        <p:attrNameLst>
                                          <p:attrName>style.rotation</p:attrName>
                                        </p:attrNameLst>
                                      </p:cBhvr>
                                      <p:tavLst>
                                        <p:tav tm="0">
                                          <p:val>
                                            <p:fltVal val="90"/>
                                          </p:val>
                                        </p:tav>
                                        <p:tav tm="100000">
                                          <p:val>
                                            <p:fltVal val="0"/>
                                          </p:val>
                                        </p:tav>
                                      </p:tavLst>
                                    </p:anim>
                                    <p:animEffect transition="in" filter="fade">
                                      <p:cBhvr>
                                        <p:cTn id="935" dur="1000"/>
                                        <p:tgtEl>
                                          <p:spTgt spid="147"/>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148"/>
                                        </p:tgtEl>
                                        <p:attrNameLst>
                                          <p:attrName>style.visibility</p:attrName>
                                        </p:attrNameLst>
                                      </p:cBhvr>
                                      <p:to>
                                        <p:strVal val="visible"/>
                                      </p:to>
                                    </p:set>
                                    <p:anim calcmode="lin" valueType="num">
                                      <p:cBhvr>
                                        <p:cTn id="938" dur="1000" fill="hold"/>
                                        <p:tgtEl>
                                          <p:spTgt spid="148"/>
                                        </p:tgtEl>
                                        <p:attrNameLst>
                                          <p:attrName>ppt_w</p:attrName>
                                        </p:attrNameLst>
                                      </p:cBhvr>
                                      <p:tavLst>
                                        <p:tav tm="0">
                                          <p:val>
                                            <p:fltVal val="0"/>
                                          </p:val>
                                        </p:tav>
                                        <p:tav tm="100000">
                                          <p:val>
                                            <p:strVal val="#ppt_w"/>
                                          </p:val>
                                        </p:tav>
                                      </p:tavLst>
                                    </p:anim>
                                    <p:anim calcmode="lin" valueType="num">
                                      <p:cBhvr>
                                        <p:cTn id="939" dur="1000" fill="hold"/>
                                        <p:tgtEl>
                                          <p:spTgt spid="148"/>
                                        </p:tgtEl>
                                        <p:attrNameLst>
                                          <p:attrName>ppt_h</p:attrName>
                                        </p:attrNameLst>
                                      </p:cBhvr>
                                      <p:tavLst>
                                        <p:tav tm="0">
                                          <p:val>
                                            <p:fltVal val="0"/>
                                          </p:val>
                                        </p:tav>
                                        <p:tav tm="100000">
                                          <p:val>
                                            <p:strVal val="#ppt_h"/>
                                          </p:val>
                                        </p:tav>
                                      </p:tavLst>
                                    </p:anim>
                                    <p:anim calcmode="lin" valueType="num">
                                      <p:cBhvr>
                                        <p:cTn id="940" dur="1000" fill="hold"/>
                                        <p:tgtEl>
                                          <p:spTgt spid="148"/>
                                        </p:tgtEl>
                                        <p:attrNameLst>
                                          <p:attrName>style.rotation</p:attrName>
                                        </p:attrNameLst>
                                      </p:cBhvr>
                                      <p:tavLst>
                                        <p:tav tm="0">
                                          <p:val>
                                            <p:fltVal val="90"/>
                                          </p:val>
                                        </p:tav>
                                        <p:tav tm="100000">
                                          <p:val>
                                            <p:fltVal val="0"/>
                                          </p:val>
                                        </p:tav>
                                      </p:tavLst>
                                    </p:anim>
                                    <p:animEffect transition="in" filter="fade">
                                      <p:cBhvr>
                                        <p:cTn id="941" dur="1000"/>
                                        <p:tgtEl>
                                          <p:spTgt spid="148"/>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149"/>
                                        </p:tgtEl>
                                        <p:attrNameLst>
                                          <p:attrName>style.visibility</p:attrName>
                                        </p:attrNameLst>
                                      </p:cBhvr>
                                      <p:to>
                                        <p:strVal val="visible"/>
                                      </p:to>
                                    </p:set>
                                    <p:anim calcmode="lin" valueType="num">
                                      <p:cBhvr>
                                        <p:cTn id="944" dur="1000" fill="hold"/>
                                        <p:tgtEl>
                                          <p:spTgt spid="149"/>
                                        </p:tgtEl>
                                        <p:attrNameLst>
                                          <p:attrName>ppt_w</p:attrName>
                                        </p:attrNameLst>
                                      </p:cBhvr>
                                      <p:tavLst>
                                        <p:tav tm="0">
                                          <p:val>
                                            <p:fltVal val="0"/>
                                          </p:val>
                                        </p:tav>
                                        <p:tav tm="100000">
                                          <p:val>
                                            <p:strVal val="#ppt_w"/>
                                          </p:val>
                                        </p:tav>
                                      </p:tavLst>
                                    </p:anim>
                                    <p:anim calcmode="lin" valueType="num">
                                      <p:cBhvr>
                                        <p:cTn id="945" dur="1000" fill="hold"/>
                                        <p:tgtEl>
                                          <p:spTgt spid="149"/>
                                        </p:tgtEl>
                                        <p:attrNameLst>
                                          <p:attrName>ppt_h</p:attrName>
                                        </p:attrNameLst>
                                      </p:cBhvr>
                                      <p:tavLst>
                                        <p:tav tm="0">
                                          <p:val>
                                            <p:fltVal val="0"/>
                                          </p:val>
                                        </p:tav>
                                        <p:tav tm="100000">
                                          <p:val>
                                            <p:strVal val="#ppt_h"/>
                                          </p:val>
                                        </p:tav>
                                      </p:tavLst>
                                    </p:anim>
                                    <p:anim calcmode="lin" valueType="num">
                                      <p:cBhvr>
                                        <p:cTn id="946" dur="1000" fill="hold"/>
                                        <p:tgtEl>
                                          <p:spTgt spid="149"/>
                                        </p:tgtEl>
                                        <p:attrNameLst>
                                          <p:attrName>style.rotation</p:attrName>
                                        </p:attrNameLst>
                                      </p:cBhvr>
                                      <p:tavLst>
                                        <p:tav tm="0">
                                          <p:val>
                                            <p:fltVal val="90"/>
                                          </p:val>
                                        </p:tav>
                                        <p:tav tm="100000">
                                          <p:val>
                                            <p:fltVal val="0"/>
                                          </p:val>
                                        </p:tav>
                                      </p:tavLst>
                                    </p:anim>
                                    <p:animEffect transition="in" filter="fade">
                                      <p:cBhvr>
                                        <p:cTn id="947" dur="1000"/>
                                        <p:tgtEl>
                                          <p:spTgt spid="149"/>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150"/>
                                        </p:tgtEl>
                                        <p:attrNameLst>
                                          <p:attrName>style.visibility</p:attrName>
                                        </p:attrNameLst>
                                      </p:cBhvr>
                                      <p:to>
                                        <p:strVal val="visible"/>
                                      </p:to>
                                    </p:set>
                                    <p:anim calcmode="lin" valueType="num">
                                      <p:cBhvr>
                                        <p:cTn id="950" dur="1000" fill="hold"/>
                                        <p:tgtEl>
                                          <p:spTgt spid="150"/>
                                        </p:tgtEl>
                                        <p:attrNameLst>
                                          <p:attrName>ppt_w</p:attrName>
                                        </p:attrNameLst>
                                      </p:cBhvr>
                                      <p:tavLst>
                                        <p:tav tm="0">
                                          <p:val>
                                            <p:fltVal val="0"/>
                                          </p:val>
                                        </p:tav>
                                        <p:tav tm="100000">
                                          <p:val>
                                            <p:strVal val="#ppt_w"/>
                                          </p:val>
                                        </p:tav>
                                      </p:tavLst>
                                    </p:anim>
                                    <p:anim calcmode="lin" valueType="num">
                                      <p:cBhvr>
                                        <p:cTn id="951" dur="1000" fill="hold"/>
                                        <p:tgtEl>
                                          <p:spTgt spid="150"/>
                                        </p:tgtEl>
                                        <p:attrNameLst>
                                          <p:attrName>ppt_h</p:attrName>
                                        </p:attrNameLst>
                                      </p:cBhvr>
                                      <p:tavLst>
                                        <p:tav tm="0">
                                          <p:val>
                                            <p:fltVal val="0"/>
                                          </p:val>
                                        </p:tav>
                                        <p:tav tm="100000">
                                          <p:val>
                                            <p:strVal val="#ppt_h"/>
                                          </p:val>
                                        </p:tav>
                                      </p:tavLst>
                                    </p:anim>
                                    <p:anim calcmode="lin" valueType="num">
                                      <p:cBhvr>
                                        <p:cTn id="952" dur="1000" fill="hold"/>
                                        <p:tgtEl>
                                          <p:spTgt spid="150"/>
                                        </p:tgtEl>
                                        <p:attrNameLst>
                                          <p:attrName>style.rotation</p:attrName>
                                        </p:attrNameLst>
                                      </p:cBhvr>
                                      <p:tavLst>
                                        <p:tav tm="0">
                                          <p:val>
                                            <p:fltVal val="90"/>
                                          </p:val>
                                        </p:tav>
                                        <p:tav tm="100000">
                                          <p:val>
                                            <p:fltVal val="0"/>
                                          </p:val>
                                        </p:tav>
                                      </p:tavLst>
                                    </p:anim>
                                    <p:animEffect transition="in" filter="fade">
                                      <p:cBhvr>
                                        <p:cTn id="953" dur="1000"/>
                                        <p:tgtEl>
                                          <p:spTgt spid="150"/>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151"/>
                                        </p:tgtEl>
                                        <p:attrNameLst>
                                          <p:attrName>style.visibility</p:attrName>
                                        </p:attrNameLst>
                                      </p:cBhvr>
                                      <p:to>
                                        <p:strVal val="visible"/>
                                      </p:to>
                                    </p:set>
                                    <p:anim calcmode="lin" valueType="num">
                                      <p:cBhvr>
                                        <p:cTn id="956" dur="1000" fill="hold"/>
                                        <p:tgtEl>
                                          <p:spTgt spid="151"/>
                                        </p:tgtEl>
                                        <p:attrNameLst>
                                          <p:attrName>ppt_w</p:attrName>
                                        </p:attrNameLst>
                                      </p:cBhvr>
                                      <p:tavLst>
                                        <p:tav tm="0">
                                          <p:val>
                                            <p:fltVal val="0"/>
                                          </p:val>
                                        </p:tav>
                                        <p:tav tm="100000">
                                          <p:val>
                                            <p:strVal val="#ppt_w"/>
                                          </p:val>
                                        </p:tav>
                                      </p:tavLst>
                                    </p:anim>
                                    <p:anim calcmode="lin" valueType="num">
                                      <p:cBhvr>
                                        <p:cTn id="957" dur="1000" fill="hold"/>
                                        <p:tgtEl>
                                          <p:spTgt spid="151"/>
                                        </p:tgtEl>
                                        <p:attrNameLst>
                                          <p:attrName>ppt_h</p:attrName>
                                        </p:attrNameLst>
                                      </p:cBhvr>
                                      <p:tavLst>
                                        <p:tav tm="0">
                                          <p:val>
                                            <p:fltVal val="0"/>
                                          </p:val>
                                        </p:tav>
                                        <p:tav tm="100000">
                                          <p:val>
                                            <p:strVal val="#ppt_h"/>
                                          </p:val>
                                        </p:tav>
                                      </p:tavLst>
                                    </p:anim>
                                    <p:anim calcmode="lin" valueType="num">
                                      <p:cBhvr>
                                        <p:cTn id="958" dur="1000" fill="hold"/>
                                        <p:tgtEl>
                                          <p:spTgt spid="151"/>
                                        </p:tgtEl>
                                        <p:attrNameLst>
                                          <p:attrName>style.rotation</p:attrName>
                                        </p:attrNameLst>
                                      </p:cBhvr>
                                      <p:tavLst>
                                        <p:tav tm="0">
                                          <p:val>
                                            <p:fltVal val="90"/>
                                          </p:val>
                                        </p:tav>
                                        <p:tav tm="100000">
                                          <p:val>
                                            <p:fltVal val="0"/>
                                          </p:val>
                                        </p:tav>
                                      </p:tavLst>
                                    </p:anim>
                                    <p:animEffect transition="in" filter="fade">
                                      <p:cBhvr>
                                        <p:cTn id="959" dur="1000"/>
                                        <p:tgtEl>
                                          <p:spTgt spid="151"/>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152"/>
                                        </p:tgtEl>
                                        <p:attrNameLst>
                                          <p:attrName>style.visibility</p:attrName>
                                        </p:attrNameLst>
                                      </p:cBhvr>
                                      <p:to>
                                        <p:strVal val="visible"/>
                                      </p:to>
                                    </p:set>
                                    <p:anim calcmode="lin" valueType="num">
                                      <p:cBhvr>
                                        <p:cTn id="962" dur="1000" fill="hold"/>
                                        <p:tgtEl>
                                          <p:spTgt spid="152"/>
                                        </p:tgtEl>
                                        <p:attrNameLst>
                                          <p:attrName>ppt_w</p:attrName>
                                        </p:attrNameLst>
                                      </p:cBhvr>
                                      <p:tavLst>
                                        <p:tav tm="0">
                                          <p:val>
                                            <p:fltVal val="0"/>
                                          </p:val>
                                        </p:tav>
                                        <p:tav tm="100000">
                                          <p:val>
                                            <p:strVal val="#ppt_w"/>
                                          </p:val>
                                        </p:tav>
                                      </p:tavLst>
                                    </p:anim>
                                    <p:anim calcmode="lin" valueType="num">
                                      <p:cBhvr>
                                        <p:cTn id="963" dur="1000" fill="hold"/>
                                        <p:tgtEl>
                                          <p:spTgt spid="152"/>
                                        </p:tgtEl>
                                        <p:attrNameLst>
                                          <p:attrName>ppt_h</p:attrName>
                                        </p:attrNameLst>
                                      </p:cBhvr>
                                      <p:tavLst>
                                        <p:tav tm="0">
                                          <p:val>
                                            <p:fltVal val="0"/>
                                          </p:val>
                                        </p:tav>
                                        <p:tav tm="100000">
                                          <p:val>
                                            <p:strVal val="#ppt_h"/>
                                          </p:val>
                                        </p:tav>
                                      </p:tavLst>
                                    </p:anim>
                                    <p:anim calcmode="lin" valueType="num">
                                      <p:cBhvr>
                                        <p:cTn id="964" dur="1000" fill="hold"/>
                                        <p:tgtEl>
                                          <p:spTgt spid="152"/>
                                        </p:tgtEl>
                                        <p:attrNameLst>
                                          <p:attrName>style.rotation</p:attrName>
                                        </p:attrNameLst>
                                      </p:cBhvr>
                                      <p:tavLst>
                                        <p:tav tm="0">
                                          <p:val>
                                            <p:fltVal val="90"/>
                                          </p:val>
                                        </p:tav>
                                        <p:tav tm="100000">
                                          <p:val>
                                            <p:fltVal val="0"/>
                                          </p:val>
                                        </p:tav>
                                      </p:tavLst>
                                    </p:anim>
                                    <p:animEffect transition="in" filter="fade">
                                      <p:cBhvr>
                                        <p:cTn id="965" dur="1000"/>
                                        <p:tgtEl>
                                          <p:spTgt spid="152"/>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153"/>
                                        </p:tgtEl>
                                        <p:attrNameLst>
                                          <p:attrName>style.visibility</p:attrName>
                                        </p:attrNameLst>
                                      </p:cBhvr>
                                      <p:to>
                                        <p:strVal val="visible"/>
                                      </p:to>
                                    </p:set>
                                    <p:anim calcmode="lin" valueType="num">
                                      <p:cBhvr>
                                        <p:cTn id="968" dur="1000" fill="hold"/>
                                        <p:tgtEl>
                                          <p:spTgt spid="153"/>
                                        </p:tgtEl>
                                        <p:attrNameLst>
                                          <p:attrName>ppt_w</p:attrName>
                                        </p:attrNameLst>
                                      </p:cBhvr>
                                      <p:tavLst>
                                        <p:tav tm="0">
                                          <p:val>
                                            <p:fltVal val="0"/>
                                          </p:val>
                                        </p:tav>
                                        <p:tav tm="100000">
                                          <p:val>
                                            <p:strVal val="#ppt_w"/>
                                          </p:val>
                                        </p:tav>
                                      </p:tavLst>
                                    </p:anim>
                                    <p:anim calcmode="lin" valueType="num">
                                      <p:cBhvr>
                                        <p:cTn id="969" dur="1000" fill="hold"/>
                                        <p:tgtEl>
                                          <p:spTgt spid="153"/>
                                        </p:tgtEl>
                                        <p:attrNameLst>
                                          <p:attrName>ppt_h</p:attrName>
                                        </p:attrNameLst>
                                      </p:cBhvr>
                                      <p:tavLst>
                                        <p:tav tm="0">
                                          <p:val>
                                            <p:fltVal val="0"/>
                                          </p:val>
                                        </p:tav>
                                        <p:tav tm="100000">
                                          <p:val>
                                            <p:strVal val="#ppt_h"/>
                                          </p:val>
                                        </p:tav>
                                      </p:tavLst>
                                    </p:anim>
                                    <p:anim calcmode="lin" valueType="num">
                                      <p:cBhvr>
                                        <p:cTn id="970" dur="1000" fill="hold"/>
                                        <p:tgtEl>
                                          <p:spTgt spid="153"/>
                                        </p:tgtEl>
                                        <p:attrNameLst>
                                          <p:attrName>style.rotation</p:attrName>
                                        </p:attrNameLst>
                                      </p:cBhvr>
                                      <p:tavLst>
                                        <p:tav tm="0">
                                          <p:val>
                                            <p:fltVal val="90"/>
                                          </p:val>
                                        </p:tav>
                                        <p:tav tm="100000">
                                          <p:val>
                                            <p:fltVal val="0"/>
                                          </p:val>
                                        </p:tav>
                                      </p:tavLst>
                                    </p:anim>
                                    <p:animEffect transition="in" filter="fade">
                                      <p:cBhvr>
                                        <p:cTn id="971" dur="1000"/>
                                        <p:tgtEl>
                                          <p:spTgt spid="153"/>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154"/>
                                        </p:tgtEl>
                                        <p:attrNameLst>
                                          <p:attrName>style.visibility</p:attrName>
                                        </p:attrNameLst>
                                      </p:cBhvr>
                                      <p:to>
                                        <p:strVal val="visible"/>
                                      </p:to>
                                    </p:set>
                                    <p:anim calcmode="lin" valueType="num">
                                      <p:cBhvr>
                                        <p:cTn id="974" dur="1000" fill="hold"/>
                                        <p:tgtEl>
                                          <p:spTgt spid="154"/>
                                        </p:tgtEl>
                                        <p:attrNameLst>
                                          <p:attrName>ppt_w</p:attrName>
                                        </p:attrNameLst>
                                      </p:cBhvr>
                                      <p:tavLst>
                                        <p:tav tm="0">
                                          <p:val>
                                            <p:fltVal val="0"/>
                                          </p:val>
                                        </p:tav>
                                        <p:tav tm="100000">
                                          <p:val>
                                            <p:strVal val="#ppt_w"/>
                                          </p:val>
                                        </p:tav>
                                      </p:tavLst>
                                    </p:anim>
                                    <p:anim calcmode="lin" valueType="num">
                                      <p:cBhvr>
                                        <p:cTn id="975" dur="1000" fill="hold"/>
                                        <p:tgtEl>
                                          <p:spTgt spid="154"/>
                                        </p:tgtEl>
                                        <p:attrNameLst>
                                          <p:attrName>ppt_h</p:attrName>
                                        </p:attrNameLst>
                                      </p:cBhvr>
                                      <p:tavLst>
                                        <p:tav tm="0">
                                          <p:val>
                                            <p:fltVal val="0"/>
                                          </p:val>
                                        </p:tav>
                                        <p:tav tm="100000">
                                          <p:val>
                                            <p:strVal val="#ppt_h"/>
                                          </p:val>
                                        </p:tav>
                                      </p:tavLst>
                                    </p:anim>
                                    <p:anim calcmode="lin" valueType="num">
                                      <p:cBhvr>
                                        <p:cTn id="976" dur="1000" fill="hold"/>
                                        <p:tgtEl>
                                          <p:spTgt spid="154"/>
                                        </p:tgtEl>
                                        <p:attrNameLst>
                                          <p:attrName>style.rotation</p:attrName>
                                        </p:attrNameLst>
                                      </p:cBhvr>
                                      <p:tavLst>
                                        <p:tav tm="0">
                                          <p:val>
                                            <p:fltVal val="90"/>
                                          </p:val>
                                        </p:tav>
                                        <p:tav tm="100000">
                                          <p:val>
                                            <p:fltVal val="0"/>
                                          </p:val>
                                        </p:tav>
                                      </p:tavLst>
                                    </p:anim>
                                    <p:animEffect transition="in" filter="fade">
                                      <p:cBhvr>
                                        <p:cTn id="977" dur="1000"/>
                                        <p:tgtEl>
                                          <p:spTgt spid="154"/>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155"/>
                                        </p:tgtEl>
                                        <p:attrNameLst>
                                          <p:attrName>style.visibility</p:attrName>
                                        </p:attrNameLst>
                                      </p:cBhvr>
                                      <p:to>
                                        <p:strVal val="visible"/>
                                      </p:to>
                                    </p:set>
                                    <p:anim calcmode="lin" valueType="num">
                                      <p:cBhvr>
                                        <p:cTn id="980" dur="1000" fill="hold"/>
                                        <p:tgtEl>
                                          <p:spTgt spid="155"/>
                                        </p:tgtEl>
                                        <p:attrNameLst>
                                          <p:attrName>ppt_w</p:attrName>
                                        </p:attrNameLst>
                                      </p:cBhvr>
                                      <p:tavLst>
                                        <p:tav tm="0">
                                          <p:val>
                                            <p:fltVal val="0"/>
                                          </p:val>
                                        </p:tav>
                                        <p:tav tm="100000">
                                          <p:val>
                                            <p:strVal val="#ppt_w"/>
                                          </p:val>
                                        </p:tav>
                                      </p:tavLst>
                                    </p:anim>
                                    <p:anim calcmode="lin" valueType="num">
                                      <p:cBhvr>
                                        <p:cTn id="981" dur="1000" fill="hold"/>
                                        <p:tgtEl>
                                          <p:spTgt spid="155"/>
                                        </p:tgtEl>
                                        <p:attrNameLst>
                                          <p:attrName>ppt_h</p:attrName>
                                        </p:attrNameLst>
                                      </p:cBhvr>
                                      <p:tavLst>
                                        <p:tav tm="0">
                                          <p:val>
                                            <p:fltVal val="0"/>
                                          </p:val>
                                        </p:tav>
                                        <p:tav tm="100000">
                                          <p:val>
                                            <p:strVal val="#ppt_h"/>
                                          </p:val>
                                        </p:tav>
                                      </p:tavLst>
                                    </p:anim>
                                    <p:anim calcmode="lin" valueType="num">
                                      <p:cBhvr>
                                        <p:cTn id="982" dur="1000" fill="hold"/>
                                        <p:tgtEl>
                                          <p:spTgt spid="155"/>
                                        </p:tgtEl>
                                        <p:attrNameLst>
                                          <p:attrName>style.rotation</p:attrName>
                                        </p:attrNameLst>
                                      </p:cBhvr>
                                      <p:tavLst>
                                        <p:tav tm="0">
                                          <p:val>
                                            <p:fltVal val="90"/>
                                          </p:val>
                                        </p:tav>
                                        <p:tav tm="100000">
                                          <p:val>
                                            <p:fltVal val="0"/>
                                          </p:val>
                                        </p:tav>
                                      </p:tavLst>
                                    </p:anim>
                                    <p:animEffect transition="in" filter="fade">
                                      <p:cBhvr>
                                        <p:cTn id="983" dur="1000"/>
                                        <p:tgtEl>
                                          <p:spTgt spid="155"/>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156"/>
                                        </p:tgtEl>
                                        <p:attrNameLst>
                                          <p:attrName>style.visibility</p:attrName>
                                        </p:attrNameLst>
                                      </p:cBhvr>
                                      <p:to>
                                        <p:strVal val="visible"/>
                                      </p:to>
                                    </p:set>
                                    <p:anim calcmode="lin" valueType="num">
                                      <p:cBhvr>
                                        <p:cTn id="986" dur="1000" fill="hold"/>
                                        <p:tgtEl>
                                          <p:spTgt spid="156"/>
                                        </p:tgtEl>
                                        <p:attrNameLst>
                                          <p:attrName>ppt_w</p:attrName>
                                        </p:attrNameLst>
                                      </p:cBhvr>
                                      <p:tavLst>
                                        <p:tav tm="0">
                                          <p:val>
                                            <p:fltVal val="0"/>
                                          </p:val>
                                        </p:tav>
                                        <p:tav tm="100000">
                                          <p:val>
                                            <p:strVal val="#ppt_w"/>
                                          </p:val>
                                        </p:tav>
                                      </p:tavLst>
                                    </p:anim>
                                    <p:anim calcmode="lin" valueType="num">
                                      <p:cBhvr>
                                        <p:cTn id="987" dur="1000" fill="hold"/>
                                        <p:tgtEl>
                                          <p:spTgt spid="156"/>
                                        </p:tgtEl>
                                        <p:attrNameLst>
                                          <p:attrName>ppt_h</p:attrName>
                                        </p:attrNameLst>
                                      </p:cBhvr>
                                      <p:tavLst>
                                        <p:tav tm="0">
                                          <p:val>
                                            <p:fltVal val="0"/>
                                          </p:val>
                                        </p:tav>
                                        <p:tav tm="100000">
                                          <p:val>
                                            <p:strVal val="#ppt_h"/>
                                          </p:val>
                                        </p:tav>
                                      </p:tavLst>
                                    </p:anim>
                                    <p:anim calcmode="lin" valueType="num">
                                      <p:cBhvr>
                                        <p:cTn id="988" dur="1000" fill="hold"/>
                                        <p:tgtEl>
                                          <p:spTgt spid="156"/>
                                        </p:tgtEl>
                                        <p:attrNameLst>
                                          <p:attrName>style.rotation</p:attrName>
                                        </p:attrNameLst>
                                      </p:cBhvr>
                                      <p:tavLst>
                                        <p:tav tm="0">
                                          <p:val>
                                            <p:fltVal val="90"/>
                                          </p:val>
                                        </p:tav>
                                        <p:tav tm="100000">
                                          <p:val>
                                            <p:fltVal val="0"/>
                                          </p:val>
                                        </p:tav>
                                      </p:tavLst>
                                    </p:anim>
                                    <p:animEffect transition="in" filter="fade">
                                      <p:cBhvr>
                                        <p:cTn id="989" dur="1000"/>
                                        <p:tgtEl>
                                          <p:spTgt spid="156"/>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157"/>
                                        </p:tgtEl>
                                        <p:attrNameLst>
                                          <p:attrName>style.visibility</p:attrName>
                                        </p:attrNameLst>
                                      </p:cBhvr>
                                      <p:to>
                                        <p:strVal val="visible"/>
                                      </p:to>
                                    </p:set>
                                    <p:anim calcmode="lin" valueType="num">
                                      <p:cBhvr>
                                        <p:cTn id="992" dur="1000" fill="hold"/>
                                        <p:tgtEl>
                                          <p:spTgt spid="157"/>
                                        </p:tgtEl>
                                        <p:attrNameLst>
                                          <p:attrName>ppt_w</p:attrName>
                                        </p:attrNameLst>
                                      </p:cBhvr>
                                      <p:tavLst>
                                        <p:tav tm="0">
                                          <p:val>
                                            <p:fltVal val="0"/>
                                          </p:val>
                                        </p:tav>
                                        <p:tav tm="100000">
                                          <p:val>
                                            <p:strVal val="#ppt_w"/>
                                          </p:val>
                                        </p:tav>
                                      </p:tavLst>
                                    </p:anim>
                                    <p:anim calcmode="lin" valueType="num">
                                      <p:cBhvr>
                                        <p:cTn id="993" dur="1000" fill="hold"/>
                                        <p:tgtEl>
                                          <p:spTgt spid="157"/>
                                        </p:tgtEl>
                                        <p:attrNameLst>
                                          <p:attrName>ppt_h</p:attrName>
                                        </p:attrNameLst>
                                      </p:cBhvr>
                                      <p:tavLst>
                                        <p:tav tm="0">
                                          <p:val>
                                            <p:fltVal val="0"/>
                                          </p:val>
                                        </p:tav>
                                        <p:tav tm="100000">
                                          <p:val>
                                            <p:strVal val="#ppt_h"/>
                                          </p:val>
                                        </p:tav>
                                      </p:tavLst>
                                    </p:anim>
                                    <p:anim calcmode="lin" valueType="num">
                                      <p:cBhvr>
                                        <p:cTn id="994" dur="1000" fill="hold"/>
                                        <p:tgtEl>
                                          <p:spTgt spid="157"/>
                                        </p:tgtEl>
                                        <p:attrNameLst>
                                          <p:attrName>style.rotation</p:attrName>
                                        </p:attrNameLst>
                                      </p:cBhvr>
                                      <p:tavLst>
                                        <p:tav tm="0">
                                          <p:val>
                                            <p:fltVal val="90"/>
                                          </p:val>
                                        </p:tav>
                                        <p:tav tm="100000">
                                          <p:val>
                                            <p:fltVal val="0"/>
                                          </p:val>
                                        </p:tav>
                                      </p:tavLst>
                                    </p:anim>
                                    <p:animEffect transition="in" filter="fade">
                                      <p:cBhvr>
                                        <p:cTn id="995" dur="1000"/>
                                        <p:tgtEl>
                                          <p:spTgt spid="157"/>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158"/>
                                        </p:tgtEl>
                                        <p:attrNameLst>
                                          <p:attrName>style.visibility</p:attrName>
                                        </p:attrNameLst>
                                      </p:cBhvr>
                                      <p:to>
                                        <p:strVal val="visible"/>
                                      </p:to>
                                    </p:set>
                                    <p:anim calcmode="lin" valueType="num">
                                      <p:cBhvr>
                                        <p:cTn id="998" dur="1000" fill="hold"/>
                                        <p:tgtEl>
                                          <p:spTgt spid="158"/>
                                        </p:tgtEl>
                                        <p:attrNameLst>
                                          <p:attrName>ppt_w</p:attrName>
                                        </p:attrNameLst>
                                      </p:cBhvr>
                                      <p:tavLst>
                                        <p:tav tm="0">
                                          <p:val>
                                            <p:fltVal val="0"/>
                                          </p:val>
                                        </p:tav>
                                        <p:tav tm="100000">
                                          <p:val>
                                            <p:strVal val="#ppt_w"/>
                                          </p:val>
                                        </p:tav>
                                      </p:tavLst>
                                    </p:anim>
                                    <p:anim calcmode="lin" valueType="num">
                                      <p:cBhvr>
                                        <p:cTn id="999" dur="1000" fill="hold"/>
                                        <p:tgtEl>
                                          <p:spTgt spid="158"/>
                                        </p:tgtEl>
                                        <p:attrNameLst>
                                          <p:attrName>ppt_h</p:attrName>
                                        </p:attrNameLst>
                                      </p:cBhvr>
                                      <p:tavLst>
                                        <p:tav tm="0">
                                          <p:val>
                                            <p:fltVal val="0"/>
                                          </p:val>
                                        </p:tav>
                                        <p:tav tm="100000">
                                          <p:val>
                                            <p:strVal val="#ppt_h"/>
                                          </p:val>
                                        </p:tav>
                                      </p:tavLst>
                                    </p:anim>
                                    <p:anim calcmode="lin" valueType="num">
                                      <p:cBhvr>
                                        <p:cTn id="1000" dur="1000" fill="hold"/>
                                        <p:tgtEl>
                                          <p:spTgt spid="158"/>
                                        </p:tgtEl>
                                        <p:attrNameLst>
                                          <p:attrName>style.rotation</p:attrName>
                                        </p:attrNameLst>
                                      </p:cBhvr>
                                      <p:tavLst>
                                        <p:tav tm="0">
                                          <p:val>
                                            <p:fltVal val="90"/>
                                          </p:val>
                                        </p:tav>
                                        <p:tav tm="100000">
                                          <p:val>
                                            <p:fltVal val="0"/>
                                          </p:val>
                                        </p:tav>
                                      </p:tavLst>
                                    </p:anim>
                                    <p:animEffect transition="in" filter="fade">
                                      <p:cBhvr>
                                        <p:cTn id="1001" dur="1000"/>
                                        <p:tgtEl>
                                          <p:spTgt spid="158"/>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159"/>
                                        </p:tgtEl>
                                        <p:attrNameLst>
                                          <p:attrName>style.visibility</p:attrName>
                                        </p:attrNameLst>
                                      </p:cBhvr>
                                      <p:to>
                                        <p:strVal val="visible"/>
                                      </p:to>
                                    </p:set>
                                    <p:anim calcmode="lin" valueType="num">
                                      <p:cBhvr>
                                        <p:cTn id="1004" dur="1000" fill="hold"/>
                                        <p:tgtEl>
                                          <p:spTgt spid="159"/>
                                        </p:tgtEl>
                                        <p:attrNameLst>
                                          <p:attrName>ppt_w</p:attrName>
                                        </p:attrNameLst>
                                      </p:cBhvr>
                                      <p:tavLst>
                                        <p:tav tm="0">
                                          <p:val>
                                            <p:fltVal val="0"/>
                                          </p:val>
                                        </p:tav>
                                        <p:tav tm="100000">
                                          <p:val>
                                            <p:strVal val="#ppt_w"/>
                                          </p:val>
                                        </p:tav>
                                      </p:tavLst>
                                    </p:anim>
                                    <p:anim calcmode="lin" valueType="num">
                                      <p:cBhvr>
                                        <p:cTn id="1005" dur="1000" fill="hold"/>
                                        <p:tgtEl>
                                          <p:spTgt spid="159"/>
                                        </p:tgtEl>
                                        <p:attrNameLst>
                                          <p:attrName>ppt_h</p:attrName>
                                        </p:attrNameLst>
                                      </p:cBhvr>
                                      <p:tavLst>
                                        <p:tav tm="0">
                                          <p:val>
                                            <p:fltVal val="0"/>
                                          </p:val>
                                        </p:tav>
                                        <p:tav tm="100000">
                                          <p:val>
                                            <p:strVal val="#ppt_h"/>
                                          </p:val>
                                        </p:tav>
                                      </p:tavLst>
                                    </p:anim>
                                    <p:anim calcmode="lin" valueType="num">
                                      <p:cBhvr>
                                        <p:cTn id="1006" dur="1000" fill="hold"/>
                                        <p:tgtEl>
                                          <p:spTgt spid="159"/>
                                        </p:tgtEl>
                                        <p:attrNameLst>
                                          <p:attrName>style.rotation</p:attrName>
                                        </p:attrNameLst>
                                      </p:cBhvr>
                                      <p:tavLst>
                                        <p:tav tm="0">
                                          <p:val>
                                            <p:fltVal val="90"/>
                                          </p:val>
                                        </p:tav>
                                        <p:tav tm="100000">
                                          <p:val>
                                            <p:fltVal val="0"/>
                                          </p:val>
                                        </p:tav>
                                      </p:tavLst>
                                    </p:anim>
                                    <p:animEffect transition="in" filter="fade">
                                      <p:cBhvr>
                                        <p:cTn id="1007" dur="1000"/>
                                        <p:tgtEl>
                                          <p:spTgt spid="159"/>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160"/>
                                        </p:tgtEl>
                                        <p:attrNameLst>
                                          <p:attrName>style.visibility</p:attrName>
                                        </p:attrNameLst>
                                      </p:cBhvr>
                                      <p:to>
                                        <p:strVal val="visible"/>
                                      </p:to>
                                    </p:set>
                                    <p:anim calcmode="lin" valueType="num">
                                      <p:cBhvr>
                                        <p:cTn id="1010" dur="1000" fill="hold"/>
                                        <p:tgtEl>
                                          <p:spTgt spid="160"/>
                                        </p:tgtEl>
                                        <p:attrNameLst>
                                          <p:attrName>ppt_w</p:attrName>
                                        </p:attrNameLst>
                                      </p:cBhvr>
                                      <p:tavLst>
                                        <p:tav tm="0">
                                          <p:val>
                                            <p:fltVal val="0"/>
                                          </p:val>
                                        </p:tav>
                                        <p:tav tm="100000">
                                          <p:val>
                                            <p:strVal val="#ppt_w"/>
                                          </p:val>
                                        </p:tav>
                                      </p:tavLst>
                                    </p:anim>
                                    <p:anim calcmode="lin" valueType="num">
                                      <p:cBhvr>
                                        <p:cTn id="1011" dur="1000" fill="hold"/>
                                        <p:tgtEl>
                                          <p:spTgt spid="160"/>
                                        </p:tgtEl>
                                        <p:attrNameLst>
                                          <p:attrName>ppt_h</p:attrName>
                                        </p:attrNameLst>
                                      </p:cBhvr>
                                      <p:tavLst>
                                        <p:tav tm="0">
                                          <p:val>
                                            <p:fltVal val="0"/>
                                          </p:val>
                                        </p:tav>
                                        <p:tav tm="100000">
                                          <p:val>
                                            <p:strVal val="#ppt_h"/>
                                          </p:val>
                                        </p:tav>
                                      </p:tavLst>
                                    </p:anim>
                                    <p:anim calcmode="lin" valueType="num">
                                      <p:cBhvr>
                                        <p:cTn id="1012" dur="1000" fill="hold"/>
                                        <p:tgtEl>
                                          <p:spTgt spid="160"/>
                                        </p:tgtEl>
                                        <p:attrNameLst>
                                          <p:attrName>style.rotation</p:attrName>
                                        </p:attrNameLst>
                                      </p:cBhvr>
                                      <p:tavLst>
                                        <p:tav tm="0">
                                          <p:val>
                                            <p:fltVal val="90"/>
                                          </p:val>
                                        </p:tav>
                                        <p:tav tm="100000">
                                          <p:val>
                                            <p:fltVal val="0"/>
                                          </p:val>
                                        </p:tav>
                                      </p:tavLst>
                                    </p:anim>
                                    <p:animEffect transition="in" filter="fade">
                                      <p:cBhvr>
                                        <p:cTn id="1013" dur="1000"/>
                                        <p:tgtEl>
                                          <p:spTgt spid="160"/>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161"/>
                                        </p:tgtEl>
                                        <p:attrNameLst>
                                          <p:attrName>style.visibility</p:attrName>
                                        </p:attrNameLst>
                                      </p:cBhvr>
                                      <p:to>
                                        <p:strVal val="visible"/>
                                      </p:to>
                                    </p:set>
                                    <p:anim calcmode="lin" valueType="num">
                                      <p:cBhvr>
                                        <p:cTn id="1016" dur="1000" fill="hold"/>
                                        <p:tgtEl>
                                          <p:spTgt spid="161"/>
                                        </p:tgtEl>
                                        <p:attrNameLst>
                                          <p:attrName>ppt_w</p:attrName>
                                        </p:attrNameLst>
                                      </p:cBhvr>
                                      <p:tavLst>
                                        <p:tav tm="0">
                                          <p:val>
                                            <p:fltVal val="0"/>
                                          </p:val>
                                        </p:tav>
                                        <p:tav tm="100000">
                                          <p:val>
                                            <p:strVal val="#ppt_w"/>
                                          </p:val>
                                        </p:tav>
                                      </p:tavLst>
                                    </p:anim>
                                    <p:anim calcmode="lin" valueType="num">
                                      <p:cBhvr>
                                        <p:cTn id="1017" dur="1000" fill="hold"/>
                                        <p:tgtEl>
                                          <p:spTgt spid="161"/>
                                        </p:tgtEl>
                                        <p:attrNameLst>
                                          <p:attrName>ppt_h</p:attrName>
                                        </p:attrNameLst>
                                      </p:cBhvr>
                                      <p:tavLst>
                                        <p:tav tm="0">
                                          <p:val>
                                            <p:fltVal val="0"/>
                                          </p:val>
                                        </p:tav>
                                        <p:tav tm="100000">
                                          <p:val>
                                            <p:strVal val="#ppt_h"/>
                                          </p:val>
                                        </p:tav>
                                      </p:tavLst>
                                    </p:anim>
                                    <p:anim calcmode="lin" valueType="num">
                                      <p:cBhvr>
                                        <p:cTn id="1018" dur="1000" fill="hold"/>
                                        <p:tgtEl>
                                          <p:spTgt spid="161"/>
                                        </p:tgtEl>
                                        <p:attrNameLst>
                                          <p:attrName>style.rotation</p:attrName>
                                        </p:attrNameLst>
                                      </p:cBhvr>
                                      <p:tavLst>
                                        <p:tav tm="0">
                                          <p:val>
                                            <p:fltVal val="90"/>
                                          </p:val>
                                        </p:tav>
                                        <p:tav tm="100000">
                                          <p:val>
                                            <p:fltVal val="0"/>
                                          </p:val>
                                        </p:tav>
                                      </p:tavLst>
                                    </p:anim>
                                    <p:animEffect transition="in" filter="fade">
                                      <p:cBhvr>
                                        <p:cTn id="1019" dur="1000"/>
                                        <p:tgtEl>
                                          <p:spTgt spid="161"/>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162"/>
                                        </p:tgtEl>
                                        <p:attrNameLst>
                                          <p:attrName>style.visibility</p:attrName>
                                        </p:attrNameLst>
                                      </p:cBhvr>
                                      <p:to>
                                        <p:strVal val="visible"/>
                                      </p:to>
                                    </p:set>
                                    <p:anim calcmode="lin" valueType="num">
                                      <p:cBhvr>
                                        <p:cTn id="1022" dur="1000" fill="hold"/>
                                        <p:tgtEl>
                                          <p:spTgt spid="162"/>
                                        </p:tgtEl>
                                        <p:attrNameLst>
                                          <p:attrName>ppt_w</p:attrName>
                                        </p:attrNameLst>
                                      </p:cBhvr>
                                      <p:tavLst>
                                        <p:tav tm="0">
                                          <p:val>
                                            <p:fltVal val="0"/>
                                          </p:val>
                                        </p:tav>
                                        <p:tav tm="100000">
                                          <p:val>
                                            <p:strVal val="#ppt_w"/>
                                          </p:val>
                                        </p:tav>
                                      </p:tavLst>
                                    </p:anim>
                                    <p:anim calcmode="lin" valueType="num">
                                      <p:cBhvr>
                                        <p:cTn id="1023" dur="1000" fill="hold"/>
                                        <p:tgtEl>
                                          <p:spTgt spid="162"/>
                                        </p:tgtEl>
                                        <p:attrNameLst>
                                          <p:attrName>ppt_h</p:attrName>
                                        </p:attrNameLst>
                                      </p:cBhvr>
                                      <p:tavLst>
                                        <p:tav tm="0">
                                          <p:val>
                                            <p:fltVal val="0"/>
                                          </p:val>
                                        </p:tav>
                                        <p:tav tm="100000">
                                          <p:val>
                                            <p:strVal val="#ppt_h"/>
                                          </p:val>
                                        </p:tav>
                                      </p:tavLst>
                                    </p:anim>
                                    <p:anim calcmode="lin" valueType="num">
                                      <p:cBhvr>
                                        <p:cTn id="1024" dur="1000" fill="hold"/>
                                        <p:tgtEl>
                                          <p:spTgt spid="162"/>
                                        </p:tgtEl>
                                        <p:attrNameLst>
                                          <p:attrName>style.rotation</p:attrName>
                                        </p:attrNameLst>
                                      </p:cBhvr>
                                      <p:tavLst>
                                        <p:tav tm="0">
                                          <p:val>
                                            <p:fltVal val="90"/>
                                          </p:val>
                                        </p:tav>
                                        <p:tav tm="100000">
                                          <p:val>
                                            <p:fltVal val="0"/>
                                          </p:val>
                                        </p:tav>
                                      </p:tavLst>
                                    </p:anim>
                                    <p:animEffect transition="in" filter="fade">
                                      <p:cBhvr>
                                        <p:cTn id="1025" dur="1000"/>
                                        <p:tgtEl>
                                          <p:spTgt spid="162"/>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163"/>
                                        </p:tgtEl>
                                        <p:attrNameLst>
                                          <p:attrName>style.visibility</p:attrName>
                                        </p:attrNameLst>
                                      </p:cBhvr>
                                      <p:to>
                                        <p:strVal val="visible"/>
                                      </p:to>
                                    </p:set>
                                    <p:anim calcmode="lin" valueType="num">
                                      <p:cBhvr>
                                        <p:cTn id="1028" dur="1000" fill="hold"/>
                                        <p:tgtEl>
                                          <p:spTgt spid="163"/>
                                        </p:tgtEl>
                                        <p:attrNameLst>
                                          <p:attrName>ppt_w</p:attrName>
                                        </p:attrNameLst>
                                      </p:cBhvr>
                                      <p:tavLst>
                                        <p:tav tm="0">
                                          <p:val>
                                            <p:fltVal val="0"/>
                                          </p:val>
                                        </p:tav>
                                        <p:tav tm="100000">
                                          <p:val>
                                            <p:strVal val="#ppt_w"/>
                                          </p:val>
                                        </p:tav>
                                      </p:tavLst>
                                    </p:anim>
                                    <p:anim calcmode="lin" valueType="num">
                                      <p:cBhvr>
                                        <p:cTn id="1029" dur="1000" fill="hold"/>
                                        <p:tgtEl>
                                          <p:spTgt spid="163"/>
                                        </p:tgtEl>
                                        <p:attrNameLst>
                                          <p:attrName>ppt_h</p:attrName>
                                        </p:attrNameLst>
                                      </p:cBhvr>
                                      <p:tavLst>
                                        <p:tav tm="0">
                                          <p:val>
                                            <p:fltVal val="0"/>
                                          </p:val>
                                        </p:tav>
                                        <p:tav tm="100000">
                                          <p:val>
                                            <p:strVal val="#ppt_h"/>
                                          </p:val>
                                        </p:tav>
                                      </p:tavLst>
                                    </p:anim>
                                    <p:anim calcmode="lin" valueType="num">
                                      <p:cBhvr>
                                        <p:cTn id="1030" dur="1000" fill="hold"/>
                                        <p:tgtEl>
                                          <p:spTgt spid="163"/>
                                        </p:tgtEl>
                                        <p:attrNameLst>
                                          <p:attrName>style.rotation</p:attrName>
                                        </p:attrNameLst>
                                      </p:cBhvr>
                                      <p:tavLst>
                                        <p:tav tm="0">
                                          <p:val>
                                            <p:fltVal val="90"/>
                                          </p:val>
                                        </p:tav>
                                        <p:tav tm="100000">
                                          <p:val>
                                            <p:fltVal val="0"/>
                                          </p:val>
                                        </p:tav>
                                      </p:tavLst>
                                    </p:anim>
                                    <p:animEffect transition="in" filter="fade">
                                      <p:cBhvr>
                                        <p:cTn id="1031" dur="1000"/>
                                        <p:tgtEl>
                                          <p:spTgt spid="163"/>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164"/>
                                        </p:tgtEl>
                                        <p:attrNameLst>
                                          <p:attrName>style.visibility</p:attrName>
                                        </p:attrNameLst>
                                      </p:cBhvr>
                                      <p:to>
                                        <p:strVal val="visible"/>
                                      </p:to>
                                    </p:set>
                                    <p:anim calcmode="lin" valueType="num">
                                      <p:cBhvr>
                                        <p:cTn id="1034" dur="1000" fill="hold"/>
                                        <p:tgtEl>
                                          <p:spTgt spid="164"/>
                                        </p:tgtEl>
                                        <p:attrNameLst>
                                          <p:attrName>ppt_w</p:attrName>
                                        </p:attrNameLst>
                                      </p:cBhvr>
                                      <p:tavLst>
                                        <p:tav tm="0">
                                          <p:val>
                                            <p:fltVal val="0"/>
                                          </p:val>
                                        </p:tav>
                                        <p:tav tm="100000">
                                          <p:val>
                                            <p:strVal val="#ppt_w"/>
                                          </p:val>
                                        </p:tav>
                                      </p:tavLst>
                                    </p:anim>
                                    <p:anim calcmode="lin" valueType="num">
                                      <p:cBhvr>
                                        <p:cTn id="1035" dur="1000" fill="hold"/>
                                        <p:tgtEl>
                                          <p:spTgt spid="164"/>
                                        </p:tgtEl>
                                        <p:attrNameLst>
                                          <p:attrName>ppt_h</p:attrName>
                                        </p:attrNameLst>
                                      </p:cBhvr>
                                      <p:tavLst>
                                        <p:tav tm="0">
                                          <p:val>
                                            <p:fltVal val="0"/>
                                          </p:val>
                                        </p:tav>
                                        <p:tav tm="100000">
                                          <p:val>
                                            <p:strVal val="#ppt_h"/>
                                          </p:val>
                                        </p:tav>
                                      </p:tavLst>
                                    </p:anim>
                                    <p:anim calcmode="lin" valueType="num">
                                      <p:cBhvr>
                                        <p:cTn id="1036" dur="1000" fill="hold"/>
                                        <p:tgtEl>
                                          <p:spTgt spid="164"/>
                                        </p:tgtEl>
                                        <p:attrNameLst>
                                          <p:attrName>style.rotation</p:attrName>
                                        </p:attrNameLst>
                                      </p:cBhvr>
                                      <p:tavLst>
                                        <p:tav tm="0">
                                          <p:val>
                                            <p:fltVal val="90"/>
                                          </p:val>
                                        </p:tav>
                                        <p:tav tm="100000">
                                          <p:val>
                                            <p:fltVal val="0"/>
                                          </p:val>
                                        </p:tav>
                                      </p:tavLst>
                                    </p:anim>
                                    <p:animEffect transition="in" filter="fade">
                                      <p:cBhvr>
                                        <p:cTn id="1037" dur="1000"/>
                                        <p:tgtEl>
                                          <p:spTgt spid="164"/>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165"/>
                                        </p:tgtEl>
                                        <p:attrNameLst>
                                          <p:attrName>style.visibility</p:attrName>
                                        </p:attrNameLst>
                                      </p:cBhvr>
                                      <p:to>
                                        <p:strVal val="visible"/>
                                      </p:to>
                                    </p:set>
                                    <p:anim calcmode="lin" valueType="num">
                                      <p:cBhvr>
                                        <p:cTn id="1040" dur="1000" fill="hold"/>
                                        <p:tgtEl>
                                          <p:spTgt spid="165"/>
                                        </p:tgtEl>
                                        <p:attrNameLst>
                                          <p:attrName>ppt_w</p:attrName>
                                        </p:attrNameLst>
                                      </p:cBhvr>
                                      <p:tavLst>
                                        <p:tav tm="0">
                                          <p:val>
                                            <p:fltVal val="0"/>
                                          </p:val>
                                        </p:tav>
                                        <p:tav tm="100000">
                                          <p:val>
                                            <p:strVal val="#ppt_w"/>
                                          </p:val>
                                        </p:tav>
                                      </p:tavLst>
                                    </p:anim>
                                    <p:anim calcmode="lin" valueType="num">
                                      <p:cBhvr>
                                        <p:cTn id="1041" dur="1000" fill="hold"/>
                                        <p:tgtEl>
                                          <p:spTgt spid="165"/>
                                        </p:tgtEl>
                                        <p:attrNameLst>
                                          <p:attrName>ppt_h</p:attrName>
                                        </p:attrNameLst>
                                      </p:cBhvr>
                                      <p:tavLst>
                                        <p:tav tm="0">
                                          <p:val>
                                            <p:fltVal val="0"/>
                                          </p:val>
                                        </p:tav>
                                        <p:tav tm="100000">
                                          <p:val>
                                            <p:strVal val="#ppt_h"/>
                                          </p:val>
                                        </p:tav>
                                      </p:tavLst>
                                    </p:anim>
                                    <p:anim calcmode="lin" valueType="num">
                                      <p:cBhvr>
                                        <p:cTn id="1042" dur="1000" fill="hold"/>
                                        <p:tgtEl>
                                          <p:spTgt spid="165"/>
                                        </p:tgtEl>
                                        <p:attrNameLst>
                                          <p:attrName>style.rotation</p:attrName>
                                        </p:attrNameLst>
                                      </p:cBhvr>
                                      <p:tavLst>
                                        <p:tav tm="0">
                                          <p:val>
                                            <p:fltVal val="90"/>
                                          </p:val>
                                        </p:tav>
                                        <p:tav tm="100000">
                                          <p:val>
                                            <p:fltVal val="0"/>
                                          </p:val>
                                        </p:tav>
                                      </p:tavLst>
                                    </p:anim>
                                    <p:animEffect transition="in" filter="fade">
                                      <p:cBhvr>
                                        <p:cTn id="1043" dur="1000"/>
                                        <p:tgtEl>
                                          <p:spTgt spid="165"/>
                                        </p:tgtEl>
                                      </p:cBhvr>
                                    </p:animEffect>
                                  </p:childTnLst>
                                </p:cTn>
                              </p:par>
                              <p:par>
                                <p:cTn id="1044" presetID="42" presetClass="entr" presetSubtype="0" fill="hold" nodeType="withEffect">
                                  <p:stCondLst>
                                    <p:cond delay="0"/>
                                  </p:stCondLst>
                                  <p:childTnLst>
                                    <p:set>
                                      <p:cBhvr>
                                        <p:cTn id="1045" dur="1" fill="hold">
                                          <p:stCondLst>
                                            <p:cond delay="0"/>
                                          </p:stCondLst>
                                        </p:cTn>
                                        <p:tgtEl>
                                          <p:spTgt spid="538"/>
                                        </p:tgtEl>
                                        <p:attrNameLst>
                                          <p:attrName>style.visibility</p:attrName>
                                        </p:attrNameLst>
                                      </p:cBhvr>
                                      <p:to>
                                        <p:strVal val="visible"/>
                                      </p:to>
                                    </p:set>
                                    <p:animEffect transition="in" filter="fade">
                                      <p:cBhvr>
                                        <p:cTn id="1046" dur="1000"/>
                                        <p:tgtEl>
                                          <p:spTgt spid="538"/>
                                        </p:tgtEl>
                                      </p:cBhvr>
                                    </p:animEffect>
                                    <p:anim calcmode="lin" valueType="num">
                                      <p:cBhvr>
                                        <p:cTn id="1047" dur="1000" fill="hold"/>
                                        <p:tgtEl>
                                          <p:spTgt spid="538"/>
                                        </p:tgtEl>
                                        <p:attrNameLst>
                                          <p:attrName>ppt_x</p:attrName>
                                        </p:attrNameLst>
                                      </p:cBhvr>
                                      <p:tavLst>
                                        <p:tav tm="0">
                                          <p:val>
                                            <p:strVal val="#ppt_x"/>
                                          </p:val>
                                        </p:tav>
                                        <p:tav tm="100000">
                                          <p:val>
                                            <p:strVal val="#ppt_x"/>
                                          </p:val>
                                        </p:tav>
                                      </p:tavLst>
                                    </p:anim>
                                    <p:anim calcmode="lin" valueType="num">
                                      <p:cBhvr>
                                        <p:cTn id="1048" dur="1000" fill="hold"/>
                                        <p:tgtEl>
                                          <p:spTgt spid="538"/>
                                        </p:tgtEl>
                                        <p:attrNameLst>
                                          <p:attrName>ppt_y</p:attrName>
                                        </p:attrNameLst>
                                      </p:cBhvr>
                                      <p:tavLst>
                                        <p:tav tm="0">
                                          <p:val>
                                            <p:strVal val="#ppt_y+.1"/>
                                          </p:val>
                                        </p:tav>
                                        <p:tav tm="100000">
                                          <p:val>
                                            <p:strVal val="#ppt_y"/>
                                          </p:val>
                                        </p:tav>
                                      </p:tavLst>
                                    </p:anim>
                                  </p:childTnLst>
                                </p:cTn>
                              </p:par>
                              <p:par>
                                <p:cTn id="1049" presetID="42" presetClass="entr" presetSubtype="0" fill="hold" nodeType="withEffect">
                                  <p:stCondLst>
                                    <p:cond delay="0"/>
                                  </p:stCondLst>
                                  <p:childTnLst>
                                    <p:set>
                                      <p:cBhvr>
                                        <p:cTn id="1050" dur="1" fill="hold">
                                          <p:stCondLst>
                                            <p:cond delay="0"/>
                                          </p:stCondLst>
                                        </p:cTn>
                                        <p:tgtEl>
                                          <p:spTgt spid="541"/>
                                        </p:tgtEl>
                                        <p:attrNameLst>
                                          <p:attrName>style.visibility</p:attrName>
                                        </p:attrNameLst>
                                      </p:cBhvr>
                                      <p:to>
                                        <p:strVal val="visible"/>
                                      </p:to>
                                    </p:set>
                                    <p:animEffect transition="in" filter="fade">
                                      <p:cBhvr>
                                        <p:cTn id="1051" dur="1000"/>
                                        <p:tgtEl>
                                          <p:spTgt spid="541"/>
                                        </p:tgtEl>
                                      </p:cBhvr>
                                    </p:animEffect>
                                    <p:anim calcmode="lin" valueType="num">
                                      <p:cBhvr>
                                        <p:cTn id="1052" dur="1000" fill="hold"/>
                                        <p:tgtEl>
                                          <p:spTgt spid="541"/>
                                        </p:tgtEl>
                                        <p:attrNameLst>
                                          <p:attrName>ppt_x</p:attrName>
                                        </p:attrNameLst>
                                      </p:cBhvr>
                                      <p:tavLst>
                                        <p:tav tm="0">
                                          <p:val>
                                            <p:strVal val="#ppt_x"/>
                                          </p:val>
                                        </p:tav>
                                        <p:tav tm="100000">
                                          <p:val>
                                            <p:strVal val="#ppt_x"/>
                                          </p:val>
                                        </p:tav>
                                      </p:tavLst>
                                    </p:anim>
                                    <p:anim calcmode="lin" valueType="num">
                                      <p:cBhvr>
                                        <p:cTn id="1053" dur="1000" fill="hold"/>
                                        <p:tgtEl>
                                          <p:spTgt spid="541"/>
                                        </p:tgtEl>
                                        <p:attrNameLst>
                                          <p:attrName>ppt_y</p:attrName>
                                        </p:attrNameLst>
                                      </p:cBhvr>
                                      <p:tavLst>
                                        <p:tav tm="0">
                                          <p:val>
                                            <p:strVal val="#ppt_y+.1"/>
                                          </p:val>
                                        </p:tav>
                                        <p:tav tm="100000">
                                          <p:val>
                                            <p:strVal val="#ppt_y"/>
                                          </p:val>
                                        </p:tav>
                                      </p:tavLst>
                                    </p:anim>
                                  </p:childTnLst>
                                </p:cTn>
                              </p:par>
                              <p:par>
                                <p:cTn id="1054" presetID="42" presetClass="entr" presetSubtype="0" fill="hold" nodeType="withEffect">
                                  <p:stCondLst>
                                    <p:cond delay="0"/>
                                  </p:stCondLst>
                                  <p:childTnLst>
                                    <p:set>
                                      <p:cBhvr>
                                        <p:cTn id="1055" dur="1" fill="hold">
                                          <p:stCondLst>
                                            <p:cond delay="0"/>
                                          </p:stCondLst>
                                        </p:cTn>
                                        <p:tgtEl>
                                          <p:spTgt spid="544"/>
                                        </p:tgtEl>
                                        <p:attrNameLst>
                                          <p:attrName>style.visibility</p:attrName>
                                        </p:attrNameLst>
                                      </p:cBhvr>
                                      <p:to>
                                        <p:strVal val="visible"/>
                                      </p:to>
                                    </p:set>
                                    <p:animEffect transition="in" filter="fade">
                                      <p:cBhvr>
                                        <p:cTn id="1056" dur="1000"/>
                                        <p:tgtEl>
                                          <p:spTgt spid="544"/>
                                        </p:tgtEl>
                                      </p:cBhvr>
                                    </p:animEffect>
                                    <p:anim calcmode="lin" valueType="num">
                                      <p:cBhvr>
                                        <p:cTn id="1057" dur="1000" fill="hold"/>
                                        <p:tgtEl>
                                          <p:spTgt spid="544"/>
                                        </p:tgtEl>
                                        <p:attrNameLst>
                                          <p:attrName>ppt_x</p:attrName>
                                        </p:attrNameLst>
                                      </p:cBhvr>
                                      <p:tavLst>
                                        <p:tav tm="0">
                                          <p:val>
                                            <p:strVal val="#ppt_x"/>
                                          </p:val>
                                        </p:tav>
                                        <p:tav tm="100000">
                                          <p:val>
                                            <p:strVal val="#ppt_x"/>
                                          </p:val>
                                        </p:tav>
                                      </p:tavLst>
                                    </p:anim>
                                    <p:anim calcmode="lin" valueType="num">
                                      <p:cBhvr>
                                        <p:cTn id="1058" dur="1000" fill="hold"/>
                                        <p:tgtEl>
                                          <p:spTgt spid="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518" grpId="0" animBg="1"/>
      <p:bldP spid="518" grpId="1" animBg="1"/>
      <p:bldP spid="518" grpId="2" animBg="1"/>
      <p:bldP spid="519" grpId="0" animBg="1"/>
      <p:bldP spid="519" grpId="1" animBg="1"/>
      <p:bldP spid="520" grpId="0" animBg="1"/>
      <p:bldP spid="520" grpId="1" animBg="1"/>
      <p:bldP spid="521" grpId="0" animBg="1"/>
      <p:bldP spid="521" grpId="1" animBg="1"/>
      <p:bldP spid="521" grpId="2" animBg="1"/>
      <p:bldP spid="522" grpId="0"/>
      <p:bldP spid="522" grpId="1"/>
      <p:bldP spid="5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21">
            <a:extLst>
              <a:ext uri="{FF2B5EF4-FFF2-40B4-BE49-F238E27FC236}">
                <a16:creationId xmlns:a16="http://schemas.microsoft.com/office/drawing/2014/main" id="{EE4EA5B6-D3D0-49A0-85C4-B6FC91C0124D}"/>
              </a:ext>
            </a:extLst>
          </p:cNvPr>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3" name="组合 2">
            <a:extLst>
              <a:ext uri="{FF2B5EF4-FFF2-40B4-BE49-F238E27FC236}">
                <a16:creationId xmlns:a16="http://schemas.microsoft.com/office/drawing/2014/main" id="{50D2D5DD-9112-4098-96E9-2E31003A07C3}"/>
              </a:ext>
            </a:extLst>
          </p:cNvPr>
          <p:cNvGrpSpPr/>
          <p:nvPr/>
        </p:nvGrpSpPr>
        <p:grpSpPr>
          <a:xfrm>
            <a:off x="-605826" y="4125608"/>
            <a:ext cx="4718253" cy="3539719"/>
            <a:chOff x="-605826" y="4125608"/>
            <a:chExt cx="4718253" cy="3539719"/>
          </a:xfrm>
        </p:grpSpPr>
        <p:sp>
          <p:nvSpPr>
            <p:cNvPr id="4" name="Freeform 190">
              <a:extLst>
                <a:ext uri="{FF2B5EF4-FFF2-40B4-BE49-F238E27FC236}">
                  <a16:creationId xmlns:a16="http://schemas.microsoft.com/office/drawing/2014/main" id="{0F2112FD-27EC-4213-8277-BF8FA019365C}"/>
                </a:ext>
              </a:extLst>
            </p:cNvPr>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191">
              <a:extLst>
                <a:ext uri="{FF2B5EF4-FFF2-40B4-BE49-F238E27FC236}">
                  <a16:creationId xmlns:a16="http://schemas.microsoft.com/office/drawing/2014/main" id="{E2F8C3A3-7F96-4517-9F29-865CEA22DD0D}"/>
                </a:ext>
              </a:extLst>
            </p:cNvPr>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92">
              <a:extLst>
                <a:ext uri="{FF2B5EF4-FFF2-40B4-BE49-F238E27FC236}">
                  <a16:creationId xmlns:a16="http://schemas.microsoft.com/office/drawing/2014/main" id="{1BAA382C-3288-455B-A40C-FA5722C808AA}"/>
                </a:ext>
              </a:extLst>
            </p:cNvPr>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93">
              <a:extLst>
                <a:ext uri="{FF2B5EF4-FFF2-40B4-BE49-F238E27FC236}">
                  <a16:creationId xmlns:a16="http://schemas.microsoft.com/office/drawing/2014/main" id="{248FA2B1-0BDF-4F63-9360-B09C621FBE42}"/>
                </a:ext>
              </a:extLst>
            </p:cNvPr>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94">
              <a:extLst>
                <a:ext uri="{FF2B5EF4-FFF2-40B4-BE49-F238E27FC236}">
                  <a16:creationId xmlns:a16="http://schemas.microsoft.com/office/drawing/2014/main" id="{25BC3A1A-833F-4289-8FAA-6449F2D95EF2}"/>
                </a:ext>
              </a:extLst>
            </p:cNvPr>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195">
              <a:extLst>
                <a:ext uri="{FF2B5EF4-FFF2-40B4-BE49-F238E27FC236}">
                  <a16:creationId xmlns:a16="http://schemas.microsoft.com/office/drawing/2014/main" id="{834C4224-BF31-46DD-97BC-D820D6823E8D}"/>
                </a:ext>
              </a:extLst>
            </p:cNvPr>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96">
              <a:extLst>
                <a:ext uri="{FF2B5EF4-FFF2-40B4-BE49-F238E27FC236}">
                  <a16:creationId xmlns:a16="http://schemas.microsoft.com/office/drawing/2014/main" id="{0C9B6C26-F624-4AF6-9E52-8A750DA4A704}"/>
                </a:ext>
              </a:extLst>
            </p:cNvPr>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97">
              <a:extLst>
                <a:ext uri="{FF2B5EF4-FFF2-40B4-BE49-F238E27FC236}">
                  <a16:creationId xmlns:a16="http://schemas.microsoft.com/office/drawing/2014/main" id="{C9340706-DF62-4885-8F65-39C019DEE2DE}"/>
                </a:ext>
              </a:extLst>
            </p:cNvPr>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98">
              <a:extLst>
                <a:ext uri="{FF2B5EF4-FFF2-40B4-BE49-F238E27FC236}">
                  <a16:creationId xmlns:a16="http://schemas.microsoft.com/office/drawing/2014/main" id="{3807E500-2011-47C9-84E2-1300FAE994BD}"/>
                </a:ext>
              </a:extLst>
            </p:cNvPr>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99">
              <a:extLst>
                <a:ext uri="{FF2B5EF4-FFF2-40B4-BE49-F238E27FC236}">
                  <a16:creationId xmlns:a16="http://schemas.microsoft.com/office/drawing/2014/main" id="{445E29A0-C694-460B-BD8D-092ECCD30905}"/>
                </a:ext>
              </a:extLst>
            </p:cNvPr>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0">
              <a:extLst>
                <a:ext uri="{FF2B5EF4-FFF2-40B4-BE49-F238E27FC236}">
                  <a16:creationId xmlns:a16="http://schemas.microsoft.com/office/drawing/2014/main" id="{8EED2BC8-9151-4A39-B836-0179F1F4163A}"/>
                </a:ext>
              </a:extLst>
            </p:cNvPr>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201">
              <a:extLst>
                <a:ext uri="{FF2B5EF4-FFF2-40B4-BE49-F238E27FC236}">
                  <a16:creationId xmlns:a16="http://schemas.microsoft.com/office/drawing/2014/main" id="{0925E7FD-C86F-4CA6-8227-6C22CB9D1F26}"/>
                </a:ext>
              </a:extLst>
            </p:cNvPr>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02">
              <a:extLst>
                <a:ext uri="{FF2B5EF4-FFF2-40B4-BE49-F238E27FC236}">
                  <a16:creationId xmlns:a16="http://schemas.microsoft.com/office/drawing/2014/main" id="{8B26EDBB-331F-43A4-8C51-3FFEC4999383}"/>
                </a:ext>
              </a:extLst>
            </p:cNvPr>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3">
              <a:extLst>
                <a:ext uri="{FF2B5EF4-FFF2-40B4-BE49-F238E27FC236}">
                  <a16:creationId xmlns:a16="http://schemas.microsoft.com/office/drawing/2014/main" id="{1CC0DFBC-B417-4974-A70B-DC02A9E68FC7}"/>
                </a:ext>
              </a:extLst>
            </p:cNvPr>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204">
              <a:extLst>
                <a:ext uri="{FF2B5EF4-FFF2-40B4-BE49-F238E27FC236}">
                  <a16:creationId xmlns:a16="http://schemas.microsoft.com/office/drawing/2014/main" id="{3ED48657-0904-4714-9F52-8F617703D33C}"/>
                </a:ext>
              </a:extLst>
            </p:cNvPr>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205">
              <a:extLst>
                <a:ext uri="{FF2B5EF4-FFF2-40B4-BE49-F238E27FC236}">
                  <a16:creationId xmlns:a16="http://schemas.microsoft.com/office/drawing/2014/main" id="{699FBC36-43BE-4278-8740-BFD9D1B36260}"/>
                </a:ext>
              </a:extLst>
            </p:cNvPr>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6">
              <a:extLst>
                <a:ext uri="{FF2B5EF4-FFF2-40B4-BE49-F238E27FC236}">
                  <a16:creationId xmlns:a16="http://schemas.microsoft.com/office/drawing/2014/main" id="{7571033B-47FF-43C0-AE64-3E2EC6FAF56B}"/>
                </a:ext>
              </a:extLst>
            </p:cNvPr>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7">
              <a:extLst>
                <a:ext uri="{FF2B5EF4-FFF2-40B4-BE49-F238E27FC236}">
                  <a16:creationId xmlns:a16="http://schemas.microsoft.com/office/drawing/2014/main" id="{8F179A5A-C5D1-43EC-BC81-78DBD41D6B52}"/>
                </a:ext>
              </a:extLst>
            </p:cNvPr>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8">
              <a:extLst>
                <a:ext uri="{FF2B5EF4-FFF2-40B4-BE49-F238E27FC236}">
                  <a16:creationId xmlns:a16="http://schemas.microsoft.com/office/drawing/2014/main" id="{CE137F08-A812-41AD-A445-8A85EA86E57A}"/>
                </a:ext>
              </a:extLst>
            </p:cNvPr>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09">
              <a:extLst>
                <a:ext uri="{FF2B5EF4-FFF2-40B4-BE49-F238E27FC236}">
                  <a16:creationId xmlns:a16="http://schemas.microsoft.com/office/drawing/2014/main" id="{D9B7D78A-8DD1-4FDA-AC04-6345CBB9F275}"/>
                </a:ext>
              </a:extLst>
            </p:cNvPr>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0">
              <a:extLst>
                <a:ext uri="{FF2B5EF4-FFF2-40B4-BE49-F238E27FC236}">
                  <a16:creationId xmlns:a16="http://schemas.microsoft.com/office/drawing/2014/main" id="{1EDF1D9A-0AA7-4D3E-9ABA-C1A194CD55AA}"/>
                </a:ext>
              </a:extLst>
            </p:cNvPr>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11">
              <a:extLst>
                <a:ext uri="{FF2B5EF4-FFF2-40B4-BE49-F238E27FC236}">
                  <a16:creationId xmlns:a16="http://schemas.microsoft.com/office/drawing/2014/main" id="{6CAB125B-AA2C-45C1-85A7-46A82D5C29B8}"/>
                </a:ext>
              </a:extLst>
            </p:cNvPr>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13">
              <a:extLst>
                <a:ext uri="{FF2B5EF4-FFF2-40B4-BE49-F238E27FC236}">
                  <a16:creationId xmlns:a16="http://schemas.microsoft.com/office/drawing/2014/main" id="{A154AD2D-6B2C-492C-B44A-AD151049595E}"/>
                </a:ext>
              </a:extLst>
            </p:cNvPr>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14">
              <a:extLst>
                <a:ext uri="{FF2B5EF4-FFF2-40B4-BE49-F238E27FC236}">
                  <a16:creationId xmlns:a16="http://schemas.microsoft.com/office/drawing/2014/main" id="{052CB9A2-C881-4656-BB3A-8D26EF300990}"/>
                </a:ext>
              </a:extLst>
            </p:cNvPr>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15">
              <a:extLst>
                <a:ext uri="{FF2B5EF4-FFF2-40B4-BE49-F238E27FC236}">
                  <a16:creationId xmlns:a16="http://schemas.microsoft.com/office/drawing/2014/main" id="{C9D39D02-D184-43C9-A665-DA1F2560F878}"/>
                </a:ext>
              </a:extLst>
            </p:cNvPr>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16">
              <a:extLst>
                <a:ext uri="{FF2B5EF4-FFF2-40B4-BE49-F238E27FC236}">
                  <a16:creationId xmlns:a16="http://schemas.microsoft.com/office/drawing/2014/main" id="{7AEE227C-1D4C-4F90-97DE-88A9449CA0D6}"/>
                </a:ext>
              </a:extLst>
            </p:cNvPr>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17">
              <a:extLst>
                <a:ext uri="{FF2B5EF4-FFF2-40B4-BE49-F238E27FC236}">
                  <a16:creationId xmlns:a16="http://schemas.microsoft.com/office/drawing/2014/main" id="{32F1CEC6-39A0-4BCF-B277-5C38767892D7}"/>
                </a:ext>
              </a:extLst>
            </p:cNvPr>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18">
              <a:extLst>
                <a:ext uri="{FF2B5EF4-FFF2-40B4-BE49-F238E27FC236}">
                  <a16:creationId xmlns:a16="http://schemas.microsoft.com/office/drawing/2014/main" id="{1EF07A21-E1F9-4528-A80D-C1DD77BE1B52}"/>
                </a:ext>
              </a:extLst>
            </p:cNvPr>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219">
              <a:extLst>
                <a:ext uri="{FF2B5EF4-FFF2-40B4-BE49-F238E27FC236}">
                  <a16:creationId xmlns:a16="http://schemas.microsoft.com/office/drawing/2014/main" id="{09974A63-B066-4498-8170-F5643DF60AB1}"/>
                </a:ext>
              </a:extLst>
            </p:cNvPr>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220">
              <a:extLst>
                <a:ext uri="{FF2B5EF4-FFF2-40B4-BE49-F238E27FC236}">
                  <a16:creationId xmlns:a16="http://schemas.microsoft.com/office/drawing/2014/main" id="{D125A096-3247-4225-8136-51A531CF69F3}"/>
                </a:ext>
              </a:extLst>
            </p:cNvPr>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22">
              <a:extLst>
                <a:ext uri="{FF2B5EF4-FFF2-40B4-BE49-F238E27FC236}">
                  <a16:creationId xmlns:a16="http://schemas.microsoft.com/office/drawing/2014/main" id="{4B97ACA4-D8EF-459F-B015-F95D0A5FE594}"/>
                </a:ext>
              </a:extLst>
            </p:cNvPr>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23">
              <a:extLst>
                <a:ext uri="{FF2B5EF4-FFF2-40B4-BE49-F238E27FC236}">
                  <a16:creationId xmlns:a16="http://schemas.microsoft.com/office/drawing/2014/main" id="{9E9EDA03-0C97-4CAC-BD31-DE682BB5E6D9}"/>
                </a:ext>
              </a:extLst>
            </p:cNvPr>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224">
              <a:extLst>
                <a:ext uri="{FF2B5EF4-FFF2-40B4-BE49-F238E27FC236}">
                  <a16:creationId xmlns:a16="http://schemas.microsoft.com/office/drawing/2014/main" id="{9B252269-7B28-4316-92B0-8C1A2558E41E}"/>
                </a:ext>
              </a:extLst>
            </p:cNvPr>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25">
              <a:extLst>
                <a:ext uri="{FF2B5EF4-FFF2-40B4-BE49-F238E27FC236}">
                  <a16:creationId xmlns:a16="http://schemas.microsoft.com/office/drawing/2014/main" id="{58A93E67-019D-4507-AE49-364C20E96DD7}"/>
                </a:ext>
              </a:extLst>
            </p:cNvPr>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26">
              <a:extLst>
                <a:ext uri="{FF2B5EF4-FFF2-40B4-BE49-F238E27FC236}">
                  <a16:creationId xmlns:a16="http://schemas.microsoft.com/office/drawing/2014/main" id="{A7E0D8F4-AC6D-4EC6-8921-2A06B9009F8B}"/>
                </a:ext>
              </a:extLst>
            </p:cNvPr>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227">
              <a:extLst>
                <a:ext uri="{FF2B5EF4-FFF2-40B4-BE49-F238E27FC236}">
                  <a16:creationId xmlns:a16="http://schemas.microsoft.com/office/drawing/2014/main" id="{3D411C6C-CF3A-4F43-986B-7DD11B71FA7F}"/>
                </a:ext>
              </a:extLst>
            </p:cNvPr>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228">
              <a:extLst>
                <a:ext uri="{FF2B5EF4-FFF2-40B4-BE49-F238E27FC236}">
                  <a16:creationId xmlns:a16="http://schemas.microsoft.com/office/drawing/2014/main" id="{D08ECAC8-7A1F-4FEF-9813-98855D897AC5}"/>
                </a:ext>
              </a:extLst>
            </p:cNvPr>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229">
              <a:extLst>
                <a:ext uri="{FF2B5EF4-FFF2-40B4-BE49-F238E27FC236}">
                  <a16:creationId xmlns:a16="http://schemas.microsoft.com/office/drawing/2014/main" id="{BDD13AD6-037F-4D7D-9AD7-58A9F9B284C0}"/>
                </a:ext>
              </a:extLst>
            </p:cNvPr>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230">
              <a:extLst>
                <a:ext uri="{FF2B5EF4-FFF2-40B4-BE49-F238E27FC236}">
                  <a16:creationId xmlns:a16="http://schemas.microsoft.com/office/drawing/2014/main" id="{0EA59A2E-013F-4259-BB90-145EBE2BE13E}"/>
                </a:ext>
              </a:extLst>
            </p:cNvPr>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31">
              <a:extLst>
                <a:ext uri="{FF2B5EF4-FFF2-40B4-BE49-F238E27FC236}">
                  <a16:creationId xmlns:a16="http://schemas.microsoft.com/office/drawing/2014/main" id="{D3197236-F9D8-455F-BD78-EB3FF7B939F3}"/>
                </a:ext>
              </a:extLst>
            </p:cNvPr>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232">
              <a:extLst>
                <a:ext uri="{FF2B5EF4-FFF2-40B4-BE49-F238E27FC236}">
                  <a16:creationId xmlns:a16="http://schemas.microsoft.com/office/drawing/2014/main" id="{305CB3D0-29B2-490B-93CE-31F42CEC81F2}"/>
                </a:ext>
              </a:extLst>
            </p:cNvPr>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33">
              <a:extLst>
                <a:ext uri="{FF2B5EF4-FFF2-40B4-BE49-F238E27FC236}">
                  <a16:creationId xmlns:a16="http://schemas.microsoft.com/office/drawing/2014/main" id="{0994CAAC-603D-4C62-8311-ADCA8DE6D0B8}"/>
                </a:ext>
              </a:extLst>
            </p:cNvPr>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234">
              <a:extLst>
                <a:ext uri="{FF2B5EF4-FFF2-40B4-BE49-F238E27FC236}">
                  <a16:creationId xmlns:a16="http://schemas.microsoft.com/office/drawing/2014/main" id="{17A6B87D-0B9F-4346-A071-FE6D0562F003}"/>
                </a:ext>
              </a:extLst>
            </p:cNvPr>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235">
              <a:extLst>
                <a:ext uri="{FF2B5EF4-FFF2-40B4-BE49-F238E27FC236}">
                  <a16:creationId xmlns:a16="http://schemas.microsoft.com/office/drawing/2014/main" id="{07D75356-3710-4B6D-863C-16929D789018}"/>
                </a:ext>
              </a:extLst>
            </p:cNvPr>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236">
              <a:extLst>
                <a:ext uri="{FF2B5EF4-FFF2-40B4-BE49-F238E27FC236}">
                  <a16:creationId xmlns:a16="http://schemas.microsoft.com/office/drawing/2014/main" id="{1C2BB5C1-8788-4148-8A1E-D947A7DB16E0}"/>
                </a:ext>
              </a:extLst>
            </p:cNvPr>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9" name="椭圆 48">
            <a:extLst>
              <a:ext uri="{FF2B5EF4-FFF2-40B4-BE49-F238E27FC236}">
                <a16:creationId xmlns:a16="http://schemas.microsoft.com/office/drawing/2014/main" id="{BDDDA68B-7894-478C-A623-D5EB75C1E8AC}"/>
              </a:ext>
            </a:extLst>
          </p:cNvPr>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任意多边形 61">
            <a:extLst>
              <a:ext uri="{FF2B5EF4-FFF2-40B4-BE49-F238E27FC236}">
                <a16:creationId xmlns:a16="http://schemas.microsoft.com/office/drawing/2014/main" id="{DAAE9874-6442-40C6-BFC5-A91EB8C3F58E}"/>
              </a:ext>
            </a:extLst>
          </p:cNvPr>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任意多边形 63">
            <a:extLst>
              <a:ext uri="{FF2B5EF4-FFF2-40B4-BE49-F238E27FC236}">
                <a16:creationId xmlns:a16="http://schemas.microsoft.com/office/drawing/2014/main" id="{2A056D10-FE4F-4715-9469-B354CEB2BD0C}"/>
              </a:ext>
            </a:extLst>
          </p:cNvPr>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加号 51">
            <a:extLst>
              <a:ext uri="{FF2B5EF4-FFF2-40B4-BE49-F238E27FC236}">
                <a16:creationId xmlns:a16="http://schemas.microsoft.com/office/drawing/2014/main" id="{FE1568E4-0F9D-4F41-993D-D2E3E96BA106}"/>
              </a:ext>
            </a:extLst>
          </p:cNvPr>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等于号 66">
            <a:extLst>
              <a:ext uri="{FF2B5EF4-FFF2-40B4-BE49-F238E27FC236}">
                <a16:creationId xmlns:a16="http://schemas.microsoft.com/office/drawing/2014/main" id="{5B0A6CFC-6634-445B-A511-E191B82724A1}"/>
              </a:ext>
            </a:extLst>
          </p:cNvPr>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4" name="文本框 53">
            <a:extLst>
              <a:ext uri="{FF2B5EF4-FFF2-40B4-BE49-F238E27FC236}">
                <a16:creationId xmlns:a16="http://schemas.microsoft.com/office/drawing/2014/main" id="{02E6C9AA-0E0F-4A38-897F-C4D5D734FF79}"/>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01</a:t>
            </a:r>
            <a:endParaRPr lang="zh-CN" altLang="en-US" dirty="0">
              <a:sym typeface="+mn-lt"/>
            </a:endParaRPr>
          </a:p>
        </p:txBody>
      </p:sp>
      <p:cxnSp>
        <p:nvCxnSpPr>
          <p:cNvPr id="55" name="直接连接符 54">
            <a:extLst>
              <a:ext uri="{FF2B5EF4-FFF2-40B4-BE49-F238E27FC236}">
                <a16:creationId xmlns:a16="http://schemas.microsoft.com/office/drawing/2014/main" id="{5BB67BB8-207A-466A-B178-EF73040C7C9C}"/>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A02FBB68-96FD-401D-8ACD-3C8ABE011EC1}"/>
              </a:ext>
            </a:extLst>
          </p:cNvPr>
          <p:cNvSpPr/>
          <p:nvPr/>
        </p:nvSpPr>
        <p:spPr>
          <a:xfrm>
            <a:off x="9211885" y="3562933"/>
            <a:ext cx="1018677" cy="369332"/>
          </a:xfrm>
          <a:prstGeom prst="rect">
            <a:avLst/>
          </a:prstGeom>
        </p:spPr>
        <p:txBody>
          <a:bodyPr wrap="none">
            <a:spAutoFit/>
          </a:bodyPr>
          <a:lstStyle/>
          <a:p>
            <a:pPr algn="ctr"/>
            <a:r>
              <a:rPr lang="en-US" altLang="zh-CN" dirty="0" err="1">
                <a:solidFill>
                  <a:schemeClr val="bg1"/>
                </a:solidFill>
                <a:cs typeface="+mn-ea"/>
                <a:sym typeface="+mn-lt"/>
              </a:rPr>
              <a:t>Wechat</a:t>
            </a:r>
            <a:endParaRPr lang="zh-CN" altLang="en-US" dirty="0">
              <a:solidFill>
                <a:schemeClr val="bg1"/>
              </a:solidFill>
              <a:cs typeface="+mn-ea"/>
              <a:sym typeface="+mn-lt"/>
            </a:endParaRPr>
          </a:p>
        </p:txBody>
      </p:sp>
      <p:sp>
        <p:nvSpPr>
          <p:cNvPr id="57" name="矩形 56">
            <a:extLst>
              <a:ext uri="{FF2B5EF4-FFF2-40B4-BE49-F238E27FC236}">
                <a16:creationId xmlns:a16="http://schemas.microsoft.com/office/drawing/2014/main" id="{F03A4D88-588C-4D0B-B569-B2F144498D62}"/>
              </a:ext>
            </a:extLst>
          </p:cNvPr>
          <p:cNvSpPr/>
          <p:nvPr/>
        </p:nvSpPr>
        <p:spPr>
          <a:xfrm>
            <a:off x="2656005" y="3562933"/>
            <a:ext cx="1148841" cy="369332"/>
          </a:xfrm>
          <a:prstGeom prst="rect">
            <a:avLst/>
          </a:prstGeom>
        </p:spPr>
        <p:txBody>
          <a:bodyPr wrap="none">
            <a:spAutoFit/>
          </a:bodyPr>
          <a:lstStyle/>
          <a:p>
            <a:pPr algn="ctr"/>
            <a:r>
              <a:rPr lang="en-US" altLang="zh-CN" dirty="0" err="1">
                <a:solidFill>
                  <a:schemeClr val="bg1"/>
                </a:solidFill>
                <a:cs typeface="+mn-ea"/>
                <a:sym typeface="+mn-lt"/>
              </a:rPr>
              <a:t>Pengyou</a:t>
            </a:r>
            <a:endParaRPr lang="zh-CN" altLang="en-US" dirty="0">
              <a:solidFill>
                <a:schemeClr val="bg1"/>
              </a:solidFill>
              <a:cs typeface="+mn-ea"/>
              <a:sym typeface="+mn-lt"/>
            </a:endParaRPr>
          </a:p>
        </p:txBody>
      </p:sp>
      <p:sp>
        <p:nvSpPr>
          <p:cNvPr id="58" name="矩形 57">
            <a:extLst>
              <a:ext uri="{FF2B5EF4-FFF2-40B4-BE49-F238E27FC236}">
                <a16:creationId xmlns:a16="http://schemas.microsoft.com/office/drawing/2014/main" id="{1EF3A666-CED2-4441-9744-2187C1135CE9}"/>
              </a:ext>
            </a:extLst>
          </p:cNvPr>
          <p:cNvSpPr/>
          <p:nvPr/>
        </p:nvSpPr>
        <p:spPr>
          <a:xfrm>
            <a:off x="6025044" y="3562933"/>
            <a:ext cx="973280" cy="369332"/>
          </a:xfrm>
          <a:prstGeom prst="rect">
            <a:avLst/>
          </a:prstGeom>
        </p:spPr>
        <p:txBody>
          <a:bodyPr wrap="none">
            <a:spAutoFit/>
          </a:bodyPr>
          <a:lstStyle/>
          <a:p>
            <a:pPr algn="ctr"/>
            <a:r>
              <a:rPr lang="en-US" altLang="zh-CN" dirty="0" err="1">
                <a:solidFill>
                  <a:schemeClr val="bg1"/>
                </a:solidFill>
                <a:cs typeface="+mn-ea"/>
                <a:sym typeface="+mn-lt"/>
              </a:rPr>
              <a:t>Tengxu</a:t>
            </a:r>
            <a:endParaRPr lang="zh-CN" altLang="en-US" dirty="0">
              <a:solidFill>
                <a:schemeClr val="bg1"/>
              </a:solidFill>
              <a:cs typeface="+mn-ea"/>
              <a:sym typeface="+mn-lt"/>
            </a:endParaRPr>
          </a:p>
        </p:txBody>
      </p:sp>
      <p:grpSp>
        <p:nvGrpSpPr>
          <p:cNvPr id="59" name="组合 58">
            <a:extLst>
              <a:ext uri="{FF2B5EF4-FFF2-40B4-BE49-F238E27FC236}">
                <a16:creationId xmlns:a16="http://schemas.microsoft.com/office/drawing/2014/main" id="{0A7D13C7-B797-414A-BF3F-06E9057ACF5D}"/>
              </a:ext>
            </a:extLst>
          </p:cNvPr>
          <p:cNvGrpSpPr/>
          <p:nvPr/>
        </p:nvGrpSpPr>
        <p:grpSpPr>
          <a:xfrm>
            <a:off x="6285062" y="3011808"/>
            <a:ext cx="453245" cy="428833"/>
            <a:chOff x="4760915" y="138333"/>
            <a:chExt cx="801339" cy="758179"/>
          </a:xfrm>
          <a:solidFill>
            <a:schemeClr val="bg1"/>
          </a:solidFill>
        </p:grpSpPr>
        <p:sp>
          <p:nvSpPr>
            <p:cNvPr id="60" name="Freeform 6">
              <a:extLst>
                <a:ext uri="{FF2B5EF4-FFF2-40B4-BE49-F238E27FC236}">
                  <a16:creationId xmlns:a16="http://schemas.microsoft.com/office/drawing/2014/main" id="{CC74BF16-F9A2-40B7-8B5A-13E68B5393E3}"/>
                </a:ext>
              </a:extLst>
            </p:cNvPr>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1" name="Freeform 7">
              <a:extLst>
                <a:ext uri="{FF2B5EF4-FFF2-40B4-BE49-F238E27FC236}">
                  <a16:creationId xmlns:a16="http://schemas.microsoft.com/office/drawing/2014/main" id="{0CDFE6D0-D8FC-4A35-8C47-716C225F1285}"/>
                </a:ext>
              </a:extLst>
            </p:cNvPr>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2" name="Freeform 8">
              <a:extLst>
                <a:ext uri="{FF2B5EF4-FFF2-40B4-BE49-F238E27FC236}">
                  <a16:creationId xmlns:a16="http://schemas.microsoft.com/office/drawing/2014/main" id="{D0F1E14F-7AAC-4E90-9ECC-3EA4BEDAB8DD}"/>
                </a:ext>
              </a:extLst>
            </p:cNvPr>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3" name="Freeform 9">
              <a:extLst>
                <a:ext uri="{FF2B5EF4-FFF2-40B4-BE49-F238E27FC236}">
                  <a16:creationId xmlns:a16="http://schemas.microsoft.com/office/drawing/2014/main" id="{B6311662-90A5-4979-87C9-19E3A4DF1B06}"/>
                </a:ext>
              </a:extLst>
            </p:cNvPr>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64" name="组合 63">
            <a:extLst>
              <a:ext uri="{FF2B5EF4-FFF2-40B4-BE49-F238E27FC236}">
                <a16:creationId xmlns:a16="http://schemas.microsoft.com/office/drawing/2014/main" id="{738399F0-B3E8-4730-BD06-C9875442908B}"/>
              </a:ext>
            </a:extLst>
          </p:cNvPr>
          <p:cNvGrpSpPr/>
          <p:nvPr/>
        </p:nvGrpSpPr>
        <p:grpSpPr>
          <a:xfrm>
            <a:off x="9488201" y="3035369"/>
            <a:ext cx="466043" cy="381711"/>
            <a:chOff x="8770487" y="148403"/>
            <a:chExt cx="906362" cy="742354"/>
          </a:xfrm>
          <a:solidFill>
            <a:schemeClr val="bg1"/>
          </a:solidFill>
        </p:grpSpPr>
        <p:sp>
          <p:nvSpPr>
            <p:cNvPr id="65" name="Freeform 10">
              <a:extLst>
                <a:ext uri="{FF2B5EF4-FFF2-40B4-BE49-F238E27FC236}">
                  <a16:creationId xmlns:a16="http://schemas.microsoft.com/office/drawing/2014/main" id="{3E75C854-63BE-4E3D-8EBA-22A3F02274A9}"/>
                </a:ext>
              </a:extLst>
            </p:cNvPr>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6" name="Freeform 11">
              <a:extLst>
                <a:ext uri="{FF2B5EF4-FFF2-40B4-BE49-F238E27FC236}">
                  <a16:creationId xmlns:a16="http://schemas.microsoft.com/office/drawing/2014/main" id="{EB1C58A4-6F2F-4D46-BB9B-BCD0F7460E52}"/>
                </a:ext>
              </a:extLst>
            </p:cNvPr>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67" name="组合 66">
            <a:extLst>
              <a:ext uri="{FF2B5EF4-FFF2-40B4-BE49-F238E27FC236}">
                <a16:creationId xmlns:a16="http://schemas.microsoft.com/office/drawing/2014/main" id="{3687D3FF-30FC-4A16-8BBA-14F9710A65BA}"/>
              </a:ext>
            </a:extLst>
          </p:cNvPr>
          <p:cNvGrpSpPr/>
          <p:nvPr/>
        </p:nvGrpSpPr>
        <p:grpSpPr>
          <a:xfrm>
            <a:off x="3003819" y="3024544"/>
            <a:ext cx="453211" cy="431242"/>
            <a:chOff x="3633283" y="1797907"/>
            <a:chExt cx="603224" cy="573983"/>
          </a:xfrm>
          <a:solidFill>
            <a:schemeClr val="bg1"/>
          </a:solidFill>
        </p:grpSpPr>
        <p:sp>
          <p:nvSpPr>
            <p:cNvPr id="68" name="Freeform 35">
              <a:extLst>
                <a:ext uri="{FF2B5EF4-FFF2-40B4-BE49-F238E27FC236}">
                  <a16:creationId xmlns:a16="http://schemas.microsoft.com/office/drawing/2014/main" id="{CF2F5D57-08E1-4238-9B8A-6AD3E292E998}"/>
                </a:ext>
              </a:extLst>
            </p:cNvPr>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9" name="Freeform 36">
              <a:extLst>
                <a:ext uri="{FF2B5EF4-FFF2-40B4-BE49-F238E27FC236}">
                  <a16:creationId xmlns:a16="http://schemas.microsoft.com/office/drawing/2014/main" id="{9B9A1863-E8C0-483A-9439-3CE594942F40}"/>
                </a:ext>
              </a:extLst>
            </p:cNvPr>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0" name="Freeform 37">
              <a:extLst>
                <a:ext uri="{FF2B5EF4-FFF2-40B4-BE49-F238E27FC236}">
                  <a16:creationId xmlns:a16="http://schemas.microsoft.com/office/drawing/2014/main" id="{09666ECB-B991-41DC-B034-72F00F0693E2}"/>
                </a:ext>
              </a:extLst>
            </p:cNvPr>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1" name="Freeform 38">
              <a:extLst>
                <a:ext uri="{FF2B5EF4-FFF2-40B4-BE49-F238E27FC236}">
                  <a16:creationId xmlns:a16="http://schemas.microsoft.com/office/drawing/2014/main" id="{180692F0-1962-4A1B-9C46-65FC7F80DD5D}"/>
                </a:ext>
              </a:extLst>
            </p:cNvPr>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72" name="Freeform 189">
            <a:extLst>
              <a:ext uri="{FF2B5EF4-FFF2-40B4-BE49-F238E27FC236}">
                <a16:creationId xmlns:a16="http://schemas.microsoft.com/office/drawing/2014/main" id="{A949EE44-CEA5-4734-BF79-60755D495038}"/>
              </a:ext>
            </a:extLst>
          </p:cNvPr>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73" name="Group 4">
            <a:extLst>
              <a:ext uri="{FF2B5EF4-FFF2-40B4-BE49-F238E27FC236}">
                <a16:creationId xmlns:a16="http://schemas.microsoft.com/office/drawing/2014/main" id="{EDD8B163-231D-4913-ACA7-89332AF4F6F3}"/>
              </a:ext>
            </a:extLst>
          </p:cNvPr>
          <p:cNvGrpSpPr/>
          <p:nvPr/>
        </p:nvGrpSpPr>
        <p:grpSpPr>
          <a:xfrm>
            <a:off x="2529306" y="4706295"/>
            <a:ext cx="2244938" cy="675185"/>
            <a:chOff x="8479612" y="2464939"/>
            <a:chExt cx="2806700" cy="900247"/>
          </a:xfrm>
        </p:grpSpPr>
        <p:sp>
          <p:nvSpPr>
            <p:cNvPr id="74" name="TextBox 28">
              <a:extLst>
                <a:ext uri="{FF2B5EF4-FFF2-40B4-BE49-F238E27FC236}">
                  <a16:creationId xmlns:a16="http://schemas.microsoft.com/office/drawing/2014/main" id="{D0B89059-3157-415E-9E9F-E49CDB5015D3}"/>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75" name="Rectangle 29">
              <a:extLst>
                <a:ext uri="{FF2B5EF4-FFF2-40B4-BE49-F238E27FC236}">
                  <a16:creationId xmlns:a16="http://schemas.microsoft.com/office/drawing/2014/main" id="{AE8FCAE0-C37B-4B61-969E-30BFCDAFC65E}"/>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76" name="Group 4">
            <a:extLst>
              <a:ext uri="{FF2B5EF4-FFF2-40B4-BE49-F238E27FC236}">
                <a16:creationId xmlns:a16="http://schemas.microsoft.com/office/drawing/2014/main" id="{81293434-CD1C-491D-A650-DD6497F6723F}"/>
              </a:ext>
            </a:extLst>
          </p:cNvPr>
          <p:cNvGrpSpPr/>
          <p:nvPr/>
        </p:nvGrpSpPr>
        <p:grpSpPr>
          <a:xfrm>
            <a:off x="9180050" y="4766781"/>
            <a:ext cx="2244938" cy="675185"/>
            <a:chOff x="8479612" y="2464939"/>
            <a:chExt cx="2806700" cy="900247"/>
          </a:xfrm>
        </p:grpSpPr>
        <p:sp>
          <p:nvSpPr>
            <p:cNvPr id="77" name="TextBox 28">
              <a:extLst>
                <a:ext uri="{FF2B5EF4-FFF2-40B4-BE49-F238E27FC236}">
                  <a16:creationId xmlns:a16="http://schemas.microsoft.com/office/drawing/2014/main" id="{9B41A7FC-8947-40E3-B20B-3B354775F599}"/>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78" name="Rectangle 29">
              <a:extLst>
                <a:ext uri="{FF2B5EF4-FFF2-40B4-BE49-F238E27FC236}">
                  <a16:creationId xmlns:a16="http://schemas.microsoft.com/office/drawing/2014/main" id="{A1946560-0F1C-4697-B2ED-0946CA4D4EFD}"/>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79" name="Group 4">
            <a:extLst>
              <a:ext uri="{FF2B5EF4-FFF2-40B4-BE49-F238E27FC236}">
                <a16:creationId xmlns:a16="http://schemas.microsoft.com/office/drawing/2014/main" id="{D27EFB08-B474-4880-89B6-3F7E286873B3}"/>
              </a:ext>
            </a:extLst>
          </p:cNvPr>
          <p:cNvGrpSpPr/>
          <p:nvPr/>
        </p:nvGrpSpPr>
        <p:grpSpPr>
          <a:xfrm>
            <a:off x="5780001" y="4706295"/>
            <a:ext cx="2244938" cy="675185"/>
            <a:chOff x="8479612" y="2464939"/>
            <a:chExt cx="2806700" cy="900247"/>
          </a:xfrm>
        </p:grpSpPr>
        <p:sp>
          <p:nvSpPr>
            <p:cNvPr id="80" name="TextBox 28">
              <a:extLst>
                <a:ext uri="{FF2B5EF4-FFF2-40B4-BE49-F238E27FC236}">
                  <a16:creationId xmlns:a16="http://schemas.microsoft.com/office/drawing/2014/main" id="{5BD7788F-3405-4804-8F8B-5CBDD0E494AD}"/>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81" name="Rectangle 29">
              <a:extLst>
                <a:ext uri="{FF2B5EF4-FFF2-40B4-BE49-F238E27FC236}">
                  <a16:creationId xmlns:a16="http://schemas.microsoft.com/office/drawing/2014/main" id="{874919FE-E0A4-44ED-9625-FA0472E43E00}"/>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33924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4"/>
                                        </p:tgtEl>
                                        <p:attrNameLst>
                                          <p:attrName>ppt_x</p:attrName>
                                          <p:attrName>ppt_y</p:attrName>
                                        </p:attrNameLst>
                                      </p:cBhvr>
                                      <p:rCtr x="1680" y="2199"/>
                                    </p:animMotion>
                                  </p:childTnLst>
                                </p:cTn>
                              </p:par>
                              <p:par>
                                <p:cTn id="16" presetID="10" presetClass="entr" presetSubtype="0" fill="hold" grpId="0" nodeType="withEffect">
                                  <p:stCondLst>
                                    <p:cond delay="5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childTnLst>
                                </p:cTn>
                              </p:par>
                              <p:par>
                                <p:cTn id="19" presetID="42" presetClass="path" presetSubtype="0" decel="30000" fill="hold" grpId="1" nodeType="withEffect">
                                  <p:stCondLst>
                                    <p:cond delay="500"/>
                                  </p:stCondLst>
                                  <p:childTnLst>
                                    <p:animMotion origin="layout" path="M -3.75E-6 3.7037E-6 L -0.16705 -0.00047 " pathEditMode="relative" rAng="0" ptsTypes="AA">
                                      <p:cBhvr>
                                        <p:cTn id="20" dur="1000" spd="-100000" fill="hold"/>
                                        <p:tgtEl>
                                          <p:spTgt spid="50"/>
                                        </p:tgtEl>
                                        <p:attrNameLst>
                                          <p:attrName>ppt_x</p:attrName>
                                          <p:attrName>ppt_y</p:attrName>
                                        </p:attrNameLst>
                                      </p:cBhvr>
                                      <p:rCtr x="-8359" y="-23"/>
                                    </p:animMotion>
                                  </p:childTnLst>
                                </p:cTn>
                              </p:par>
                              <p:par>
                                <p:cTn id="21" presetID="10" presetClass="entr" presetSubtype="0" fill="hold" grpId="0" nodeType="withEffect">
                                  <p:stCondLst>
                                    <p:cond delay="50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1000"/>
                                        <p:tgtEl>
                                          <p:spTgt spid="52"/>
                                        </p:tgtEl>
                                      </p:cBhvr>
                                    </p:animEffect>
                                  </p:childTnLst>
                                </p:cTn>
                              </p:par>
                              <p:par>
                                <p:cTn id="24" presetID="42" presetClass="path" presetSubtype="0" decel="30000" fill="hold" grpId="1" nodeType="withEffect">
                                  <p:stCondLst>
                                    <p:cond delay="500"/>
                                  </p:stCondLst>
                                  <p:childTnLst>
                                    <p:animMotion origin="layout" path="M 8.33333E-7 3.7037E-6 L -0.30169 0.00185 " pathEditMode="relative" rAng="0" ptsTypes="AA">
                                      <p:cBhvr>
                                        <p:cTn id="25" dur="1000" spd="-100000" fill="hold"/>
                                        <p:tgtEl>
                                          <p:spTgt spid="52"/>
                                        </p:tgtEl>
                                        <p:attrNameLst>
                                          <p:attrName>ppt_x</p:attrName>
                                          <p:attrName>ppt_y</p:attrName>
                                        </p:attrNameLst>
                                      </p:cBhvr>
                                      <p:rCtr x="-15091" y="93"/>
                                    </p:animMotion>
                                  </p:childTnLst>
                                </p:cTn>
                              </p:par>
                              <p:par>
                                <p:cTn id="26" presetID="10" presetClass="entr" presetSubtype="0" fill="hold" grpId="0" nodeType="withEffect">
                                  <p:stCondLst>
                                    <p:cond delay="50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childTnLst>
                                </p:cTn>
                              </p:par>
                              <p:par>
                                <p:cTn id="29" presetID="42" presetClass="path" presetSubtype="0" decel="30000" fill="hold" grpId="1" nodeType="withEffect">
                                  <p:stCondLst>
                                    <p:cond delay="500"/>
                                  </p:stCondLst>
                                  <p:childTnLst>
                                    <p:animMotion origin="layout" path="M -4.375E-6 3.7037E-6 L -0.39049 0.00162 " pathEditMode="relative" rAng="0" ptsTypes="AA">
                                      <p:cBhvr>
                                        <p:cTn id="30" dur="1000" spd="-100000" fill="hold"/>
                                        <p:tgtEl>
                                          <p:spTgt spid="51"/>
                                        </p:tgtEl>
                                        <p:attrNameLst>
                                          <p:attrName>ppt_x</p:attrName>
                                          <p:attrName>ppt_y</p:attrName>
                                        </p:attrNameLst>
                                      </p:cBhvr>
                                      <p:rCtr x="-19531" y="69"/>
                                    </p:animMotion>
                                  </p:childTnLst>
                                </p:cTn>
                              </p:par>
                              <p:par>
                                <p:cTn id="31" presetID="10" presetClass="entr" presetSubtype="0" fill="hold" grpId="0" nodeType="withEffect">
                                  <p:stCondLst>
                                    <p:cond delay="50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childTnLst>
                                </p:cTn>
                              </p:par>
                              <p:par>
                                <p:cTn id="34" presetID="42" presetClass="path" presetSubtype="0" decel="30000" fill="hold" grpId="1" nodeType="withEffect">
                                  <p:stCondLst>
                                    <p:cond delay="500"/>
                                  </p:stCondLst>
                                  <p:childTnLst>
                                    <p:animMotion origin="layout" path="M 4.79167E-6 3.7037E-6 L -0.52227 0.00162 " pathEditMode="relative" rAng="0" ptsTypes="AA">
                                      <p:cBhvr>
                                        <p:cTn id="35" dur="1000" spd="-100000" fill="hold"/>
                                        <p:tgtEl>
                                          <p:spTgt spid="53"/>
                                        </p:tgtEl>
                                        <p:attrNameLst>
                                          <p:attrName>ppt_x</p:attrName>
                                          <p:attrName>ppt_y</p:attrName>
                                        </p:attrNameLst>
                                      </p:cBhvr>
                                      <p:rCtr x="-26120" y="69"/>
                                    </p:animMotion>
                                  </p:childTnLst>
                                </p:cTn>
                              </p:par>
                              <p:par>
                                <p:cTn id="36" presetID="10" presetClass="entr" presetSubtype="0" fill="hold" grpId="0" nodeType="withEffect">
                                  <p:stCondLst>
                                    <p:cond delay="75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1000"/>
                                        <p:tgtEl>
                                          <p:spTgt spid="49"/>
                                        </p:tgtEl>
                                      </p:cBhvr>
                                    </p:animEffect>
                                  </p:childTnLst>
                                </p:cTn>
                              </p:par>
                              <p:par>
                                <p:cTn id="39" presetID="42" presetClass="path" presetSubtype="0" decel="30000" fill="hold" grpId="1" nodeType="withEffect">
                                  <p:stCondLst>
                                    <p:cond delay="750"/>
                                  </p:stCondLst>
                                  <p:childTnLst>
                                    <p:animMotion origin="layout" path="M 4.375E-6 7.40741E-7 L -0.26524 0.00069 " pathEditMode="relative" rAng="0" ptsTypes="AA">
                                      <p:cBhvr>
                                        <p:cTn id="40" dur="1000" spd="-100000" fill="hold"/>
                                        <p:tgtEl>
                                          <p:spTgt spid="49"/>
                                        </p:tgtEl>
                                        <p:attrNameLst>
                                          <p:attrName>ppt_x</p:attrName>
                                          <p:attrName>ppt_y</p:attrName>
                                        </p:attrNameLst>
                                      </p:cBhvr>
                                      <p:rCtr x="-13268" y="23"/>
                                    </p:animMotion>
                                  </p:childTnLst>
                                </p:cTn>
                              </p:par>
                              <p:par>
                                <p:cTn id="41" presetID="10" presetClass="entr" presetSubtype="0" fill="hold" nodeType="withEffect">
                                  <p:stCondLst>
                                    <p:cond delay="150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150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10" presetClass="entr" presetSubtype="0" fill="hold" nodeType="withEffect">
                                  <p:stCondLst>
                                    <p:cond delay="200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53" presetClass="entr" presetSubtype="16" fill="hold" grpId="0" nodeType="withEffect">
                                  <p:stCondLst>
                                    <p:cond delay="750"/>
                                  </p:stCondLst>
                                  <p:childTnLst>
                                    <p:set>
                                      <p:cBhvr>
                                        <p:cTn id="60" dur="1" fill="hold">
                                          <p:stCondLst>
                                            <p:cond delay="0"/>
                                          </p:stCondLst>
                                        </p:cTn>
                                        <p:tgtEl>
                                          <p:spTgt spid="2"/>
                                        </p:tgtEl>
                                        <p:attrNameLst>
                                          <p:attrName>style.visibility</p:attrName>
                                        </p:attrNameLst>
                                      </p:cBhvr>
                                      <p:to>
                                        <p:strVal val="visible"/>
                                      </p:to>
                                    </p:set>
                                    <p:anim calcmode="lin" valueType="num">
                                      <p:cBhvr>
                                        <p:cTn id="61" dur="500" fill="hold"/>
                                        <p:tgtEl>
                                          <p:spTgt spid="2"/>
                                        </p:tgtEl>
                                        <p:attrNameLst>
                                          <p:attrName>ppt_w</p:attrName>
                                        </p:attrNameLst>
                                      </p:cBhvr>
                                      <p:tavLst>
                                        <p:tav tm="0">
                                          <p:val>
                                            <p:fltVal val="0"/>
                                          </p:val>
                                        </p:tav>
                                        <p:tav tm="100000">
                                          <p:val>
                                            <p:strVal val="#ppt_w"/>
                                          </p:val>
                                        </p:tav>
                                      </p:tavLst>
                                    </p:anim>
                                    <p:anim calcmode="lin" valueType="num">
                                      <p:cBhvr>
                                        <p:cTn id="62" dur="500" fill="hold"/>
                                        <p:tgtEl>
                                          <p:spTgt spid="2"/>
                                        </p:tgtEl>
                                        <p:attrNameLst>
                                          <p:attrName>ppt_h</p:attrName>
                                        </p:attrNameLst>
                                      </p:cBhvr>
                                      <p:tavLst>
                                        <p:tav tm="0">
                                          <p:val>
                                            <p:fltVal val="0"/>
                                          </p:val>
                                        </p:tav>
                                        <p:tav tm="100000">
                                          <p:val>
                                            <p:strVal val="#ppt_h"/>
                                          </p:val>
                                        </p:tav>
                                      </p:tavLst>
                                    </p:anim>
                                    <p:animEffect transition="in" filter="fade">
                                      <p:cBhvr>
                                        <p:cTn id="63" dur="500"/>
                                        <p:tgtEl>
                                          <p:spTgt spid="2"/>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1250"/>
                                        <p:tgtEl>
                                          <p:spTgt spid="72"/>
                                        </p:tgtEl>
                                      </p:cBhvr>
                                    </p:animEffect>
                                  </p:childTnLst>
                                </p:cTn>
                              </p:par>
                              <p:par>
                                <p:cTn id="67" presetID="63" presetClass="path" presetSubtype="0" decel="30000" fill="hold" grpId="1" nodeType="withEffect">
                                  <p:stCondLst>
                                    <p:cond delay="250"/>
                                  </p:stCondLst>
                                  <p:childTnLst>
                                    <p:animMotion origin="layout" path="M 0.09831 -0.22732 L -4.16667E-7 2.59259E-6 " pathEditMode="relative" rAng="0" ptsTypes="AA">
                                      <p:cBhvr>
                                        <p:cTn id="68" dur="1250" fill="hold"/>
                                        <p:tgtEl>
                                          <p:spTgt spid="72"/>
                                        </p:tgtEl>
                                        <p:attrNameLst>
                                          <p:attrName>ppt_x</p:attrName>
                                          <p:attrName>ppt_y</p:attrName>
                                        </p:attrNameLst>
                                      </p:cBhvr>
                                      <p:rCtr x="-4922" y="11366"/>
                                    </p:animMotion>
                                  </p:childTnLst>
                                </p:cTn>
                              </p:par>
                              <p:par>
                                <p:cTn id="69" presetID="6" presetClass="emph" presetSubtype="0" decel="30000" fill="hold" grpId="2" nodeType="withEffect">
                                  <p:stCondLst>
                                    <p:cond delay="250"/>
                                  </p:stCondLst>
                                  <p:childTnLst>
                                    <p:animScale>
                                      <p:cBhvr>
                                        <p:cTn id="70" dur="1250" fill="hold"/>
                                        <p:tgtEl>
                                          <p:spTgt spid="72"/>
                                        </p:tgtEl>
                                      </p:cBhvr>
                                      <p:by x="150000" y="150000"/>
                                      <p:from x="146726" y="119179"/>
                                      <p:to x="100000" y="100000"/>
                                    </p:animScale>
                                  </p:childTnLst>
                                </p:cTn>
                              </p:par>
                              <p:par>
                                <p:cTn id="71" presetID="10" presetClass="entr" presetSubtype="0" fill="hold" nodeType="withEffect">
                                  <p:stCondLst>
                                    <p:cond delay="125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750"/>
                                        <p:tgtEl>
                                          <p:spTgt spid="3"/>
                                        </p:tgtEl>
                                      </p:cBhvr>
                                    </p:animEffect>
                                  </p:childTnLst>
                                </p:cTn>
                              </p:par>
                              <p:par>
                                <p:cTn id="74" presetID="42" presetClass="entr" presetSubtype="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1000"/>
                                        <p:tgtEl>
                                          <p:spTgt spid="73"/>
                                        </p:tgtEl>
                                      </p:cBhvr>
                                    </p:animEffect>
                                    <p:anim calcmode="lin" valueType="num">
                                      <p:cBhvr>
                                        <p:cTn id="77" dur="1000" fill="hold"/>
                                        <p:tgtEl>
                                          <p:spTgt spid="73"/>
                                        </p:tgtEl>
                                        <p:attrNameLst>
                                          <p:attrName>ppt_x</p:attrName>
                                        </p:attrNameLst>
                                      </p:cBhvr>
                                      <p:tavLst>
                                        <p:tav tm="0">
                                          <p:val>
                                            <p:strVal val="#ppt_x"/>
                                          </p:val>
                                        </p:tav>
                                        <p:tav tm="100000">
                                          <p:val>
                                            <p:strVal val="#ppt_x"/>
                                          </p:val>
                                        </p:tav>
                                      </p:tavLst>
                                    </p:anim>
                                    <p:anim calcmode="lin" valueType="num">
                                      <p:cBhvr>
                                        <p:cTn id="78" dur="1000" fill="hold"/>
                                        <p:tgtEl>
                                          <p:spTgt spid="7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fade">
                                      <p:cBhvr>
                                        <p:cTn id="86" dur="1000"/>
                                        <p:tgtEl>
                                          <p:spTgt spid="79"/>
                                        </p:tgtEl>
                                      </p:cBhvr>
                                    </p:animEffect>
                                    <p:anim calcmode="lin" valueType="num">
                                      <p:cBhvr>
                                        <p:cTn id="87" dur="1000" fill="hold"/>
                                        <p:tgtEl>
                                          <p:spTgt spid="79"/>
                                        </p:tgtEl>
                                        <p:attrNameLst>
                                          <p:attrName>ppt_x</p:attrName>
                                        </p:attrNameLst>
                                      </p:cBhvr>
                                      <p:tavLst>
                                        <p:tav tm="0">
                                          <p:val>
                                            <p:strVal val="#ppt_x"/>
                                          </p:val>
                                        </p:tav>
                                        <p:tav tm="100000">
                                          <p:val>
                                            <p:strVal val="#ppt_x"/>
                                          </p:val>
                                        </p:tav>
                                      </p:tavLst>
                                    </p:anim>
                                    <p:anim calcmode="lin" valueType="num">
                                      <p:cBhvr>
                                        <p:cTn id="8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p:bldP spid="54" grpId="1"/>
      <p:bldP spid="56" grpId="0"/>
      <p:bldP spid="57" grpId="0"/>
      <p:bldP spid="58" grpId="0"/>
      <p:bldP spid="72" grpId="0" animBg="1"/>
      <p:bldP spid="72" grpId="1" animBg="1"/>
      <p:bldP spid="72" grpId="2"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C4D3272-0AB2-40CD-80D4-CABDFFB7E90C}"/>
              </a:ext>
            </a:extLst>
          </p:cNvPr>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6020D902-4092-4033-951E-E06DB19A8863}"/>
              </a:ext>
            </a:extLst>
          </p:cNvPr>
          <p:cNvGrpSpPr/>
          <p:nvPr/>
        </p:nvGrpSpPr>
        <p:grpSpPr>
          <a:xfrm>
            <a:off x="4289459" y="5794573"/>
            <a:ext cx="4179442" cy="2901465"/>
            <a:chOff x="4289459" y="5794573"/>
            <a:chExt cx="4179442" cy="2901465"/>
          </a:xfrm>
        </p:grpSpPr>
        <p:sp>
          <p:nvSpPr>
            <p:cNvPr id="4" name="Freeform 20113">
              <a:extLst>
                <a:ext uri="{FF2B5EF4-FFF2-40B4-BE49-F238E27FC236}">
                  <a16:creationId xmlns:a16="http://schemas.microsoft.com/office/drawing/2014/main" id="{48B63C43-D104-474A-8D05-10058C1361E0}"/>
                </a:ext>
              </a:extLst>
            </p:cNvPr>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0173">
              <a:extLst>
                <a:ext uri="{FF2B5EF4-FFF2-40B4-BE49-F238E27FC236}">
                  <a16:creationId xmlns:a16="http://schemas.microsoft.com/office/drawing/2014/main" id="{06F78A0A-9561-4BEC-A6BD-FE928BB6BF3C}"/>
                </a:ext>
              </a:extLst>
            </p:cNvPr>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0175">
              <a:extLst>
                <a:ext uri="{FF2B5EF4-FFF2-40B4-BE49-F238E27FC236}">
                  <a16:creationId xmlns:a16="http://schemas.microsoft.com/office/drawing/2014/main" id="{315F770A-4236-4A52-B471-FD8233732CDB}"/>
                </a:ext>
              </a:extLst>
            </p:cNvPr>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0176">
              <a:extLst>
                <a:ext uri="{FF2B5EF4-FFF2-40B4-BE49-F238E27FC236}">
                  <a16:creationId xmlns:a16="http://schemas.microsoft.com/office/drawing/2014/main" id="{25D86302-E2C9-4A5A-A0A9-756FAE1D8EE4}"/>
                </a:ext>
              </a:extLst>
            </p:cNvPr>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0177">
              <a:extLst>
                <a:ext uri="{FF2B5EF4-FFF2-40B4-BE49-F238E27FC236}">
                  <a16:creationId xmlns:a16="http://schemas.microsoft.com/office/drawing/2014/main" id="{C8B9C415-F3A4-4931-99DD-5A4DB7C21FC2}"/>
                </a:ext>
              </a:extLst>
            </p:cNvPr>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20181">
              <a:extLst>
                <a:ext uri="{FF2B5EF4-FFF2-40B4-BE49-F238E27FC236}">
                  <a16:creationId xmlns:a16="http://schemas.microsoft.com/office/drawing/2014/main" id="{D03DABC9-CF6F-42E6-96B9-F7E67E6E57CE}"/>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0182">
              <a:extLst>
                <a:ext uri="{FF2B5EF4-FFF2-40B4-BE49-F238E27FC236}">
                  <a16:creationId xmlns:a16="http://schemas.microsoft.com/office/drawing/2014/main" id="{49DBAEA2-222C-4CD5-9F0E-FA25C5625E75}"/>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183">
              <a:extLst>
                <a:ext uri="{FF2B5EF4-FFF2-40B4-BE49-F238E27FC236}">
                  <a16:creationId xmlns:a16="http://schemas.microsoft.com/office/drawing/2014/main" id="{5210C516-22DA-4A44-8FEB-DF5A44D4A249}"/>
                </a:ext>
              </a:extLst>
            </p:cNvPr>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0184">
              <a:extLst>
                <a:ext uri="{FF2B5EF4-FFF2-40B4-BE49-F238E27FC236}">
                  <a16:creationId xmlns:a16="http://schemas.microsoft.com/office/drawing/2014/main" id="{4F1D1CEE-79CF-415B-A460-E4676F591C0C}"/>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0185">
              <a:extLst>
                <a:ext uri="{FF2B5EF4-FFF2-40B4-BE49-F238E27FC236}">
                  <a16:creationId xmlns:a16="http://schemas.microsoft.com/office/drawing/2014/main" id="{FF031773-7E13-4B7A-9132-3A7B201BF0D0}"/>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186">
              <a:extLst>
                <a:ext uri="{FF2B5EF4-FFF2-40B4-BE49-F238E27FC236}">
                  <a16:creationId xmlns:a16="http://schemas.microsoft.com/office/drawing/2014/main" id="{EC361469-A33A-4067-AD05-EDABAEA9119B}"/>
                </a:ext>
              </a:extLst>
            </p:cNvPr>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20187">
              <a:extLst>
                <a:ext uri="{FF2B5EF4-FFF2-40B4-BE49-F238E27FC236}">
                  <a16:creationId xmlns:a16="http://schemas.microsoft.com/office/drawing/2014/main" id="{D9C28BA3-1E70-448D-A190-A4F75EA46896}"/>
                </a:ext>
              </a:extLst>
            </p:cNvPr>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0188">
              <a:extLst>
                <a:ext uri="{FF2B5EF4-FFF2-40B4-BE49-F238E27FC236}">
                  <a16:creationId xmlns:a16="http://schemas.microsoft.com/office/drawing/2014/main" id="{1D2DED5C-8BDC-4648-97C0-B2F648EA961D}"/>
                </a:ext>
              </a:extLst>
            </p:cNvPr>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189">
              <a:extLst>
                <a:ext uri="{FF2B5EF4-FFF2-40B4-BE49-F238E27FC236}">
                  <a16:creationId xmlns:a16="http://schemas.microsoft.com/office/drawing/2014/main" id="{FDC1D8A5-B972-488D-B441-D0EE081D1BBD}"/>
                </a:ext>
              </a:extLst>
            </p:cNvPr>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20190">
              <a:extLst>
                <a:ext uri="{FF2B5EF4-FFF2-40B4-BE49-F238E27FC236}">
                  <a16:creationId xmlns:a16="http://schemas.microsoft.com/office/drawing/2014/main" id="{27296C2A-AE02-4789-8C82-27BB5B924F6A}"/>
                </a:ext>
              </a:extLst>
            </p:cNvPr>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20191">
              <a:extLst>
                <a:ext uri="{FF2B5EF4-FFF2-40B4-BE49-F238E27FC236}">
                  <a16:creationId xmlns:a16="http://schemas.microsoft.com/office/drawing/2014/main" id="{67EBEF0D-10FB-48C9-BB9A-CC28553C80DE}"/>
                </a:ext>
              </a:extLst>
            </p:cNvPr>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192">
              <a:extLst>
                <a:ext uri="{FF2B5EF4-FFF2-40B4-BE49-F238E27FC236}">
                  <a16:creationId xmlns:a16="http://schemas.microsoft.com/office/drawing/2014/main" id="{FCB886F7-0ED3-4415-B30D-4E85397A8C4C}"/>
                </a:ext>
              </a:extLst>
            </p:cNvPr>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193">
              <a:extLst>
                <a:ext uri="{FF2B5EF4-FFF2-40B4-BE49-F238E27FC236}">
                  <a16:creationId xmlns:a16="http://schemas.microsoft.com/office/drawing/2014/main" id="{B78EB3D5-7DBC-4F54-9C8C-B5BAA5F15078}"/>
                </a:ext>
              </a:extLst>
            </p:cNvPr>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194">
              <a:extLst>
                <a:ext uri="{FF2B5EF4-FFF2-40B4-BE49-F238E27FC236}">
                  <a16:creationId xmlns:a16="http://schemas.microsoft.com/office/drawing/2014/main" id="{EDEAB649-4107-4579-96AE-6DE0E98A8955}"/>
                </a:ext>
              </a:extLst>
            </p:cNvPr>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0199">
              <a:extLst>
                <a:ext uri="{FF2B5EF4-FFF2-40B4-BE49-F238E27FC236}">
                  <a16:creationId xmlns:a16="http://schemas.microsoft.com/office/drawing/2014/main" id="{AAE1D286-9623-4867-948B-EBEA48AA135E}"/>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0200">
              <a:extLst>
                <a:ext uri="{FF2B5EF4-FFF2-40B4-BE49-F238E27FC236}">
                  <a16:creationId xmlns:a16="http://schemas.microsoft.com/office/drawing/2014/main" id="{89E3E237-6FB8-47D9-BEBB-ADDDDFA7CA10}"/>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0201">
              <a:extLst>
                <a:ext uri="{FF2B5EF4-FFF2-40B4-BE49-F238E27FC236}">
                  <a16:creationId xmlns:a16="http://schemas.microsoft.com/office/drawing/2014/main" id="{77A1C078-50F3-48A1-BA6E-86E90C3665E8}"/>
                </a:ext>
              </a:extLst>
            </p:cNvPr>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0204">
              <a:extLst>
                <a:ext uri="{FF2B5EF4-FFF2-40B4-BE49-F238E27FC236}">
                  <a16:creationId xmlns:a16="http://schemas.microsoft.com/office/drawing/2014/main" id="{B988EEE0-FA0A-4E60-B9F8-77E133529D17}"/>
                </a:ext>
              </a:extLst>
            </p:cNvPr>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0205">
              <a:extLst>
                <a:ext uri="{FF2B5EF4-FFF2-40B4-BE49-F238E27FC236}">
                  <a16:creationId xmlns:a16="http://schemas.microsoft.com/office/drawing/2014/main" id="{C2489FFE-7361-447B-AF2B-280E04ED4878}"/>
                </a:ext>
              </a:extLst>
            </p:cNvPr>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0208">
              <a:extLst>
                <a:ext uri="{FF2B5EF4-FFF2-40B4-BE49-F238E27FC236}">
                  <a16:creationId xmlns:a16="http://schemas.microsoft.com/office/drawing/2014/main" id="{3CD430A0-C839-4FAB-8635-2246E3BCEB87}"/>
                </a:ext>
              </a:extLst>
            </p:cNvPr>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0209">
              <a:extLst>
                <a:ext uri="{FF2B5EF4-FFF2-40B4-BE49-F238E27FC236}">
                  <a16:creationId xmlns:a16="http://schemas.microsoft.com/office/drawing/2014/main" id="{2E7B39E9-9D5F-443C-9FE5-3F608559DE9D}"/>
                </a:ext>
              </a:extLst>
            </p:cNvPr>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20210">
              <a:extLst>
                <a:ext uri="{FF2B5EF4-FFF2-40B4-BE49-F238E27FC236}">
                  <a16:creationId xmlns:a16="http://schemas.microsoft.com/office/drawing/2014/main" id="{C6443F61-60DD-4299-9B0C-F26EACDFC2E7}"/>
                </a:ext>
              </a:extLst>
            </p:cNvPr>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20213">
              <a:extLst>
                <a:ext uri="{FF2B5EF4-FFF2-40B4-BE49-F238E27FC236}">
                  <a16:creationId xmlns:a16="http://schemas.microsoft.com/office/drawing/2014/main" id="{B9CBFE7B-EF88-499C-818B-2857BB07F50B}"/>
                </a:ext>
              </a:extLst>
            </p:cNvPr>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20214">
              <a:extLst>
                <a:ext uri="{FF2B5EF4-FFF2-40B4-BE49-F238E27FC236}">
                  <a16:creationId xmlns:a16="http://schemas.microsoft.com/office/drawing/2014/main" id="{76053779-D970-4314-AF56-E540620036E8}"/>
                </a:ext>
              </a:extLst>
            </p:cNvPr>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20215">
              <a:extLst>
                <a:ext uri="{FF2B5EF4-FFF2-40B4-BE49-F238E27FC236}">
                  <a16:creationId xmlns:a16="http://schemas.microsoft.com/office/drawing/2014/main" id="{C29D5301-125F-42F9-AF08-E31E9B3B76A4}"/>
                </a:ext>
              </a:extLst>
            </p:cNvPr>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0217">
              <a:extLst>
                <a:ext uri="{FF2B5EF4-FFF2-40B4-BE49-F238E27FC236}">
                  <a16:creationId xmlns:a16="http://schemas.microsoft.com/office/drawing/2014/main" id="{AEBF2882-6D99-4716-8ABA-00ECDB067B20}"/>
                </a:ext>
              </a:extLst>
            </p:cNvPr>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0218">
              <a:extLst>
                <a:ext uri="{FF2B5EF4-FFF2-40B4-BE49-F238E27FC236}">
                  <a16:creationId xmlns:a16="http://schemas.microsoft.com/office/drawing/2014/main" id="{635FE875-1F63-41D4-B8F0-9BCB90C5D2C8}"/>
                </a:ext>
              </a:extLst>
            </p:cNvPr>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20219">
              <a:extLst>
                <a:ext uri="{FF2B5EF4-FFF2-40B4-BE49-F238E27FC236}">
                  <a16:creationId xmlns:a16="http://schemas.microsoft.com/office/drawing/2014/main" id="{0C00D8FB-E449-4A36-A1D6-443AE9A1C522}"/>
                </a:ext>
              </a:extLst>
            </p:cNvPr>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0223">
              <a:extLst>
                <a:ext uri="{FF2B5EF4-FFF2-40B4-BE49-F238E27FC236}">
                  <a16:creationId xmlns:a16="http://schemas.microsoft.com/office/drawing/2014/main" id="{A9CB22E3-8B4F-4A8C-879F-70E7B8150B5F}"/>
                </a:ext>
              </a:extLst>
            </p:cNvPr>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0224">
              <a:extLst>
                <a:ext uri="{FF2B5EF4-FFF2-40B4-BE49-F238E27FC236}">
                  <a16:creationId xmlns:a16="http://schemas.microsoft.com/office/drawing/2014/main" id="{48E8DEE1-D0D7-413B-959A-452C9830C4C4}"/>
                </a:ext>
              </a:extLst>
            </p:cNvPr>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20225">
              <a:extLst>
                <a:ext uri="{FF2B5EF4-FFF2-40B4-BE49-F238E27FC236}">
                  <a16:creationId xmlns:a16="http://schemas.microsoft.com/office/drawing/2014/main" id="{28B00E91-235C-4E72-BCED-1F29354A8BD9}"/>
                </a:ext>
              </a:extLst>
            </p:cNvPr>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0226">
              <a:extLst>
                <a:ext uri="{FF2B5EF4-FFF2-40B4-BE49-F238E27FC236}">
                  <a16:creationId xmlns:a16="http://schemas.microsoft.com/office/drawing/2014/main" id="{CA7CA91C-2CB0-435F-8C79-9B9CB1BCEE7E}"/>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20227">
              <a:extLst>
                <a:ext uri="{FF2B5EF4-FFF2-40B4-BE49-F238E27FC236}">
                  <a16:creationId xmlns:a16="http://schemas.microsoft.com/office/drawing/2014/main" id="{0F2C285C-978A-4EA8-867B-49C41820C139}"/>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20228">
              <a:extLst>
                <a:ext uri="{FF2B5EF4-FFF2-40B4-BE49-F238E27FC236}">
                  <a16:creationId xmlns:a16="http://schemas.microsoft.com/office/drawing/2014/main" id="{00F0C2A7-0C24-4C56-B71D-5028E5FEA7CB}"/>
                </a:ext>
              </a:extLst>
            </p:cNvPr>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0252">
              <a:extLst>
                <a:ext uri="{FF2B5EF4-FFF2-40B4-BE49-F238E27FC236}">
                  <a16:creationId xmlns:a16="http://schemas.microsoft.com/office/drawing/2014/main" id="{31E6091F-19DA-4D54-8535-5848AD3FB0D1}"/>
                </a:ext>
              </a:extLst>
            </p:cNvPr>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0253">
              <a:extLst>
                <a:ext uri="{FF2B5EF4-FFF2-40B4-BE49-F238E27FC236}">
                  <a16:creationId xmlns:a16="http://schemas.microsoft.com/office/drawing/2014/main" id="{28644302-6AB3-4ABD-9A20-35965B308061}"/>
                </a:ext>
              </a:extLst>
            </p:cNvPr>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0254">
              <a:extLst>
                <a:ext uri="{FF2B5EF4-FFF2-40B4-BE49-F238E27FC236}">
                  <a16:creationId xmlns:a16="http://schemas.microsoft.com/office/drawing/2014/main" id="{80254E31-9DBC-4A3F-9849-93B93CCAAD36}"/>
                </a:ext>
              </a:extLst>
            </p:cNvPr>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20256">
              <a:extLst>
                <a:ext uri="{FF2B5EF4-FFF2-40B4-BE49-F238E27FC236}">
                  <a16:creationId xmlns:a16="http://schemas.microsoft.com/office/drawing/2014/main" id="{D5247AD2-5E9A-478A-97B9-BDE9AFE55895}"/>
                </a:ext>
              </a:extLst>
            </p:cNvPr>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20257">
              <a:extLst>
                <a:ext uri="{FF2B5EF4-FFF2-40B4-BE49-F238E27FC236}">
                  <a16:creationId xmlns:a16="http://schemas.microsoft.com/office/drawing/2014/main" id="{62746CF5-DCA3-45EA-AC5F-25C9542EB44B}"/>
                </a:ext>
              </a:extLst>
            </p:cNvPr>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20258">
              <a:extLst>
                <a:ext uri="{FF2B5EF4-FFF2-40B4-BE49-F238E27FC236}">
                  <a16:creationId xmlns:a16="http://schemas.microsoft.com/office/drawing/2014/main" id="{621EF9F6-C32A-4FC9-9148-C58E892DDBF8}"/>
                </a:ext>
              </a:extLst>
            </p:cNvPr>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20259">
              <a:extLst>
                <a:ext uri="{FF2B5EF4-FFF2-40B4-BE49-F238E27FC236}">
                  <a16:creationId xmlns:a16="http://schemas.microsoft.com/office/drawing/2014/main" id="{0CCC1632-CDD6-4F8C-84B4-03B256033B3B}"/>
                </a:ext>
              </a:extLst>
            </p:cNvPr>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20260">
              <a:extLst>
                <a:ext uri="{FF2B5EF4-FFF2-40B4-BE49-F238E27FC236}">
                  <a16:creationId xmlns:a16="http://schemas.microsoft.com/office/drawing/2014/main" id="{B1F9A86B-0F8C-4A29-9100-8C68818CDACC}"/>
                </a:ext>
              </a:extLst>
            </p:cNvPr>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20262">
              <a:extLst>
                <a:ext uri="{FF2B5EF4-FFF2-40B4-BE49-F238E27FC236}">
                  <a16:creationId xmlns:a16="http://schemas.microsoft.com/office/drawing/2014/main" id="{F70158A7-F1E5-4012-824B-A9C3F21DD3B7}"/>
                </a:ext>
              </a:extLst>
            </p:cNvPr>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20263">
              <a:extLst>
                <a:ext uri="{FF2B5EF4-FFF2-40B4-BE49-F238E27FC236}">
                  <a16:creationId xmlns:a16="http://schemas.microsoft.com/office/drawing/2014/main" id="{C57D7590-F759-421F-AE38-62889C5EA6EB}"/>
                </a:ext>
              </a:extLst>
            </p:cNvPr>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20293">
              <a:extLst>
                <a:ext uri="{FF2B5EF4-FFF2-40B4-BE49-F238E27FC236}">
                  <a16:creationId xmlns:a16="http://schemas.microsoft.com/office/drawing/2014/main" id="{131928B4-2D5F-40E0-96E6-3D2943E6AA0B}"/>
                </a:ext>
              </a:extLst>
            </p:cNvPr>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20294">
              <a:extLst>
                <a:ext uri="{FF2B5EF4-FFF2-40B4-BE49-F238E27FC236}">
                  <a16:creationId xmlns:a16="http://schemas.microsoft.com/office/drawing/2014/main" id="{007DBFD9-A51E-4A1C-9EF6-221DB025E071}"/>
                </a:ext>
              </a:extLst>
            </p:cNvPr>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20295">
              <a:extLst>
                <a:ext uri="{FF2B5EF4-FFF2-40B4-BE49-F238E27FC236}">
                  <a16:creationId xmlns:a16="http://schemas.microsoft.com/office/drawing/2014/main" id="{FB31741A-2780-459A-A07E-9C3FA6F32878}"/>
                </a:ext>
              </a:extLst>
            </p:cNvPr>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20296">
              <a:extLst>
                <a:ext uri="{FF2B5EF4-FFF2-40B4-BE49-F238E27FC236}">
                  <a16:creationId xmlns:a16="http://schemas.microsoft.com/office/drawing/2014/main" id="{8EBFDDAF-39B3-46BE-AC46-543638A12934}"/>
                </a:ext>
              </a:extLst>
            </p:cNvPr>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20297">
              <a:extLst>
                <a:ext uri="{FF2B5EF4-FFF2-40B4-BE49-F238E27FC236}">
                  <a16:creationId xmlns:a16="http://schemas.microsoft.com/office/drawing/2014/main" id="{4C7720F1-542B-4164-8378-9C7D6717C54A}"/>
                </a:ext>
              </a:extLst>
            </p:cNvPr>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20298">
              <a:extLst>
                <a:ext uri="{FF2B5EF4-FFF2-40B4-BE49-F238E27FC236}">
                  <a16:creationId xmlns:a16="http://schemas.microsoft.com/office/drawing/2014/main" id="{DBD214E2-A1A5-465B-A9FF-D5B9A9B8B42D}"/>
                </a:ext>
              </a:extLst>
            </p:cNvPr>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20299">
              <a:extLst>
                <a:ext uri="{FF2B5EF4-FFF2-40B4-BE49-F238E27FC236}">
                  <a16:creationId xmlns:a16="http://schemas.microsoft.com/office/drawing/2014/main" id="{2837D754-62F5-49B1-B112-550FAD6934F6}"/>
                </a:ext>
              </a:extLst>
            </p:cNvPr>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20306">
              <a:extLst>
                <a:ext uri="{FF2B5EF4-FFF2-40B4-BE49-F238E27FC236}">
                  <a16:creationId xmlns:a16="http://schemas.microsoft.com/office/drawing/2014/main" id="{998B6A9C-64EC-488A-82FC-62654C19DBA6}"/>
                </a:ext>
              </a:extLst>
            </p:cNvPr>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20307">
              <a:extLst>
                <a:ext uri="{FF2B5EF4-FFF2-40B4-BE49-F238E27FC236}">
                  <a16:creationId xmlns:a16="http://schemas.microsoft.com/office/drawing/2014/main" id="{58EAE37B-6B37-4DF5-9770-CA6CBBCE05DB}"/>
                </a:ext>
              </a:extLst>
            </p:cNvPr>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20308">
              <a:extLst>
                <a:ext uri="{FF2B5EF4-FFF2-40B4-BE49-F238E27FC236}">
                  <a16:creationId xmlns:a16="http://schemas.microsoft.com/office/drawing/2014/main" id="{14DDFA14-ABD4-437D-A752-BDB4F32C7FED}"/>
                </a:ext>
              </a:extLst>
            </p:cNvPr>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20309">
              <a:extLst>
                <a:ext uri="{FF2B5EF4-FFF2-40B4-BE49-F238E27FC236}">
                  <a16:creationId xmlns:a16="http://schemas.microsoft.com/office/drawing/2014/main" id="{2BFC5CEF-44CD-4B3B-A936-DD5173F9A6F9}"/>
                </a:ext>
              </a:extLst>
            </p:cNvPr>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20310">
              <a:extLst>
                <a:ext uri="{FF2B5EF4-FFF2-40B4-BE49-F238E27FC236}">
                  <a16:creationId xmlns:a16="http://schemas.microsoft.com/office/drawing/2014/main" id="{C5989109-E08C-44F5-889B-A11E4695CFDB}"/>
                </a:ext>
              </a:extLst>
            </p:cNvPr>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0312">
              <a:extLst>
                <a:ext uri="{FF2B5EF4-FFF2-40B4-BE49-F238E27FC236}">
                  <a16:creationId xmlns:a16="http://schemas.microsoft.com/office/drawing/2014/main" id="{0B4E04A8-CDC9-4149-9E07-3F9AA4099B11}"/>
                </a:ext>
              </a:extLst>
            </p:cNvPr>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0313">
              <a:extLst>
                <a:ext uri="{FF2B5EF4-FFF2-40B4-BE49-F238E27FC236}">
                  <a16:creationId xmlns:a16="http://schemas.microsoft.com/office/drawing/2014/main" id="{5955EB93-B207-49CA-96F8-FCC5A2B208EB}"/>
                </a:ext>
              </a:extLst>
            </p:cNvPr>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0314">
              <a:extLst>
                <a:ext uri="{FF2B5EF4-FFF2-40B4-BE49-F238E27FC236}">
                  <a16:creationId xmlns:a16="http://schemas.microsoft.com/office/drawing/2014/main" id="{91D4B240-7646-43CA-8936-91D7844C0B45}"/>
                </a:ext>
              </a:extLst>
            </p:cNvPr>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0315">
              <a:extLst>
                <a:ext uri="{FF2B5EF4-FFF2-40B4-BE49-F238E27FC236}">
                  <a16:creationId xmlns:a16="http://schemas.microsoft.com/office/drawing/2014/main" id="{F3975EB4-6FEB-4840-8AF9-377EA5C49ADE}"/>
                </a:ext>
              </a:extLst>
            </p:cNvPr>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0316">
              <a:extLst>
                <a:ext uri="{FF2B5EF4-FFF2-40B4-BE49-F238E27FC236}">
                  <a16:creationId xmlns:a16="http://schemas.microsoft.com/office/drawing/2014/main" id="{5AEF93D5-04CC-4E7E-A216-089268BB08CF}"/>
                </a:ext>
              </a:extLst>
            </p:cNvPr>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0317">
              <a:extLst>
                <a:ext uri="{FF2B5EF4-FFF2-40B4-BE49-F238E27FC236}">
                  <a16:creationId xmlns:a16="http://schemas.microsoft.com/office/drawing/2014/main" id="{5FA74737-C38C-448F-9048-5E806A04AA9E}"/>
                </a:ext>
              </a:extLst>
            </p:cNvPr>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0318">
              <a:extLst>
                <a:ext uri="{FF2B5EF4-FFF2-40B4-BE49-F238E27FC236}">
                  <a16:creationId xmlns:a16="http://schemas.microsoft.com/office/drawing/2014/main" id="{4369AE5A-76AD-403B-8584-4BFD5EAE3927}"/>
                </a:ext>
              </a:extLst>
            </p:cNvPr>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0423">
              <a:extLst>
                <a:ext uri="{FF2B5EF4-FFF2-40B4-BE49-F238E27FC236}">
                  <a16:creationId xmlns:a16="http://schemas.microsoft.com/office/drawing/2014/main" id="{F2B9992C-EF34-4877-B30E-2F9792AC96F0}"/>
                </a:ext>
              </a:extLst>
            </p:cNvPr>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20541">
              <a:extLst>
                <a:ext uri="{FF2B5EF4-FFF2-40B4-BE49-F238E27FC236}">
                  <a16:creationId xmlns:a16="http://schemas.microsoft.com/office/drawing/2014/main" id="{D9EACEE1-F812-4666-A06D-0A448F772BE6}"/>
                </a:ext>
              </a:extLst>
            </p:cNvPr>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20648">
              <a:extLst>
                <a:ext uri="{FF2B5EF4-FFF2-40B4-BE49-F238E27FC236}">
                  <a16:creationId xmlns:a16="http://schemas.microsoft.com/office/drawing/2014/main" id="{4BFC4C38-A94D-4167-9540-9B349DC6C8EC}"/>
                </a:ext>
              </a:extLst>
            </p:cNvPr>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0655">
              <a:extLst>
                <a:ext uri="{FF2B5EF4-FFF2-40B4-BE49-F238E27FC236}">
                  <a16:creationId xmlns:a16="http://schemas.microsoft.com/office/drawing/2014/main" id="{05F857CD-7EAD-4449-B49C-AEA406509B45}"/>
                </a:ext>
              </a:extLst>
            </p:cNvPr>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0676">
              <a:extLst>
                <a:ext uri="{FF2B5EF4-FFF2-40B4-BE49-F238E27FC236}">
                  <a16:creationId xmlns:a16="http://schemas.microsoft.com/office/drawing/2014/main" id="{9BD19F95-266C-4CB7-A5F2-055E698C3634}"/>
                </a:ext>
              </a:extLst>
            </p:cNvPr>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0677">
              <a:extLst>
                <a:ext uri="{FF2B5EF4-FFF2-40B4-BE49-F238E27FC236}">
                  <a16:creationId xmlns:a16="http://schemas.microsoft.com/office/drawing/2014/main" id="{7394E0FB-BAE7-4001-8BA0-484ECB366840}"/>
                </a:ext>
              </a:extLst>
            </p:cNvPr>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20679">
              <a:extLst>
                <a:ext uri="{FF2B5EF4-FFF2-40B4-BE49-F238E27FC236}">
                  <a16:creationId xmlns:a16="http://schemas.microsoft.com/office/drawing/2014/main" id="{67BFFACB-7747-4209-A081-05E17CD9089F}"/>
                </a:ext>
              </a:extLst>
            </p:cNvPr>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20680">
              <a:extLst>
                <a:ext uri="{FF2B5EF4-FFF2-40B4-BE49-F238E27FC236}">
                  <a16:creationId xmlns:a16="http://schemas.microsoft.com/office/drawing/2014/main" id="{F155D0C6-B8E7-4DFF-855A-226334617CB1}"/>
                </a:ext>
              </a:extLst>
            </p:cNvPr>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20681">
              <a:extLst>
                <a:ext uri="{FF2B5EF4-FFF2-40B4-BE49-F238E27FC236}">
                  <a16:creationId xmlns:a16="http://schemas.microsoft.com/office/drawing/2014/main" id="{06A87FC9-26C2-4173-9BCE-BBF52A44DF9A}"/>
                </a:ext>
              </a:extLst>
            </p:cNvPr>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20683">
              <a:extLst>
                <a:ext uri="{FF2B5EF4-FFF2-40B4-BE49-F238E27FC236}">
                  <a16:creationId xmlns:a16="http://schemas.microsoft.com/office/drawing/2014/main" id="{B49C2485-CE7E-45B6-91F8-63814DC3C240}"/>
                </a:ext>
              </a:extLst>
            </p:cNvPr>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20684">
              <a:extLst>
                <a:ext uri="{FF2B5EF4-FFF2-40B4-BE49-F238E27FC236}">
                  <a16:creationId xmlns:a16="http://schemas.microsoft.com/office/drawing/2014/main" id="{E413C4E2-D78E-49B4-B75D-F1BDD19E4BE2}"/>
                </a:ext>
              </a:extLst>
            </p:cNvPr>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20709">
              <a:extLst>
                <a:ext uri="{FF2B5EF4-FFF2-40B4-BE49-F238E27FC236}">
                  <a16:creationId xmlns:a16="http://schemas.microsoft.com/office/drawing/2014/main" id="{DEC5A716-1FA6-4F5E-8F0E-71BB9EED0A1A}"/>
                </a:ext>
              </a:extLst>
            </p:cNvPr>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20710">
              <a:extLst>
                <a:ext uri="{FF2B5EF4-FFF2-40B4-BE49-F238E27FC236}">
                  <a16:creationId xmlns:a16="http://schemas.microsoft.com/office/drawing/2014/main" id="{AE45BFF1-02A4-4030-86FA-482B6525CF23}"/>
                </a:ext>
              </a:extLst>
            </p:cNvPr>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20716">
              <a:extLst>
                <a:ext uri="{FF2B5EF4-FFF2-40B4-BE49-F238E27FC236}">
                  <a16:creationId xmlns:a16="http://schemas.microsoft.com/office/drawing/2014/main" id="{5000B2E9-D3EE-45E3-836A-603A6A90A36C}"/>
                </a:ext>
              </a:extLst>
            </p:cNvPr>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20717">
              <a:extLst>
                <a:ext uri="{FF2B5EF4-FFF2-40B4-BE49-F238E27FC236}">
                  <a16:creationId xmlns:a16="http://schemas.microsoft.com/office/drawing/2014/main" id="{B0089374-5651-4E0A-9614-234D01A1302B}"/>
                </a:ext>
              </a:extLst>
            </p:cNvPr>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20718">
              <a:extLst>
                <a:ext uri="{FF2B5EF4-FFF2-40B4-BE49-F238E27FC236}">
                  <a16:creationId xmlns:a16="http://schemas.microsoft.com/office/drawing/2014/main" id="{511A9C6A-4942-4422-B033-76938EF391B3}"/>
                </a:ext>
              </a:extLst>
            </p:cNvPr>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20719">
              <a:extLst>
                <a:ext uri="{FF2B5EF4-FFF2-40B4-BE49-F238E27FC236}">
                  <a16:creationId xmlns:a16="http://schemas.microsoft.com/office/drawing/2014/main" id="{0BD7E2D7-0A75-4B69-BD78-67686CB36367}"/>
                </a:ext>
              </a:extLst>
            </p:cNvPr>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20720">
              <a:extLst>
                <a:ext uri="{FF2B5EF4-FFF2-40B4-BE49-F238E27FC236}">
                  <a16:creationId xmlns:a16="http://schemas.microsoft.com/office/drawing/2014/main" id="{58AD4637-9296-44F6-8CC3-9391BCA42CD6}"/>
                </a:ext>
              </a:extLst>
            </p:cNvPr>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20721">
              <a:extLst>
                <a:ext uri="{FF2B5EF4-FFF2-40B4-BE49-F238E27FC236}">
                  <a16:creationId xmlns:a16="http://schemas.microsoft.com/office/drawing/2014/main" id="{8D26D798-0A05-4D73-8033-B3A61F1E69F2}"/>
                </a:ext>
              </a:extLst>
            </p:cNvPr>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20722">
              <a:extLst>
                <a:ext uri="{FF2B5EF4-FFF2-40B4-BE49-F238E27FC236}">
                  <a16:creationId xmlns:a16="http://schemas.microsoft.com/office/drawing/2014/main" id="{CE1F9D26-41AD-4DB2-8D41-4DB0166371F8}"/>
                </a:ext>
              </a:extLst>
            </p:cNvPr>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20723">
              <a:extLst>
                <a:ext uri="{FF2B5EF4-FFF2-40B4-BE49-F238E27FC236}">
                  <a16:creationId xmlns:a16="http://schemas.microsoft.com/office/drawing/2014/main" id="{87752910-0BE4-43CA-9DE5-4A2570AE4213}"/>
                </a:ext>
              </a:extLst>
            </p:cNvPr>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20724">
              <a:extLst>
                <a:ext uri="{FF2B5EF4-FFF2-40B4-BE49-F238E27FC236}">
                  <a16:creationId xmlns:a16="http://schemas.microsoft.com/office/drawing/2014/main" id="{3D05A997-33C4-4F1F-A241-B1360C933112}"/>
                </a:ext>
              </a:extLst>
            </p:cNvPr>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94" name="直接连接符 93">
              <a:extLst>
                <a:ext uri="{FF2B5EF4-FFF2-40B4-BE49-F238E27FC236}">
                  <a16:creationId xmlns:a16="http://schemas.microsoft.com/office/drawing/2014/main" id="{CB99E43A-81D0-479F-B8AD-3BD6114437E1}"/>
                </a:ext>
              </a:extLst>
            </p:cNvPr>
            <p:cNvCxnSpPr>
              <a:stCxn id="37" idx="2"/>
              <a:endCxn id="7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D01160A8-F91B-400B-883A-0CB41F0AC9FA}"/>
                </a:ext>
              </a:extLst>
            </p:cNvPr>
            <p:cNvCxnSpPr>
              <a:stCxn id="51" idx="2"/>
              <a:endCxn id="7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Freeform 20292">
              <a:extLst>
                <a:ext uri="{FF2B5EF4-FFF2-40B4-BE49-F238E27FC236}">
                  <a16:creationId xmlns:a16="http://schemas.microsoft.com/office/drawing/2014/main" id="{FB281A01-F53D-4779-A9BB-B5738F6FF7CE}"/>
                </a:ext>
              </a:extLst>
            </p:cNvPr>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97" name="组合 96">
            <a:extLst>
              <a:ext uri="{FF2B5EF4-FFF2-40B4-BE49-F238E27FC236}">
                <a16:creationId xmlns:a16="http://schemas.microsoft.com/office/drawing/2014/main" id="{24C8380D-8E6C-47EB-908C-38F5A99891D8}"/>
              </a:ext>
            </a:extLst>
          </p:cNvPr>
          <p:cNvGrpSpPr/>
          <p:nvPr/>
        </p:nvGrpSpPr>
        <p:grpSpPr>
          <a:xfrm>
            <a:off x="4289459" y="-1270835"/>
            <a:ext cx="3627178" cy="2955492"/>
            <a:chOff x="4289459" y="-1270835"/>
            <a:chExt cx="3627178" cy="2955492"/>
          </a:xfrm>
        </p:grpSpPr>
        <p:sp>
          <p:nvSpPr>
            <p:cNvPr id="98" name="Freeform 20113">
              <a:extLst>
                <a:ext uri="{FF2B5EF4-FFF2-40B4-BE49-F238E27FC236}">
                  <a16:creationId xmlns:a16="http://schemas.microsoft.com/office/drawing/2014/main" id="{F3D751CC-7059-4806-9FD7-A03F982364EE}"/>
                </a:ext>
              </a:extLst>
            </p:cNvPr>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20173">
              <a:extLst>
                <a:ext uri="{FF2B5EF4-FFF2-40B4-BE49-F238E27FC236}">
                  <a16:creationId xmlns:a16="http://schemas.microsoft.com/office/drawing/2014/main" id="{4D9D7705-A123-4DD0-BA24-C479D4CEC90B}"/>
                </a:ext>
              </a:extLst>
            </p:cNvPr>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0175">
              <a:extLst>
                <a:ext uri="{FF2B5EF4-FFF2-40B4-BE49-F238E27FC236}">
                  <a16:creationId xmlns:a16="http://schemas.microsoft.com/office/drawing/2014/main" id="{EA4FEDDD-D102-48F1-8749-78AC05B37ADE}"/>
                </a:ext>
              </a:extLst>
            </p:cNvPr>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0176">
              <a:extLst>
                <a:ext uri="{FF2B5EF4-FFF2-40B4-BE49-F238E27FC236}">
                  <a16:creationId xmlns:a16="http://schemas.microsoft.com/office/drawing/2014/main" id="{F9441EE5-8387-4429-971E-70BDE54192ED}"/>
                </a:ext>
              </a:extLst>
            </p:cNvPr>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0177">
              <a:extLst>
                <a:ext uri="{FF2B5EF4-FFF2-40B4-BE49-F238E27FC236}">
                  <a16:creationId xmlns:a16="http://schemas.microsoft.com/office/drawing/2014/main" id="{F02DC8BE-DF79-4DB6-82CD-4D989CE8E7AE}"/>
                </a:ext>
              </a:extLst>
            </p:cNvPr>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0178">
              <a:extLst>
                <a:ext uri="{FF2B5EF4-FFF2-40B4-BE49-F238E27FC236}">
                  <a16:creationId xmlns:a16="http://schemas.microsoft.com/office/drawing/2014/main" id="{B519A665-AC3C-48F8-BB0A-416B2BD663EF}"/>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20179">
              <a:extLst>
                <a:ext uri="{FF2B5EF4-FFF2-40B4-BE49-F238E27FC236}">
                  <a16:creationId xmlns:a16="http://schemas.microsoft.com/office/drawing/2014/main" id="{D867BC3D-F353-48F2-A04A-3B111C820AA3}"/>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20180">
              <a:extLst>
                <a:ext uri="{FF2B5EF4-FFF2-40B4-BE49-F238E27FC236}">
                  <a16:creationId xmlns:a16="http://schemas.microsoft.com/office/drawing/2014/main" id="{ED3E65A1-C4B9-4425-A225-814DF2A65A03}"/>
                </a:ext>
              </a:extLst>
            </p:cNvPr>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20181">
              <a:extLst>
                <a:ext uri="{FF2B5EF4-FFF2-40B4-BE49-F238E27FC236}">
                  <a16:creationId xmlns:a16="http://schemas.microsoft.com/office/drawing/2014/main" id="{D5BF8F38-F8D2-47B8-B34F-8B468FF88AEF}"/>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20182">
              <a:extLst>
                <a:ext uri="{FF2B5EF4-FFF2-40B4-BE49-F238E27FC236}">
                  <a16:creationId xmlns:a16="http://schemas.microsoft.com/office/drawing/2014/main" id="{405A13E0-C430-41FF-8DDD-F3B0ACF00CF4}"/>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20183">
              <a:extLst>
                <a:ext uri="{FF2B5EF4-FFF2-40B4-BE49-F238E27FC236}">
                  <a16:creationId xmlns:a16="http://schemas.microsoft.com/office/drawing/2014/main" id="{63C945F8-6AE0-434D-84C2-81724AF4065B}"/>
                </a:ext>
              </a:extLst>
            </p:cNvPr>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20184">
              <a:extLst>
                <a:ext uri="{FF2B5EF4-FFF2-40B4-BE49-F238E27FC236}">
                  <a16:creationId xmlns:a16="http://schemas.microsoft.com/office/drawing/2014/main" id="{E69B53E1-6C4F-4667-AFB0-FC6F8CB29F0D}"/>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20185">
              <a:extLst>
                <a:ext uri="{FF2B5EF4-FFF2-40B4-BE49-F238E27FC236}">
                  <a16:creationId xmlns:a16="http://schemas.microsoft.com/office/drawing/2014/main" id="{34C60F54-0F49-4615-9CEE-C0C60337CF5E}"/>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20186">
              <a:extLst>
                <a:ext uri="{FF2B5EF4-FFF2-40B4-BE49-F238E27FC236}">
                  <a16:creationId xmlns:a16="http://schemas.microsoft.com/office/drawing/2014/main" id="{C9E375DD-7DE7-4359-B196-427F17EFFF01}"/>
                </a:ext>
              </a:extLst>
            </p:cNvPr>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20187">
              <a:extLst>
                <a:ext uri="{FF2B5EF4-FFF2-40B4-BE49-F238E27FC236}">
                  <a16:creationId xmlns:a16="http://schemas.microsoft.com/office/drawing/2014/main" id="{6D649FB1-AA64-4DE5-BBD6-F7D1828585D0}"/>
                </a:ext>
              </a:extLst>
            </p:cNvPr>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20188">
              <a:extLst>
                <a:ext uri="{FF2B5EF4-FFF2-40B4-BE49-F238E27FC236}">
                  <a16:creationId xmlns:a16="http://schemas.microsoft.com/office/drawing/2014/main" id="{B7CE3CA2-8288-4B93-B884-27B46E6DA4E9}"/>
                </a:ext>
              </a:extLst>
            </p:cNvPr>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20189">
              <a:extLst>
                <a:ext uri="{FF2B5EF4-FFF2-40B4-BE49-F238E27FC236}">
                  <a16:creationId xmlns:a16="http://schemas.microsoft.com/office/drawing/2014/main" id="{FE6110CD-CE26-49D0-930A-ED1D02A3A00F}"/>
                </a:ext>
              </a:extLst>
            </p:cNvPr>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20190">
              <a:extLst>
                <a:ext uri="{FF2B5EF4-FFF2-40B4-BE49-F238E27FC236}">
                  <a16:creationId xmlns:a16="http://schemas.microsoft.com/office/drawing/2014/main" id="{389B25A1-52D2-425A-9A1A-52CD8FFE64DA}"/>
                </a:ext>
              </a:extLst>
            </p:cNvPr>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20191">
              <a:extLst>
                <a:ext uri="{FF2B5EF4-FFF2-40B4-BE49-F238E27FC236}">
                  <a16:creationId xmlns:a16="http://schemas.microsoft.com/office/drawing/2014/main" id="{DE3739B2-3F0A-4344-B592-D7853776B096}"/>
                </a:ext>
              </a:extLst>
            </p:cNvPr>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20192">
              <a:extLst>
                <a:ext uri="{FF2B5EF4-FFF2-40B4-BE49-F238E27FC236}">
                  <a16:creationId xmlns:a16="http://schemas.microsoft.com/office/drawing/2014/main" id="{55CA7CC7-2203-4EE7-8446-214933E17840}"/>
                </a:ext>
              </a:extLst>
            </p:cNvPr>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20193">
              <a:extLst>
                <a:ext uri="{FF2B5EF4-FFF2-40B4-BE49-F238E27FC236}">
                  <a16:creationId xmlns:a16="http://schemas.microsoft.com/office/drawing/2014/main" id="{C9436B3E-F43F-4E48-B55C-232911BF7461}"/>
                </a:ext>
              </a:extLst>
            </p:cNvPr>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20194">
              <a:extLst>
                <a:ext uri="{FF2B5EF4-FFF2-40B4-BE49-F238E27FC236}">
                  <a16:creationId xmlns:a16="http://schemas.microsoft.com/office/drawing/2014/main" id="{4D7AA26F-9056-4118-8C2C-8791B1477A8B}"/>
                </a:ext>
              </a:extLst>
            </p:cNvPr>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20196">
              <a:extLst>
                <a:ext uri="{FF2B5EF4-FFF2-40B4-BE49-F238E27FC236}">
                  <a16:creationId xmlns:a16="http://schemas.microsoft.com/office/drawing/2014/main" id="{2577A5AD-9FEA-4694-9CCD-919A0302436D}"/>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20197">
              <a:extLst>
                <a:ext uri="{FF2B5EF4-FFF2-40B4-BE49-F238E27FC236}">
                  <a16:creationId xmlns:a16="http://schemas.microsoft.com/office/drawing/2014/main" id="{2F5DFB50-D145-4F1F-B507-BAE0CBEE33F3}"/>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0198">
              <a:extLst>
                <a:ext uri="{FF2B5EF4-FFF2-40B4-BE49-F238E27FC236}">
                  <a16:creationId xmlns:a16="http://schemas.microsoft.com/office/drawing/2014/main" id="{32685C4B-1E4A-4F59-8328-4B5822870210}"/>
                </a:ext>
              </a:extLst>
            </p:cNvPr>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20199">
              <a:extLst>
                <a:ext uri="{FF2B5EF4-FFF2-40B4-BE49-F238E27FC236}">
                  <a16:creationId xmlns:a16="http://schemas.microsoft.com/office/drawing/2014/main" id="{FFE47A54-B735-459C-A5FF-FC42F80A23C7}"/>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4" name="Freeform 20200">
              <a:extLst>
                <a:ext uri="{FF2B5EF4-FFF2-40B4-BE49-F238E27FC236}">
                  <a16:creationId xmlns:a16="http://schemas.microsoft.com/office/drawing/2014/main" id="{D8A0AF62-0061-4B2D-A5E5-EC5915E924CC}"/>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5" name="Freeform 20201">
              <a:extLst>
                <a:ext uri="{FF2B5EF4-FFF2-40B4-BE49-F238E27FC236}">
                  <a16:creationId xmlns:a16="http://schemas.microsoft.com/office/drawing/2014/main" id="{7D43516E-370A-4C95-B000-38DF384E2D59}"/>
                </a:ext>
              </a:extLst>
            </p:cNvPr>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0204">
              <a:extLst>
                <a:ext uri="{FF2B5EF4-FFF2-40B4-BE49-F238E27FC236}">
                  <a16:creationId xmlns:a16="http://schemas.microsoft.com/office/drawing/2014/main" id="{3F9AD541-71A6-48B1-8777-1062D9BC0637}"/>
                </a:ext>
              </a:extLst>
            </p:cNvPr>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7" name="Freeform 20205">
              <a:extLst>
                <a:ext uri="{FF2B5EF4-FFF2-40B4-BE49-F238E27FC236}">
                  <a16:creationId xmlns:a16="http://schemas.microsoft.com/office/drawing/2014/main" id="{2B1EF791-C699-47E0-91BE-550553B1E4B9}"/>
                </a:ext>
              </a:extLst>
            </p:cNvPr>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8" name="Freeform 20206">
              <a:extLst>
                <a:ext uri="{FF2B5EF4-FFF2-40B4-BE49-F238E27FC236}">
                  <a16:creationId xmlns:a16="http://schemas.microsoft.com/office/drawing/2014/main" id="{98DCEA5F-4FE2-4756-947A-0904E0E473FE}"/>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9" name="Freeform 20207">
              <a:extLst>
                <a:ext uri="{FF2B5EF4-FFF2-40B4-BE49-F238E27FC236}">
                  <a16:creationId xmlns:a16="http://schemas.microsoft.com/office/drawing/2014/main" id="{4F7093FE-5B9E-4C38-B779-FAD4C19A97E6}"/>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20208">
              <a:extLst>
                <a:ext uri="{FF2B5EF4-FFF2-40B4-BE49-F238E27FC236}">
                  <a16:creationId xmlns:a16="http://schemas.microsoft.com/office/drawing/2014/main" id="{444C046E-B549-4186-9B23-E951925B5640}"/>
                </a:ext>
              </a:extLst>
            </p:cNvPr>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20209">
              <a:extLst>
                <a:ext uri="{FF2B5EF4-FFF2-40B4-BE49-F238E27FC236}">
                  <a16:creationId xmlns:a16="http://schemas.microsoft.com/office/drawing/2014/main" id="{93EB72C3-600B-4FAB-9432-FA46472563CF}"/>
                </a:ext>
              </a:extLst>
            </p:cNvPr>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2" name="Freeform 20210">
              <a:extLst>
                <a:ext uri="{FF2B5EF4-FFF2-40B4-BE49-F238E27FC236}">
                  <a16:creationId xmlns:a16="http://schemas.microsoft.com/office/drawing/2014/main" id="{9B5857DE-A071-4314-8B64-6E1C1DA90972}"/>
                </a:ext>
              </a:extLst>
            </p:cNvPr>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20213">
              <a:extLst>
                <a:ext uri="{FF2B5EF4-FFF2-40B4-BE49-F238E27FC236}">
                  <a16:creationId xmlns:a16="http://schemas.microsoft.com/office/drawing/2014/main" id="{AEE7A2FB-F918-40C0-80D4-93D51742CA91}"/>
                </a:ext>
              </a:extLst>
            </p:cNvPr>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0215">
              <a:extLst>
                <a:ext uri="{FF2B5EF4-FFF2-40B4-BE49-F238E27FC236}">
                  <a16:creationId xmlns:a16="http://schemas.microsoft.com/office/drawing/2014/main" id="{ECA5505B-A301-4641-A343-23B4B95E1785}"/>
                </a:ext>
              </a:extLst>
            </p:cNvPr>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0216">
              <a:extLst>
                <a:ext uri="{FF2B5EF4-FFF2-40B4-BE49-F238E27FC236}">
                  <a16:creationId xmlns:a16="http://schemas.microsoft.com/office/drawing/2014/main" id="{D673F888-17D4-4F16-AC29-0004235FEA55}"/>
                </a:ext>
              </a:extLst>
            </p:cNvPr>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Freeform 20217">
              <a:extLst>
                <a:ext uri="{FF2B5EF4-FFF2-40B4-BE49-F238E27FC236}">
                  <a16:creationId xmlns:a16="http://schemas.microsoft.com/office/drawing/2014/main" id="{2E17D3F7-820D-4C60-88FA-AB7F0863EC4B}"/>
                </a:ext>
              </a:extLst>
            </p:cNvPr>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0218">
              <a:extLst>
                <a:ext uri="{FF2B5EF4-FFF2-40B4-BE49-F238E27FC236}">
                  <a16:creationId xmlns:a16="http://schemas.microsoft.com/office/drawing/2014/main" id="{33B11869-A18B-47D3-B5E0-D3CE2516A812}"/>
                </a:ext>
              </a:extLst>
            </p:cNvPr>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8" name="Freeform 20219">
              <a:extLst>
                <a:ext uri="{FF2B5EF4-FFF2-40B4-BE49-F238E27FC236}">
                  <a16:creationId xmlns:a16="http://schemas.microsoft.com/office/drawing/2014/main" id="{C60C7A24-EB74-42CA-A01E-AD9316315789}"/>
                </a:ext>
              </a:extLst>
            </p:cNvPr>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0223">
              <a:extLst>
                <a:ext uri="{FF2B5EF4-FFF2-40B4-BE49-F238E27FC236}">
                  <a16:creationId xmlns:a16="http://schemas.microsoft.com/office/drawing/2014/main" id="{D6B5506C-1DF5-47BE-88C5-9519BDEECE4D}"/>
                </a:ext>
              </a:extLst>
            </p:cNvPr>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0224">
              <a:extLst>
                <a:ext uri="{FF2B5EF4-FFF2-40B4-BE49-F238E27FC236}">
                  <a16:creationId xmlns:a16="http://schemas.microsoft.com/office/drawing/2014/main" id="{DDF77915-0B74-4618-865E-F653F9E7E533}"/>
                </a:ext>
              </a:extLst>
            </p:cNvPr>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1" name="Freeform 20225">
              <a:extLst>
                <a:ext uri="{FF2B5EF4-FFF2-40B4-BE49-F238E27FC236}">
                  <a16:creationId xmlns:a16="http://schemas.microsoft.com/office/drawing/2014/main" id="{78B87CE3-6E8E-4AD4-8CFD-9074691918DD}"/>
                </a:ext>
              </a:extLst>
            </p:cNvPr>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0231">
              <a:extLst>
                <a:ext uri="{FF2B5EF4-FFF2-40B4-BE49-F238E27FC236}">
                  <a16:creationId xmlns:a16="http://schemas.microsoft.com/office/drawing/2014/main" id="{E70011B6-53B5-4630-A69D-CB8744EA3D5A}"/>
                </a:ext>
              </a:extLst>
            </p:cNvPr>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0252">
              <a:extLst>
                <a:ext uri="{FF2B5EF4-FFF2-40B4-BE49-F238E27FC236}">
                  <a16:creationId xmlns:a16="http://schemas.microsoft.com/office/drawing/2014/main" id="{4532AAE9-7C42-41C7-B9B5-FE9D604C61A8}"/>
                </a:ext>
              </a:extLst>
            </p:cNvPr>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20253">
              <a:extLst>
                <a:ext uri="{FF2B5EF4-FFF2-40B4-BE49-F238E27FC236}">
                  <a16:creationId xmlns:a16="http://schemas.microsoft.com/office/drawing/2014/main" id="{B5CB4E13-9434-4503-B60A-8C786EABD729}"/>
                </a:ext>
              </a:extLst>
            </p:cNvPr>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20254">
              <a:extLst>
                <a:ext uri="{FF2B5EF4-FFF2-40B4-BE49-F238E27FC236}">
                  <a16:creationId xmlns:a16="http://schemas.microsoft.com/office/drawing/2014/main" id="{A2535892-5D3F-47BD-9D41-9E528ACA1910}"/>
                </a:ext>
              </a:extLst>
            </p:cNvPr>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20256">
              <a:extLst>
                <a:ext uri="{FF2B5EF4-FFF2-40B4-BE49-F238E27FC236}">
                  <a16:creationId xmlns:a16="http://schemas.microsoft.com/office/drawing/2014/main" id="{EA4A0619-8B41-4A1D-8E78-0616DA363AB7}"/>
                </a:ext>
              </a:extLst>
            </p:cNvPr>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257">
              <a:extLst>
                <a:ext uri="{FF2B5EF4-FFF2-40B4-BE49-F238E27FC236}">
                  <a16:creationId xmlns:a16="http://schemas.microsoft.com/office/drawing/2014/main" id="{459C7694-2A86-4C5C-A264-2DF551C9E358}"/>
                </a:ext>
              </a:extLst>
            </p:cNvPr>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0258">
              <a:extLst>
                <a:ext uri="{FF2B5EF4-FFF2-40B4-BE49-F238E27FC236}">
                  <a16:creationId xmlns:a16="http://schemas.microsoft.com/office/drawing/2014/main" id="{3B98CB2E-9684-410B-9ED3-B328D8ECD097}"/>
                </a:ext>
              </a:extLst>
            </p:cNvPr>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0259">
              <a:extLst>
                <a:ext uri="{FF2B5EF4-FFF2-40B4-BE49-F238E27FC236}">
                  <a16:creationId xmlns:a16="http://schemas.microsoft.com/office/drawing/2014/main" id="{0B424FBA-E7A6-4045-8850-C5B3B67E15D4}"/>
                </a:ext>
              </a:extLst>
            </p:cNvPr>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0" name="Freeform 20260">
              <a:extLst>
                <a:ext uri="{FF2B5EF4-FFF2-40B4-BE49-F238E27FC236}">
                  <a16:creationId xmlns:a16="http://schemas.microsoft.com/office/drawing/2014/main" id="{39852451-9D32-46F3-96D1-B895A9A2B4DD}"/>
                </a:ext>
              </a:extLst>
            </p:cNvPr>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1" name="Freeform 20262">
              <a:extLst>
                <a:ext uri="{FF2B5EF4-FFF2-40B4-BE49-F238E27FC236}">
                  <a16:creationId xmlns:a16="http://schemas.microsoft.com/office/drawing/2014/main" id="{7DFD80A3-611B-4AFD-8F8A-39E6665E5FD5}"/>
                </a:ext>
              </a:extLst>
            </p:cNvPr>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2" name="Freeform 20263">
              <a:extLst>
                <a:ext uri="{FF2B5EF4-FFF2-40B4-BE49-F238E27FC236}">
                  <a16:creationId xmlns:a16="http://schemas.microsoft.com/office/drawing/2014/main" id="{AD5C9FD8-45E0-4E0F-B2A6-8A6E07878A79}"/>
                </a:ext>
              </a:extLst>
            </p:cNvPr>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3" name="Freeform 20292">
              <a:extLst>
                <a:ext uri="{FF2B5EF4-FFF2-40B4-BE49-F238E27FC236}">
                  <a16:creationId xmlns:a16="http://schemas.microsoft.com/office/drawing/2014/main" id="{B97896EF-973B-4029-8071-8864EACFA381}"/>
                </a:ext>
              </a:extLst>
            </p:cNvPr>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0293">
              <a:extLst>
                <a:ext uri="{FF2B5EF4-FFF2-40B4-BE49-F238E27FC236}">
                  <a16:creationId xmlns:a16="http://schemas.microsoft.com/office/drawing/2014/main" id="{AE3F8BF9-428E-44B6-9B1D-03C05F34DFD8}"/>
                </a:ext>
              </a:extLst>
            </p:cNvPr>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0294">
              <a:extLst>
                <a:ext uri="{FF2B5EF4-FFF2-40B4-BE49-F238E27FC236}">
                  <a16:creationId xmlns:a16="http://schemas.microsoft.com/office/drawing/2014/main" id="{8A89165F-7384-46E8-8FFF-E9C659DDED74}"/>
                </a:ext>
              </a:extLst>
            </p:cNvPr>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6" name="Freeform 20295">
              <a:extLst>
                <a:ext uri="{FF2B5EF4-FFF2-40B4-BE49-F238E27FC236}">
                  <a16:creationId xmlns:a16="http://schemas.microsoft.com/office/drawing/2014/main" id="{3D1623C3-F433-47E9-9FA3-AEABAF2BB3F5}"/>
                </a:ext>
              </a:extLst>
            </p:cNvPr>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7" name="Freeform 20296">
              <a:extLst>
                <a:ext uri="{FF2B5EF4-FFF2-40B4-BE49-F238E27FC236}">
                  <a16:creationId xmlns:a16="http://schemas.microsoft.com/office/drawing/2014/main" id="{AB9B90B9-296C-4E9A-A72A-6192402EEE4E}"/>
                </a:ext>
              </a:extLst>
            </p:cNvPr>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8" name="Freeform 20297">
              <a:extLst>
                <a:ext uri="{FF2B5EF4-FFF2-40B4-BE49-F238E27FC236}">
                  <a16:creationId xmlns:a16="http://schemas.microsoft.com/office/drawing/2014/main" id="{A5AEDAE8-B63C-42C1-8862-4D1DE03A5C45}"/>
                </a:ext>
              </a:extLst>
            </p:cNvPr>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9" name="Freeform 20298">
              <a:extLst>
                <a:ext uri="{FF2B5EF4-FFF2-40B4-BE49-F238E27FC236}">
                  <a16:creationId xmlns:a16="http://schemas.microsoft.com/office/drawing/2014/main" id="{5C756244-1380-447D-9040-85D09D928E60}"/>
                </a:ext>
              </a:extLst>
            </p:cNvPr>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0" name="Freeform 20299">
              <a:extLst>
                <a:ext uri="{FF2B5EF4-FFF2-40B4-BE49-F238E27FC236}">
                  <a16:creationId xmlns:a16="http://schemas.microsoft.com/office/drawing/2014/main" id="{C74CD98F-DB69-4658-8BFC-EF150FB85546}"/>
                </a:ext>
              </a:extLst>
            </p:cNvPr>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1" name="Freeform 20306">
              <a:extLst>
                <a:ext uri="{FF2B5EF4-FFF2-40B4-BE49-F238E27FC236}">
                  <a16:creationId xmlns:a16="http://schemas.microsoft.com/office/drawing/2014/main" id="{1F3EFCF4-7A0D-4D54-9F3D-0AD1BB7A5972}"/>
                </a:ext>
              </a:extLst>
            </p:cNvPr>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20307">
              <a:extLst>
                <a:ext uri="{FF2B5EF4-FFF2-40B4-BE49-F238E27FC236}">
                  <a16:creationId xmlns:a16="http://schemas.microsoft.com/office/drawing/2014/main" id="{FDD4B0BC-318C-4AA0-B355-91EF54B953E3}"/>
                </a:ext>
              </a:extLst>
            </p:cNvPr>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20308">
              <a:extLst>
                <a:ext uri="{FF2B5EF4-FFF2-40B4-BE49-F238E27FC236}">
                  <a16:creationId xmlns:a16="http://schemas.microsoft.com/office/drawing/2014/main" id="{A84ED91E-DDC7-4FB9-851D-A52849A4D301}"/>
                </a:ext>
              </a:extLst>
            </p:cNvPr>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4" name="Freeform 20309">
              <a:extLst>
                <a:ext uri="{FF2B5EF4-FFF2-40B4-BE49-F238E27FC236}">
                  <a16:creationId xmlns:a16="http://schemas.microsoft.com/office/drawing/2014/main" id="{9B129AF3-B7E7-4C1C-B8BD-2241BE116EF2}"/>
                </a:ext>
              </a:extLst>
            </p:cNvPr>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20310">
              <a:extLst>
                <a:ext uri="{FF2B5EF4-FFF2-40B4-BE49-F238E27FC236}">
                  <a16:creationId xmlns:a16="http://schemas.microsoft.com/office/drawing/2014/main" id="{957EA9C1-8CE2-40B5-A045-5F9A9DA32F0A}"/>
                </a:ext>
              </a:extLst>
            </p:cNvPr>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20312">
              <a:extLst>
                <a:ext uri="{FF2B5EF4-FFF2-40B4-BE49-F238E27FC236}">
                  <a16:creationId xmlns:a16="http://schemas.microsoft.com/office/drawing/2014/main" id="{85DCA704-6EFE-4ACE-A36F-172AE43502E8}"/>
                </a:ext>
              </a:extLst>
            </p:cNvPr>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0313">
              <a:extLst>
                <a:ext uri="{FF2B5EF4-FFF2-40B4-BE49-F238E27FC236}">
                  <a16:creationId xmlns:a16="http://schemas.microsoft.com/office/drawing/2014/main" id="{BF873867-3F7D-435C-98AC-C254D189E0EA}"/>
                </a:ext>
              </a:extLst>
            </p:cNvPr>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8" name="Freeform 20314">
              <a:extLst>
                <a:ext uri="{FF2B5EF4-FFF2-40B4-BE49-F238E27FC236}">
                  <a16:creationId xmlns:a16="http://schemas.microsoft.com/office/drawing/2014/main" id="{12CBFB26-CC0C-4DA4-8028-48432AFD2A46}"/>
                </a:ext>
              </a:extLst>
            </p:cNvPr>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9" name="Freeform 20315">
              <a:extLst>
                <a:ext uri="{FF2B5EF4-FFF2-40B4-BE49-F238E27FC236}">
                  <a16:creationId xmlns:a16="http://schemas.microsoft.com/office/drawing/2014/main" id="{157EEE33-FCF7-4FDE-A1BC-94F1543EE402}"/>
                </a:ext>
              </a:extLst>
            </p:cNvPr>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0316">
              <a:extLst>
                <a:ext uri="{FF2B5EF4-FFF2-40B4-BE49-F238E27FC236}">
                  <a16:creationId xmlns:a16="http://schemas.microsoft.com/office/drawing/2014/main" id="{01031274-A385-42A9-BFAE-8220BD47ADDC}"/>
                </a:ext>
              </a:extLst>
            </p:cNvPr>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20317">
              <a:extLst>
                <a:ext uri="{FF2B5EF4-FFF2-40B4-BE49-F238E27FC236}">
                  <a16:creationId xmlns:a16="http://schemas.microsoft.com/office/drawing/2014/main" id="{8DDC304F-3CC3-469B-9A4F-52131A19B3D4}"/>
                </a:ext>
              </a:extLst>
            </p:cNvPr>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2" name="Freeform 20318">
              <a:extLst>
                <a:ext uri="{FF2B5EF4-FFF2-40B4-BE49-F238E27FC236}">
                  <a16:creationId xmlns:a16="http://schemas.microsoft.com/office/drawing/2014/main" id="{979237A1-47BA-438C-A8BF-3E8234E05EF3}"/>
                </a:ext>
              </a:extLst>
            </p:cNvPr>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3" name="Freeform 20423">
              <a:extLst>
                <a:ext uri="{FF2B5EF4-FFF2-40B4-BE49-F238E27FC236}">
                  <a16:creationId xmlns:a16="http://schemas.microsoft.com/office/drawing/2014/main" id="{315EE0A8-6C5A-480F-9C98-90C773269830}"/>
                </a:ext>
              </a:extLst>
            </p:cNvPr>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20541">
              <a:extLst>
                <a:ext uri="{FF2B5EF4-FFF2-40B4-BE49-F238E27FC236}">
                  <a16:creationId xmlns:a16="http://schemas.microsoft.com/office/drawing/2014/main" id="{6851BD9A-0E50-4F8E-8AD4-96036B004A94}"/>
                </a:ext>
              </a:extLst>
            </p:cNvPr>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20648">
              <a:extLst>
                <a:ext uri="{FF2B5EF4-FFF2-40B4-BE49-F238E27FC236}">
                  <a16:creationId xmlns:a16="http://schemas.microsoft.com/office/drawing/2014/main" id="{88161A9A-0130-4267-90FC-58E0CEB08244}"/>
                </a:ext>
              </a:extLst>
            </p:cNvPr>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20654">
              <a:extLst>
                <a:ext uri="{FF2B5EF4-FFF2-40B4-BE49-F238E27FC236}">
                  <a16:creationId xmlns:a16="http://schemas.microsoft.com/office/drawing/2014/main" id="{4F227F7F-C4C8-4470-9E48-EEE763EF81F0}"/>
                </a:ext>
              </a:extLst>
            </p:cNvPr>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20656">
              <a:extLst>
                <a:ext uri="{FF2B5EF4-FFF2-40B4-BE49-F238E27FC236}">
                  <a16:creationId xmlns:a16="http://schemas.microsoft.com/office/drawing/2014/main" id="{3676122B-071D-43F8-82C1-05A8085FEC81}"/>
                </a:ext>
              </a:extLst>
            </p:cNvPr>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8" name="Freeform 20676">
              <a:extLst>
                <a:ext uri="{FF2B5EF4-FFF2-40B4-BE49-F238E27FC236}">
                  <a16:creationId xmlns:a16="http://schemas.microsoft.com/office/drawing/2014/main" id="{7E1C1C7C-0B5E-4571-89A8-E85E9BD0D2D1}"/>
                </a:ext>
              </a:extLst>
            </p:cNvPr>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20677">
              <a:extLst>
                <a:ext uri="{FF2B5EF4-FFF2-40B4-BE49-F238E27FC236}">
                  <a16:creationId xmlns:a16="http://schemas.microsoft.com/office/drawing/2014/main" id="{EA9327F7-F3E3-4585-AA4D-3B4DB955058D}"/>
                </a:ext>
              </a:extLst>
            </p:cNvPr>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0" name="Freeform 20679">
              <a:extLst>
                <a:ext uri="{FF2B5EF4-FFF2-40B4-BE49-F238E27FC236}">
                  <a16:creationId xmlns:a16="http://schemas.microsoft.com/office/drawing/2014/main" id="{9F64F54C-2143-4F7F-94E5-F896B249FC80}"/>
                </a:ext>
              </a:extLst>
            </p:cNvPr>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1" name="Freeform 20680">
              <a:extLst>
                <a:ext uri="{FF2B5EF4-FFF2-40B4-BE49-F238E27FC236}">
                  <a16:creationId xmlns:a16="http://schemas.microsoft.com/office/drawing/2014/main" id="{3CA53268-4C8C-4107-BF26-135BFFCC0565}"/>
                </a:ext>
              </a:extLst>
            </p:cNvPr>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2" name="Freeform 20681">
              <a:extLst>
                <a:ext uri="{FF2B5EF4-FFF2-40B4-BE49-F238E27FC236}">
                  <a16:creationId xmlns:a16="http://schemas.microsoft.com/office/drawing/2014/main" id="{F700C421-C0CA-4B66-96F9-DE45A664923C}"/>
                </a:ext>
              </a:extLst>
            </p:cNvPr>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3" name="Freeform 20683">
              <a:extLst>
                <a:ext uri="{FF2B5EF4-FFF2-40B4-BE49-F238E27FC236}">
                  <a16:creationId xmlns:a16="http://schemas.microsoft.com/office/drawing/2014/main" id="{49760966-7CAC-41B6-9BA7-332E2EF499CA}"/>
                </a:ext>
              </a:extLst>
            </p:cNvPr>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4" name="Freeform 20684">
              <a:extLst>
                <a:ext uri="{FF2B5EF4-FFF2-40B4-BE49-F238E27FC236}">
                  <a16:creationId xmlns:a16="http://schemas.microsoft.com/office/drawing/2014/main" id="{B3F395FE-E610-4A44-898F-D05FFBBB411E}"/>
                </a:ext>
              </a:extLst>
            </p:cNvPr>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20709">
              <a:extLst>
                <a:ext uri="{FF2B5EF4-FFF2-40B4-BE49-F238E27FC236}">
                  <a16:creationId xmlns:a16="http://schemas.microsoft.com/office/drawing/2014/main" id="{A5BD627A-2C67-40A0-9845-1DAFE687E876}"/>
                </a:ext>
              </a:extLst>
            </p:cNvPr>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6" name="Freeform 20710">
              <a:extLst>
                <a:ext uri="{FF2B5EF4-FFF2-40B4-BE49-F238E27FC236}">
                  <a16:creationId xmlns:a16="http://schemas.microsoft.com/office/drawing/2014/main" id="{E853EA2D-D6BB-465E-8E8B-9420E93D3493}"/>
                </a:ext>
              </a:extLst>
            </p:cNvPr>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7" name="Freeform 20716">
              <a:extLst>
                <a:ext uri="{FF2B5EF4-FFF2-40B4-BE49-F238E27FC236}">
                  <a16:creationId xmlns:a16="http://schemas.microsoft.com/office/drawing/2014/main" id="{E737AF64-34A5-4AF6-ABCD-3C30DFE5B9BC}"/>
                </a:ext>
              </a:extLst>
            </p:cNvPr>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8" name="Freeform 20717">
              <a:extLst>
                <a:ext uri="{FF2B5EF4-FFF2-40B4-BE49-F238E27FC236}">
                  <a16:creationId xmlns:a16="http://schemas.microsoft.com/office/drawing/2014/main" id="{A40B4785-A4B8-4D94-BE7F-DC2B6928372C}"/>
                </a:ext>
              </a:extLst>
            </p:cNvPr>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9" name="Freeform 20718">
              <a:extLst>
                <a:ext uri="{FF2B5EF4-FFF2-40B4-BE49-F238E27FC236}">
                  <a16:creationId xmlns:a16="http://schemas.microsoft.com/office/drawing/2014/main" id="{46A6E6DF-CC39-4F9E-9909-C803EFA4D614}"/>
                </a:ext>
              </a:extLst>
            </p:cNvPr>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0719">
              <a:extLst>
                <a:ext uri="{FF2B5EF4-FFF2-40B4-BE49-F238E27FC236}">
                  <a16:creationId xmlns:a16="http://schemas.microsoft.com/office/drawing/2014/main" id="{63C354DA-E532-4B6C-8479-C056CA1FEE9E}"/>
                </a:ext>
              </a:extLst>
            </p:cNvPr>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0720">
              <a:extLst>
                <a:ext uri="{FF2B5EF4-FFF2-40B4-BE49-F238E27FC236}">
                  <a16:creationId xmlns:a16="http://schemas.microsoft.com/office/drawing/2014/main" id="{B976A8CD-0E4F-4BEE-94D3-771DFB841994}"/>
                </a:ext>
              </a:extLst>
            </p:cNvPr>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2" name="Freeform 20721">
              <a:extLst>
                <a:ext uri="{FF2B5EF4-FFF2-40B4-BE49-F238E27FC236}">
                  <a16:creationId xmlns:a16="http://schemas.microsoft.com/office/drawing/2014/main" id="{6F95C0C6-55E3-4C1F-8400-F8DE4161D8E0}"/>
                </a:ext>
              </a:extLst>
            </p:cNvPr>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3" name="Freeform 20724">
              <a:extLst>
                <a:ext uri="{FF2B5EF4-FFF2-40B4-BE49-F238E27FC236}">
                  <a16:creationId xmlns:a16="http://schemas.microsoft.com/office/drawing/2014/main" id="{422BF568-B9CC-4F5D-BA59-8E3D4E76CD06}"/>
                </a:ext>
              </a:extLst>
            </p:cNvPr>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20722">
              <a:extLst>
                <a:ext uri="{FF2B5EF4-FFF2-40B4-BE49-F238E27FC236}">
                  <a16:creationId xmlns:a16="http://schemas.microsoft.com/office/drawing/2014/main" id="{9BE68DE8-1218-4B1E-B8ED-88798898587C}"/>
                </a:ext>
              </a:extLst>
            </p:cNvPr>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95" name="椭圆 194">
            <a:extLst>
              <a:ext uri="{FF2B5EF4-FFF2-40B4-BE49-F238E27FC236}">
                <a16:creationId xmlns:a16="http://schemas.microsoft.com/office/drawing/2014/main" id="{1AD6C054-6589-4A29-A8A2-B6C242409B74}"/>
              </a:ext>
            </a:extLst>
          </p:cNvPr>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E26AD269-EF27-4B35-9D5D-2D3388EA0B6F}"/>
              </a:ext>
            </a:extLst>
          </p:cNvPr>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7" name="文本框 196">
            <a:extLst>
              <a:ext uri="{FF2B5EF4-FFF2-40B4-BE49-F238E27FC236}">
                <a16:creationId xmlns:a16="http://schemas.microsoft.com/office/drawing/2014/main" id="{A8EE8826-934D-4F1D-969C-494C238AEE2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198" name="直接连接符 197">
            <a:extLst>
              <a:ext uri="{FF2B5EF4-FFF2-40B4-BE49-F238E27FC236}">
                <a16:creationId xmlns:a16="http://schemas.microsoft.com/office/drawing/2014/main" id="{6FDC5975-EF65-4514-B4E8-E8315A50CBE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99" name="弦形 198">
            <a:extLst>
              <a:ext uri="{FF2B5EF4-FFF2-40B4-BE49-F238E27FC236}">
                <a16:creationId xmlns:a16="http://schemas.microsoft.com/office/drawing/2014/main" id="{2035D1EB-DF33-4489-86BC-F21A6D0EE332}"/>
              </a:ext>
            </a:extLst>
          </p:cNvPr>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0" name="弦形 199">
            <a:extLst>
              <a:ext uri="{FF2B5EF4-FFF2-40B4-BE49-F238E27FC236}">
                <a16:creationId xmlns:a16="http://schemas.microsoft.com/office/drawing/2014/main" id="{61B248AD-5203-4BF9-8D42-1BC29089CD70}"/>
              </a:ext>
            </a:extLst>
          </p:cNvPr>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201" name="Group 4">
            <a:extLst>
              <a:ext uri="{FF2B5EF4-FFF2-40B4-BE49-F238E27FC236}">
                <a16:creationId xmlns:a16="http://schemas.microsoft.com/office/drawing/2014/main" id="{FA5B921A-A2CE-4F12-B932-7A0C6FE66C4F}"/>
              </a:ext>
            </a:extLst>
          </p:cNvPr>
          <p:cNvGrpSpPr/>
          <p:nvPr/>
        </p:nvGrpSpPr>
        <p:grpSpPr>
          <a:xfrm>
            <a:off x="690243" y="3818659"/>
            <a:ext cx="5373597" cy="1056259"/>
            <a:chOff x="3503711" y="1287239"/>
            <a:chExt cx="7164797" cy="1408346"/>
          </a:xfrm>
        </p:grpSpPr>
        <p:sp>
          <p:nvSpPr>
            <p:cNvPr id="202" name="TextBox 108">
              <a:extLst>
                <a:ext uri="{FF2B5EF4-FFF2-40B4-BE49-F238E27FC236}">
                  <a16:creationId xmlns:a16="http://schemas.microsoft.com/office/drawing/2014/main" id="{DD2CBAB6-CEAE-4656-A06B-C8BF3A56B26E}"/>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03" name="Rectangle 2">
              <a:extLst>
                <a:ext uri="{FF2B5EF4-FFF2-40B4-BE49-F238E27FC236}">
                  <a16:creationId xmlns:a16="http://schemas.microsoft.com/office/drawing/2014/main" id="{76FEE83D-5AE9-480E-BF4D-7BF28EFAC01F}"/>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grpSp>
        <p:nvGrpSpPr>
          <p:cNvPr id="204" name="Group 4">
            <a:extLst>
              <a:ext uri="{FF2B5EF4-FFF2-40B4-BE49-F238E27FC236}">
                <a16:creationId xmlns:a16="http://schemas.microsoft.com/office/drawing/2014/main" id="{C37B50CA-8842-4ED3-8FBB-92B11979AE88}"/>
              </a:ext>
            </a:extLst>
          </p:cNvPr>
          <p:cNvGrpSpPr/>
          <p:nvPr/>
        </p:nvGrpSpPr>
        <p:grpSpPr>
          <a:xfrm>
            <a:off x="6350448" y="1417483"/>
            <a:ext cx="5373597" cy="1056259"/>
            <a:chOff x="3503711" y="1287239"/>
            <a:chExt cx="7164797" cy="1408346"/>
          </a:xfrm>
        </p:grpSpPr>
        <p:sp>
          <p:nvSpPr>
            <p:cNvPr id="205" name="TextBox 108">
              <a:extLst>
                <a:ext uri="{FF2B5EF4-FFF2-40B4-BE49-F238E27FC236}">
                  <a16:creationId xmlns:a16="http://schemas.microsoft.com/office/drawing/2014/main" id="{0CA568A6-D402-4EE0-8CDF-4C0FE4BDF5EA}"/>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06" name="Rectangle 2">
              <a:extLst>
                <a:ext uri="{FF2B5EF4-FFF2-40B4-BE49-F238E27FC236}">
                  <a16:creationId xmlns:a16="http://schemas.microsoft.com/office/drawing/2014/main" id="{4E7B57AC-A5D4-4E2B-957C-621677C5B1A7}"/>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326682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1000" fill="hold"/>
                                        <p:tgtEl>
                                          <p:spTgt spid="198"/>
                                        </p:tgtEl>
                                        <p:attrNameLst>
                                          <p:attrName>ppt_w</p:attrName>
                                        </p:attrNameLst>
                                      </p:cBhvr>
                                      <p:tavLst>
                                        <p:tav tm="0">
                                          <p:val>
                                            <p:fltVal val="0"/>
                                          </p:val>
                                        </p:tav>
                                        <p:tav tm="100000">
                                          <p:val>
                                            <p:strVal val="#ppt_w"/>
                                          </p:val>
                                        </p:tav>
                                      </p:tavLst>
                                    </p:anim>
                                    <p:anim calcmode="lin" valueType="num">
                                      <p:cBhvr>
                                        <p:cTn id="8" dur="1000" fill="hold"/>
                                        <p:tgtEl>
                                          <p:spTgt spid="198"/>
                                        </p:tgtEl>
                                        <p:attrNameLst>
                                          <p:attrName>ppt_h</p:attrName>
                                        </p:attrNameLst>
                                      </p:cBhvr>
                                      <p:tavLst>
                                        <p:tav tm="0">
                                          <p:val>
                                            <p:fltVal val="0"/>
                                          </p:val>
                                        </p:tav>
                                        <p:tav tm="100000">
                                          <p:val>
                                            <p:strVal val="#ppt_h"/>
                                          </p:val>
                                        </p:tav>
                                      </p:tavLst>
                                    </p:anim>
                                    <p:anim calcmode="lin" valueType="num">
                                      <p:cBhvr>
                                        <p:cTn id="9" dur="1000" fill="hold"/>
                                        <p:tgtEl>
                                          <p:spTgt spid="198"/>
                                        </p:tgtEl>
                                        <p:attrNameLst>
                                          <p:attrName>style.rotation</p:attrName>
                                        </p:attrNameLst>
                                      </p:cBhvr>
                                      <p:tavLst>
                                        <p:tav tm="0">
                                          <p:val>
                                            <p:fltVal val="90"/>
                                          </p:val>
                                        </p:tav>
                                        <p:tav tm="100000">
                                          <p:val>
                                            <p:fltVal val="0"/>
                                          </p:val>
                                        </p:tav>
                                      </p:tavLst>
                                    </p:anim>
                                    <p:animEffect transition="in" filter="fade">
                                      <p:cBhvr>
                                        <p:cTn id="10" dur="1000"/>
                                        <p:tgtEl>
                                          <p:spTgt spid="19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9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97"/>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97"/>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00"/>
                                        </p:tgtEl>
                                        <p:attrNameLst>
                                          <p:attrName>style.visibility</p:attrName>
                                        </p:attrNameLst>
                                      </p:cBhvr>
                                      <p:to>
                                        <p:strVal val="visible"/>
                                      </p:to>
                                    </p:set>
                                    <p:anim calcmode="lin" valueType="num">
                                      <p:cBhvr>
                                        <p:cTn id="32" dur="1000" fill="hold"/>
                                        <p:tgtEl>
                                          <p:spTgt spid="200"/>
                                        </p:tgtEl>
                                        <p:attrNameLst>
                                          <p:attrName>ppt_w</p:attrName>
                                        </p:attrNameLst>
                                      </p:cBhvr>
                                      <p:tavLst>
                                        <p:tav tm="0">
                                          <p:val>
                                            <p:fltVal val="0"/>
                                          </p:val>
                                        </p:tav>
                                        <p:tav tm="100000">
                                          <p:val>
                                            <p:strVal val="#ppt_w"/>
                                          </p:val>
                                        </p:tav>
                                      </p:tavLst>
                                    </p:anim>
                                    <p:anim calcmode="lin" valueType="num">
                                      <p:cBhvr>
                                        <p:cTn id="33" dur="1000" fill="hold"/>
                                        <p:tgtEl>
                                          <p:spTgt spid="200"/>
                                        </p:tgtEl>
                                        <p:attrNameLst>
                                          <p:attrName>ppt_h</p:attrName>
                                        </p:attrNameLst>
                                      </p:cBhvr>
                                      <p:tavLst>
                                        <p:tav tm="0">
                                          <p:val>
                                            <p:fltVal val="0"/>
                                          </p:val>
                                        </p:tav>
                                        <p:tav tm="100000">
                                          <p:val>
                                            <p:strVal val="#ppt_h"/>
                                          </p:val>
                                        </p:tav>
                                      </p:tavLst>
                                    </p:anim>
                                    <p:anim calcmode="lin" valueType="num">
                                      <p:cBhvr>
                                        <p:cTn id="34" dur="1000" fill="hold"/>
                                        <p:tgtEl>
                                          <p:spTgt spid="200"/>
                                        </p:tgtEl>
                                        <p:attrNameLst>
                                          <p:attrName>style.rotation</p:attrName>
                                        </p:attrNameLst>
                                      </p:cBhvr>
                                      <p:tavLst>
                                        <p:tav tm="0">
                                          <p:val>
                                            <p:fltVal val="90"/>
                                          </p:val>
                                        </p:tav>
                                        <p:tav tm="100000">
                                          <p:val>
                                            <p:fltVal val="0"/>
                                          </p:val>
                                        </p:tav>
                                      </p:tavLst>
                                    </p:anim>
                                    <p:animEffect transition="in" filter="fade">
                                      <p:cBhvr>
                                        <p:cTn id="35" dur="1000"/>
                                        <p:tgtEl>
                                          <p:spTgt spid="20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199"/>
                                        </p:tgtEl>
                                        <p:attrNameLst>
                                          <p:attrName>style.visibility</p:attrName>
                                        </p:attrNameLst>
                                      </p:cBhvr>
                                      <p:to>
                                        <p:strVal val="visible"/>
                                      </p:to>
                                    </p:set>
                                    <p:anim calcmode="lin" valueType="num">
                                      <p:cBhvr>
                                        <p:cTn id="38" dur="1000" fill="hold"/>
                                        <p:tgtEl>
                                          <p:spTgt spid="199"/>
                                        </p:tgtEl>
                                        <p:attrNameLst>
                                          <p:attrName>ppt_w</p:attrName>
                                        </p:attrNameLst>
                                      </p:cBhvr>
                                      <p:tavLst>
                                        <p:tav tm="0">
                                          <p:val>
                                            <p:fltVal val="0"/>
                                          </p:val>
                                        </p:tav>
                                        <p:tav tm="100000">
                                          <p:val>
                                            <p:strVal val="#ppt_w"/>
                                          </p:val>
                                        </p:tav>
                                      </p:tavLst>
                                    </p:anim>
                                    <p:anim calcmode="lin" valueType="num">
                                      <p:cBhvr>
                                        <p:cTn id="39" dur="1000" fill="hold"/>
                                        <p:tgtEl>
                                          <p:spTgt spid="199"/>
                                        </p:tgtEl>
                                        <p:attrNameLst>
                                          <p:attrName>ppt_h</p:attrName>
                                        </p:attrNameLst>
                                      </p:cBhvr>
                                      <p:tavLst>
                                        <p:tav tm="0">
                                          <p:val>
                                            <p:fltVal val="0"/>
                                          </p:val>
                                        </p:tav>
                                        <p:tav tm="100000">
                                          <p:val>
                                            <p:strVal val="#ppt_h"/>
                                          </p:val>
                                        </p:tav>
                                      </p:tavLst>
                                    </p:anim>
                                    <p:anim calcmode="lin" valueType="num">
                                      <p:cBhvr>
                                        <p:cTn id="40" dur="1000" fill="hold"/>
                                        <p:tgtEl>
                                          <p:spTgt spid="199"/>
                                        </p:tgtEl>
                                        <p:attrNameLst>
                                          <p:attrName>style.rotation</p:attrName>
                                        </p:attrNameLst>
                                      </p:cBhvr>
                                      <p:tavLst>
                                        <p:tav tm="0">
                                          <p:val>
                                            <p:fltVal val="90"/>
                                          </p:val>
                                        </p:tav>
                                        <p:tav tm="100000">
                                          <p:val>
                                            <p:fltVal val="0"/>
                                          </p:val>
                                        </p:tav>
                                      </p:tavLst>
                                    </p:anim>
                                    <p:animEffect transition="in" filter="fade">
                                      <p:cBhvr>
                                        <p:cTn id="41" dur="1000"/>
                                        <p:tgtEl>
                                          <p:spTgt spid="19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195"/>
                                        </p:tgtEl>
                                        <p:attrNameLst>
                                          <p:attrName>style.visibility</p:attrName>
                                        </p:attrNameLst>
                                      </p:cBhvr>
                                      <p:to>
                                        <p:strVal val="visible"/>
                                      </p:to>
                                    </p:set>
                                    <p:animEffect transition="in" filter="fade">
                                      <p:cBhvr>
                                        <p:cTn id="47" dur="500"/>
                                        <p:tgtEl>
                                          <p:spTgt spid="195"/>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195"/>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195"/>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196"/>
                                        </p:tgtEl>
                                        <p:attrNameLst>
                                          <p:attrName>style.visibility</p:attrName>
                                        </p:attrNameLst>
                                      </p:cBhvr>
                                      <p:to>
                                        <p:strVal val="visible"/>
                                      </p:to>
                                    </p:set>
                                    <p:animEffect transition="in" filter="fade">
                                      <p:cBhvr>
                                        <p:cTn id="54" dur="500"/>
                                        <p:tgtEl>
                                          <p:spTgt spid="196"/>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196"/>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196"/>
                                        </p:tgtEl>
                                        <p:attrNameLst>
                                          <p:attrName>ppt_x</p:attrName>
                                          <p:attrName>ppt_y</p:attrName>
                                        </p:attrNameLst>
                                      </p:cBhvr>
                                      <p:rCtr x="1393" y="0"/>
                                    </p:animMotion>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01"/>
                                        </p:tgtEl>
                                        <p:attrNameLst>
                                          <p:attrName>style.visibility</p:attrName>
                                        </p:attrNameLst>
                                      </p:cBhvr>
                                      <p:to>
                                        <p:strVal val="visible"/>
                                      </p:to>
                                    </p:set>
                                    <p:animEffect transition="in" filter="fade">
                                      <p:cBhvr>
                                        <p:cTn id="63" dur="1000"/>
                                        <p:tgtEl>
                                          <p:spTgt spid="201"/>
                                        </p:tgtEl>
                                      </p:cBhvr>
                                    </p:animEffect>
                                    <p:anim calcmode="lin" valueType="num">
                                      <p:cBhvr>
                                        <p:cTn id="64" dur="1000" fill="hold"/>
                                        <p:tgtEl>
                                          <p:spTgt spid="201"/>
                                        </p:tgtEl>
                                        <p:attrNameLst>
                                          <p:attrName>ppt_x</p:attrName>
                                        </p:attrNameLst>
                                      </p:cBhvr>
                                      <p:tavLst>
                                        <p:tav tm="0">
                                          <p:val>
                                            <p:strVal val="#ppt_x"/>
                                          </p:val>
                                        </p:tav>
                                        <p:tav tm="100000">
                                          <p:val>
                                            <p:strVal val="#ppt_x"/>
                                          </p:val>
                                        </p:tav>
                                      </p:tavLst>
                                    </p:anim>
                                    <p:anim calcmode="lin" valueType="num">
                                      <p:cBhvr>
                                        <p:cTn id="65"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4"/>
                                        </p:tgtEl>
                                        <p:attrNameLst>
                                          <p:attrName>style.visibility</p:attrName>
                                        </p:attrNameLst>
                                      </p:cBhvr>
                                      <p:to>
                                        <p:strVal val="visible"/>
                                      </p:to>
                                    </p:set>
                                    <p:animEffect transition="in" filter="fade">
                                      <p:cBhvr>
                                        <p:cTn id="70" dur="1000"/>
                                        <p:tgtEl>
                                          <p:spTgt spid="204"/>
                                        </p:tgtEl>
                                      </p:cBhvr>
                                    </p:animEffect>
                                    <p:anim calcmode="lin" valueType="num">
                                      <p:cBhvr>
                                        <p:cTn id="71" dur="1000" fill="hold"/>
                                        <p:tgtEl>
                                          <p:spTgt spid="204"/>
                                        </p:tgtEl>
                                        <p:attrNameLst>
                                          <p:attrName>ppt_x</p:attrName>
                                        </p:attrNameLst>
                                      </p:cBhvr>
                                      <p:tavLst>
                                        <p:tav tm="0">
                                          <p:val>
                                            <p:strVal val="#ppt_x"/>
                                          </p:val>
                                        </p:tav>
                                        <p:tav tm="100000">
                                          <p:val>
                                            <p:strVal val="#ppt_x"/>
                                          </p:val>
                                        </p:tav>
                                      </p:tavLst>
                                    </p:anim>
                                    <p:anim calcmode="lin" valueType="num">
                                      <p:cBhvr>
                                        <p:cTn id="72"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5" grpId="1" animBg="1"/>
      <p:bldP spid="195" grpId="2" animBg="1"/>
      <p:bldP spid="196" grpId="0" animBg="1"/>
      <p:bldP spid="196" grpId="1" animBg="1"/>
      <p:bldP spid="196" grpId="2" animBg="1"/>
      <p:bldP spid="197" grpId="0"/>
      <p:bldP spid="197" grpId="1"/>
      <p:bldP spid="199" grpId="0" animBg="1"/>
      <p:bldP spid="20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113">
            <a:extLst>
              <a:ext uri="{FF2B5EF4-FFF2-40B4-BE49-F238E27FC236}">
                <a16:creationId xmlns:a16="http://schemas.microsoft.com/office/drawing/2014/main" id="{4A4230CC-B011-4C08-A1A1-3F1ABCA719A4}"/>
              </a:ext>
            </a:extLst>
          </p:cNvPr>
          <p:cNvSpPr>
            <a:spLocks noEditPoints="1"/>
          </p:cNvSpPr>
          <p:nvPr/>
        </p:nvSpPr>
        <p:spPr bwMode="auto">
          <a:xfrm>
            <a:off x="6167956" y="3261563"/>
            <a:ext cx="336258" cy="1148589"/>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Freeform 20188">
            <a:extLst>
              <a:ext uri="{FF2B5EF4-FFF2-40B4-BE49-F238E27FC236}">
                <a16:creationId xmlns:a16="http://schemas.microsoft.com/office/drawing/2014/main" id="{5B8F6DBE-57AB-4E53-848A-8001CC6F7107}"/>
              </a:ext>
            </a:extLst>
          </p:cNvPr>
          <p:cNvSpPr/>
          <p:nvPr/>
        </p:nvSpPr>
        <p:spPr bwMode="auto">
          <a:xfrm>
            <a:off x="5969007" y="3306664"/>
            <a:ext cx="5011" cy="5512"/>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0191">
            <a:extLst>
              <a:ext uri="{FF2B5EF4-FFF2-40B4-BE49-F238E27FC236}">
                <a16:creationId xmlns:a16="http://schemas.microsoft.com/office/drawing/2014/main" id="{D89C51E3-F6FA-4491-B686-D6C76B8BE543}"/>
              </a:ext>
            </a:extLst>
          </p:cNvPr>
          <p:cNvSpPr/>
          <p:nvPr/>
        </p:nvSpPr>
        <p:spPr bwMode="auto">
          <a:xfrm>
            <a:off x="5969007" y="3326709"/>
            <a:ext cx="2506" cy="601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20192">
            <a:extLst>
              <a:ext uri="{FF2B5EF4-FFF2-40B4-BE49-F238E27FC236}">
                <a16:creationId xmlns:a16="http://schemas.microsoft.com/office/drawing/2014/main" id="{7F69A546-C7BE-4025-BE50-F298E76CFD21}"/>
              </a:ext>
            </a:extLst>
          </p:cNvPr>
          <p:cNvSpPr/>
          <p:nvPr/>
        </p:nvSpPr>
        <p:spPr bwMode="auto">
          <a:xfrm>
            <a:off x="5657804" y="3326709"/>
            <a:ext cx="311202" cy="78177"/>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0199">
            <a:extLst>
              <a:ext uri="{FF2B5EF4-FFF2-40B4-BE49-F238E27FC236}">
                <a16:creationId xmlns:a16="http://schemas.microsoft.com/office/drawing/2014/main" id="{54BB2FA9-0A8D-49D2-A93A-8E9FC5B4794F}"/>
              </a:ext>
            </a:extLst>
          </p:cNvPr>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0200">
            <a:extLst>
              <a:ext uri="{FF2B5EF4-FFF2-40B4-BE49-F238E27FC236}">
                <a16:creationId xmlns:a16="http://schemas.microsoft.com/office/drawing/2014/main" id="{6A157829-A6B7-4B7F-96F6-C606D3DB4DAC}"/>
              </a:ext>
            </a:extLst>
          </p:cNvPr>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0204">
            <a:extLst>
              <a:ext uri="{FF2B5EF4-FFF2-40B4-BE49-F238E27FC236}">
                <a16:creationId xmlns:a16="http://schemas.microsoft.com/office/drawing/2014/main" id="{24DD208D-2878-4A4E-8341-47C29753E862}"/>
              </a:ext>
            </a:extLst>
          </p:cNvPr>
          <p:cNvSpPr>
            <a:spLocks noEditPoints="1"/>
          </p:cNvSpPr>
          <p:nvPr/>
        </p:nvSpPr>
        <p:spPr bwMode="auto">
          <a:xfrm>
            <a:off x="6196520" y="3633400"/>
            <a:ext cx="67653" cy="544728"/>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20214">
            <a:extLst>
              <a:ext uri="{FF2B5EF4-FFF2-40B4-BE49-F238E27FC236}">
                <a16:creationId xmlns:a16="http://schemas.microsoft.com/office/drawing/2014/main" id="{A401E178-02F6-439A-94DF-0CBD2E77102D}"/>
              </a:ext>
            </a:extLst>
          </p:cNvPr>
          <p:cNvSpPr>
            <a:spLocks noEditPoints="1"/>
          </p:cNvSpPr>
          <p:nvPr/>
        </p:nvSpPr>
        <p:spPr bwMode="auto">
          <a:xfrm>
            <a:off x="5969007" y="3637911"/>
            <a:ext cx="586323" cy="554249"/>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0216">
            <a:extLst>
              <a:ext uri="{FF2B5EF4-FFF2-40B4-BE49-F238E27FC236}">
                <a16:creationId xmlns:a16="http://schemas.microsoft.com/office/drawing/2014/main" id="{2E04DC29-95E5-4AA7-B455-F68CB73E5F03}"/>
              </a:ext>
            </a:extLst>
          </p:cNvPr>
          <p:cNvSpPr>
            <a:spLocks noEditPoints="1"/>
          </p:cNvSpPr>
          <p:nvPr/>
        </p:nvSpPr>
        <p:spPr bwMode="auto">
          <a:xfrm>
            <a:off x="5854248" y="4245780"/>
            <a:ext cx="607370" cy="411929"/>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218">
            <a:extLst>
              <a:ext uri="{FF2B5EF4-FFF2-40B4-BE49-F238E27FC236}">
                <a16:creationId xmlns:a16="http://schemas.microsoft.com/office/drawing/2014/main" id="{A0F434DC-BB69-44F0-831F-54997275420C}"/>
              </a:ext>
            </a:extLst>
          </p:cNvPr>
          <p:cNvSpPr/>
          <p:nvPr/>
        </p:nvSpPr>
        <p:spPr bwMode="auto">
          <a:xfrm>
            <a:off x="6148913" y="3279101"/>
            <a:ext cx="12027" cy="851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2" name="Freeform 20223">
            <a:extLst>
              <a:ext uri="{FF2B5EF4-FFF2-40B4-BE49-F238E27FC236}">
                <a16:creationId xmlns:a16="http://schemas.microsoft.com/office/drawing/2014/main" id="{00EE3888-DFF0-4CDF-9EC0-00E338A714E8}"/>
              </a:ext>
            </a:extLst>
          </p:cNvPr>
          <p:cNvSpPr/>
          <p:nvPr/>
        </p:nvSpPr>
        <p:spPr bwMode="auto">
          <a:xfrm>
            <a:off x="5486919" y="3065120"/>
            <a:ext cx="661994" cy="67149"/>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20229">
            <a:extLst>
              <a:ext uri="{FF2B5EF4-FFF2-40B4-BE49-F238E27FC236}">
                <a16:creationId xmlns:a16="http://schemas.microsoft.com/office/drawing/2014/main" id="{C9CD1E0F-2ADF-424A-9504-B26785A33180}"/>
              </a:ext>
            </a:extLst>
          </p:cNvPr>
          <p:cNvSpPr>
            <a:spLocks noEditPoints="1"/>
          </p:cNvSpPr>
          <p:nvPr/>
        </p:nvSpPr>
        <p:spPr bwMode="auto">
          <a:xfrm>
            <a:off x="5861264" y="3861916"/>
            <a:ext cx="1190185" cy="793288"/>
          </a:xfrm>
          <a:custGeom>
            <a:avLst/>
            <a:gdLst>
              <a:gd name="T0" fmla="*/ 595 w 1005"/>
              <a:gd name="T1" fmla="*/ 503 h 670"/>
              <a:gd name="T2" fmla="*/ 594 w 1005"/>
              <a:gd name="T3" fmla="*/ 507 h 670"/>
              <a:gd name="T4" fmla="*/ 982 w 1005"/>
              <a:gd name="T5" fmla="*/ 661 h 670"/>
              <a:gd name="T6" fmla="*/ 13 w 1005"/>
              <a:gd name="T7" fmla="*/ 666 h 670"/>
              <a:gd name="T8" fmla="*/ 2 w 1005"/>
              <a:gd name="T9" fmla="*/ 666 h 670"/>
              <a:gd name="T10" fmla="*/ 0 w 1005"/>
              <a:gd name="T11" fmla="*/ 666 h 670"/>
              <a:gd name="T12" fmla="*/ 0 w 1005"/>
              <a:gd name="T13" fmla="*/ 670 h 670"/>
              <a:gd name="T14" fmla="*/ 2 w 1005"/>
              <a:gd name="T15" fmla="*/ 670 h 670"/>
              <a:gd name="T16" fmla="*/ 9 w 1005"/>
              <a:gd name="T17" fmla="*/ 670 h 670"/>
              <a:gd name="T18" fmla="*/ 1005 w 1005"/>
              <a:gd name="T19" fmla="*/ 665 h 670"/>
              <a:gd name="T20" fmla="*/ 995 w 1005"/>
              <a:gd name="T21" fmla="*/ 661 h 670"/>
              <a:gd name="T22" fmla="*/ 995 w 1005"/>
              <a:gd name="T23" fmla="*/ 662 h 670"/>
              <a:gd name="T24" fmla="*/ 991 w 1005"/>
              <a:gd name="T25" fmla="*/ 664 h 670"/>
              <a:gd name="T26" fmla="*/ 989 w 1005"/>
              <a:gd name="T27" fmla="*/ 659 h 670"/>
              <a:gd name="T28" fmla="*/ 595 w 1005"/>
              <a:gd name="T29" fmla="*/ 503 h 670"/>
              <a:gd name="T30" fmla="*/ 571 w 1005"/>
              <a:gd name="T31" fmla="*/ 493 h 670"/>
              <a:gd name="T32" fmla="*/ 570 w 1005"/>
              <a:gd name="T33" fmla="*/ 497 h 670"/>
              <a:gd name="T34" fmla="*/ 581 w 1005"/>
              <a:gd name="T35" fmla="*/ 502 h 670"/>
              <a:gd name="T36" fmla="*/ 583 w 1005"/>
              <a:gd name="T37" fmla="*/ 498 h 670"/>
              <a:gd name="T38" fmla="*/ 571 w 1005"/>
              <a:gd name="T39" fmla="*/ 493 h 670"/>
              <a:gd name="T40" fmla="*/ 550 w 1005"/>
              <a:gd name="T41" fmla="*/ 449 h 670"/>
              <a:gd name="T42" fmla="*/ 548 w 1005"/>
              <a:gd name="T43" fmla="*/ 461 h 670"/>
              <a:gd name="T44" fmla="*/ 553 w 1005"/>
              <a:gd name="T45" fmla="*/ 462 h 670"/>
              <a:gd name="T46" fmla="*/ 554 w 1005"/>
              <a:gd name="T47" fmla="*/ 450 h 670"/>
              <a:gd name="T48" fmla="*/ 550 w 1005"/>
              <a:gd name="T49" fmla="*/ 449 h 670"/>
              <a:gd name="T50" fmla="*/ 601 w 1005"/>
              <a:gd name="T51" fmla="*/ 0 h 670"/>
              <a:gd name="T52" fmla="*/ 551 w 1005"/>
              <a:gd name="T53" fmla="*/ 436 h 670"/>
              <a:gd name="T54" fmla="*/ 555 w 1005"/>
              <a:gd name="T55" fmla="*/ 436 h 670"/>
              <a:gd name="T56" fmla="*/ 606 w 1005"/>
              <a:gd name="T57" fmla="*/ 0 h 670"/>
              <a:gd name="T58" fmla="*/ 601 w 1005"/>
              <a:gd name="T5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5" h="670">
                <a:moveTo>
                  <a:pt x="595" y="503"/>
                </a:moveTo>
                <a:cubicBezTo>
                  <a:pt x="595" y="504"/>
                  <a:pt x="594" y="505"/>
                  <a:pt x="594" y="507"/>
                </a:cubicBezTo>
                <a:cubicBezTo>
                  <a:pt x="982" y="661"/>
                  <a:pt x="982" y="661"/>
                  <a:pt x="982" y="661"/>
                </a:cubicBezTo>
                <a:cubicBezTo>
                  <a:pt x="13" y="666"/>
                  <a:pt x="13" y="666"/>
                  <a:pt x="13" y="666"/>
                </a:cubicBezTo>
                <a:cubicBezTo>
                  <a:pt x="2" y="666"/>
                  <a:pt x="2" y="666"/>
                  <a:pt x="2" y="666"/>
                </a:cubicBezTo>
                <a:cubicBezTo>
                  <a:pt x="0" y="666"/>
                  <a:pt x="0" y="666"/>
                  <a:pt x="0" y="666"/>
                </a:cubicBezTo>
                <a:cubicBezTo>
                  <a:pt x="0" y="670"/>
                  <a:pt x="0" y="670"/>
                  <a:pt x="0" y="670"/>
                </a:cubicBezTo>
                <a:cubicBezTo>
                  <a:pt x="2" y="670"/>
                  <a:pt x="2" y="670"/>
                  <a:pt x="2" y="670"/>
                </a:cubicBezTo>
                <a:cubicBezTo>
                  <a:pt x="9" y="670"/>
                  <a:pt x="9" y="670"/>
                  <a:pt x="9" y="670"/>
                </a:cubicBezTo>
                <a:cubicBezTo>
                  <a:pt x="1005" y="665"/>
                  <a:pt x="1005" y="665"/>
                  <a:pt x="1005" y="665"/>
                </a:cubicBezTo>
                <a:cubicBezTo>
                  <a:pt x="995" y="661"/>
                  <a:pt x="995" y="661"/>
                  <a:pt x="995" y="661"/>
                </a:cubicBezTo>
                <a:cubicBezTo>
                  <a:pt x="995" y="662"/>
                  <a:pt x="995" y="662"/>
                  <a:pt x="995" y="662"/>
                </a:cubicBezTo>
                <a:cubicBezTo>
                  <a:pt x="991" y="664"/>
                  <a:pt x="991" y="664"/>
                  <a:pt x="991" y="664"/>
                </a:cubicBezTo>
                <a:cubicBezTo>
                  <a:pt x="989" y="659"/>
                  <a:pt x="989" y="659"/>
                  <a:pt x="989" y="659"/>
                </a:cubicBezTo>
                <a:cubicBezTo>
                  <a:pt x="595" y="503"/>
                  <a:pt x="595" y="503"/>
                  <a:pt x="595" y="503"/>
                </a:cubicBezTo>
                <a:moveTo>
                  <a:pt x="571" y="493"/>
                </a:moveTo>
                <a:cubicBezTo>
                  <a:pt x="571" y="494"/>
                  <a:pt x="570" y="496"/>
                  <a:pt x="570" y="497"/>
                </a:cubicBezTo>
                <a:cubicBezTo>
                  <a:pt x="581" y="502"/>
                  <a:pt x="581" y="502"/>
                  <a:pt x="581" y="502"/>
                </a:cubicBezTo>
                <a:cubicBezTo>
                  <a:pt x="582" y="500"/>
                  <a:pt x="582" y="499"/>
                  <a:pt x="583" y="498"/>
                </a:cubicBezTo>
                <a:cubicBezTo>
                  <a:pt x="571" y="493"/>
                  <a:pt x="571" y="493"/>
                  <a:pt x="571" y="493"/>
                </a:cubicBezTo>
                <a:moveTo>
                  <a:pt x="550" y="449"/>
                </a:moveTo>
                <a:cubicBezTo>
                  <a:pt x="548" y="461"/>
                  <a:pt x="548" y="461"/>
                  <a:pt x="548" y="461"/>
                </a:cubicBezTo>
                <a:cubicBezTo>
                  <a:pt x="550" y="461"/>
                  <a:pt x="551" y="461"/>
                  <a:pt x="553" y="462"/>
                </a:cubicBezTo>
                <a:cubicBezTo>
                  <a:pt x="554" y="450"/>
                  <a:pt x="554" y="450"/>
                  <a:pt x="554" y="450"/>
                </a:cubicBezTo>
                <a:cubicBezTo>
                  <a:pt x="553" y="449"/>
                  <a:pt x="551" y="449"/>
                  <a:pt x="550" y="449"/>
                </a:cubicBezTo>
                <a:moveTo>
                  <a:pt x="601" y="0"/>
                </a:moveTo>
                <a:cubicBezTo>
                  <a:pt x="551" y="436"/>
                  <a:pt x="551" y="436"/>
                  <a:pt x="551" y="436"/>
                </a:cubicBezTo>
                <a:cubicBezTo>
                  <a:pt x="553" y="436"/>
                  <a:pt x="554" y="436"/>
                  <a:pt x="555" y="436"/>
                </a:cubicBezTo>
                <a:cubicBezTo>
                  <a:pt x="606" y="0"/>
                  <a:pt x="606" y="0"/>
                  <a:pt x="606" y="0"/>
                </a:cubicBezTo>
                <a:cubicBezTo>
                  <a:pt x="604" y="0"/>
                  <a:pt x="603" y="0"/>
                  <a:pt x="60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230">
            <a:extLst>
              <a:ext uri="{FF2B5EF4-FFF2-40B4-BE49-F238E27FC236}">
                <a16:creationId xmlns:a16="http://schemas.microsoft.com/office/drawing/2014/main" id="{2C65A306-14C7-4228-83A2-A5ED59EC15F3}"/>
              </a:ext>
            </a:extLst>
          </p:cNvPr>
          <p:cNvSpPr>
            <a:spLocks noEditPoints="1"/>
          </p:cNvSpPr>
          <p:nvPr/>
        </p:nvSpPr>
        <p:spPr bwMode="auto">
          <a:xfrm>
            <a:off x="6383442" y="3274592"/>
            <a:ext cx="656481" cy="1373596"/>
          </a:xfrm>
          <a:custGeom>
            <a:avLst/>
            <a:gdLst>
              <a:gd name="T0" fmla="*/ 184 w 554"/>
              <a:gd name="T1" fmla="*/ 491 h 1160"/>
              <a:gd name="T2" fmla="*/ 181 w 554"/>
              <a:gd name="T3" fmla="*/ 493 h 1160"/>
              <a:gd name="T4" fmla="*/ 548 w 554"/>
              <a:gd name="T5" fmla="*/ 1155 h 1160"/>
              <a:gd name="T6" fmla="*/ 550 w 554"/>
              <a:gd name="T7" fmla="*/ 1160 h 1160"/>
              <a:gd name="T8" fmla="*/ 554 w 554"/>
              <a:gd name="T9" fmla="*/ 1158 h 1160"/>
              <a:gd name="T10" fmla="*/ 554 w 554"/>
              <a:gd name="T11" fmla="*/ 1157 h 1160"/>
              <a:gd name="T12" fmla="*/ 184 w 554"/>
              <a:gd name="T13" fmla="*/ 491 h 1160"/>
              <a:gd name="T14" fmla="*/ 4 w 554"/>
              <a:gd name="T15" fmla="*/ 6 h 1160"/>
              <a:gd name="T16" fmla="*/ 0 w 554"/>
              <a:gd name="T17" fmla="*/ 7 h 1160"/>
              <a:gd name="T18" fmla="*/ 153 w 554"/>
              <a:gd name="T19" fmla="*/ 432 h 1160"/>
              <a:gd name="T20" fmla="*/ 157 w 554"/>
              <a:gd name="T21" fmla="*/ 430 h 1160"/>
              <a:gd name="T22" fmla="*/ 4 w 554"/>
              <a:gd name="T23" fmla="*/ 6 h 1160"/>
              <a:gd name="T24" fmla="*/ 12 w 554"/>
              <a:gd name="T25" fmla="*/ 0 h 1160"/>
              <a:gd name="T26" fmla="*/ 9 w 554"/>
              <a:gd name="T27" fmla="*/ 3 h 1160"/>
              <a:gd name="T28" fmla="*/ 436 w 554"/>
              <a:gd name="T29" fmla="*/ 434 h 1160"/>
              <a:gd name="T30" fmla="*/ 199 w 554"/>
              <a:gd name="T31" fmla="*/ 457 h 1160"/>
              <a:gd name="T32" fmla="*/ 200 w 554"/>
              <a:gd name="T33" fmla="*/ 461 h 1160"/>
              <a:gd name="T34" fmla="*/ 445 w 554"/>
              <a:gd name="T35" fmla="*/ 438 h 1160"/>
              <a:gd name="T36" fmla="*/ 442 w 554"/>
              <a:gd name="T37" fmla="*/ 435 h 1160"/>
              <a:gd name="T38" fmla="*/ 442 w 554"/>
              <a:gd name="T39" fmla="*/ 435 h 1160"/>
              <a:gd name="T40" fmla="*/ 438 w 554"/>
              <a:gd name="T41" fmla="*/ 437 h 1160"/>
              <a:gd name="T42" fmla="*/ 435 w 554"/>
              <a:gd name="T43" fmla="*/ 427 h 1160"/>
              <a:gd name="T44" fmla="*/ 12 w 554"/>
              <a:gd name="T45"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4" h="1160">
                <a:moveTo>
                  <a:pt x="184" y="491"/>
                </a:moveTo>
                <a:cubicBezTo>
                  <a:pt x="183" y="492"/>
                  <a:pt x="182" y="492"/>
                  <a:pt x="181" y="493"/>
                </a:cubicBezTo>
                <a:cubicBezTo>
                  <a:pt x="548" y="1155"/>
                  <a:pt x="548" y="1155"/>
                  <a:pt x="548" y="1155"/>
                </a:cubicBezTo>
                <a:cubicBezTo>
                  <a:pt x="550" y="1160"/>
                  <a:pt x="550" y="1160"/>
                  <a:pt x="550" y="1160"/>
                </a:cubicBezTo>
                <a:cubicBezTo>
                  <a:pt x="554" y="1158"/>
                  <a:pt x="554" y="1158"/>
                  <a:pt x="554" y="1158"/>
                </a:cubicBezTo>
                <a:cubicBezTo>
                  <a:pt x="554" y="1157"/>
                  <a:pt x="554" y="1157"/>
                  <a:pt x="554" y="1157"/>
                </a:cubicBezTo>
                <a:cubicBezTo>
                  <a:pt x="184" y="491"/>
                  <a:pt x="184" y="491"/>
                  <a:pt x="184" y="491"/>
                </a:cubicBezTo>
                <a:moveTo>
                  <a:pt x="4" y="6"/>
                </a:moveTo>
                <a:cubicBezTo>
                  <a:pt x="3" y="7"/>
                  <a:pt x="2" y="7"/>
                  <a:pt x="0" y="7"/>
                </a:cubicBezTo>
                <a:cubicBezTo>
                  <a:pt x="153" y="432"/>
                  <a:pt x="153" y="432"/>
                  <a:pt x="153" y="432"/>
                </a:cubicBezTo>
                <a:cubicBezTo>
                  <a:pt x="154" y="431"/>
                  <a:pt x="156" y="431"/>
                  <a:pt x="157" y="430"/>
                </a:cubicBezTo>
                <a:cubicBezTo>
                  <a:pt x="4" y="6"/>
                  <a:pt x="4" y="6"/>
                  <a:pt x="4" y="6"/>
                </a:cubicBezTo>
                <a:moveTo>
                  <a:pt x="12" y="0"/>
                </a:moveTo>
                <a:cubicBezTo>
                  <a:pt x="11" y="1"/>
                  <a:pt x="10" y="2"/>
                  <a:pt x="9" y="3"/>
                </a:cubicBezTo>
                <a:cubicBezTo>
                  <a:pt x="436" y="434"/>
                  <a:pt x="436" y="434"/>
                  <a:pt x="436" y="434"/>
                </a:cubicBezTo>
                <a:cubicBezTo>
                  <a:pt x="199" y="457"/>
                  <a:pt x="199" y="457"/>
                  <a:pt x="199" y="457"/>
                </a:cubicBezTo>
                <a:cubicBezTo>
                  <a:pt x="199" y="458"/>
                  <a:pt x="200" y="460"/>
                  <a:pt x="200" y="461"/>
                </a:cubicBezTo>
                <a:cubicBezTo>
                  <a:pt x="445" y="438"/>
                  <a:pt x="445" y="438"/>
                  <a:pt x="445" y="438"/>
                </a:cubicBezTo>
                <a:cubicBezTo>
                  <a:pt x="442" y="435"/>
                  <a:pt x="442" y="435"/>
                  <a:pt x="442" y="435"/>
                </a:cubicBezTo>
                <a:cubicBezTo>
                  <a:pt x="442" y="435"/>
                  <a:pt x="442" y="435"/>
                  <a:pt x="442" y="435"/>
                </a:cubicBezTo>
                <a:cubicBezTo>
                  <a:pt x="438" y="437"/>
                  <a:pt x="438" y="437"/>
                  <a:pt x="438" y="437"/>
                </a:cubicBezTo>
                <a:cubicBezTo>
                  <a:pt x="435" y="427"/>
                  <a:pt x="435" y="427"/>
                  <a:pt x="435" y="427"/>
                </a:cubicBezTo>
                <a:cubicBezTo>
                  <a:pt x="12" y="0"/>
                  <a:pt x="12" y="0"/>
                  <a:pt x="12"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20231">
            <a:extLst>
              <a:ext uri="{FF2B5EF4-FFF2-40B4-BE49-F238E27FC236}">
                <a16:creationId xmlns:a16="http://schemas.microsoft.com/office/drawing/2014/main" id="{7E51C902-CF76-4A8B-9C6F-FBFCFEB78194}"/>
              </a:ext>
            </a:extLst>
          </p:cNvPr>
          <p:cNvSpPr>
            <a:spLocks noEditPoints="1"/>
          </p:cNvSpPr>
          <p:nvPr/>
        </p:nvSpPr>
        <p:spPr bwMode="auto">
          <a:xfrm>
            <a:off x="6222085" y="3151525"/>
            <a:ext cx="685037" cy="6407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20259">
            <a:extLst>
              <a:ext uri="{FF2B5EF4-FFF2-40B4-BE49-F238E27FC236}">
                <a16:creationId xmlns:a16="http://schemas.microsoft.com/office/drawing/2014/main" id="{1AB583C7-0AE4-44D3-8F4C-7FBC0F0341B5}"/>
              </a:ext>
            </a:extLst>
          </p:cNvPr>
          <p:cNvSpPr/>
          <p:nvPr/>
        </p:nvSpPr>
        <p:spPr bwMode="auto">
          <a:xfrm>
            <a:off x="6150416" y="4177126"/>
            <a:ext cx="89702" cy="89702"/>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260">
            <a:extLst>
              <a:ext uri="{FF2B5EF4-FFF2-40B4-BE49-F238E27FC236}">
                <a16:creationId xmlns:a16="http://schemas.microsoft.com/office/drawing/2014/main" id="{6A8E82C2-A752-4968-9E21-28E436F527CA}"/>
              </a:ext>
            </a:extLst>
          </p:cNvPr>
          <p:cNvSpPr/>
          <p:nvPr/>
        </p:nvSpPr>
        <p:spPr bwMode="auto">
          <a:xfrm>
            <a:off x="5969007" y="3294637"/>
            <a:ext cx="57128" cy="56628"/>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8" name="Freeform 20262">
            <a:extLst>
              <a:ext uri="{FF2B5EF4-FFF2-40B4-BE49-F238E27FC236}">
                <a16:creationId xmlns:a16="http://schemas.microsoft.com/office/drawing/2014/main" id="{FD3DFE4A-63BA-492D-93D8-CD346097F4AB}"/>
              </a:ext>
            </a:extLst>
          </p:cNvPr>
          <p:cNvSpPr/>
          <p:nvPr/>
        </p:nvSpPr>
        <p:spPr bwMode="auto">
          <a:xfrm>
            <a:off x="6351871" y="3232998"/>
            <a:ext cx="52117" cy="51115"/>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rgbClr val="E5E5E5"/>
          </a:solidFill>
          <a:ln w="9525">
            <a:solidFill>
              <a:schemeClr val="tx2">
                <a:alpha val="50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 name="Freeform 20263">
            <a:extLst>
              <a:ext uri="{FF2B5EF4-FFF2-40B4-BE49-F238E27FC236}">
                <a16:creationId xmlns:a16="http://schemas.microsoft.com/office/drawing/2014/main" id="{46D4CFCD-A94C-40E5-A6BB-C053525E253C}"/>
              </a:ext>
            </a:extLst>
          </p:cNvPr>
          <p:cNvSpPr/>
          <p:nvPr/>
        </p:nvSpPr>
        <p:spPr bwMode="auto">
          <a:xfrm>
            <a:off x="6541298" y="3782737"/>
            <a:ext cx="79179" cy="79179"/>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alpha val="45000"/>
            </a:schemeClr>
          </a:solidFill>
          <a:ln>
            <a:solidFill>
              <a:schemeClr val="tx2">
                <a:alpha val="50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20" name="Freeform 20294">
            <a:extLst>
              <a:ext uri="{FF2B5EF4-FFF2-40B4-BE49-F238E27FC236}">
                <a16:creationId xmlns:a16="http://schemas.microsoft.com/office/drawing/2014/main" id="{B50D848F-D7F8-4CB8-8F42-8DDA396424EF}"/>
              </a:ext>
            </a:extLst>
          </p:cNvPr>
          <p:cNvSpPr/>
          <p:nvPr/>
        </p:nvSpPr>
        <p:spPr bwMode="auto">
          <a:xfrm>
            <a:off x="6234605" y="3575270"/>
            <a:ext cx="59133" cy="58131"/>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1" name="Freeform 20295">
            <a:extLst>
              <a:ext uri="{FF2B5EF4-FFF2-40B4-BE49-F238E27FC236}">
                <a16:creationId xmlns:a16="http://schemas.microsoft.com/office/drawing/2014/main" id="{9E5513B7-B614-4913-878E-A374EBBD6068}"/>
              </a:ext>
            </a:extLst>
          </p:cNvPr>
          <p:cNvSpPr>
            <a:spLocks noEditPoints="1"/>
          </p:cNvSpPr>
          <p:nvPr/>
        </p:nvSpPr>
        <p:spPr bwMode="auto">
          <a:xfrm>
            <a:off x="6203536" y="3544700"/>
            <a:ext cx="120772" cy="119269"/>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2" name="Freeform 20296">
            <a:extLst>
              <a:ext uri="{FF2B5EF4-FFF2-40B4-BE49-F238E27FC236}">
                <a16:creationId xmlns:a16="http://schemas.microsoft.com/office/drawing/2014/main" id="{253043E3-98CD-44EE-8288-1C926FEF8FE8}"/>
              </a:ext>
            </a:extLst>
          </p:cNvPr>
          <p:cNvSpPr/>
          <p:nvPr/>
        </p:nvSpPr>
        <p:spPr bwMode="auto">
          <a:xfrm>
            <a:off x="6480661" y="4407646"/>
            <a:ext cx="58131" cy="59635"/>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alpha val="45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3" name="Freeform 20297">
            <a:extLst>
              <a:ext uri="{FF2B5EF4-FFF2-40B4-BE49-F238E27FC236}">
                <a16:creationId xmlns:a16="http://schemas.microsoft.com/office/drawing/2014/main" id="{B5339039-67E2-4B71-AF58-A3EF26D47CF6}"/>
              </a:ext>
            </a:extLst>
          </p:cNvPr>
          <p:cNvSpPr>
            <a:spLocks noEditPoints="1"/>
          </p:cNvSpPr>
          <p:nvPr/>
        </p:nvSpPr>
        <p:spPr bwMode="auto">
          <a:xfrm>
            <a:off x="6450092" y="4377076"/>
            <a:ext cx="119269" cy="119770"/>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0298">
            <a:extLst>
              <a:ext uri="{FF2B5EF4-FFF2-40B4-BE49-F238E27FC236}">
                <a16:creationId xmlns:a16="http://schemas.microsoft.com/office/drawing/2014/main" id="{92D02901-C637-4994-AD6A-E780B13C6FB5}"/>
              </a:ext>
            </a:extLst>
          </p:cNvPr>
          <p:cNvSpPr/>
          <p:nvPr/>
        </p:nvSpPr>
        <p:spPr bwMode="auto">
          <a:xfrm>
            <a:off x="6158434" y="3271083"/>
            <a:ext cx="40591" cy="4009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5" name="Freeform 20299">
            <a:extLst>
              <a:ext uri="{FF2B5EF4-FFF2-40B4-BE49-F238E27FC236}">
                <a16:creationId xmlns:a16="http://schemas.microsoft.com/office/drawing/2014/main" id="{12A0461C-C3AC-408E-A126-624CF2C77F26}"/>
              </a:ext>
            </a:extLst>
          </p:cNvPr>
          <p:cNvSpPr>
            <a:spLocks noEditPoints="1"/>
          </p:cNvSpPr>
          <p:nvPr/>
        </p:nvSpPr>
        <p:spPr bwMode="auto">
          <a:xfrm>
            <a:off x="6137387" y="3249535"/>
            <a:ext cx="82687" cy="81684"/>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Freeform 20541">
            <a:extLst>
              <a:ext uri="{FF2B5EF4-FFF2-40B4-BE49-F238E27FC236}">
                <a16:creationId xmlns:a16="http://schemas.microsoft.com/office/drawing/2014/main" id="{5780AEBF-0A65-4F61-98D9-9488793E3253}"/>
              </a:ext>
            </a:extLst>
          </p:cNvPr>
          <p:cNvSpPr/>
          <p:nvPr/>
        </p:nvSpPr>
        <p:spPr bwMode="auto">
          <a:xfrm>
            <a:off x="6133872" y="3089676"/>
            <a:ext cx="99224" cy="99725"/>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7" name="Freeform 20655">
            <a:extLst>
              <a:ext uri="{FF2B5EF4-FFF2-40B4-BE49-F238E27FC236}">
                <a16:creationId xmlns:a16="http://schemas.microsoft.com/office/drawing/2014/main" id="{AB1417D8-B92C-41DF-B730-6B945A6084CF}"/>
              </a:ext>
            </a:extLst>
          </p:cNvPr>
          <p:cNvSpPr/>
          <p:nvPr/>
        </p:nvSpPr>
        <p:spPr bwMode="auto">
          <a:xfrm>
            <a:off x="5412753" y="3944393"/>
            <a:ext cx="724634" cy="722629"/>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0683">
            <a:extLst>
              <a:ext uri="{FF2B5EF4-FFF2-40B4-BE49-F238E27FC236}">
                <a16:creationId xmlns:a16="http://schemas.microsoft.com/office/drawing/2014/main" id="{695A7854-3817-4DBC-9546-5B1B765F5D34}"/>
              </a:ext>
            </a:extLst>
          </p:cNvPr>
          <p:cNvSpPr/>
          <p:nvPr/>
        </p:nvSpPr>
        <p:spPr bwMode="auto">
          <a:xfrm>
            <a:off x="5751009" y="4053849"/>
            <a:ext cx="78177" cy="79179"/>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9" name="Freeform 20684">
            <a:extLst>
              <a:ext uri="{FF2B5EF4-FFF2-40B4-BE49-F238E27FC236}">
                <a16:creationId xmlns:a16="http://schemas.microsoft.com/office/drawing/2014/main" id="{57979A23-3748-43AC-B86C-54E252295B7D}"/>
              </a:ext>
            </a:extLst>
          </p:cNvPr>
          <p:cNvSpPr/>
          <p:nvPr/>
        </p:nvSpPr>
        <p:spPr bwMode="auto">
          <a:xfrm>
            <a:off x="5724950" y="3734128"/>
            <a:ext cx="91206" cy="89702"/>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0720">
            <a:extLst>
              <a:ext uri="{FF2B5EF4-FFF2-40B4-BE49-F238E27FC236}">
                <a16:creationId xmlns:a16="http://schemas.microsoft.com/office/drawing/2014/main" id="{21624C2A-6829-4550-B4A1-31F7CFE2ED1C}"/>
              </a:ext>
            </a:extLst>
          </p:cNvPr>
          <p:cNvSpPr/>
          <p:nvPr/>
        </p:nvSpPr>
        <p:spPr bwMode="auto">
          <a:xfrm>
            <a:off x="6333217" y="3827337"/>
            <a:ext cx="53119" cy="53621"/>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1" name="Freeform 20721">
            <a:extLst>
              <a:ext uri="{FF2B5EF4-FFF2-40B4-BE49-F238E27FC236}">
                <a16:creationId xmlns:a16="http://schemas.microsoft.com/office/drawing/2014/main" id="{9254F6B5-CFB0-4382-8787-047405600BEA}"/>
              </a:ext>
            </a:extLst>
          </p:cNvPr>
          <p:cNvSpPr>
            <a:spLocks noEditPoints="1"/>
          </p:cNvSpPr>
          <p:nvPr/>
        </p:nvSpPr>
        <p:spPr bwMode="auto">
          <a:xfrm>
            <a:off x="6305655" y="3799273"/>
            <a:ext cx="107743" cy="108745"/>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rgbClr val="000000"/>
          </a:solidFill>
          <a:ln w="9525">
            <a:solidFill>
              <a:schemeClr val="tx2">
                <a:alpha val="50000"/>
              </a:schemeClr>
            </a:solidFill>
            <a:round/>
          </a:ln>
        </p:spPr>
        <p:txBody>
          <a:bodyPr vert="horz" wrap="square" lIns="91440" tIns="45720" rIns="91440" bIns="45720" numCol="1" anchor="t" anchorCtr="0" compatLnSpc="1"/>
          <a:lstStyle/>
          <a:p>
            <a:endParaRPr lang="zh-CN" altLang="en-US">
              <a:cs typeface="+mn-ea"/>
              <a:sym typeface="+mn-lt"/>
            </a:endParaRPr>
          </a:p>
        </p:txBody>
      </p:sp>
      <p:cxnSp>
        <p:nvCxnSpPr>
          <p:cNvPr id="32" name="直接连接符 31">
            <a:extLst>
              <a:ext uri="{FF2B5EF4-FFF2-40B4-BE49-F238E27FC236}">
                <a16:creationId xmlns:a16="http://schemas.microsoft.com/office/drawing/2014/main" id="{8537DF90-F36E-4DF2-A1C3-E14C224A7856}"/>
              </a:ext>
            </a:extLst>
          </p:cNvPr>
          <p:cNvCxnSpPr>
            <a:stCxn id="30" idx="1"/>
            <a:endCxn id="23" idx="20"/>
          </p:cNvCxnSpPr>
          <p:nvPr/>
        </p:nvCxnSpPr>
        <p:spPr>
          <a:xfrm>
            <a:off x="6348562" y="3875000"/>
            <a:ext cx="141680" cy="5056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3DCBC38-930A-40F8-B799-D1A8CABEF5B0}"/>
              </a:ext>
            </a:extLst>
          </p:cNvPr>
          <p:cNvCxnSpPr>
            <a:stCxn id="17" idx="8"/>
            <a:endCxn id="29" idx="3"/>
          </p:cNvCxnSpPr>
          <p:nvPr/>
        </p:nvCxnSpPr>
        <p:spPr>
          <a:xfrm flipH="1">
            <a:off x="5788913" y="3350085"/>
            <a:ext cx="202707" cy="393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74B5CAC-A3D2-4972-8810-C0BAFF795740}"/>
              </a:ext>
            </a:extLst>
          </p:cNvPr>
          <p:cNvCxnSpPr>
            <a:stCxn id="26" idx="3"/>
            <a:endCxn id="31" idx="2"/>
          </p:cNvCxnSpPr>
          <p:nvPr/>
        </p:nvCxnSpPr>
        <p:spPr>
          <a:xfrm>
            <a:off x="6168128" y="3181091"/>
            <a:ext cx="213302" cy="63118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98387B9-9073-44D6-A624-EA21F65EA79C}"/>
              </a:ext>
            </a:extLst>
          </p:cNvPr>
          <p:cNvCxnSpPr>
            <a:stCxn id="31" idx="0"/>
            <a:endCxn id="28" idx="0"/>
          </p:cNvCxnSpPr>
          <p:nvPr/>
        </p:nvCxnSpPr>
        <p:spPr>
          <a:xfrm flipH="1">
            <a:off x="5820895" y="3896198"/>
            <a:ext cx="516728" cy="213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9E277137-149A-4212-9B2B-5B554DAA9B7B}"/>
              </a:ext>
            </a:extLst>
          </p:cNvPr>
          <p:cNvSpPr/>
          <p:nvPr/>
        </p:nvSpPr>
        <p:spPr>
          <a:xfrm>
            <a:off x="5741182" y="4603480"/>
            <a:ext cx="146549" cy="14654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37" name="直接连接符 36">
            <a:extLst>
              <a:ext uri="{FF2B5EF4-FFF2-40B4-BE49-F238E27FC236}">
                <a16:creationId xmlns:a16="http://schemas.microsoft.com/office/drawing/2014/main" id="{FEAFAC02-75C6-488C-AAD3-F6F462876F41}"/>
              </a:ext>
            </a:extLst>
          </p:cNvPr>
          <p:cNvCxnSpPr>
            <a:stCxn id="18" idx="7"/>
          </p:cNvCxnSpPr>
          <p:nvPr/>
        </p:nvCxnSpPr>
        <p:spPr>
          <a:xfrm flipH="1">
            <a:off x="5965925" y="3281736"/>
            <a:ext cx="401344" cy="6896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38" name="Freeform 20217">
            <a:extLst>
              <a:ext uri="{FF2B5EF4-FFF2-40B4-BE49-F238E27FC236}">
                <a16:creationId xmlns:a16="http://schemas.microsoft.com/office/drawing/2014/main" id="{98F872D1-BF73-4D86-8071-77D45F19A2F6}"/>
              </a:ext>
            </a:extLst>
          </p:cNvPr>
          <p:cNvSpPr>
            <a:spLocks noEditPoints="1"/>
          </p:cNvSpPr>
          <p:nvPr/>
        </p:nvSpPr>
        <p:spPr bwMode="auto">
          <a:xfrm>
            <a:off x="5974766" y="3960950"/>
            <a:ext cx="13029" cy="33074"/>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20306">
            <a:extLst>
              <a:ext uri="{FF2B5EF4-FFF2-40B4-BE49-F238E27FC236}">
                <a16:creationId xmlns:a16="http://schemas.microsoft.com/office/drawing/2014/main" id="{E7EA0536-D77D-4A4C-9D67-7FCD4EC06C13}"/>
              </a:ext>
            </a:extLst>
          </p:cNvPr>
          <p:cNvSpPr/>
          <p:nvPr/>
        </p:nvSpPr>
        <p:spPr bwMode="auto">
          <a:xfrm>
            <a:off x="5947705" y="3957442"/>
            <a:ext cx="34077" cy="34077"/>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0307">
            <a:extLst>
              <a:ext uri="{FF2B5EF4-FFF2-40B4-BE49-F238E27FC236}">
                <a16:creationId xmlns:a16="http://schemas.microsoft.com/office/drawing/2014/main" id="{449C09F3-3212-4684-8F9E-759ADF0EFE68}"/>
              </a:ext>
            </a:extLst>
          </p:cNvPr>
          <p:cNvSpPr>
            <a:spLocks noEditPoints="1"/>
          </p:cNvSpPr>
          <p:nvPr/>
        </p:nvSpPr>
        <p:spPr bwMode="auto">
          <a:xfrm>
            <a:off x="5929665" y="3939402"/>
            <a:ext cx="69657" cy="70158"/>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41" name="直接连接符 40">
            <a:extLst>
              <a:ext uri="{FF2B5EF4-FFF2-40B4-BE49-F238E27FC236}">
                <a16:creationId xmlns:a16="http://schemas.microsoft.com/office/drawing/2014/main" id="{ABAEEE58-D6AE-4BF9-9BAD-3860D23F93F8}"/>
              </a:ext>
            </a:extLst>
          </p:cNvPr>
          <p:cNvCxnSpPr>
            <a:stCxn id="27" idx="2"/>
            <a:endCxn id="23" idx="22"/>
          </p:cNvCxnSpPr>
          <p:nvPr/>
        </p:nvCxnSpPr>
        <p:spPr>
          <a:xfrm>
            <a:off x="6137387" y="4367346"/>
            <a:ext cx="322152" cy="3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06D6BD49-6428-4EA2-B4AC-5CB8CFDE0790}"/>
              </a:ext>
            </a:extLst>
          </p:cNvPr>
          <p:cNvGrpSpPr/>
          <p:nvPr/>
        </p:nvGrpSpPr>
        <p:grpSpPr>
          <a:xfrm>
            <a:off x="516990" y="2120456"/>
            <a:ext cx="5157793" cy="4186704"/>
            <a:chOff x="516990" y="2120456"/>
            <a:chExt cx="5157793" cy="4186704"/>
          </a:xfrm>
        </p:grpSpPr>
        <p:pic>
          <p:nvPicPr>
            <p:cNvPr id="43" name="图片 42">
              <a:extLst>
                <a:ext uri="{FF2B5EF4-FFF2-40B4-BE49-F238E27FC236}">
                  <a16:creationId xmlns:a16="http://schemas.microsoft.com/office/drawing/2014/main" id="{1633B14D-0651-4E81-8535-39CBC2094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990" y="2120456"/>
              <a:ext cx="5157793" cy="4186704"/>
            </a:xfrm>
            <a:prstGeom prst="rect">
              <a:avLst/>
            </a:prstGeom>
          </p:spPr>
        </p:pic>
        <p:pic>
          <p:nvPicPr>
            <p:cNvPr id="44" name="图片占位符 118">
              <a:extLst>
                <a:ext uri="{FF2B5EF4-FFF2-40B4-BE49-F238E27FC236}">
                  <a16:creationId xmlns:a16="http://schemas.microsoft.com/office/drawing/2014/main" id="{67416681-2FD3-430C-9FD3-CC82A5EBC9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4643" y="2399532"/>
              <a:ext cx="4443118" cy="2516769"/>
            </a:xfrm>
            <a:prstGeom prst="rect">
              <a:avLst/>
            </a:prstGeom>
            <a:effectLst>
              <a:innerShdw blurRad="63500" dist="25400" dir="18900000">
                <a:schemeClr val="tx1">
                  <a:lumMod val="50000"/>
                  <a:lumOff val="50000"/>
                  <a:alpha val="50000"/>
                </a:schemeClr>
              </a:innerShdw>
            </a:effectLst>
          </p:spPr>
        </p:pic>
      </p:grpSp>
      <p:sp>
        <p:nvSpPr>
          <p:cNvPr id="45" name="椭圆 44">
            <a:extLst>
              <a:ext uri="{FF2B5EF4-FFF2-40B4-BE49-F238E27FC236}">
                <a16:creationId xmlns:a16="http://schemas.microsoft.com/office/drawing/2014/main" id="{283D6D26-BACF-46DA-85E6-1306B52B7E81}"/>
              </a:ext>
            </a:extLst>
          </p:cNvPr>
          <p:cNvSpPr/>
          <p:nvPr/>
        </p:nvSpPr>
        <p:spPr>
          <a:xfrm>
            <a:off x="7334862" y="24344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6" name="椭圆 45">
            <a:extLst>
              <a:ext uri="{FF2B5EF4-FFF2-40B4-BE49-F238E27FC236}">
                <a16:creationId xmlns:a16="http://schemas.microsoft.com/office/drawing/2014/main" id="{E2E321D0-5C13-4497-9815-7EF4C3676416}"/>
              </a:ext>
            </a:extLst>
          </p:cNvPr>
          <p:cNvSpPr/>
          <p:nvPr/>
        </p:nvSpPr>
        <p:spPr>
          <a:xfrm>
            <a:off x="7334862" y="4752643"/>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椭圆 46">
            <a:extLst>
              <a:ext uri="{FF2B5EF4-FFF2-40B4-BE49-F238E27FC236}">
                <a16:creationId xmlns:a16="http://schemas.microsoft.com/office/drawing/2014/main" id="{AB1A683E-488C-47D0-9752-D320026B70B8}"/>
              </a:ext>
            </a:extLst>
          </p:cNvPr>
          <p:cNvSpPr/>
          <p:nvPr/>
        </p:nvSpPr>
        <p:spPr>
          <a:xfrm>
            <a:off x="7334862" y="35935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文本框 47">
            <a:extLst>
              <a:ext uri="{FF2B5EF4-FFF2-40B4-BE49-F238E27FC236}">
                <a16:creationId xmlns:a16="http://schemas.microsoft.com/office/drawing/2014/main" id="{073F8A53-50B8-4300-9AB2-C24D2E0E1BCD}"/>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49" name="直接连接符 48">
            <a:extLst>
              <a:ext uri="{FF2B5EF4-FFF2-40B4-BE49-F238E27FC236}">
                <a16:creationId xmlns:a16="http://schemas.microsoft.com/office/drawing/2014/main" id="{C76ED6C8-A9EF-411D-8258-E61E15141A46}"/>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0" name="Group 4">
            <a:extLst>
              <a:ext uri="{FF2B5EF4-FFF2-40B4-BE49-F238E27FC236}">
                <a16:creationId xmlns:a16="http://schemas.microsoft.com/office/drawing/2014/main" id="{9166E932-FFDF-4E43-859E-AF2C1B7D3742}"/>
              </a:ext>
            </a:extLst>
          </p:cNvPr>
          <p:cNvGrpSpPr/>
          <p:nvPr/>
        </p:nvGrpSpPr>
        <p:grpSpPr>
          <a:xfrm>
            <a:off x="7947618" y="3687723"/>
            <a:ext cx="2244938" cy="675185"/>
            <a:chOff x="8479612" y="2464939"/>
            <a:chExt cx="2806700" cy="900247"/>
          </a:xfrm>
        </p:grpSpPr>
        <p:sp>
          <p:nvSpPr>
            <p:cNvPr id="51" name="TextBox 28">
              <a:extLst>
                <a:ext uri="{FF2B5EF4-FFF2-40B4-BE49-F238E27FC236}">
                  <a16:creationId xmlns:a16="http://schemas.microsoft.com/office/drawing/2014/main" id="{15C3D12A-2EB8-4495-BB16-A93CBC392C18}"/>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2" name="Rectangle 29">
              <a:extLst>
                <a:ext uri="{FF2B5EF4-FFF2-40B4-BE49-F238E27FC236}">
                  <a16:creationId xmlns:a16="http://schemas.microsoft.com/office/drawing/2014/main" id="{FF5B1A1E-7E4F-4173-AE9B-D5A089B87835}"/>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3" name="Group 4">
            <a:extLst>
              <a:ext uri="{FF2B5EF4-FFF2-40B4-BE49-F238E27FC236}">
                <a16:creationId xmlns:a16="http://schemas.microsoft.com/office/drawing/2014/main" id="{CB1BB31F-7133-4290-8A58-46BD382C772F}"/>
              </a:ext>
            </a:extLst>
          </p:cNvPr>
          <p:cNvGrpSpPr/>
          <p:nvPr/>
        </p:nvGrpSpPr>
        <p:grpSpPr>
          <a:xfrm>
            <a:off x="7947618" y="4750029"/>
            <a:ext cx="2244938" cy="675185"/>
            <a:chOff x="8479612" y="2464939"/>
            <a:chExt cx="2806700" cy="900247"/>
          </a:xfrm>
        </p:grpSpPr>
        <p:sp>
          <p:nvSpPr>
            <p:cNvPr id="54" name="TextBox 28">
              <a:extLst>
                <a:ext uri="{FF2B5EF4-FFF2-40B4-BE49-F238E27FC236}">
                  <a16:creationId xmlns:a16="http://schemas.microsoft.com/office/drawing/2014/main" id="{2F2E1B30-6293-4D6C-BCB4-5EDF8BD770DC}"/>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5" name="Rectangle 29">
              <a:extLst>
                <a:ext uri="{FF2B5EF4-FFF2-40B4-BE49-F238E27FC236}">
                  <a16:creationId xmlns:a16="http://schemas.microsoft.com/office/drawing/2014/main" id="{DC5F0467-63BA-4ABB-870B-B268F5CE4163}"/>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6" name="Group 4">
            <a:extLst>
              <a:ext uri="{FF2B5EF4-FFF2-40B4-BE49-F238E27FC236}">
                <a16:creationId xmlns:a16="http://schemas.microsoft.com/office/drawing/2014/main" id="{2A6D3CCF-A7D0-4DDF-BCAE-92619E1EAF86}"/>
              </a:ext>
            </a:extLst>
          </p:cNvPr>
          <p:cNvGrpSpPr/>
          <p:nvPr/>
        </p:nvGrpSpPr>
        <p:grpSpPr>
          <a:xfrm>
            <a:off x="7947618" y="2516599"/>
            <a:ext cx="2244938" cy="675185"/>
            <a:chOff x="8479612" y="2464939"/>
            <a:chExt cx="2806700" cy="900247"/>
          </a:xfrm>
        </p:grpSpPr>
        <p:sp>
          <p:nvSpPr>
            <p:cNvPr id="57" name="TextBox 28">
              <a:extLst>
                <a:ext uri="{FF2B5EF4-FFF2-40B4-BE49-F238E27FC236}">
                  <a16:creationId xmlns:a16="http://schemas.microsoft.com/office/drawing/2014/main" id="{8BFED6EA-6217-40E2-9E49-8336AC971F6C}"/>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8" name="Rectangle 29">
              <a:extLst>
                <a:ext uri="{FF2B5EF4-FFF2-40B4-BE49-F238E27FC236}">
                  <a16:creationId xmlns:a16="http://schemas.microsoft.com/office/drawing/2014/main" id="{6D4667AE-DD06-448E-837F-8CDFB0F3C588}"/>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7420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style.rotation</p:attrName>
                                        </p:attrNameLst>
                                      </p:cBhvr>
                                      <p:tavLst>
                                        <p:tav tm="0">
                                          <p:val>
                                            <p:fltVal val="90"/>
                                          </p:val>
                                        </p:tav>
                                        <p:tav tm="100000">
                                          <p:val>
                                            <p:fltVal val="0"/>
                                          </p:val>
                                        </p:tav>
                                      </p:tavLst>
                                    </p:anim>
                                    <p:animEffect transition="in" filter="fade">
                                      <p:cBhvr>
                                        <p:cTn id="10" dur="1000"/>
                                        <p:tgtEl>
                                          <p:spTgt spid="4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48"/>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63" presetClass="path" presetSubtype="0" decel="50000" fill="hold" nodeType="withEffect">
                                  <p:stCondLst>
                                    <p:cond delay="0"/>
                                  </p:stCondLst>
                                  <p:childTnLst>
                                    <p:animMotion origin="layout" path="M 0.01523 3.7037E-6 L -0.10886 3.7037E-6 " pathEditMode="relative" rAng="0" ptsTypes="AA">
                                      <p:cBhvr>
                                        <p:cTn id="20" dur="750" spd="-100000" fill="hold"/>
                                        <p:tgtEl>
                                          <p:spTgt spid="42"/>
                                        </p:tgtEl>
                                        <p:attrNameLst>
                                          <p:attrName>ppt_x</p:attrName>
                                          <p:attrName>ppt_y</p:attrName>
                                        </p:attrNameLst>
                                      </p:cBhvr>
                                      <p:rCtr x="-6211" y="0"/>
                                    </p:animMotion>
                                  </p:childTnLst>
                                </p:cTn>
                              </p:par>
                              <p:par>
                                <p:cTn id="21" presetID="35" presetClass="path" presetSubtype="0" accel="50000" decel="50000" fill="hold" nodeType="withEffect">
                                  <p:stCondLst>
                                    <p:cond delay="750"/>
                                  </p:stCondLst>
                                  <p:childTnLst>
                                    <p:animMotion origin="layout" path="M 0.01601 3.7037E-6 L 1.45833E-6 3.7037E-6 " pathEditMode="relative" rAng="0" ptsTypes="AA">
                                      <p:cBhvr>
                                        <p:cTn id="22" dur="750" fill="hold"/>
                                        <p:tgtEl>
                                          <p:spTgt spid="42"/>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63" presetClass="path" presetSubtype="0" decel="50000" fill="hold" grpId="1" nodeType="withEffect">
                                  <p:stCondLst>
                                    <p:cond delay="1250"/>
                                  </p:stCondLst>
                                  <p:childTnLst>
                                    <p:animMotion origin="layout" path="M 0.01003 -0.01852 L -0.09231 0.17778 " pathEditMode="relative" rAng="0" ptsTypes="AA">
                                      <p:cBhvr>
                                        <p:cTn id="27" dur="750" spd="-100000" fill="hold"/>
                                        <p:tgtEl>
                                          <p:spTgt spid="45"/>
                                        </p:tgtEl>
                                        <p:attrNameLst>
                                          <p:attrName>ppt_x</p:attrName>
                                          <p:attrName>ppt_y</p:attrName>
                                        </p:attrNameLst>
                                      </p:cBhvr>
                                      <p:rCtr x="-5117" y="9815"/>
                                    </p:animMotion>
                                  </p:childTnLst>
                                </p:cTn>
                              </p:par>
                              <p:par>
                                <p:cTn id="28" presetID="35" presetClass="path" presetSubtype="0" accel="50000" decel="50000" fill="hold" grpId="2" nodeType="withEffect">
                                  <p:stCondLst>
                                    <p:cond delay="2000"/>
                                  </p:stCondLst>
                                  <p:childTnLst>
                                    <p:animMotion origin="layout" path="M 0.01003 -0.01852 L -3.125E-6 1.85185E-6 " pathEditMode="relative" rAng="0" ptsTypes="AA">
                                      <p:cBhvr>
                                        <p:cTn id="29" dur="750" fill="hold"/>
                                        <p:tgtEl>
                                          <p:spTgt spid="45"/>
                                        </p:tgtEl>
                                        <p:attrNameLst>
                                          <p:attrName>ppt_x</p:attrName>
                                          <p:attrName>ppt_y</p:attrName>
                                        </p:attrNameLst>
                                      </p:cBhvr>
                                      <p:rCtr x="-508" y="926"/>
                                    </p:animMotion>
                                  </p:childTnLst>
                                </p:cTn>
                              </p:par>
                              <p:par>
                                <p:cTn id="30" presetID="10" presetClass="entr" presetSubtype="0" fill="hold" grpId="0" nodeType="withEffect">
                                  <p:stCondLst>
                                    <p:cond delay="125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63" presetClass="path" presetSubtype="0" decel="50000" fill="hold" grpId="1" nodeType="withEffect">
                                  <p:stCondLst>
                                    <p:cond delay="1250"/>
                                  </p:stCondLst>
                                  <p:childTnLst>
                                    <p:animMotion origin="layout" path="M 0.01537 -0.00463 L -0.09284 0.02292 " pathEditMode="relative" rAng="0" ptsTypes="AA">
                                      <p:cBhvr>
                                        <p:cTn id="34" dur="750" spd="-100000" fill="hold"/>
                                        <p:tgtEl>
                                          <p:spTgt spid="47"/>
                                        </p:tgtEl>
                                        <p:attrNameLst>
                                          <p:attrName>ppt_x</p:attrName>
                                          <p:attrName>ppt_y</p:attrName>
                                        </p:attrNameLst>
                                      </p:cBhvr>
                                      <p:rCtr x="-5417" y="1366"/>
                                    </p:animMotion>
                                  </p:childTnLst>
                                </p:cTn>
                              </p:par>
                              <p:par>
                                <p:cTn id="35" presetID="35" presetClass="path" presetSubtype="0" accel="50000" decel="50000" fill="hold" grpId="2" nodeType="withEffect">
                                  <p:stCondLst>
                                    <p:cond delay="2000"/>
                                  </p:stCondLst>
                                  <p:childTnLst>
                                    <p:animMotion origin="layout" path="M 0.01537 -0.00602 L -3.125E-6 3.7037E-7 " pathEditMode="relative" rAng="0" ptsTypes="AA">
                                      <p:cBhvr>
                                        <p:cTn id="36" dur="750" fill="hold"/>
                                        <p:tgtEl>
                                          <p:spTgt spid="47"/>
                                        </p:tgtEl>
                                        <p:attrNameLst>
                                          <p:attrName>ppt_x</p:attrName>
                                          <p:attrName>ppt_y</p:attrName>
                                        </p:attrNameLst>
                                      </p:cBhvr>
                                      <p:rCtr x="-768" y="301"/>
                                    </p:animMotion>
                                  </p:childTnLst>
                                </p:cTn>
                              </p:par>
                              <p:par>
                                <p:cTn id="37" presetID="10" presetClass="entr" presetSubtype="0" fill="hold" grpId="0" nodeType="withEffect">
                                  <p:stCondLst>
                                    <p:cond delay="125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63" presetClass="path" presetSubtype="0" decel="50000" fill="hold" grpId="1" nodeType="withEffect">
                                  <p:stCondLst>
                                    <p:cond delay="1250"/>
                                  </p:stCondLst>
                                  <p:childTnLst>
                                    <p:animMotion origin="layout" path="M 0.01407 0.02454 L -0.09101 -0.14606 " pathEditMode="relative" rAng="0" ptsTypes="AA">
                                      <p:cBhvr>
                                        <p:cTn id="41" dur="750" spd="-100000" fill="hold"/>
                                        <p:tgtEl>
                                          <p:spTgt spid="46"/>
                                        </p:tgtEl>
                                        <p:attrNameLst>
                                          <p:attrName>ppt_x</p:attrName>
                                          <p:attrName>ppt_y</p:attrName>
                                        </p:attrNameLst>
                                      </p:cBhvr>
                                      <p:rCtr x="-5260" y="-8542"/>
                                    </p:animMotion>
                                  </p:childTnLst>
                                </p:cTn>
                              </p:par>
                              <p:par>
                                <p:cTn id="42" presetID="35" presetClass="path" presetSubtype="0" accel="50000" decel="50000" fill="hold" grpId="2" nodeType="withEffect">
                                  <p:stCondLst>
                                    <p:cond delay="2000"/>
                                  </p:stCondLst>
                                  <p:childTnLst>
                                    <p:animMotion origin="layout" path="M 0.01407 0.02431 L -3.125E-6 -1.11111E-6 " pathEditMode="relative" rAng="0" ptsTypes="AA">
                                      <p:cBhvr>
                                        <p:cTn id="43" dur="750" fill="hold"/>
                                        <p:tgtEl>
                                          <p:spTgt spid="46"/>
                                        </p:tgtEl>
                                        <p:attrNameLst>
                                          <p:attrName>ppt_x</p:attrName>
                                          <p:attrName>ppt_y</p:attrName>
                                        </p:attrNameLst>
                                      </p:cBhvr>
                                      <p:rCtr x="-703" y="-1227"/>
                                    </p:animMotion>
                                  </p:childTnLst>
                                </p:cTn>
                              </p:par>
                              <p:par>
                                <p:cTn id="44" presetID="31" presetClass="entr" presetSubtype="0" fill="hold" grpId="0" nodeType="withEffect">
                                  <p:stCondLst>
                                    <p:cond delay="500"/>
                                  </p:stCondLst>
                                  <p:childTnLst>
                                    <p:set>
                                      <p:cBhvr>
                                        <p:cTn id="45" dur="1" fill="hold">
                                          <p:stCondLst>
                                            <p:cond delay="0"/>
                                          </p:stCondLst>
                                        </p:cTn>
                                        <p:tgtEl>
                                          <p:spTgt spid="2"/>
                                        </p:tgtEl>
                                        <p:attrNameLst>
                                          <p:attrName>style.visibility</p:attrName>
                                        </p:attrNameLst>
                                      </p:cBhvr>
                                      <p:to>
                                        <p:strVal val="visible"/>
                                      </p:to>
                                    </p:set>
                                    <p:anim calcmode="lin" valueType="num">
                                      <p:cBhvr>
                                        <p:cTn id="46" dur="1000" fill="hold"/>
                                        <p:tgtEl>
                                          <p:spTgt spid="2"/>
                                        </p:tgtEl>
                                        <p:attrNameLst>
                                          <p:attrName>ppt_w</p:attrName>
                                        </p:attrNameLst>
                                      </p:cBhvr>
                                      <p:tavLst>
                                        <p:tav tm="0">
                                          <p:val>
                                            <p:fltVal val="0"/>
                                          </p:val>
                                        </p:tav>
                                        <p:tav tm="100000">
                                          <p:val>
                                            <p:strVal val="#ppt_w"/>
                                          </p:val>
                                        </p:tav>
                                      </p:tavLst>
                                    </p:anim>
                                    <p:anim calcmode="lin" valueType="num">
                                      <p:cBhvr>
                                        <p:cTn id="47" dur="1000" fill="hold"/>
                                        <p:tgtEl>
                                          <p:spTgt spid="2"/>
                                        </p:tgtEl>
                                        <p:attrNameLst>
                                          <p:attrName>ppt_h</p:attrName>
                                        </p:attrNameLst>
                                      </p:cBhvr>
                                      <p:tavLst>
                                        <p:tav tm="0">
                                          <p:val>
                                            <p:fltVal val="0"/>
                                          </p:val>
                                        </p:tav>
                                        <p:tav tm="100000">
                                          <p:val>
                                            <p:strVal val="#ppt_h"/>
                                          </p:val>
                                        </p:tav>
                                      </p:tavLst>
                                    </p:anim>
                                    <p:anim calcmode="lin" valueType="num">
                                      <p:cBhvr>
                                        <p:cTn id="48" dur="1000" fill="hold"/>
                                        <p:tgtEl>
                                          <p:spTgt spid="2"/>
                                        </p:tgtEl>
                                        <p:attrNameLst>
                                          <p:attrName>style.rotation</p:attrName>
                                        </p:attrNameLst>
                                      </p:cBhvr>
                                      <p:tavLst>
                                        <p:tav tm="0">
                                          <p:val>
                                            <p:fltVal val="90"/>
                                          </p:val>
                                        </p:tav>
                                        <p:tav tm="100000">
                                          <p:val>
                                            <p:fltVal val="0"/>
                                          </p:val>
                                        </p:tav>
                                      </p:tavLst>
                                    </p:anim>
                                    <p:animEffect transition="in" filter="fade">
                                      <p:cBhvr>
                                        <p:cTn id="49" dur="1000"/>
                                        <p:tgtEl>
                                          <p:spTgt spid="2"/>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fltVal val="0"/>
                                          </p:val>
                                        </p:tav>
                                        <p:tav tm="100000">
                                          <p:val>
                                            <p:strVal val="#ppt_w"/>
                                          </p:val>
                                        </p:tav>
                                      </p:tavLst>
                                    </p:anim>
                                    <p:anim calcmode="lin" valueType="num">
                                      <p:cBhvr>
                                        <p:cTn id="53" dur="1000" fill="hold"/>
                                        <p:tgtEl>
                                          <p:spTgt spid="3"/>
                                        </p:tgtEl>
                                        <p:attrNameLst>
                                          <p:attrName>ppt_h</p:attrName>
                                        </p:attrNameLst>
                                      </p:cBhvr>
                                      <p:tavLst>
                                        <p:tav tm="0">
                                          <p:val>
                                            <p:fltVal val="0"/>
                                          </p:val>
                                        </p:tav>
                                        <p:tav tm="100000">
                                          <p:val>
                                            <p:strVal val="#ppt_h"/>
                                          </p:val>
                                        </p:tav>
                                      </p:tavLst>
                                    </p:anim>
                                    <p:anim calcmode="lin" valueType="num">
                                      <p:cBhvr>
                                        <p:cTn id="54" dur="1000" fill="hold"/>
                                        <p:tgtEl>
                                          <p:spTgt spid="3"/>
                                        </p:tgtEl>
                                        <p:attrNameLst>
                                          <p:attrName>style.rotation</p:attrName>
                                        </p:attrNameLst>
                                      </p:cBhvr>
                                      <p:tavLst>
                                        <p:tav tm="0">
                                          <p:val>
                                            <p:fltVal val="90"/>
                                          </p:val>
                                        </p:tav>
                                        <p:tav tm="100000">
                                          <p:val>
                                            <p:fltVal val="0"/>
                                          </p:val>
                                        </p:tav>
                                      </p:tavLst>
                                    </p:anim>
                                    <p:animEffect transition="in" filter="fade">
                                      <p:cBhvr>
                                        <p:cTn id="55" dur="1000"/>
                                        <p:tgtEl>
                                          <p:spTgt spid="3"/>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4"/>
                                        </p:tgtEl>
                                        <p:attrNameLst>
                                          <p:attrName>style.visibility</p:attrName>
                                        </p:attrNameLst>
                                      </p:cBhvr>
                                      <p:to>
                                        <p:strVal val="visible"/>
                                      </p:to>
                                    </p:set>
                                    <p:anim calcmode="lin" valueType="num">
                                      <p:cBhvr>
                                        <p:cTn id="58" dur="1000" fill="hold"/>
                                        <p:tgtEl>
                                          <p:spTgt spid="4"/>
                                        </p:tgtEl>
                                        <p:attrNameLst>
                                          <p:attrName>ppt_w</p:attrName>
                                        </p:attrNameLst>
                                      </p:cBhvr>
                                      <p:tavLst>
                                        <p:tav tm="0">
                                          <p:val>
                                            <p:fltVal val="0"/>
                                          </p:val>
                                        </p:tav>
                                        <p:tav tm="100000">
                                          <p:val>
                                            <p:strVal val="#ppt_w"/>
                                          </p:val>
                                        </p:tav>
                                      </p:tavLst>
                                    </p:anim>
                                    <p:anim calcmode="lin" valueType="num">
                                      <p:cBhvr>
                                        <p:cTn id="59" dur="1000" fill="hold"/>
                                        <p:tgtEl>
                                          <p:spTgt spid="4"/>
                                        </p:tgtEl>
                                        <p:attrNameLst>
                                          <p:attrName>ppt_h</p:attrName>
                                        </p:attrNameLst>
                                      </p:cBhvr>
                                      <p:tavLst>
                                        <p:tav tm="0">
                                          <p:val>
                                            <p:fltVal val="0"/>
                                          </p:val>
                                        </p:tav>
                                        <p:tav tm="100000">
                                          <p:val>
                                            <p:strVal val="#ppt_h"/>
                                          </p:val>
                                        </p:tav>
                                      </p:tavLst>
                                    </p:anim>
                                    <p:anim calcmode="lin" valueType="num">
                                      <p:cBhvr>
                                        <p:cTn id="60" dur="1000" fill="hold"/>
                                        <p:tgtEl>
                                          <p:spTgt spid="4"/>
                                        </p:tgtEl>
                                        <p:attrNameLst>
                                          <p:attrName>style.rotation</p:attrName>
                                        </p:attrNameLst>
                                      </p:cBhvr>
                                      <p:tavLst>
                                        <p:tav tm="0">
                                          <p:val>
                                            <p:fltVal val="90"/>
                                          </p:val>
                                        </p:tav>
                                        <p:tav tm="100000">
                                          <p:val>
                                            <p:fltVal val="0"/>
                                          </p:val>
                                        </p:tav>
                                      </p:tavLst>
                                    </p:anim>
                                    <p:animEffect transition="in" filter="fade">
                                      <p:cBhvr>
                                        <p:cTn id="61" dur="1000"/>
                                        <p:tgtEl>
                                          <p:spTgt spid="4"/>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5"/>
                                        </p:tgtEl>
                                        <p:attrNameLst>
                                          <p:attrName>style.visibility</p:attrName>
                                        </p:attrNameLst>
                                      </p:cBhvr>
                                      <p:to>
                                        <p:strVal val="visible"/>
                                      </p:to>
                                    </p:set>
                                    <p:anim calcmode="lin" valueType="num">
                                      <p:cBhvr>
                                        <p:cTn id="64" dur="1000" fill="hold"/>
                                        <p:tgtEl>
                                          <p:spTgt spid="5"/>
                                        </p:tgtEl>
                                        <p:attrNameLst>
                                          <p:attrName>ppt_w</p:attrName>
                                        </p:attrNameLst>
                                      </p:cBhvr>
                                      <p:tavLst>
                                        <p:tav tm="0">
                                          <p:val>
                                            <p:fltVal val="0"/>
                                          </p:val>
                                        </p:tav>
                                        <p:tav tm="100000">
                                          <p:val>
                                            <p:strVal val="#ppt_w"/>
                                          </p:val>
                                        </p:tav>
                                      </p:tavLst>
                                    </p:anim>
                                    <p:anim calcmode="lin" valueType="num">
                                      <p:cBhvr>
                                        <p:cTn id="65" dur="1000" fill="hold"/>
                                        <p:tgtEl>
                                          <p:spTgt spid="5"/>
                                        </p:tgtEl>
                                        <p:attrNameLst>
                                          <p:attrName>ppt_h</p:attrName>
                                        </p:attrNameLst>
                                      </p:cBhvr>
                                      <p:tavLst>
                                        <p:tav tm="0">
                                          <p:val>
                                            <p:fltVal val="0"/>
                                          </p:val>
                                        </p:tav>
                                        <p:tav tm="100000">
                                          <p:val>
                                            <p:strVal val="#ppt_h"/>
                                          </p:val>
                                        </p:tav>
                                      </p:tavLst>
                                    </p:anim>
                                    <p:anim calcmode="lin" valueType="num">
                                      <p:cBhvr>
                                        <p:cTn id="66" dur="1000" fill="hold"/>
                                        <p:tgtEl>
                                          <p:spTgt spid="5"/>
                                        </p:tgtEl>
                                        <p:attrNameLst>
                                          <p:attrName>style.rotation</p:attrName>
                                        </p:attrNameLst>
                                      </p:cBhvr>
                                      <p:tavLst>
                                        <p:tav tm="0">
                                          <p:val>
                                            <p:fltVal val="90"/>
                                          </p:val>
                                        </p:tav>
                                        <p:tav tm="100000">
                                          <p:val>
                                            <p:fltVal val="0"/>
                                          </p:val>
                                        </p:tav>
                                      </p:tavLst>
                                    </p:anim>
                                    <p:animEffect transition="in" filter="fade">
                                      <p:cBhvr>
                                        <p:cTn id="67" dur="1000"/>
                                        <p:tgtEl>
                                          <p:spTgt spid="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6"/>
                                        </p:tgtEl>
                                        <p:attrNameLst>
                                          <p:attrName>style.visibility</p:attrName>
                                        </p:attrNameLst>
                                      </p:cBhvr>
                                      <p:to>
                                        <p:strVal val="visible"/>
                                      </p:to>
                                    </p:set>
                                    <p:anim calcmode="lin" valueType="num">
                                      <p:cBhvr>
                                        <p:cTn id="70" dur="1000" fill="hold"/>
                                        <p:tgtEl>
                                          <p:spTgt spid="6"/>
                                        </p:tgtEl>
                                        <p:attrNameLst>
                                          <p:attrName>ppt_w</p:attrName>
                                        </p:attrNameLst>
                                      </p:cBhvr>
                                      <p:tavLst>
                                        <p:tav tm="0">
                                          <p:val>
                                            <p:fltVal val="0"/>
                                          </p:val>
                                        </p:tav>
                                        <p:tav tm="100000">
                                          <p:val>
                                            <p:strVal val="#ppt_w"/>
                                          </p:val>
                                        </p:tav>
                                      </p:tavLst>
                                    </p:anim>
                                    <p:anim calcmode="lin" valueType="num">
                                      <p:cBhvr>
                                        <p:cTn id="71" dur="1000" fill="hold"/>
                                        <p:tgtEl>
                                          <p:spTgt spid="6"/>
                                        </p:tgtEl>
                                        <p:attrNameLst>
                                          <p:attrName>ppt_h</p:attrName>
                                        </p:attrNameLst>
                                      </p:cBhvr>
                                      <p:tavLst>
                                        <p:tav tm="0">
                                          <p:val>
                                            <p:fltVal val="0"/>
                                          </p:val>
                                        </p:tav>
                                        <p:tav tm="100000">
                                          <p:val>
                                            <p:strVal val="#ppt_h"/>
                                          </p:val>
                                        </p:tav>
                                      </p:tavLst>
                                    </p:anim>
                                    <p:anim calcmode="lin" valueType="num">
                                      <p:cBhvr>
                                        <p:cTn id="72" dur="1000" fill="hold"/>
                                        <p:tgtEl>
                                          <p:spTgt spid="6"/>
                                        </p:tgtEl>
                                        <p:attrNameLst>
                                          <p:attrName>style.rotation</p:attrName>
                                        </p:attrNameLst>
                                      </p:cBhvr>
                                      <p:tavLst>
                                        <p:tav tm="0">
                                          <p:val>
                                            <p:fltVal val="90"/>
                                          </p:val>
                                        </p:tav>
                                        <p:tav tm="100000">
                                          <p:val>
                                            <p:fltVal val="0"/>
                                          </p:val>
                                        </p:tav>
                                      </p:tavLst>
                                    </p:anim>
                                    <p:animEffect transition="in" filter="fade">
                                      <p:cBhvr>
                                        <p:cTn id="73" dur="1000"/>
                                        <p:tgtEl>
                                          <p:spTgt spid="6"/>
                                        </p:tgtEl>
                                      </p:cBhvr>
                                    </p:animEffect>
                                  </p:childTnLst>
                                </p:cTn>
                              </p:par>
                              <p:par>
                                <p:cTn id="74" presetID="31" presetClass="entr" presetSubtype="0" fill="hold" grpId="0" nodeType="withEffect" nodePh="1">
                                  <p:stCondLst>
                                    <p:cond delay="500"/>
                                  </p:stCondLst>
                                  <p:endCondLst>
                                    <p:cond evt="begin" delay="0">
                                      <p:tn val="74"/>
                                    </p:cond>
                                  </p:endCondLst>
                                  <p:childTnLst>
                                    <p:set>
                                      <p:cBhvr>
                                        <p:cTn id="75" dur="1" fill="hold">
                                          <p:stCondLst>
                                            <p:cond delay="0"/>
                                          </p:stCondLst>
                                        </p:cTn>
                                        <p:tgtEl>
                                          <p:spTgt spid="7"/>
                                        </p:tgtEl>
                                        <p:attrNameLst>
                                          <p:attrName>style.visibility</p:attrName>
                                        </p:attrNameLst>
                                      </p:cBhvr>
                                      <p:to>
                                        <p:strVal val="visible"/>
                                      </p:to>
                                    </p:set>
                                    <p:anim calcmode="lin" valueType="num">
                                      <p:cBhvr>
                                        <p:cTn id="76" dur="1000" fill="hold"/>
                                        <p:tgtEl>
                                          <p:spTgt spid="7"/>
                                        </p:tgtEl>
                                        <p:attrNameLst>
                                          <p:attrName>ppt_w</p:attrName>
                                        </p:attrNameLst>
                                      </p:cBhvr>
                                      <p:tavLst>
                                        <p:tav tm="0">
                                          <p:val>
                                            <p:fltVal val="0"/>
                                          </p:val>
                                        </p:tav>
                                        <p:tav tm="100000">
                                          <p:val>
                                            <p:strVal val="#ppt_w"/>
                                          </p:val>
                                        </p:tav>
                                      </p:tavLst>
                                    </p:anim>
                                    <p:anim calcmode="lin" valueType="num">
                                      <p:cBhvr>
                                        <p:cTn id="77" dur="1000" fill="hold"/>
                                        <p:tgtEl>
                                          <p:spTgt spid="7"/>
                                        </p:tgtEl>
                                        <p:attrNameLst>
                                          <p:attrName>ppt_h</p:attrName>
                                        </p:attrNameLst>
                                      </p:cBhvr>
                                      <p:tavLst>
                                        <p:tav tm="0">
                                          <p:val>
                                            <p:fltVal val="0"/>
                                          </p:val>
                                        </p:tav>
                                        <p:tav tm="100000">
                                          <p:val>
                                            <p:strVal val="#ppt_h"/>
                                          </p:val>
                                        </p:tav>
                                      </p:tavLst>
                                    </p:anim>
                                    <p:anim calcmode="lin" valueType="num">
                                      <p:cBhvr>
                                        <p:cTn id="78" dur="1000" fill="hold"/>
                                        <p:tgtEl>
                                          <p:spTgt spid="7"/>
                                        </p:tgtEl>
                                        <p:attrNameLst>
                                          <p:attrName>style.rotation</p:attrName>
                                        </p:attrNameLst>
                                      </p:cBhvr>
                                      <p:tavLst>
                                        <p:tav tm="0">
                                          <p:val>
                                            <p:fltVal val="90"/>
                                          </p:val>
                                        </p:tav>
                                        <p:tav tm="100000">
                                          <p:val>
                                            <p:fltVal val="0"/>
                                          </p:val>
                                        </p:tav>
                                      </p:tavLst>
                                    </p:anim>
                                    <p:animEffect transition="in" filter="fade">
                                      <p:cBhvr>
                                        <p:cTn id="79" dur="1000"/>
                                        <p:tgtEl>
                                          <p:spTgt spid="7"/>
                                        </p:tgtEl>
                                      </p:cBhvr>
                                    </p:animEffect>
                                  </p:childTnLst>
                                </p:cTn>
                              </p:par>
                              <p:par>
                                <p:cTn id="80" presetID="31" presetClass="entr" presetSubtype="0" fill="hold" grpId="0" nodeType="withEffect">
                                  <p:stCondLst>
                                    <p:cond delay="500"/>
                                  </p:stCondLst>
                                  <p:childTnLst>
                                    <p:set>
                                      <p:cBhvr>
                                        <p:cTn id="81" dur="1" fill="hold">
                                          <p:stCondLst>
                                            <p:cond delay="0"/>
                                          </p:stCondLst>
                                        </p:cTn>
                                        <p:tgtEl>
                                          <p:spTgt spid="8"/>
                                        </p:tgtEl>
                                        <p:attrNameLst>
                                          <p:attrName>style.visibility</p:attrName>
                                        </p:attrNameLst>
                                      </p:cBhvr>
                                      <p:to>
                                        <p:strVal val="visible"/>
                                      </p:to>
                                    </p:set>
                                    <p:anim calcmode="lin" valueType="num">
                                      <p:cBhvr>
                                        <p:cTn id="82" dur="1000" fill="hold"/>
                                        <p:tgtEl>
                                          <p:spTgt spid="8"/>
                                        </p:tgtEl>
                                        <p:attrNameLst>
                                          <p:attrName>ppt_w</p:attrName>
                                        </p:attrNameLst>
                                      </p:cBhvr>
                                      <p:tavLst>
                                        <p:tav tm="0">
                                          <p:val>
                                            <p:fltVal val="0"/>
                                          </p:val>
                                        </p:tav>
                                        <p:tav tm="100000">
                                          <p:val>
                                            <p:strVal val="#ppt_w"/>
                                          </p:val>
                                        </p:tav>
                                      </p:tavLst>
                                    </p:anim>
                                    <p:anim calcmode="lin" valueType="num">
                                      <p:cBhvr>
                                        <p:cTn id="83" dur="1000" fill="hold"/>
                                        <p:tgtEl>
                                          <p:spTgt spid="8"/>
                                        </p:tgtEl>
                                        <p:attrNameLst>
                                          <p:attrName>ppt_h</p:attrName>
                                        </p:attrNameLst>
                                      </p:cBhvr>
                                      <p:tavLst>
                                        <p:tav tm="0">
                                          <p:val>
                                            <p:fltVal val="0"/>
                                          </p:val>
                                        </p:tav>
                                        <p:tav tm="100000">
                                          <p:val>
                                            <p:strVal val="#ppt_h"/>
                                          </p:val>
                                        </p:tav>
                                      </p:tavLst>
                                    </p:anim>
                                    <p:anim calcmode="lin" valueType="num">
                                      <p:cBhvr>
                                        <p:cTn id="84" dur="1000" fill="hold"/>
                                        <p:tgtEl>
                                          <p:spTgt spid="8"/>
                                        </p:tgtEl>
                                        <p:attrNameLst>
                                          <p:attrName>style.rotation</p:attrName>
                                        </p:attrNameLst>
                                      </p:cBhvr>
                                      <p:tavLst>
                                        <p:tav tm="0">
                                          <p:val>
                                            <p:fltVal val="90"/>
                                          </p:val>
                                        </p:tav>
                                        <p:tav tm="100000">
                                          <p:val>
                                            <p:fltVal val="0"/>
                                          </p:val>
                                        </p:tav>
                                      </p:tavLst>
                                    </p:anim>
                                    <p:animEffect transition="in" filter="fade">
                                      <p:cBhvr>
                                        <p:cTn id="85" dur="1000"/>
                                        <p:tgtEl>
                                          <p:spTgt spid="8"/>
                                        </p:tgtEl>
                                      </p:cBhvr>
                                    </p:animEffect>
                                  </p:childTnLst>
                                </p:cTn>
                              </p:par>
                              <p:par>
                                <p:cTn id="86" presetID="31" presetClass="entr" presetSubtype="0" fill="hold" grpId="0" nodeType="withEffect">
                                  <p:stCondLst>
                                    <p:cond delay="500"/>
                                  </p:stCondLst>
                                  <p:childTnLst>
                                    <p:set>
                                      <p:cBhvr>
                                        <p:cTn id="87" dur="1" fill="hold">
                                          <p:stCondLst>
                                            <p:cond delay="0"/>
                                          </p:stCondLst>
                                        </p:cTn>
                                        <p:tgtEl>
                                          <p:spTgt spid="9"/>
                                        </p:tgtEl>
                                        <p:attrNameLst>
                                          <p:attrName>style.visibility</p:attrName>
                                        </p:attrNameLst>
                                      </p:cBhvr>
                                      <p:to>
                                        <p:strVal val="visible"/>
                                      </p:to>
                                    </p:set>
                                    <p:anim calcmode="lin" valueType="num">
                                      <p:cBhvr>
                                        <p:cTn id="88" dur="1000" fill="hold"/>
                                        <p:tgtEl>
                                          <p:spTgt spid="9"/>
                                        </p:tgtEl>
                                        <p:attrNameLst>
                                          <p:attrName>ppt_w</p:attrName>
                                        </p:attrNameLst>
                                      </p:cBhvr>
                                      <p:tavLst>
                                        <p:tav tm="0">
                                          <p:val>
                                            <p:fltVal val="0"/>
                                          </p:val>
                                        </p:tav>
                                        <p:tav tm="100000">
                                          <p:val>
                                            <p:strVal val="#ppt_w"/>
                                          </p:val>
                                        </p:tav>
                                      </p:tavLst>
                                    </p:anim>
                                    <p:anim calcmode="lin" valueType="num">
                                      <p:cBhvr>
                                        <p:cTn id="89" dur="1000" fill="hold"/>
                                        <p:tgtEl>
                                          <p:spTgt spid="9"/>
                                        </p:tgtEl>
                                        <p:attrNameLst>
                                          <p:attrName>ppt_h</p:attrName>
                                        </p:attrNameLst>
                                      </p:cBhvr>
                                      <p:tavLst>
                                        <p:tav tm="0">
                                          <p:val>
                                            <p:fltVal val="0"/>
                                          </p:val>
                                        </p:tav>
                                        <p:tav tm="100000">
                                          <p:val>
                                            <p:strVal val="#ppt_h"/>
                                          </p:val>
                                        </p:tav>
                                      </p:tavLst>
                                    </p:anim>
                                    <p:anim calcmode="lin" valueType="num">
                                      <p:cBhvr>
                                        <p:cTn id="90" dur="1000" fill="hold"/>
                                        <p:tgtEl>
                                          <p:spTgt spid="9"/>
                                        </p:tgtEl>
                                        <p:attrNameLst>
                                          <p:attrName>style.rotation</p:attrName>
                                        </p:attrNameLst>
                                      </p:cBhvr>
                                      <p:tavLst>
                                        <p:tav tm="0">
                                          <p:val>
                                            <p:fltVal val="90"/>
                                          </p:val>
                                        </p:tav>
                                        <p:tav tm="100000">
                                          <p:val>
                                            <p:fltVal val="0"/>
                                          </p:val>
                                        </p:tav>
                                      </p:tavLst>
                                    </p:anim>
                                    <p:animEffect transition="in" filter="fade">
                                      <p:cBhvr>
                                        <p:cTn id="91" dur="1000"/>
                                        <p:tgtEl>
                                          <p:spTgt spid="9"/>
                                        </p:tgtEl>
                                      </p:cBhvr>
                                    </p:animEffect>
                                  </p:childTnLst>
                                </p:cTn>
                              </p:par>
                              <p:par>
                                <p:cTn id="92" presetID="31" presetClass="entr" presetSubtype="0" fill="hold" grpId="0" nodeType="withEffect">
                                  <p:stCondLst>
                                    <p:cond delay="500"/>
                                  </p:stCondLst>
                                  <p:childTnLst>
                                    <p:set>
                                      <p:cBhvr>
                                        <p:cTn id="93" dur="1" fill="hold">
                                          <p:stCondLst>
                                            <p:cond delay="0"/>
                                          </p:stCondLst>
                                        </p:cTn>
                                        <p:tgtEl>
                                          <p:spTgt spid="10"/>
                                        </p:tgtEl>
                                        <p:attrNameLst>
                                          <p:attrName>style.visibility</p:attrName>
                                        </p:attrNameLst>
                                      </p:cBhvr>
                                      <p:to>
                                        <p:strVal val="visible"/>
                                      </p:to>
                                    </p:set>
                                    <p:anim calcmode="lin" valueType="num">
                                      <p:cBhvr>
                                        <p:cTn id="94" dur="1000" fill="hold"/>
                                        <p:tgtEl>
                                          <p:spTgt spid="10"/>
                                        </p:tgtEl>
                                        <p:attrNameLst>
                                          <p:attrName>ppt_w</p:attrName>
                                        </p:attrNameLst>
                                      </p:cBhvr>
                                      <p:tavLst>
                                        <p:tav tm="0">
                                          <p:val>
                                            <p:fltVal val="0"/>
                                          </p:val>
                                        </p:tav>
                                        <p:tav tm="100000">
                                          <p:val>
                                            <p:strVal val="#ppt_w"/>
                                          </p:val>
                                        </p:tav>
                                      </p:tavLst>
                                    </p:anim>
                                    <p:anim calcmode="lin" valueType="num">
                                      <p:cBhvr>
                                        <p:cTn id="95" dur="1000" fill="hold"/>
                                        <p:tgtEl>
                                          <p:spTgt spid="10"/>
                                        </p:tgtEl>
                                        <p:attrNameLst>
                                          <p:attrName>ppt_h</p:attrName>
                                        </p:attrNameLst>
                                      </p:cBhvr>
                                      <p:tavLst>
                                        <p:tav tm="0">
                                          <p:val>
                                            <p:fltVal val="0"/>
                                          </p:val>
                                        </p:tav>
                                        <p:tav tm="100000">
                                          <p:val>
                                            <p:strVal val="#ppt_h"/>
                                          </p:val>
                                        </p:tav>
                                      </p:tavLst>
                                    </p:anim>
                                    <p:anim calcmode="lin" valueType="num">
                                      <p:cBhvr>
                                        <p:cTn id="96" dur="1000" fill="hold"/>
                                        <p:tgtEl>
                                          <p:spTgt spid="10"/>
                                        </p:tgtEl>
                                        <p:attrNameLst>
                                          <p:attrName>style.rotation</p:attrName>
                                        </p:attrNameLst>
                                      </p:cBhvr>
                                      <p:tavLst>
                                        <p:tav tm="0">
                                          <p:val>
                                            <p:fltVal val="90"/>
                                          </p:val>
                                        </p:tav>
                                        <p:tav tm="100000">
                                          <p:val>
                                            <p:fltVal val="0"/>
                                          </p:val>
                                        </p:tav>
                                      </p:tavLst>
                                    </p:anim>
                                    <p:animEffect transition="in" filter="fade">
                                      <p:cBhvr>
                                        <p:cTn id="97" dur="1000"/>
                                        <p:tgtEl>
                                          <p:spTgt spid="10"/>
                                        </p:tgtEl>
                                      </p:cBhvr>
                                    </p:animEffect>
                                  </p:childTnLst>
                                </p:cTn>
                              </p:par>
                              <p:par>
                                <p:cTn id="98" presetID="31" presetClass="entr" presetSubtype="0" fill="hold" grpId="0" nodeType="withEffect">
                                  <p:stCondLst>
                                    <p:cond delay="500"/>
                                  </p:stCondLst>
                                  <p:childTnLst>
                                    <p:set>
                                      <p:cBhvr>
                                        <p:cTn id="99" dur="1" fill="hold">
                                          <p:stCondLst>
                                            <p:cond delay="0"/>
                                          </p:stCondLst>
                                        </p:cTn>
                                        <p:tgtEl>
                                          <p:spTgt spid="11"/>
                                        </p:tgtEl>
                                        <p:attrNameLst>
                                          <p:attrName>style.visibility</p:attrName>
                                        </p:attrNameLst>
                                      </p:cBhvr>
                                      <p:to>
                                        <p:strVal val="visible"/>
                                      </p:to>
                                    </p:set>
                                    <p:anim calcmode="lin" valueType="num">
                                      <p:cBhvr>
                                        <p:cTn id="100" dur="1000" fill="hold"/>
                                        <p:tgtEl>
                                          <p:spTgt spid="11"/>
                                        </p:tgtEl>
                                        <p:attrNameLst>
                                          <p:attrName>ppt_w</p:attrName>
                                        </p:attrNameLst>
                                      </p:cBhvr>
                                      <p:tavLst>
                                        <p:tav tm="0">
                                          <p:val>
                                            <p:fltVal val="0"/>
                                          </p:val>
                                        </p:tav>
                                        <p:tav tm="100000">
                                          <p:val>
                                            <p:strVal val="#ppt_w"/>
                                          </p:val>
                                        </p:tav>
                                      </p:tavLst>
                                    </p:anim>
                                    <p:anim calcmode="lin" valueType="num">
                                      <p:cBhvr>
                                        <p:cTn id="101" dur="1000" fill="hold"/>
                                        <p:tgtEl>
                                          <p:spTgt spid="11"/>
                                        </p:tgtEl>
                                        <p:attrNameLst>
                                          <p:attrName>ppt_h</p:attrName>
                                        </p:attrNameLst>
                                      </p:cBhvr>
                                      <p:tavLst>
                                        <p:tav tm="0">
                                          <p:val>
                                            <p:fltVal val="0"/>
                                          </p:val>
                                        </p:tav>
                                        <p:tav tm="100000">
                                          <p:val>
                                            <p:strVal val="#ppt_h"/>
                                          </p:val>
                                        </p:tav>
                                      </p:tavLst>
                                    </p:anim>
                                    <p:anim calcmode="lin" valueType="num">
                                      <p:cBhvr>
                                        <p:cTn id="102" dur="1000" fill="hold"/>
                                        <p:tgtEl>
                                          <p:spTgt spid="11"/>
                                        </p:tgtEl>
                                        <p:attrNameLst>
                                          <p:attrName>style.rotation</p:attrName>
                                        </p:attrNameLst>
                                      </p:cBhvr>
                                      <p:tavLst>
                                        <p:tav tm="0">
                                          <p:val>
                                            <p:fltVal val="90"/>
                                          </p:val>
                                        </p:tav>
                                        <p:tav tm="100000">
                                          <p:val>
                                            <p:fltVal val="0"/>
                                          </p:val>
                                        </p:tav>
                                      </p:tavLst>
                                    </p:anim>
                                    <p:animEffect transition="in" filter="fade">
                                      <p:cBhvr>
                                        <p:cTn id="103" dur="1000"/>
                                        <p:tgtEl>
                                          <p:spTgt spid="11"/>
                                        </p:tgtEl>
                                      </p:cBhvr>
                                    </p:animEffect>
                                  </p:childTnLst>
                                </p:cTn>
                              </p:par>
                              <p:par>
                                <p:cTn id="104" presetID="31" presetClass="entr" presetSubtype="0" fill="hold" grpId="0" nodeType="withEffect">
                                  <p:stCondLst>
                                    <p:cond delay="50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1000" fill="hold"/>
                                        <p:tgtEl>
                                          <p:spTgt spid="12"/>
                                        </p:tgtEl>
                                        <p:attrNameLst>
                                          <p:attrName>ppt_w</p:attrName>
                                        </p:attrNameLst>
                                      </p:cBhvr>
                                      <p:tavLst>
                                        <p:tav tm="0">
                                          <p:val>
                                            <p:fltVal val="0"/>
                                          </p:val>
                                        </p:tav>
                                        <p:tav tm="100000">
                                          <p:val>
                                            <p:strVal val="#ppt_w"/>
                                          </p:val>
                                        </p:tav>
                                      </p:tavLst>
                                    </p:anim>
                                    <p:anim calcmode="lin" valueType="num">
                                      <p:cBhvr>
                                        <p:cTn id="107" dur="1000" fill="hold"/>
                                        <p:tgtEl>
                                          <p:spTgt spid="12"/>
                                        </p:tgtEl>
                                        <p:attrNameLst>
                                          <p:attrName>ppt_h</p:attrName>
                                        </p:attrNameLst>
                                      </p:cBhvr>
                                      <p:tavLst>
                                        <p:tav tm="0">
                                          <p:val>
                                            <p:fltVal val="0"/>
                                          </p:val>
                                        </p:tav>
                                        <p:tav tm="100000">
                                          <p:val>
                                            <p:strVal val="#ppt_h"/>
                                          </p:val>
                                        </p:tav>
                                      </p:tavLst>
                                    </p:anim>
                                    <p:anim calcmode="lin" valueType="num">
                                      <p:cBhvr>
                                        <p:cTn id="108" dur="1000" fill="hold"/>
                                        <p:tgtEl>
                                          <p:spTgt spid="12"/>
                                        </p:tgtEl>
                                        <p:attrNameLst>
                                          <p:attrName>style.rotation</p:attrName>
                                        </p:attrNameLst>
                                      </p:cBhvr>
                                      <p:tavLst>
                                        <p:tav tm="0">
                                          <p:val>
                                            <p:fltVal val="90"/>
                                          </p:val>
                                        </p:tav>
                                        <p:tav tm="100000">
                                          <p:val>
                                            <p:fltVal val="0"/>
                                          </p:val>
                                        </p:tav>
                                      </p:tavLst>
                                    </p:anim>
                                    <p:animEffect transition="in" filter="fade">
                                      <p:cBhvr>
                                        <p:cTn id="109" dur="1000"/>
                                        <p:tgtEl>
                                          <p:spTgt spid="12"/>
                                        </p:tgtEl>
                                      </p:cBhvr>
                                    </p:animEffect>
                                  </p:childTnLst>
                                </p:cTn>
                              </p:par>
                              <p:par>
                                <p:cTn id="110" presetID="31" presetClass="entr" presetSubtype="0" fill="hold" grpId="0" nodeType="withEffect">
                                  <p:stCondLst>
                                    <p:cond delay="500"/>
                                  </p:stCondLst>
                                  <p:childTnLst>
                                    <p:set>
                                      <p:cBhvr>
                                        <p:cTn id="111" dur="1" fill="hold">
                                          <p:stCondLst>
                                            <p:cond delay="0"/>
                                          </p:stCondLst>
                                        </p:cTn>
                                        <p:tgtEl>
                                          <p:spTgt spid="13"/>
                                        </p:tgtEl>
                                        <p:attrNameLst>
                                          <p:attrName>style.visibility</p:attrName>
                                        </p:attrNameLst>
                                      </p:cBhvr>
                                      <p:to>
                                        <p:strVal val="visible"/>
                                      </p:to>
                                    </p:set>
                                    <p:anim calcmode="lin" valueType="num">
                                      <p:cBhvr>
                                        <p:cTn id="112" dur="1000" fill="hold"/>
                                        <p:tgtEl>
                                          <p:spTgt spid="13"/>
                                        </p:tgtEl>
                                        <p:attrNameLst>
                                          <p:attrName>ppt_w</p:attrName>
                                        </p:attrNameLst>
                                      </p:cBhvr>
                                      <p:tavLst>
                                        <p:tav tm="0">
                                          <p:val>
                                            <p:fltVal val="0"/>
                                          </p:val>
                                        </p:tav>
                                        <p:tav tm="100000">
                                          <p:val>
                                            <p:strVal val="#ppt_w"/>
                                          </p:val>
                                        </p:tav>
                                      </p:tavLst>
                                    </p:anim>
                                    <p:anim calcmode="lin" valueType="num">
                                      <p:cBhvr>
                                        <p:cTn id="113" dur="1000" fill="hold"/>
                                        <p:tgtEl>
                                          <p:spTgt spid="13"/>
                                        </p:tgtEl>
                                        <p:attrNameLst>
                                          <p:attrName>ppt_h</p:attrName>
                                        </p:attrNameLst>
                                      </p:cBhvr>
                                      <p:tavLst>
                                        <p:tav tm="0">
                                          <p:val>
                                            <p:fltVal val="0"/>
                                          </p:val>
                                        </p:tav>
                                        <p:tav tm="100000">
                                          <p:val>
                                            <p:strVal val="#ppt_h"/>
                                          </p:val>
                                        </p:tav>
                                      </p:tavLst>
                                    </p:anim>
                                    <p:anim calcmode="lin" valueType="num">
                                      <p:cBhvr>
                                        <p:cTn id="114" dur="1000" fill="hold"/>
                                        <p:tgtEl>
                                          <p:spTgt spid="13"/>
                                        </p:tgtEl>
                                        <p:attrNameLst>
                                          <p:attrName>style.rotation</p:attrName>
                                        </p:attrNameLst>
                                      </p:cBhvr>
                                      <p:tavLst>
                                        <p:tav tm="0">
                                          <p:val>
                                            <p:fltVal val="90"/>
                                          </p:val>
                                        </p:tav>
                                        <p:tav tm="100000">
                                          <p:val>
                                            <p:fltVal val="0"/>
                                          </p:val>
                                        </p:tav>
                                      </p:tavLst>
                                    </p:anim>
                                    <p:animEffect transition="in" filter="fade">
                                      <p:cBhvr>
                                        <p:cTn id="115" dur="1000"/>
                                        <p:tgtEl>
                                          <p:spTgt spid="13"/>
                                        </p:tgtEl>
                                      </p:cBhvr>
                                    </p:animEffect>
                                  </p:childTnLst>
                                </p:cTn>
                              </p:par>
                              <p:par>
                                <p:cTn id="116" presetID="31" presetClass="entr" presetSubtype="0" fill="hold" grpId="0" nodeType="withEffect">
                                  <p:stCondLst>
                                    <p:cond delay="500"/>
                                  </p:stCondLst>
                                  <p:childTnLst>
                                    <p:set>
                                      <p:cBhvr>
                                        <p:cTn id="117" dur="1" fill="hold">
                                          <p:stCondLst>
                                            <p:cond delay="0"/>
                                          </p:stCondLst>
                                        </p:cTn>
                                        <p:tgtEl>
                                          <p:spTgt spid="14"/>
                                        </p:tgtEl>
                                        <p:attrNameLst>
                                          <p:attrName>style.visibility</p:attrName>
                                        </p:attrNameLst>
                                      </p:cBhvr>
                                      <p:to>
                                        <p:strVal val="visible"/>
                                      </p:to>
                                    </p:set>
                                    <p:anim calcmode="lin" valueType="num">
                                      <p:cBhvr>
                                        <p:cTn id="118" dur="1000" fill="hold"/>
                                        <p:tgtEl>
                                          <p:spTgt spid="14"/>
                                        </p:tgtEl>
                                        <p:attrNameLst>
                                          <p:attrName>ppt_w</p:attrName>
                                        </p:attrNameLst>
                                      </p:cBhvr>
                                      <p:tavLst>
                                        <p:tav tm="0">
                                          <p:val>
                                            <p:fltVal val="0"/>
                                          </p:val>
                                        </p:tav>
                                        <p:tav tm="100000">
                                          <p:val>
                                            <p:strVal val="#ppt_w"/>
                                          </p:val>
                                        </p:tav>
                                      </p:tavLst>
                                    </p:anim>
                                    <p:anim calcmode="lin" valueType="num">
                                      <p:cBhvr>
                                        <p:cTn id="119" dur="1000" fill="hold"/>
                                        <p:tgtEl>
                                          <p:spTgt spid="14"/>
                                        </p:tgtEl>
                                        <p:attrNameLst>
                                          <p:attrName>ppt_h</p:attrName>
                                        </p:attrNameLst>
                                      </p:cBhvr>
                                      <p:tavLst>
                                        <p:tav tm="0">
                                          <p:val>
                                            <p:fltVal val="0"/>
                                          </p:val>
                                        </p:tav>
                                        <p:tav tm="100000">
                                          <p:val>
                                            <p:strVal val="#ppt_h"/>
                                          </p:val>
                                        </p:tav>
                                      </p:tavLst>
                                    </p:anim>
                                    <p:anim calcmode="lin" valueType="num">
                                      <p:cBhvr>
                                        <p:cTn id="120" dur="1000" fill="hold"/>
                                        <p:tgtEl>
                                          <p:spTgt spid="14"/>
                                        </p:tgtEl>
                                        <p:attrNameLst>
                                          <p:attrName>style.rotation</p:attrName>
                                        </p:attrNameLst>
                                      </p:cBhvr>
                                      <p:tavLst>
                                        <p:tav tm="0">
                                          <p:val>
                                            <p:fltVal val="90"/>
                                          </p:val>
                                        </p:tav>
                                        <p:tav tm="100000">
                                          <p:val>
                                            <p:fltVal val="0"/>
                                          </p:val>
                                        </p:tav>
                                      </p:tavLst>
                                    </p:anim>
                                    <p:animEffect transition="in" filter="fade">
                                      <p:cBhvr>
                                        <p:cTn id="121" dur="1000"/>
                                        <p:tgtEl>
                                          <p:spTgt spid="14"/>
                                        </p:tgtEl>
                                      </p:cBhvr>
                                    </p:animEffect>
                                  </p:childTnLst>
                                </p:cTn>
                              </p:par>
                              <p:par>
                                <p:cTn id="122" presetID="31" presetClass="entr" presetSubtype="0" fill="hold" grpId="0" nodeType="withEffect">
                                  <p:stCondLst>
                                    <p:cond delay="500"/>
                                  </p:stCondLst>
                                  <p:childTnLst>
                                    <p:set>
                                      <p:cBhvr>
                                        <p:cTn id="123" dur="1" fill="hold">
                                          <p:stCondLst>
                                            <p:cond delay="0"/>
                                          </p:stCondLst>
                                        </p:cTn>
                                        <p:tgtEl>
                                          <p:spTgt spid="15"/>
                                        </p:tgtEl>
                                        <p:attrNameLst>
                                          <p:attrName>style.visibility</p:attrName>
                                        </p:attrNameLst>
                                      </p:cBhvr>
                                      <p:to>
                                        <p:strVal val="visible"/>
                                      </p:to>
                                    </p:set>
                                    <p:anim calcmode="lin" valueType="num">
                                      <p:cBhvr>
                                        <p:cTn id="124" dur="1000" fill="hold"/>
                                        <p:tgtEl>
                                          <p:spTgt spid="15"/>
                                        </p:tgtEl>
                                        <p:attrNameLst>
                                          <p:attrName>ppt_w</p:attrName>
                                        </p:attrNameLst>
                                      </p:cBhvr>
                                      <p:tavLst>
                                        <p:tav tm="0">
                                          <p:val>
                                            <p:fltVal val="0"/>
                                          </p:val>
                                        </p:tav>
                                        <p:tav tm="100000">
                                          <p:val>
                                            <p:strVal val="#ppt_w"/>
                                          </p:val>
                                        </p:tav>
                                      </p:tavLst>
                                    </p:anim>
                                    <p:anim calcmode="lin" valueType="num">
                                      <p:cBhvr>
                                        <p:cTn id="125" dur="1000" fill="hold"/>
                                        <p:tgtEl>
                                          <p:spTgt spid="15"/>
                                        </p:tgtEl>
                                        <p:attrNameLst>
                                          <p:attrName>ppt_h</p:attrName>
                                        </p:attrNameLst>
                                      </p:cBhvr>
                                      <p:tavLst>
                                        <p:tav tm="0">
                                          <p:val>
                                            <p:fltVal val="0"/>
                                          </p:val>
                                        </p:tav>
                                        <p:tav tm="100000">
                                          <p:val>
                                            <p:strVal val="#ppt_h"/>
                                          </p:val>
                                        </p:tav>
                                      </p:tavLst>
                                    </p:anim>
                                    <p:anim calcmode="lin" valueType="num">
                                      <p:cBhvr>
                                        <p:cTn id="126" dur="1000" fill="hold"/>
                                        <p:tgtEl>
                                          <p:spTgt spid="15"/>
                                        </p:tgtEl>
                                        <p:attrNameLst>
                                          <p:attrName>style.rotation</p:attrName>
                                        </p:attrNameLst>
                                      </p:cBhvr>
                                      <p:tavLst>
                                        <p:tav tm="0">
                                          <p:val>
                                            <p:fltVal val="90"/>
                                          </p:val>
                                        </p:tav>
                                        <p:tav tm="100000">
                                          <p:val>
                                            <p:fltVal val="0"/>
                                          </p:val>
                                        </p:tav>
                                      </p:tavLst>
                                    </p:anim>
                                    <p:animEffect transition="in" filter="fade">
                                      <p:cBhvr>
                                        <p:cTn id="127" dur="1000"/>
                                        <p:tgtEl>
                                          <p:spTgt spid="15"/>
                                        </p:tgtEl>
                                      </p:cBhvr>
                                    </p:animEffect>
                                  </p:childTnLst>
                                </p:cTn>
                              </p:par>
                              <p:par>
                                <p:cTn id="128" presetID="31" presetClass="entr" presetSubtype="0" fill="hold" grpId="0" nodeType="withEffect">
                                  <p:stCondLst>
                                    <p:cond delay="5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1000" fill="hold"/>
                                        <p:tgtEl>
                                          <p:spTgt spid="16"/>
                                        </p:tgtEl>
                                        <p:attrNameLst>
                                          <p:attrName>ppt_w</p:attrName>
                                        </p:attrNameLst>
                                      </p:cBhvr>
                                      <p:tavLst>
                                        <p:tav tm="0">
                                          <p:val>
                                            <p:fltVal val="0"/>
                                          </p:val>
                                        </p:tav>
                                        <p:tav tm="100000">
                                          <p:val>
                                            <p:strVal val="#ppt_w"/>
                                          </p:val>
                                        </p:tav>
                                      </p:tavLst>
                                    </p:anim>
                                    <p:anim calcmode="lin" valueType="num">
                                      <p:cBhvr>
                                        <p:cTn id="131" dur="1000" fill="hold"/>
                                        <p:tgtEl>
                                          <p:spTgt spid="16"/>
                                        </p:tgtEl>
                                        <p:attrNameLst>
                                          <p:attrName>ppt_h</p:attrName>
                                        </p:attrNameLst>
                                      </p:cBhvr>
                                      <p:tavLst>
                                        <p:tav tm="0">
                                          <p:val>
                                            <p:fltVal val="0"/>
                                          </p:val>
                                        </p:tav>
                                        <p:tav tm="100000">
                                          <p:val>
                                            <p:strVal val="#ppt_h"/>
                                          </p:val>
                                        </p:tav>
                                      </p:tavLst>
                                    </p:anim>
                                    <p:anim calcmode="lin" valueType="num">
                                      <p:cBhvr>
                                        <p:cTn id="132" dur="1000" fill="hold"/>
                                        <p:tgtEl>
                                          <p:spTgt spid="16"/>
                                        </p:tgtEl>
                                        <p:attrNameLst>
                                          <p:attrName>style.rotation</p:attrName>
                                        </p:attrNameLst>
                                      </p:cBhvr>
                                      <p:tavLst>
                                        <p:tav tm="0">
                                          <p:val>
                                            <p:fltVal val="90"/>
                                          </p:val>
                                        </p:tav>
                                        <p:tav tm="100000">
                                          <p:val>
                                            <p:fltVal val="0"/>
                                          </p:val>
                                        </p:tav>
                                      </p:tavLst>
                                    </p:anim>
                                    <p:animEffect transition="in" filter="fade">
                                      <p:cBhvr>
                                        <p:cTn id="133" dur="1000"/>
                                        <p:tgtEl>
                                          <p:spTgt spid="16"/>
                                        </p:tgtEl>
                                      </p:cBhvr>
                                    </p:animEffect>
                                  </p:childTnLst>
                                </p:cTn>
                              </p:par>
                              <p:par>
                                <p:cTn id="134" presetID="31" presetClass="entr" presetSubtype="0" fill="hold" grpId="0" nodeType="withEffect">
                                  <p:stCondLst>
                                    <p:cond delay="500"/>
                                  </p:stCondLst>
                                  <p:childTnLst>
                                    <p:set>
                                      <p:cBhvr>
                                        <p:cTn id="135" dur="1" fill="hold">
                                          <p:stCondLst>
                                            <p:cond delay="0"/>
                                          </p:stCondLst>
                                        </p:cTn>
                                        <p:tgtEl>
                                          <p:spTgt spid="17"/>
                                        </p:tgtEl>
                                        <p:attrNameLst>
                                          <p:attrName>style.visibility</p:attrName>
                                        </p:attrNameLst>
                                      </p:cBhvr>
                                      <p:to>
                                        <p:strVal val="visible"/>
                                      </p:to>
                                    </p:set>
                                    <p:anim calcmode="lin" valueType="num">
                                      <p:cBhvr>
                                        <p:cTn id="136" dur="1000" fill="hold"/>
                                        <p:tgtEl>
                                          <p:spTgt spid="17"/>
                                        </p:tgtEl>
                                        <p:attrNameLst>
                                          <p:attrName>ppt_w</p:attrName>
                                        </p:attrNameLst>
                                      </p:cBhvr>
                                      <p:tavLst>
                                        <p:tav tm="0">
                                          <p:val>
                                            <p:fltVal val="0"/>
                                          </p:val>
                                        </p:tav>
                                        <p:tav tm="100000">
                                          <p:val>
                                            <p:strVal val="#ppt_w"/>
                                          </p:val>
                                        </p:tav>
                                      </p:tavLst>
                                    </p:anim>
                                    <p:anim calcmode="lin" valueType="num">
                                      <p:cBhvr>
                                        <p:cTn id="137" dur="1000" fill="hold"/>
                                        <p:tgtEl>
                                          <p:spTgt spid="17"/>
                                        </p:tgtEl>
                                        <p:attrNameLst>
                                          <p:attrName>ppt_h</p:attrName>
                                        </p:attrNameLst>
                                      </p:cBhvr>
                                      <p:tavLst>
                                        <p:tav tm="0">
                                          <p:val>
                                            <p:fltVal val="0"/>
                                          </p:val>
                                        </p:tav>
                                        <p:tav tm="100000">
                                          <p:val>
                                            <p:strVal val="#ppt_h"/>
                                          </p:val>
                                        </p:tav>
                                      </p:tavLst>
                                    </p:anim>
                                    <p:anim calcmode="lin" valueType="num">
                                      <p:cBhvr>
                                        <p:cTn id="138" dur="1000" fill="hold"/>
                                        <p:tgtEl>
                                          <p:spTgt spid="17"/>
                                        </p:tgtEl>
                                        <p:attrNameLst>
                                          <p:attrName>style.rotation</p:attrName>
                                        </p:attrNameLst>
                                      </p:cBhvr>
                                      <p:tavLst>
                                        <p:tav tm="0">
                                          <p:val>
                                            <p:fltVal val="90"/>
                                          </p:val>
                                        </p:tav>
                                        <p:tav tm="100000">
                                          <p:val>
                                            <p:fltVal val="0"/>
                                          </p:val>
                                        </p:tav>
                                      </p:tavLst>
                                    </p:anim>
                                    <p:animEffect transition="in" filter="fade">
                                      <p:cBhvr>
                                        <p:cTn id="139" dur="1000"/>
                                        <p:tgtEl>
                                          <p:spTgt spid="17"/>
                                        </p:tgtEl>
                                      </p:cBhvr>
                                    </p:animEffect>
                                  </p:childTnLst>
                                </p:cTn>
                              </p:par>
                              <p:par>
                                <p:cTn id="140" presetID="31" presetClass="entr" presetSubtype="0" fill="hold" grpId="0" nodeType="withEffect">
                                  <p:stCondLst>
                                    <p:cond delay="500"/>
                                  </p:stCondLst>
                                  <p:childTnLst>
                                    <p:set>
                                      <p:cBhvr>
                                        <p:cTn id="141" dur="1" fill="hold">
                                          <p:stCondLst>
                                            <p:cond delay="0"/>
                                          </p:stCondLst>
                                        </p:cTn>
                                        <p:tgtEl>
                                          <p:spTgt spid="18"/>
                                        </p:tgtEl>
                                        <p:attrNameLst>
                                          <p:attrName>style.visibility</p:attrName>
                                        </p:attrNameLst>
                                      </p:cBhvr>
                                      <p:to>
                                        <p:strVal val="visible"/>
                                      </p:to>
                                    </p:set>
                                    <p:anim calcmode="lin" valueType="num">
                                      <p:cBhvr>
                                        <p:cTn id="142" dur="1000" fill="hold"/>
                                        <p:tgtEl>
                                          <p:spTgt spid="18"/>
                                        </p:tgtEl>
                                        <p:attrNameLst>
                                          <p:attrName>ppt_w</p:attrName>
                                        </p:attrNameLst>
                                      </p:cBhvr>
                                      <p:tavLst>
                                        <p:tav tm="0">
                                          <p:val>
                                            <p:fltVal val="0"/>
                                          </p:val>
                                        </p:tav>
                                        <p:tav tm="100000">
                                          <p:val>
                                            <p:strVal val="#ppt_w"/>
                                          </p:val>
                                        </p:tav>
                                      </p:tavLst>
                                    </p:anim>
                                    <p:anim calcmode="lin" valueType="num">
                                      <p:cBhvr>
                                        <p:cTn id="143" dur="1000" fill="hold"/>
                                        <p:tgtEl>
                                          <p:spTgt spid="18"/>
                                        </p:tgtEl>
                                        <p:attrNameLst>
                                          <p:attrName>ppt_h</p:attrName>
                                        </p:attrNameLst>
                                      </p:cBhvr>
                                      <p:tavLst>
                                        <p:tav tm="0">
                                          <p:val>
                                            <p:fltVal val="0"/>
                                          </p:val>
                                        </p:tav>
                                        <p:tav tm="100000">
                                          <p:val>
                                            <p:strVal val="#ppt_h"/>
                                          </p:val>
                                        </p:tav>
                                      </p:tavLst>
                                    </p:anim>
                                    <p:anim calcmode="lin" valueType="num">
                                      <p:cBhvr>
                                        <p:cTn id="144" dur="1000" fill="hold"/>
                                        <p:tgtEl>
                                          <p:spTgt spid="18"/>
                                        </p:tgtEl>
                                        <p:attrNameLst>
                                          <p:attrName>style.rotation</p:attrName>
                                        </p:attrNameLst>
                                      </p:cBhvr>
                                      <p:tavLst>
                                        <p:tav tm="0">
                                          <p:val>
                                            <p:fltVal val="90"/>
                                          </p:val>
                                        </p:tav>
                                        <p:tav tm="100000">
                                          <p:val>
                                            <p:fltVal val="0"/>
                                          </p:val>
                                        </p:tav>
                                      </p:tavLst>
                                    </p:anim>
                                    <p:animEffect transition="in" filter="fade">
                                      <p:cBhvr>
                                        <p:cTn id="145" dur="1000"/>
                                        <p:tgtEl>
                                          <p:spTgt spid="18"/>
                                        </p:tgtEl>
                                      </p:cBhvr>
                                    </p:animEffect>
                                  </p:childTnLst>
                                </p:cTn>
                              </p:par>
                              <p:par>
                                <p:cTn id="146" presetID="31" presetClass="entr" presetSubtype="0" fill="hold" grpId="0" nodeType="withEffect">
                                  <p:stCondLst>
                                    <p:cond delay="500"/>
                                  </p:stCondLst>
                                  <p:childTnLst>
                                    <p:set>
                                      <p:cBhvr>
                                        <p:cTn id="147" dur="1" fill="hold">
                                          <p:stCondLst>
                                            <p:cond delay="0"/>
                                          </p:stCondLst>
                                        </p:cTn>
                                        <p:tgtEl>
                                          <p:spTgt spid="19"/>
                                        </p:tgtEl>
                                        <p:attrNameLst>
                                          <p:attrName>style.visibility</p:attrName>
                                        </p:attrNameLst>
                                      </p:cBhvr>
                                      <p:to>
                                        <p:strVal val="visible"/>
                                      </p:to>
                                    </p:set>
                                    <p:anim calcmode="lin" valueType="num">
                                      <p:cBhvr>
                                        <p:cTn id="148" dur="1000" fill="hold"/>
                                        <p:tgtEl>
                                          <p:spTgt spid="19"/>
                                        </p:tgtEl>
                                        <p:attrNameLst>
                                          <p:attrName>ppt_w</p:attrName>
                                        </p:attrNameLst>
                                      </p:cBhvr>
                                      <p:tavLst>
                                        <p:tav tm="0">
                                          <p:val>
                                            <p:fltVal val="0"/>
                                          </p:val>
                                        </p:tav>
                                        <p:tav tm="100000">
                                          <p:val>
                                            <p:strVal val="#ppt_w"/>
                                          </p:val>
                                        </p:tav>
                                      </p:tavLst>
                                    </p:anim>
                                    <p:anim calcmode="lin" valueType="num">
                                      <p:cBhvr>
                                        <p:cTn id="149" dur="1000" fill="hold"/>
                                        <p:tgtEl>
                                          <p:spTgt spid="19"/>
                                        </p:tgtEl>
                                        <p:attrNameLst>
                                          <p:attrName>ppt_h</p:attrName>
                                        </p:attrNameLst>
                                      </p:cBhvr>
                                      <p:tavLst>
                                        <p:tav tm="0">
                                          <p:val>
                                            <p:fltVal val="0"/>
                                          </p:val>
                                        </p:tav>
                                        <p:tav tm="100000">
                                          <p:val>
                                            <p:strVal val="#ppt_h"/>
                                          </p:val>
                                        </p:tav>
                                      </p:tavLst>
                                    </p:anim>
                                    <p:anim calcmode="lin" valueType="num">
                                      <p:cBhvr>
                                        <p:cTn id="150" dur="1000" fill="hold"/>
                                        <p:tgtEl>
                                          <p:spTgt spid="19"/>
                                        </p:tgtEl>
                                        <p:attrNameLst>
                                          <p:attrName>style.rotation</p:attrName>
                                        </p:attrNameLst>
                                      </p:cBhvr>
                                      <p:tavLst>
                                        <p:tav tm="0">
                                          <p:val>
                                            <p:fltVal val="90"/>
                                          </p:val>
                                        </p:tav>
                                        <p:tav tm="100000">
                                          <p:val>
                                            <p:fltVal val="0"/>
                                          </p:val>
                                        </p:tav>
                                      </p:tavLst>
                                    </p:anim>
                                    <p:animEffect transition="in" filter="fade">
                                      <p:cBhvr>
                                        <p:cTn id="151" dur="1000"/>
                                        <p:tgtEl>
                                          <p:spTgt spid="19"/>
                                        </p:tgtEl>
                                      </p:cBhvr>
                                    </p:animEffect>
                                  </p:childTnLst>
                                </p:cTn>
                              </p:par>
                              <p:par>
                                <p:cTn id="152" presetID="31" presetClass="entr" presetSubtype="0" fill="hold" grpId="0" nodeType="withEffect">
                                  <p:stCondLst>
                                    <p:cond delay="500"/>
                                  </p:stCondLst>
                                  <p:childTnLst>
                                    <p:set>
                                      <p:cBhvr>
                                        <p:cTn id="153" dur="1" fill="hold">
                                          <p:stCondLst>
                                            <p:cond delay="0"/>
                                          </p:stCondLst>
                                        </p:cTn>
                                        <p:tgtEl>
                                          <p:spTgt spid="20"/>
                                        </p:tgtEl>
                                        <p:attrNameLst>
                                          <p:attrName>style.visibility</p:attrName>
                                        </p:attrNameLst>
                                      </p:cBhvr>
                                      <p:to>
                                        <p:strVal val="visible"/>
                                      </p:to>
                                    </p:set>
                                    <p:anim calcmode="lin" valueType="num">
                                      <p:cBhvr>
                                        <p:cTn id="154" dur="1000" fill="hold"/>
                                        <p:tgtEl>
                                          <p:spTgt spid="20"/>
                                        </p:tgtEl>
                                        <p:attrNameLst>
                                          <p:attrName>ppt_w</p:attrName>
                                        </p:attrNameLst>
                                      </p:cBhvr>
                                      <p:tavLst>
                                        <p:tav tm="0">
                                          <p:val>
                                            <p:fltVal val="0"/>
                                          </p:val>
                                        </p:tav>
                                        <p:tav tm="100000">
                                          <p:val>
                                            <p:strVal val="#ppt_w"/>
                                          </p:val>
                                        </p:tav>
                                      </p:tavLst>
                                    </p:anim>
                                    <p:anim calcmode="lin" valueType="num">
                                      <p:cBhvr>
                                        <p:cTn id="155" dur="1000" fill="hold"/>
                                        <p:tgtEl>
                                          <p:spTgt spid="20"/>
                                        </p:tgtEl>
                                        <p:attrNameLst>
                                          <p:attrName>ppt_h</p:attrName>
                                        </p:attrNameLst>
                                      </p:cBhvr>
                                      <p:tavLst>
                                        <p:tav tm="0">
                                          <p:val>
                                            <p:fltVal val="0"/>
                                          </p:val>
                                        </p:tav>
                                        <p:tav tm="100000">
                                          <p:val>
                                            <p:strVal val="#ppt_h"/>
                                          </p:val>
                                        </p:tav>
                                      </p:tavLst>
                                    </p:anim>
                                    <p:anim calcmode="lin" valueType="num">
                                      <p:cBhvr>
                                        <p:cTn id="156" dur="1000" fill="hold"/>
                                        <p:tgtEl>
                                          <p:spTgt spid="20"/>
                                        </p:tgtEl>
                                        <p:attrNameLst>
                                          <p:attrName>style.rotation</p:attrName>
                                        </p:attrNameLst>
                                      </p:cBhvr>
                                      <p:tavLst>
                                        <p:tav tm="0">
                                          <p:val>
                                            <p:fltVal val="90"/>
                                          </p:val>
                                        </p:tav>
                                        <p:tav tm="100000">
                                          <p:val>
                                            <p:fltVal val="0"/>
                                          </p:val>
                                        </p:tav>
                                      </p:tavLst>
                                    </p:anim>
                                    <p:animEffect transition="in" filter="fade">
                                      <p:cBhvr>
                                        <p:cTn id="157" dur="1000"/>
                                        <p:tgtEl>
                                          <p:spTgt spid="20"/>
                                        </p:tgtEl>
                                      </p:cBhvr>
                                    </p:animEffect>
                                  </p:childTnLst>
                                </p:cTn>
                              </p:par>
                              <p:par>
                                <p:cTn id="158" presetID="31" presetClass="entr" presetSubtype="0" fill="hold" grpId="0" nodeType="withEffect">
                                  <p:stCondLst>
                                    <p:cond delay="500"/>
                                  </p:stCondLst>
                                  <p:childTnLst>
                                    <p:set>
                                      <p:cBhvr>
                                        <p:cTn id="159" dur="1" fill="hold">
                                          <p:stCondLst>
                                            <p:cond delay="0"/>
                                          </p:stCondLst>
                                        </p:cTn>
                                        <p:tgtEl>
                                          <p:spTgt spid="21"/>
                                        </p:tgtEl>
                                        <p:attrNameLst>
                                          <p:attrName>style.visibility</p:attrName>
                                        </p:attrNameLst>
                                      </p:cBhvr>
                                      <p:to>
                                        <p:strVal val="visible"/>
                                      </p:to>
                                    </p:set>
                                    <p:anim calcmode="lin" valueType="num">
                                      <p:cBhvr>
                                        <p:cTn id="160" dur="1000" fill="hold"/>
                                        <p:tgtEl>
                                          <p:spTgt spid="21"/>
                                        </p:tgtEl>
                                        <p:attrNameLst>
                                          <p:attrName>ppt_w</p:attrName>
                                        </p:attrNameLst>
                                      </p:cBhvr>
                                      <p:tavLst>
                                        <p:tav tm="0">
                                          <p:val>
                                            <p:fltVal val="0"/>
                                          </p:val>
                                        </p:tav>
                                        <p:tav tm="100000">
                                          <p:val>
                                            <p:strVal val="#ppt_w"/>
                                          </p:val>
                                        </p:tav>
                                      </p:tavLst>
                                    </p:anim>
                                    <p:anim calcmode="lin" valueType="num">
                                      <p:cBhvr>
                                        <p:cTn id="161" dur="1000" fill="hold"/>
                                        <p:tgtEl>
                                          <p:spTgt spid="21"/>
                                        </p:tgtEl>
                                        <p:attrNameLst>
                                          <p:attrName>ppt_h</p:attrName>
                                        </p:attrNameLst>
                                      </p:cBhvr>
                                      <p:tavLst>
                                        <p:tav tm="0">
                                          <p:val>
                                            <p:fltVal val="0"/>
                                          </p:val>
                                        </p:tav>
                                        <p:tav tm="100000">
                                          <p:val>
                                            <p:strVal val="#ppt_h"/>
                                          </p:val>
                                        </p:tav>
                                      </p:tavLst>
                                    </p:anim>
                                    <p:anim calcmode="lin" valueType="num">
                                      <p:cBhvr>
                                        <p:cTn id="162" dur="1000" fill="hold"/>
                                        <p:tgtEl>
                                          <p:spTgt spid="21"/>
                                        </p:tgtEl>
                                        <p:attrNameLst>
                                          <p:attrName>style.rotation</p:attrName>
                                        </p:attrNameLst>
                                      </p:cBhvr>
                                      <p:tavLst>
                                        <p:tav tm="0">
                                          <p:val>
                                            <p:fltVal val="90"/>
                                          </p:val>
                                        </p:tav>
                                        <p:tav tm="100000">
                                          <p:val>
                                            <p:fltVal val="0"/>
                                          </p:val>
                                        </p:tav>
                                      </p:tavLst>
                                    </p:anim>
                                    <p:animEffect transition="in" filter="fade">
                                      <p:cBhvr>
                                        <p:cTn id="163" dur="1000"/>
                                        <p:tgtEl>
                                          <p:spTgt spid="21"/>
                                        </p:tgtEl>
                                      </p:cBhvr>
                                    </p:animEffect>
                                  </p:childTnLst>
                                </p:cTn>
                              </p:par>
                              <p:par>
                                <p:cTn id="164" presetID="31" presetClass="entr" presetSubtype="0" fill="hold" grpId="0" nodeType="withEffect">
                                  <p:stCondLst>
                                    <p:cond delay="500"/>
                                  </p:stCondLst>
                                  <p:childTnLst>
                                    <p:set>
                                      <p:cBhvr>
                                        <p:cTn id="165" dur="1" fill="hold">
                                          <p:stCondLst>
                                            <p:cond delay="0"/>
                                          </p:stCondLst>
                                        </p:cTn>
                                        <p:tgtEl>
                                          <p:spTgt spid="22"/>
                                        </p:tgtEl>
                                        <p:attrNameLst>
                                          <p:attrName>style.visibility</p:attrName>
                                        </p:attrNameLst>
                                      </p:cBhvr>
                                      <p:to>
                                        <p:strVal val="visible"/>
                                      </p:to>
                                    </p:set>
                                    <p:anim calcmode="lin" valueType="num">
                                      <p:cBhvr>
                                        <p:cTn id="166" dur="1000" fill="hold"/>
                                        <p:tgtEl>
                                          <p:spTgt spid="22"/>
                                        </p:tgtEl>
                                        <p:attrNameLst>
                                          <p:attrName>ppt_w</p:attrName>
                                        </p:attrNameLst>
                                      </p:cBhvr>
                                      <p:tavLst>
                                        <p:tav tm="0">
                                          <p:val>
                                            <p:fltVal val="0"/>
                                          </p:val>
                                        </p:tav>
                                        <p:tav tm="100000">
                                          <p:val>
                                            <p:strVal val="#ppt_w"/>
                                          </p:val>
                                        </p:tav>
                                      </p:tavLst>
                                    </p:anim>
                                    <p:anim calcmode="lin" valueType="num">
                                      <p:cBhvr>
                                        <p:cTn id="167" dur="1000" fill="hold"/>
                                        <p:tgtEl>
                                          <p:spTgt spid="22"/>
                                        </p:tgtEl>
                                        <p:attrNameLst>
                                          <p:attrName>ppt_h</p:attrName>
                                        </p:attrNameLst>
                                      </p:cBhvr>
                                      <p:tavLst>
                                        <p:tav tm="0">
                                          <p:val>
                                            <p:fltVal val="0"/>
                                          </p:val>
                                        </p:tav>
                                        <p:tav tm="100000">
                                          <p:val>
                                            <p:strVal val="#ppt_h"/>
                                          </p:val>
                                        </p:tav>
                                      </p:tavLst>
                                    </p:anim>
                                    <p:anim calcmode="lin" valueType="num">
                                      <p:cBhvr>
                                        <p:cTn id="168" dur="1000" fill="hold"/>
                                        <p:tgtEl>
                                          <p:spTgt spid="22"/>
                                        </p:tgtEl>
                                        <p:attrNameLst>
                                          <p:attrName>style.rotation</p:attrName>
                                        </p:attrNameLst>
                                      </p:cBhvr>
                                      <p:tavLst>
                                        <p:tav tm="0">
                                          <p:val>
                                            <p:fltVal val="90"/>
                                          </p:val>
                                        </p:tav>
                                        <p:tav tm="100000">
                                          <p:val>
                                            <p:fltVal val="0"/>
                                          </p:val>
                                        </p:tav>
                                      </p:tavLst>
                                    </p:anim>
                                    <p:animEffect transition="in" filter="fade">
                                      <p:cBhvr>
                                        <p:cTn id="169" dur="1000"/>
                                        <p:tgtEl>
                                          <p:spTgt spid="22"/>
                                        </p:tgtEl>
                                      </p:cBhvr>
                                    </p:animEffect>
                                  </p:childTnLst>
                                </p:cTn>
                              </p:par>
                              <p:par>
                                <p:cTn id="170" presetID="31" presetClass="entr" presetSubtype="0" fill="hold" grpId="0" nodeType="withEffect">
                                  <p:stCondLst>
                                    <p:cond delay="500"/>
                                  </p:stCondLst>
                                  <p:childTnLst>
                                    <p:set>
                                      <p:cBhvr>
                                        <p:cTn id="171" dur="1" fill="hold">
                                          <p:stCondLst>
                                            <p:cond delay="0"/>
                                          </p:stCondLst>
                                        </p:cTn>
                                        <p:tgtEl>
                                          <p:spTgt spid="23"/>
                                        </p:tgtEl>
                                        <p:attrNameLst>
                                          <p:attrName>style.visibility</p:attrName>
                                        </p:attrNameLst>
                                      </p:cBhvr>
                                      <p:to>
                                        <p:strVal val="visible"/>
                                      </p:to>
                                    </p:set>
                                    <p:anim calcmode="lin" valueType="num">
                                      <p:cBhvr>
                                        <p:cTn id="172" dur="1000" fill="hold"/>
                                        <p:tgtEl>
                                          <p:spTgt spid="23"/>
                                        </p:tgtEl>
                                        <p:attrNameLst>
                                          <p:attrName>ppt_w</p:attrName>
                                        </p:attrNameLst>
                                      </p:cBhvr>
                                      <p:tavLst>
                                        <p:tav tm="0">
                                          <p:val>
                                            <p:fltVal val="0"/>
                                          </p:val>
                                        </p:tav>
                                        <p:tav tm="100000">
                                          <p:val>
                                            <p:strVal val="#ppt_w"/>
                                          </p:val>
                                        </p:tav>
                                      </p:tavLst>
                                    </p:anim>
                                    <p:anim calcmode="lin" valueType="num">
                                      <p:cBhvr>
                                        <p:cTn id="173" dur="1000" fill="hold"/>
                                        <p:tgtEl>
                                          <p:spTgt spid="23"/>
                                        </p:tgtEl>
                                        <p:attrNameLst>
                                          <p:attrName>ppt_h</p:attrName>
                                        </p:attrNameLst>
                                      </p:cBhvr>
                                      <p:tavLst>
                                        <p:tav tm="0">
                                          <p:val>
                                            <p:fltVal val="0"/>
                                          </p:val>
                                        </p:tav>
                                        <p:tav tm="100000">
                                          <p:val>
                                            <p:strVal val="#ppt_h"/>
                                          </p:val>
                                        </p:tav>
                                      </p:tavLst>
                                    </p:anim>
                                    <p:anim calcmode="lin" valueType="num">
                                      <p:cBhvr>
                                        <p:cTn id="174" dur="1000" fill="hold"/>
                                        <p:tgtEl>
                                          <p:spTgt spid="23"/>
                                        </p:tgtEl>
                                        <p:attrNameLst>
                                          <p:attrName>style.rotation</p:attrName>
                                        </p:attrNameLst>
                                      </p:cBhvr>
                                      <p:tavLst>
                                        <p:tav tm="0">
                                          <p:val>
                                            <p:fltVal val="90"/>
                                          </p:val>
                                        </p:tav>
                                        <p:tav tm="100000">
                                          <p:val>
                                            <p:fltVal val="0"/>
                                          </p:val>
                                        </p:tav>
                                      </p:tavLst>
                                    </p:anim>
                                    <p:animEffect transition="in" filter="fade">
                                      <p:cBhvr>
                                        <p:cTn id="175" dur="1000"/>
                                        <p:tgtEl>
                                          <p:spTgt spid="23"/>
                                        </p:tgtEl>
                                      </p:cBhvr>
                                    </p:animEffect>
                                  </p:childTnLst>
                                </p:cTn>
                              </p:par>
                              <p:par>
                                <p:cTn id="176" presetID="31" presetClass="entr" presetSubtype="0" fill="hold" grpId="0" nodeType="withEffect">
                                  <p:stCondLst>
                                    <p:cond delay="500"/>
                                  </p:stCondLst>
                                  <p:childTnLst>
                                    <p:set>
                                      <p:cBhvr>
                                        <p:cTn id="177" dur="1" fill="hold">
                                          <p:stCondLst>
                                            <p:cond delay="0"/>
                                          </p:stCondLst>
                                        </p:cTn>
                                        <p:tgtEl>
                                          <p:spTgt spid="24"/>
                                        </p:tgtEl>
                                        <p:attrNameLst>
                                          <p:attrName>style.visibility</p:attrName>
                                        </p:attrNameLst>
                                      </p:cBhvr>
                                      <p:to>
                                        <p:strVal val="visible"/>
                                      </p:to>
                                    </p:set>
                                    <p:anim calcmode="lin" valueType="num">
                                      <p:cBhvr>
                                        <p:cTn id="178" dur="1000" fill="hold"/>
                                        <p:tgtEl>
                                          <p:spTgt spid="24"/>
                                        </p:tgtEl>
                                        <p:attrNameLst>
                                          <p:attrName>ppt_w</p:attrName>
                                        </p:attrNameLst>
                                      </p:cBhvr>
                                      <p:tavLst>
                                        <p:tav tm="0">
                                          <p:val>
                                            <p:fltVal val="0"/>
                                          </p:val>
                                        </p:tav>
                                        <p:tav tm="100000">
                                          <p:val>
                                            <p:strVal val="#ppt_w"/>
                                          </p:val>
                                        </p:tav>
                                      </p:tavLst>
                                    </p:anim>
                                    <p:anim calcmode="lin" valueType="num">
                                      <p:cBhvr>
                                        <p:cTn id="179" dur="1000" fill="hold"/>
                                        <p:tgtEl>
                                          <p:spTgt spid="24"/>
                                        </p:tgtEl>
                                        <p:attrNameLst>
                                          <p:attrName>ppt_h</p:attrName>
                                        </p:attrNameLst>
                                      </p:cBhvr>
                                      <p:tavLst>
                                        <p:tav tm="0">
                                          <p:val>
                                            <p:fltVal val="0"/>
                                          </p:val>
                                        </p:tav>
                                        <p:tav tm="100000">
                                          <p:val>
                                            <p:strVal val="#ppt_h"/>
                                          </p:val>
                                        </p:tav>
                                      </p:tavLst>
                                    </p:anim>
                                    <p:anim calcmode="lin" valueType="num">
                                      <p:cBhvr>
                                        <p:cTn id="180" dur="1000" fill="hold"/>
                                        <p:tgtEl>
                                          <p:spTgt spid="24"/>
                                        </p:tgtEl>
                                        <p:attrNameLst>
                                          <p:attrName>style.rotation</p:attrName>
                                        </p:attrNameLst>
                                      </p:cBhvr>
                                      <p:tavLst>
                                        <p:tav tm="0">
                                          <p:val>
                                            <p:fltVal val="90"/>
                                          </p:val>
                                        </p:tav>
                                        <p:tav tm="100000">
                                          <p:val>
                                            <p:fltVal val="0"/>
                                          </p:val>
                                        </p:tav>
                                      </p:tavLst>
                                    </p:anim>
                                    <p:animEffect transition="in" filter="fade">
                                      <p:cBhvr>
                                        <p:cTn id="181" dur="1000"/>
                                        <p:tgtEl>
                                          <p:spTgt spid="24"/>
                                        </p:tgtEl>
                                      </p:cBhvr>
                                    </p:animEffect>
                                  </p:childTnLst>
                                </p:cTn>
                              </p:par>
                              <p:par>
                                <p:cTn id="182" presetID="31" presetClass="entr" presetSubtype="0" fill="hold" grpId="0" nodeType="withEffect">
                                  <p:stCondLst>
                                    <p:cond delay="50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1000" fill="hold"/>
                                        <p:tgtEl>
                                          <p:spTgt spid="25"/>
                                        </p:tgtEl>
                                        <p:attrNameLst>
                                          <p:attrName>ppt_w</p:attrName>
                                        </p:attrNameLst>
                                      </p:cBhvr>
                                      <p:tavLst>
                                        <p:tav tm="0">
                                          <p:val>
                                            <p:fltVal val="0"/>
                                          </p:val>
                                        </p:tav>
                                        <p:tav tm="100000">
                                          <p:val>
                                            <p:strVal val="#ppt_w"/>
                                          </p:val>
                                        </p:tav>
                                      </p:tavLst>
                                    </p:anim>
                                    <p:anim calcmode="lin" valueType="num">
                                      <p:cBhvr>
                                        <p:cTn id="185" dur="1000" fill="hold"/>
                                        <p:tgtEl>
                                          <p:spTgt spid="25"/>
                                        </p:tgtEl>
                                        <p:attrNameLst>
                                          <p:attrName>ppt_h</p:attrName>
                                        </p:attrNameLst>
                                      </p:cBhvr>
                                      <p:tavLst>
                                        <p:tav tm="0">
                                          <p:val>
                                            <p:fltVal val="0"/>
                                          </p:val>
                                        </p:tav>
                                        <p:tav tm="100000">
                                          <p:val>
                                            <p:strVal val="#ppt_h"/>
                                          </p:val>
                                        </p:tav>
                                      </p:tavLst>
                                    </p:anim>
                                    <p:anim calcmode="lin" valueType="num">
                                      <p:cBhvr>
                                        <p:cTn id="186" dur="1000" fill="hold"/>
                                        <p:tgtEl>
                                          <p:spTgt spid="25"/>
                                        </p:tgtEl>
                                        <p:attrNameLst>
                                          <p:attrName>style.rotation</p:attrName>
                                        </p:attrNameLst>
                                      </p:cBhvr>
                                      <p:tavLst>
                                        <p:tav tm="0">
                                          <p:val>
                                            <p:fltVal val="90"/>
                                          </p:val>
                                        </p:tav>
                                        <p:tav tm="100000">
                                          <p:val>
                                            <p:fltVal val="0"/>
                                          </p:val>
                                        </p:tav>
                                      </p:tavLst>
                                    </p:anim>
                                    <p:animEffect transition="in" filter="fade">
                                      <p:cBhvr>
                                        <p:cTn id="187" dur="1000"/>
                                        <p:tgtEl>
                                          <p:spTgt spid="25"/>
                                        </p:tgtEl>
                                      </p:cBhvr>
                                    </p:animEffect>
                                  </p:childTnLst>
                                </p:cTn>
                              </p:par>
                              <p:par>
                                <p:cTn id="188" presetID="31" presetClass="entr" presetSubtype="0" fill="hold" grpId="0" nodeType="withEffect">
                                  <p:stCondLst>
                                    <p:cond delay="500"/>
                                  </p:stCondLst>
                                  <p:childTnLst>
                                    <p:set>
                                      <p:cBhvr>
                                        <p:cTn id="189" dur="1" fill="hold">
                                          <p:stCondLst>
                                            <p:cond delay="0"/>
                                          </p:stCondLst>
                                        </p:cTn>
                                        <p:tgtEl>
                                          <p:spTgt spid="26"/>
                                        </p:tgtEl>
                                        <p:attrNameLst>
                                          <p:attrName>style.visibility</p:attrName>
                                        </p:attrNameLst>
                                      </p:cBhvr>
                                      <p:to>
                                        <p:strVal val="visible"/>
                                      </p:to>
                                    </p:set>
                                    <p:anim calcmode="lin" valueType="num">
                                      <p:cBhvr>
                                        <p:cTn id="190" dur="1000" fill="hold"/>
                                        <p:tgtEl>
                                          <p:spTgt spid="26"/>
                                        </p:tgtEl>
                                        <p:attrNameLst>
                                          <p:attrName>ppt_w</p:attrName>
                                        </p:attrNameLst>
                                      </p:cBhvr>
                                      <p:tavLst>
                                        <p:tav tm="0">
                                          <p:val>
                                            <p:fltVal val="0"/>
                                          </p:val>
                                        </p:tav>
                                        <p:tav tm="100000">
                                          <p:val>
                                            <p:strVal val="#ppt_w"/>
                                          </p:val>
                                        </p:tav>
                                      </p:tavLst>
                                    </p:anim>
                                    <p:anim calcmode="lin" valueType="num">
                                      <p:cBhvr>
                                        <p:cTn id="191" dur="1000" fill="hold"/>
                                        <p:tgtEl>
                                          <p:spTgt spid="26"/>
                                        </p:tgtEl>
                                        <p:attrNameLst>
                                          <p:attrName>ppt_h</p:attrName>
                                        </p:attrNameLst>
                                      </p:cBhvr>
                                      <p:tavLst>
                                        <p:tav tm="0">
                                          <p:val>
                                            <p:fltVal val="0"/>
                                          </p:val>
                                        </p:tav>
                                        <p:tav tm="100000">
                                          <p:val>
                                            <p:strVal val="#ppt_h"/>
                                          </p:val>
                                        </p:tav>
                                      </p:tavLst>
                                    </p:anim>
                                    <p:anim calcmode="lin" valueType="num">
                                      <p:cBhvr>
                                        <p:cTn id="192" dur="1000" fill="hold"/>
                                        <p:tgtEl>
                                          <p:spTgt spid="26"/>
                                        </p:tgtEl>
                                        <p:attrNameLst>
                                          <p:attrName>style.rotation</p:attrName>
                                        </p:attrNameLst>
                                      </p:cBhvr>
                                      <p:tavLst>
                                        <p:tav tm="0">
                                          <p:val>
                                            <p:fltVal val="90"/>
                                          </p:val>
                                        </p:tav>
                                        <p:tav tm="100000">
                                          <p:val>
                                            <p:fltVal val="0"/>
                                          </p:val>
                                        </p:tav>
                                      </p:tavLst>
                                    </p:anim>
                                    <p:animEffect transition="in" filter="fade">
                                      <p:cBhvr>
                                        <p:cTn id="193" dur="1000"/>
                                        <p:tgtEl>
                                          <p:spTgt spid="26"/>
                                        </p:tgtEl>
                                      </p:cBhvr>
                                    </p:animEffect>
                                  </p:childTnLst>
                                </p:cTn>
                              </p:par>
                              <p:par>
                                <p:cTn id="194" presetID="31" presetClass="entr" presetSubtype="0" fill="hold" grpId="0" nodeType="withEffect">
                                  <p:stCondLst>
                                    <p:cond delay="5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1000" fill="hold"/>
                                        <p:tgtEl>
                                          <p:spTgt spid="27"/>
                                        </p:tgtEl>
                                        <p:attrNameLst>
                                          <p:attrName>ppt_w</p:attrName>
                                        </p:attrNameLst>
                                      </p:cBhvr>
                                      <p:tavLst>
                                        <p:tav tm="0">
                                          <p:val>
                                            <p:fltVal val="0"/>
                                          </p:val>
                                        </p:tav>
                                        <p:tav tm="100000">
                                          <p:val>
                                            <p:strVal val="#ppt_w"/>
                                          </p:val>
                                        </p:tav>
                                      </p:tavLst>
                                    </p:anim>
                                    <p:anim calcmode="lin" valueType="num">
                                      <p:cBhvr>
                                        <p:cTn id="197" dur="1000" fill="hold"/>
                                        <p:tgtEl>
                                          <p:spTgt spid="27"/>
                                        </p:tgtEl>
                                        <p:attrNameLst>
                                          <p:attrName>ppt_h</p:attrName>
                                        </p:attrNameLst>
                                      </p:cBhvr>
                                      <p:tavLst>
                                        <p:tav tm="0">
                                          <p:val>
                                            <p:fltVal val="0"/>
                                          </p:val>
                                        </p:tav>
                                        <p:tav tm="100000">
                                          <p:val>
                                            <p:strVal val="#ppt_h"/>
                                          </p:val>
                                        </p:tav>
                                      </p:tavLst>
                                    </p:anim>
                                    <p:anim calcmode="lin" valueType="num">
                                      <p:cBhvr>
                                        <p:cTn id="198" dur="1000" fill="hold"/>
                                        <p:tgtEl>
                                          <p:spTgt spid="27"/>
                                        </p:tgtEl>
                                        <p:attrNameLst>
                                          <p:attrName>style.rotation</p:attrName>
                                        </p:attrNameLst>
                                      </p:cBhvr>
                                      <p:tavLst>
                                        <p:tav tm="0">
                                          <p:val>
                                            <p:fltVal val="90"/>
                                          </p:val>
                                        </p:tav>
                                        <p:tav tm="100000">
                                          <p:val>
                                            <p:fltVal val="0"/>
                                          </p:val>
                                        </p:tav>
                                      </p:tavLst>
                                    </p:anim>
                                    <p:animEffect transition="in" filter="fade">
                                      <p:cBhvr>
                                        <p:cTn id="199" dur="1000"/>
                                        <p:tgtEl>
                                          <p:spTgt spid="27"/>
                                        </p:tgtEl>
                                      </p:cBhvr>
                                    </p:animEffect>
                                  </p:childTnLst>
                                </p:cTn>
                              </p:par>
                              <p:par>
                                <p:cTn id="200" presetID="31" presetClass="entr" presetSubtype="0" fill="hold" grpId="0" nodeType="withEffect">
                                  <p:stCondLst>
                                    <p:cond delay="500"/>
                                  </p:stCondLst>
                                  <p:childTnLst>
                                    <p:set>
                                      <p:cBhvr>
                                        <p:cTn id="201" dur="1" fill="hold">
                                          <p:stCondLst>
                                            <p:cond delay="0"/>
                                          </p:stCondLst>
                                        </p:cTn>
                                        <p:tgtEl>
                                          <p:spTgt spid="28"/>
                                        </p:tgtEl>
                                        <p:attrNameLst>
                                          <p:attrName>style.visibility</p:attrName>
                                        </p:attrNameLst>
                                      </p:cBhvr>
                                      <p:to>
                                        <p:strVal val="visible"/>
                                      </p:to>
                                    </p:set>
                                    <p:anim calcmode="lin" valueType="num">
                                      <p:cBhvr>
                                        <p:cTn id="202" dur="1000" fill="hold"/>
                                        <p:tgtEl>
                                          <p:spTgt spid="28"/>
                                        </p:tgtEl>
                                        <p:attrNameLst>
                                          <p:attrName>ppt_w</p:attrName>
                                        </p:attrNameLst>
                                      </p:cBhvr>
                                      <p:tavLst>
                                        <p:tav tm="0">
                                          <p:val>
                                            <p:fltVal val="0"/>
                                          </p:val>
                                        </p:tav>
                                        <p:tav tm="100000">
                                          <p:val>
                                            <p:strVal val="#ppt_w"/>
                                          </p:val>
                                        </p:tav>
                                      </p:tavLst>
                                    </p:anim>
                                    <p:anim calcmode="lin" valueType="num">
                                      <p:cBhvr>
                                        <p:cTn id="203" dur="1000" fill="hold"/>
                                        <p:tgtEl>
                                          <p:spTgt spid="28"/>
                                        </p:tgtEl>
                                        <p:attrNameLst>
                                          <p:attrName>ppt_h</p:attrName>
                                        </p:attrNameLst>
                                      </p:cBhvr>
                                      <p:tavLst>
                                        <p:tav tm="0">
                                          <p:val>
                                            <p:fltVal val="0"/>
                                          </p:val>
                                        </p:tav>
                                        <p:tav tm="100000">
                                          <p:val>
                                            <p:strVal val="#ppt_h"/>
                                          </p:val>
                                        </p:tav>
                                      </p:tavLst>
                                    </p:anim>
                                    <p:anim calcmode="lin" valueType="num">
                                      <p:cBhvr>
                                        <p:cTn id="204" dur="1000" fill="hold"/>
                                        <p:tgtEl>
                                          <p:spTgt spid="28"/>
                                        </p:tgtEl>
                                        <p:attrNameLst>
                                          <p:attrName>style.rotation</p:attrName>
                                        </p:attrNameLst>
                                      </p:cBhvr>
                                      <p:tavLst>
                                        <p:tav tm="0">
                                          <p:val>
                                            <p:fltVal val="90"/>
                                          </p:val>
                                        </p:tav>
                                        <p:tav tm="100000">
                                          <p:val>
                                            <p:fltVal val="0"/>
                                          </p:val>
                                        </p:tav>
                                      </p:tavLst>
                                    </p:anim>
                                    <p:animEffect transition="in" filter="fade">
                                      <p:cBhvr>
                                        <p:cTn id="205" dur="1000"/>
                                        <p:tgtEl>
                                          <p:spTgt spid="28"/>
                                        </p:tgtEl>
                                      </p:cBhvr>
                                    </p:animEffect>
                                  </p:childTnLst>
                                </p:cTn>
                              </p:par>
                              <p:par>
                                <p:cTn id="206" presetID="31" presetClass="entr" presetSubtype="0" fill="hold" grpId="0" nodeType="withEffect">
                                  <p:stCondLst>
                                    <p:cond delay="500"/>
                                  </p:stCondLst>
                                  <p:childTnLst>
                                    <p:set>
                                      <p:cBhvr>
                                        <p:cTn id="207" dur="1" fill="hold">
                                          <p:stCondLst>
                                            <p:cond delay="0"/>
                                          </p:stCondLst>
                                        </p:cTn>
                                        <p:tgtEl>
                                          <p:spTgt spid="29"/>
                                        </p:tgtEl>
                                        <p:attrNameLst>
                                          <p:attrName>style.visibility</p:attrName>
                                        </p:attrNameLst>
                                      </p:cBhvr>
                                      <p:to>
                                        <p:strVal val="visible"/>
                                      </p:to>
                                    </p:set>
                                    <p:anim calcmode="lin" valueType="num">
                                      <p:cBhvr>
                                        <p:cTn id="208" dur="1000" fill="hold"/>
                                        <p:tgtEl>
                                          <p:spTgt spid="29"/>
                                        </p:tgtEl>
                                        <p:attrNameLst>
                                          <p:attrName>ppt_w</p:attrName>
                                        </p:attrNameLst>
                                      </p:cBhvr>
                                      <p:tavLst>
                                        <p:tav tm="0">
                                          <p:val>
                                            <p:fltVal val="0"/>
                                          </p:val>
                                        </p:tav>
                                        <p:tav tm="100000">
                                          <p:val>
                                            <p:strVal val="#ppt_w"/>
                                          </p:val>
                                        </p:tav>
                                      </p:tavLst>
                                    </p:anim>
                                    <p:anim calcmode="lin" valueType="num">
                                      <p:cBhvr>
                                        <p:cTn id="209" dur="1000" fill="hold"/>
                                        <p:tgtEl>
                                          <p:spTgt spid="29"/>
                                        </p:tgtEl>
                                        <p:attrNameLst>
                                          <p:attrName>ppt_h</p:attrName>
                                        </p:attrNameLst>
                                      </p:cBhvr>
                                      <p:tavLst>
                                        <p:tav tm="0">
                                          <p:val>
                                            <p:fltVal val="0"/>
                                          </p:val>
                                        </p:tav>
                                        <p:tav tm="100000">
                                          <p:val>
                                            <p:strVal val="#ppt_h"/>
                                          </p:val>
                                        </p:tav>
                                      </p:tavLst>
                                    </p:anim>
                                    <p:anim calcmode="lin" valueType="num">
                                      <p:cBhvr>
                                        <p:cTn id="210" dur="1000" fill="hold"/>
                                        <p:tgtEl>
                                          <p:spTgt spid="29"/>
                                        </p:tgtEl>
                                        <p:attrNameLst>
                                          <p:attrName>style.rotation</p:attrName>
                                        </p:attrNameLst>
                                      </p:cBhvr>
                                      <p:tavLst>
                                        <p:tav tm="0">
                                          <p:val>
                                            <p:fltVal val="90"/>
                                          </p:val>
                                        </p:tav>
                                        <p:tav tm="100000">
                                          <p:val>
                                            <p:fltVal val="0"/>
                                          </p:val>
                                        </p:tav>
                                      </p:tavLst>
                                    </p:anim>
                                    <p:animEffect transition="in" filter="fade">
                                      <p:cBhvr>
                                        <p:cTn id="211" dur="1000"/>
                                        <p:tgtEl>
                                          <p:spTgt spid="29"/>
                                        </p:tgtEl>
                                      </p:cBhvr>
                                    </p:animEffect>
                                  </p:childTnLst>
                                </p:cTn>
                              </p:par>
                              <p:par>
                                <p:cTn id="212" presetID="31" presetClass="entr" presetSubtype="0" fill="hold" grpId="0" nodeType="withEffect">
                                  <p:stCondLst>
                                    <p:cond delay="500"/>
                                  </p:stCondLst>
                                  <p:childTnLst>
                                    <p:set>
                                      <p:cBhvr>
                                        <p:cTn id="213" dur="1" fill="hold">
                                          <p:stCondLst>
                                            <p:cond delay="0"/>
                                          </p:stCondLst>
                                        </p:cTn>
                                        <p:tgtEl>
                                          <p:spTgt spid="30"/>
                                        </p:tgtEl>
                                        <p:attrNameLst>
                                          <p:attrName>style.visibility</p:attrName>
                                        </p:attrNameLst>
                                      </p:cBhvr>
                                      <p:to>
                                        <p:strVal val="visible"/>
                                      </p:to>
                                    </p:set>
                                    <p:anim calcmode="lin" valueType="num">
                                      <p:cBhvr>
                                        <p:cTn id="214" dur="1000" fill="hold"/>
                                        <p:tgtEl>
                                          <p:spTgt spid="30"/>
                                        </p:tgtEl>
                                        <p:attrNameLst>
                                          <p:attrName>ppt_w</p:attrName>
                                        </p:attrNameLst>
                                      </p:cBhvr>
                                      <p:tavLst>
                                        <p:tav tm="0">
                                          <p:val>
                                            <p:fltVal val="0"/>
                                          </p:val>
                                        </p:tav>
                                        <p:tav tm="100000">
                                          <p:val>
                                            <p:strVal val="#ppt_w"/>
                                          </p:val>
                                        </p:tav>
                                      </p:tavLst>
                                    </p:anim>
                                    <p:anim calcmode="lin" valueType="num">
                                      <p:cBhvr>
                                        <p:cTn id="215" dur="1000" fill="hold"/>
                                        <p:tgtEl>
                                          <p:spTgt spid="30"/>
                                        </p:tgtEl>
                                        <p:attrNameLst>
                                          <p:attrName>ppt_h</p:attrName>
                                        </p:attrNameLst>
                                      </p:cBhvr>
                                      <p:tavLst>
                                        <p:tav tm="0">
                                          <p:val>
                                            <p:fltVal val="0"/>
                                          </p:val>
                                        </p:tav>
                                        <p:tav tm="100000">
                                          <p:val>
                                            <p:strVal val="#ppt_h"/>
                                          </p:val>
                                        </p:tav>
                                      </p:tavLst>
                                    </p:anim>
                                    <p:anim calcmode="lin" valueType="num">
                                      <p:cBhvr>
                                        <p:cTn id="216" dur="1000" fill="hold"/>
                                        <p:tgtEl>
                                          <p:spTgt spid="30"/>
                                        </p:tgtEl>
                                        <p:attrNameLst>
                                          <p:attrName>style.rotation</p:attrName>
                                        </p:attrNameLst>
                                      </p:cBhvr>
                                      <p:tavLst>
                                        <p:tav tm="0">
                                          <p:val>
                                            <p:fltVal val="90"/>
                                          </p:val>
                                        </p:tav>
                                        <p:tav tm="100000">
                                          <p:val>
                                            <p:fltVal val="0"/>
                                          </p:val>
                                        </p:tav>
                                      </p:tavLst>
                                    </p:anim>
                                    <p:animEffect transition="in" filter="fade">
                                      <p:cBhvr>
                                        <p:cTn id="217" dur="1000"/>
                                        <p:tgtEl>
                                          <p:spTgt spid="30"/>
                                        </p:tgtEl>
                                      </p:cBhvr>
                                    </p:animEffect>
                                  </p:childTnLst>
                                </p:cTn>
                              </p:par>
                              <p:par>
                                <p:cTn id="218" presetID="31" presetClass="entr" presetSubtype="0" fill="hold" grpId="0" nodeType="withEffect">
                                  <p:stCondLst>
                                    <p:cond delay="500"/>
                                  </p:stCondLst>
                                  <p:childTnLst>
                                    <p:set>
                                      <p:cBhvr>
                                        <p:cTn id="219" dur="1" fill="hold">
                                          <p:stCondLst>
                                            <p:cond delay="0"/>
                                          </p:stCondLst>
                                        </p:cTn>
                                        <p:tgtEl>
                                          <p:spTgt spid="31"/>
                                        </p:tgtEl>
                                        <p:attrNameLst>
                                          <p:attrName>style.visibility</p:attrName>
                                        </p:attrNameLst>
                                      </p:cBhvr>
                                      <p:to>
                                        <p:strVal val="visible"/>
                                      </p:to>
                                    </p:set>
                                    <p:anim calcmode="lin" valueType="num">
                                      <p:cBhvr>
                                        <p:cTn id="220" dur="1000" fill="hold"/>
                                        <p:tgtEl>
                                          <p:spTgt spid="31"/>
                                        </p:tgtEl>
                                        <p:attrNameLst>
                                          <p:attrName>ppt_w</p:attrName>
                                        </p:attrNameLst>
                                      </p:cBhvr>
                                      <p:tavLst>
                                        <p:tav tm="0">
                                          <p:val>
                                            <p:fltVal val="0"/>
                                          </p:val>
                                        </p:tav>
                                        <p:tav tm="100000">
                                          <p:val>
                                            <p:strVal val="#ppt_w"/>
                                          </p:val>
                                        </p:tav>
                                      </p:tavLst>
                                    </p:anim>
                                    <p:anim calcmode="lin" valueType="num">
                                      <p:cBhvr>
                                        <p:cTn id="221" dur="1000" fill="hold"/>
                                        <p:tgtEl>
                                          <p:spTgt spid="31"/>
                                        </p:tgtEl>
                                        <p:attrNameLst>
                                          <p:attrName>ppt_h</p:attrName>
                                        </p:attrNameLst>
                                      </p:cBhvr>
                                      <p:tavLst>
                                        <p:tav tm="0">
                                          <p:val>
                                            <p:fltVal val="0"/>
                                          </p:val>
                                        </p:tav>
                                        <p:tav tm="100000">
                                          <p:val>
                                            <p:strVal val="#ppt_h"/>
                                          </p:val>
                                        </p:tav>
                                      </p:tavLst>
                                    </p:anim>
                                    <p:anim calcmode="lin" valueType="num">
                                      <p:cBhvr>
                                        <p:cTn id="222" dur="1000" fill="hold"/>
                                        <p:tgtEl>
                                          <p:spTgt spid="31"/>
                                        </p:tgtEl>
                                        <p:attrNameLst>
                                          <p:attrName>style.rotation</p:attrName>
                                        </p:attrNameLst>
                                      </p:cBhvr>
                                      <p:tavLst>
                                        <p:tav tm="0">
                                          <p:val>
                                            <p:fltVal val="90"/>
                                          </p:val>
                                        </p:tav>
                                        <p:tav tm="100000">
                                          <p:val>
                                            <p:fltVal val="0"/>
                                          </p:val>
                                        </p:tav>
                                      </p:tavLst>
                                    </p:anim>
                                    <p:animEffect transition="in" filter="fade">
                                      <p:cBhvr>
                                        <p:cTn id="223" dur="1000"/>
                                        <p:tgtEl>
                                          <p:spTgt spid="31"/>
                                        </p:tgtEl>
                                      </p:cBhvr>
                                    </p:animEffect>
                                  </p:childTnLst>
                                </p:cTn>
                              </p:par>
                              <p:par>
                                <p:cTn id="224" presetID="31" presetClass="entr" presetSubtype="0" fill="hold" nodeType="withEffect">
                                  <p:stCondLst>
                                    <p:cond delay="500"/>
                                  </p:stCondLst>
                                  <p:childTnLst>
                                    <p:set>
                                      <p:cBhvr>
                                        <p:cTn id="225" dur="1" fill="hold">
                                          <p:stCondLst>
                                            <p:cond delay="0"/>
                                          </p:stCondLst>
                                        </p:cTn>
                                        <p:tgtEl>
                                          <p:spTgt spid="32"/>
                                        </p:tgtEl>
                                        <p:attrNameLst>
                                          <p:attrName>style.visibility</p:attrName>
                                        </p:attrNameLst>
                                      </p:cBhvr>
                                      <p:to>
                                        <p:strVal val="visible"/>
                                      </p:to>
                                    </p:set>
                                    <p:anim calcmode="lin" valueType="num">
                                      <p:cBhvr>
                                        <p:cTn id="226" dur="1000" fill="hold"/>
                                        <p:tgtEl>
                                          <p:spTgt spid="32"/>
                                        </p:tgtEl>
                                        <p:attrNameLst>
                                          <p:attrName>ppt_w</p:attrName>
                                        </p:attrNameLst>
                                      </p:cBhvr>
                                      <p:tavLst>
                                        <p:tav tm="0">
                                          <p:val>
                                            <p:fltVal val="0"/>
                                          </p:val>
                                        </p:tav>
                                        <p:tav tm="100000">
                                          <p:val>
                                            <p:strVal val="#ppt_w"/>
                                          </p:val>
                                        </p:tav>
                                      </p:tavLst>
                                    </p:anim>
                                    <p:anim calcmode="lin" valueType="num">
                                      <p:cBhvr>
                                        <p:cTn id="227" dur="1000" fill="hold"/>
                                        <p:tgtEl>
                                          <p:spTgt spid="32"/>
                                        </p:tgtEl>
                                        <p:attrNameLst>
                                          <p:attrName>ppt_h</p:attrName>
                                        </p:attrNameLst>
                                      </p:cBhvr>
                                      <p:tavLst>
                                        <p:tav tm="0">
                                          <p:val>
                                            <p:fltVal val="0"/>
                                          </p:val>
                                        </p:tav>
                                        <p:tav tm="100000">
                                          <p:val>
                                            <p:strVal val="#ppt_h"/>
                                          </p:val>
                                        </p:tav>
                                      </p:tavLst>
                                    </p:anim>
                                    <p:anim calcmode="lin" valueType="num">
                                      <p:cBhvr>
                                        <p:cTn id="228" dur="1000" fill="hold"/>
                                        <p:tgtEl>
                                          <p:spTgt spid="32"/>
                                        </p:tgtEl>
                                        <p:attrNameLst>
                                          <p:attrName>style.rotation</p:attrName>
                                        </p:attrNameLst>
                                      </p:cBhvr>
                                      <p:tavLst>
                                        <p:tav tm="0">
                                          <p:val>
                                            <p:fltVal val="90"/>
                                          </p:val>
                                        </p:tav>
                                        <p:tav tm="100000">
                                          <p:val>
                                            <p:fltVal val="0"/>
                                          </p:val>
                                        </p:tav>
                                      </p:tavLst>
                                    </p:anim>
                                    <p:animEffect transition="in" filter="fade">
                                      <p:cBhvr>
                                        <p:cTn id="229" dur="1000"/>
                                        <p:tgtEl>
                                          <p:spTgt spid="32"/>
                                        </p:tgtEl>
                                      </p:cBhvr>
                                    </p:animEffect>
                                  </p:childTnLst>
                                </p:cTn>
                              </p:par>
                              <p:par>
                                <p:cTn id="230" presetID="31" presetClass="entr" presetSubtype="0" fill="hold" nodeType="withEffect">
                                  <p:stCondLst>
                                    <p:cond delay="500"/>
                                  </p:stCondLst>
                                  <p:childTnLst>
                                    <p:set>
                                      <p:cBhvr>
                                        <p:cTn id="231" dur="1" fill="hold">
                                          <p:stCondLst>
                                            <p:cond delay="0"/>
                                          </p:stCondLst>
                                        </p:cTn>
                                        <p:tgtEl>
                                          <p:spTgt spid="33"/>
                                        </p:tgtEl>
                                        <p:attrNameLst>
                                          <p:attrName>style.visibility</p:attrName>
                                        </p:attrNameLst>
                                      </p:cBhvr>
                                      <p:to>
                                        <p:strVal val="visible"/>
                                      </p:to>
                                    </p:set>
                                    <p:anim calcmode="lin" valueType="num">
                                      <p:cBhvr>
                                        <p:cTn id="232" dur="1000" fill="hold"/>
                                        <p:tgtEl>
                                          <p:spTgt spid="33"/>
                                        </p:tgtEl>
                                        <p:attrNameLst>
                                          <p:attrName>ppt_w</p:attrName>
                                        </p:attrNameLst>
                                      </p:cBhvr>
                                      <p:tavLst>
                                        <p:tav tm="0">
                                          <p:val>
                                            <p:fltVal val="0"/>
                                          </p:val>
                                        </p:tav>
                                        <p:tav tm="100000">
                                          <p:val>
                                            <p:strVal val="#ppt_w"/>
                                          </p:val>
                                        </p:tav>
                                      </p:tavLst>
                                    </p:anim>
                                    <p:anim calcmode="lin" valueType="num">
                                      <p:cBhvr>
                                        <p:cTn id="233" dur="1000" fill="hold"/>
                                        <p:tgtEl>
                                          <p:spTgt spid="33"/>
                                        </p:tgtEl>
                                        <p:attrNameLst>
                                          <p:attrName>ppt_h</p:attrName>
                                        </p:attrNameLst>
                                      </p:cBhvr>
                                      <p:tavLst>
                                        <p:tav tm="0">
                                          <p:val>
                                            <p:fltVal val="0"/>
                                          </p:val>
                                        </p:tav>
                                        <p:tav tm="100000">
                                          <p:val>
                                            <p:strVal val="#ppt_h"/>
                                          </p:val>
                                        </p:tav>
                                      </p:tavLst>
                                    </p:anim>
                                    <p:anim calcmode="lin" valueType="num">
                                      <p:cBhvr>
                                        <p:cTn id="234" dur="1000" fill="hold"/>
                                        <p:tgtEl>
                                          <p:spTgt spid="33"/>
                                        </p:tgtEl>
                                        <p:attrNameLst>
                                          <p:attrName>style.rotation</p:attrName>
                                        </p:attrNameLst>
                                      </p:cBhvr>
                                      <p:tavLst>
                                        <p:tav tm="0">
                                          <p:val>
                                            <p:fltVal val="90"/>
                                          </p:val>
                                        </p:tav>
                                        <p:tav tm="100000">
                                          <p:val>
                                            <p:fltVal val="0"/>
                                          </p:val>
                                        </p:tav>
                                      </p:tavLst>
                                    </p:anim>
                                    <p:animEffect transition="in" filter="fade">
                                      <p:cBhvr>
                                        <p:cTn id="235" dur="1000"/>
                                        <p:tgtEl>
                                          <p:spTgt spid="33"/>
                                        </p:tgtEl>
                                      </p:cBhvr>
                                    </p:animEffect>
                                  </p:childTnLst>
                                </p:cTn>
                              </p:par>
                              <p:par>
                                <p:cTn id="236" presetID="31" presetClass="entr" presetSubtype="0" fill="hold" nodeType="withEffect">
                                  <p:stCondLst>
                                    <p:cond delay="500"/>
                                  </p:stCondLst>
                                  <p:childTnLst>
                                    <p:set>
                                      <p:cBhvr>
                                        <p:cTn id="237" dur="1" fill="hold">
                                          <p:stCondLst>
                                            <p:cond delay="0"/>
                                          </p:stCondLst>
                                        </p:cTn>
                                        <p:tgtEl>
                                          <p:spTgt spid="34"/>
                                        </p:tgtEl>
                                        <p:attrNameLst>
                                          <p:attrName>style.visibility</p:attrName>
                                        </p:attrNameLst>
                                      </p:cBhvr>
                                      <p:to>
                                        <p:strVal val="visible"/>
                                      </p:to>
                                    </p:set>
                                    <p:anim calcmode="lin" valueType="num">
                                      <p:cBhvr>
                                        <p:cTn id="238" dur="1000" fill="hold"/>
                                        <p:tgtEl>
                                          <p:spTgt spid="34"/>
                                        </p:tgtEl>
                                        <p:attrNameLst>
                                          <p:attrName>ppt_w</p:attrName>
                                        </p:attrNameLst>
                                      </p:cBhvr>
                                      <p:tavLst>
                                        <p:tav tm="0">
                                          <p:val>
                                            <p:fltVal val="0"/>
                                          </p:val>
                                        </p:tav>
                                        <p:tav tm="100000">
                                          <p:val>
                                            <p:strVal val="#ppt_w"/>
                                          </p:val>
                                        </p:tav>
                                      </p:tavLst>
                                    </p:anim>
                                    <p:anim calcmode="lin" valueType="num">
                                      <p:cBhvr>
                                        <p:cTn id="239" dur="1000" fill="hold"/>
                                        <p:tgtEl>
                                          <p:spTgt spid="34"/>
                                        </p:tgtEl>
                                        <p:attrNameLst>
                                          <p:attrName>ppt_h</p:attrName>
                                        </p:attrNameLst>
                                      </p:cBhvr>
                                      <p:tavLst>
                                        <p:tav tm="0">
                                          <p:val>
                                            <p:fltVal val="0"/>
                                          </p:val>
                                        </p:tav>
                                        <p:tav tm="100000">
                                          <p:val>
                                            <p:strVal val="#ppt_h"/>
                                          </p:val>
                                        </p:tav>
                                      </p:tavLst>
                                    </p:anim>
                                    <p:anim calcmode="lin" valueType="num">
                                      <p:cBhvr>
                                        <p:cTn id="240" dur="1000" fill="hold"/>
                                        <p:tgtEl>
                                          <p:spTgt spid="34"/>
                                        </p:tgtEl>
                                        <p:attrNameLst>
                                          <p:attrName>style.rotation</p:attrName>
                                        </p:attrNameLst>
                                      </p:cBhvr>
                                      <p:tavLst>
                                        <p:tav tm="0">
                                          <p:val>
                                            <p:fltVal val="90"/>
                                          </p:val>
                                        </p:tav>
                                        <p:tav tm="100000">
                                          <p:val>
                                            <p:fltVal val="0"/>
                                          </p:val>
                                        </p:tav>
                                      </p:tavLst>
                                    </p:anim>
                                    <p:animEffect transition="in" filter="fade">
                                      <p:cBhvr>
                                        <p:cTn id="241" dur="1000"/>
                                        <p:tgtEl>
                                          <p:spTgt spid="34"/>
                                        </p:tgtEl>
                                      </p:cBhvr>
                                    </p:animEffect>
                                  </p:childTnLst>
                                </p:cTn>
                              </p:par>
                              <p:par>
                                <p:cTn id="242" presetID="31" presetClass="entr" presetSubtype="0" fill="hold" nodeType="withEffect">
                                  <p:stCondLst>
                                    <p:cond delay="500"/>
                                  </p:stCondLst>
                                  <p:childTnLst>
                                    <p:set>
                                      <p:cBhvr>
                                        <p:cTn id="243" dur="1" fill="hold">
                                          <p:stCondLst>
                                            <p:cond delay="0"/>
                                          </p:stCondLst>
                                        </p:cTn>
                                        <p:tgtEl>
                                          <p:spTgt spid="35"/>
                                        </p:tgtEl>
                                        <p:attrNameLst>
                                          <p:attrName>style.visibility</p:attrName>
                                        </p:attrNameLst>
                                      </p:cBhvr>
                                      <p:to>
                                        <p:strVal val="visible"/>
                                      </p:to>
                                    </p:set>
                                    <p:anim calcmode="lin" valueType="num">
                                      <p:cBhvr>
                                        <p:cTn id="244" dur="1000" fill="hold"/>
                                        <p:tgtEl>
                                          <p:spTgt spid="35"/>
                                        </p:tgtEl>
                                        <p:attrNameLst>
                                          <p:attrName>ppt_w</p:attrName>
                                        </p:attrNameLst>
                                      </p:cBhvr>
                                      <p:tavLst>
                                        <p:tav tm="0">
                                          <p:val>
                                            <p:fltVal val="0"/>
                                          </p:val>
                                        </p:tav>
                                        <p:tav tm="100000">
                                          <p:val>
                                            <p:strVal val="#ppt_w"/>
                                          </p:val>
                                        </p:tav>
                                      </p:tavLst>
                                    </p:anim>
                                    <p:anim calcmode="lin" valueType="num">
                                      <p:cBhvr>
                                        <p:cTn id="245" dur="1000" fill="hold"/>
                                        <p:tgtEl>
                                          <p:spTgt spid="35"/>
                                        </p:tgtEl>
                                        <p:attrNameLst>
                                          <p:attrName>ppt_h</p:attrName>
                                        </p:attrNameLst>
                                      </p:cBhvr>
                                      <p:tavLst>
                                        <p:tav tm="0">
                                          <p:val>
                                            <p:fltVal val="0"/>
                                          </p:val>
                                        </p:tav>
                                        <p:tav tm="100000">
                                          <p:val>
                                            <p:strVal val="#ppt_h"/>
                                          </p:val>
                                        </p:tav>
                                      </p:tavLst>
                                    </p:anim>
                                    <p:anim calcmode="lin" valueType="num">
                                      <p:cBhvr>
                                        <p:cTn id="246" dur="1000" fill="hold"/>
                                        <p:tgtEl>
                                          <p:spTgt spid="35"/>
                                        </p:tgtEl>
                                        <p:attrNameLst>
                                          <p:attrName>style.rotation</p:attrName>
                                        </p:attrNameLst>
                                      </p:cBhvr>
                                      <p:tavLst>
                                        <p:tav tm="0">
                                          <p:val>
                                            <p:fltVal val="90"/>
                                          </p:val>
                                        </p:tav>
                                        <p:tav tm="100000">
                                          <p:val>
                                            <p:fltVal val="0"/>
                                          </p:val>
                                        </p:tav>
                                      </p:tavLst>
                                    </p:anim>
                                    <p:animEffect transition="in" filter="fade">
                                      <p:cBhvr>
                                        <p:cTn id="247" dur="1000"/>
                                        <p:tgtEl>
                                          <p:spTgt spid="35"/>
                                        </p:tgtEl>
                                      </p:cBhvr>
                                    </p:animEffect>
                                  </p:childTnLst>
                                </p:cTn>
                              </p:par>
                              <p:par>
                                <p:cTn id="248" presetID="31" presetClass="entr" presetSubtype="0" fill="hold" grpId="0" nodeType="withEffect">
                                  <p:stCondLst>
                                    <p:cond delay="500"/>
                                  </p:stCondLst>
                                  <p:childTnLst>
                                    <p:set>
                                      <p:cBhvr>
                                        <p:cTn id="249" dur="1" fill="hold">
                                          <p:stCondLst>
                                            <p:cond delay="0"/>
                                          </p:stCondLst>
                                        </p:cTn>
                                        <p:tgtEl>
                                          <p:spTgt spid="36"/>
                                        </p:tgtEl>
                                        <p:attrNameLst>
                                          <p:attrName>style.visibility</p:attrName>
                                        </p:attrNameLst>
                                      </p:cBhvr>
                                      <p:to>
                                        <p:strVal val="visible"/>
                                      </p:to>
                                    </p:set>
                                    <p:anim calcmode="lin" valueType="num">
                                      <p:cBhvr>
                                        <p:cTn id="250" dur="1000" fill="hold"/>
                                        <p:tgtEl>
                                          <p:spTgt spid="36"/>
                                        </p:tgtEl>
                                        <p:attrNameLst>
                                          <p:attrName>ppt_w</p:attrName>
                                        </p:attrNameLst>
                                      </p:cBhvr>
                                      <p:tavLst>
                                        <p:tav tm="0">
                                          <p:val>
                                            <p:fltVal val="0"/>
                                          </p:val>
                                        </p:tav>
                                        <p:tav tm="100000">
                                          <p:val>
                                            <p:strVal val="#ppt_w"/>
                                          </p:val>
                                        </p:tav>
                                      </p:tavLst>
                                    </p:anim>
                                    <p:anim calcmode="lin" valueType="num">
                                      <p:cBhvr>
                                        <p:cTn id="251" dur="1000" fill="hold"/>
                                        <p:tgtEl>
                                          <p:spTgt spid="36"/>
                                        </p:tgtEl>
                                        <p:attrNameLst>
                                          <p:attrName>ppt_h</p:attrName>
                                        </p:attrNameLst>
                                      </p:cBhvr>
                                      <p:tavLst>
                                        <p:tav tm="0">
                                          <p:val>
                                            <p:fltVal val="0"/>
                                          </p:val>
                                        </p:tav>
                                        <p:tav tm="100000">
                                          <p:val>
                                            <p:strVal val="#ppt_h"/>
                                          </p:val>
                                        </p:tav>
                                      </p:tavLst>
                                    </p:anim>
                                    <p:anim calcmode="lin" valueType="num">
                                      <p:cBhvr>
                                        <p:cTn id="252" dur="1000" fill="hold"/>
                                        <p:tgtEl>
                                          <p:spTgt spid="36"/>
                                        </p:tgtEl>
                                        <p:attrNameLst>
                                          <p:attrName>style.rotation</p:attrName>
                                        </p:attrNameLst>
                                      </p:cBhvr>
                                      <p:tavLst>
                                        <p:tav tm="0">
                                          <p:val>
                                            <p:fltVal val="90"/>
                                          </p:val>
                                        </p:tav>
                                        <p:tav tm="100000">
                                          <p:val>
                                            <p:fltVal val="0"/>
                                          </p:val>
                                        </p:tav>
                                      </p:tavLst>
                                    </p:anim>
                                    <p:animEffect transition="in" filter="fade">
                                      <p:cBhvr>
                                        <p:cTn id="253" dur="1000"/>
                                        <p:tgtEl>
                                          <p:spTgt spid="36"/>
                                        </p:tgtEl>
                                      </p:cBhvr>
                                    </p:animEffect>
                                  </p:childTnLst>
                                </p:cTn>
                              </p:par>
                              <p:par>
                                <p:cTn id="254" presetID="31" presetClass="entr" presetSubtype="0" fill="hold" nodeType="withEffect">
                                  <p:stCondLst>
                                    <p:cond delay="500"/>
                                  </p:stCondLst>
                                  <p:childTnLst>
                                    <p:set>
                                      <p:cBhvr>
                                        <p:cTn id="255" dur="1" fill="hold">
                                          <p:stCondLst>
                                            <p:cond delay="0"/>
                                          </p:stCondLst>
                                        </p:cTn>
                                        <p:tgtEl>
                                          <p:spTgt spid="37"/>
                                        </p:tgtEl>
                                        <p:attrNameLst>
                                          <p:attrName>style.visibility</p:attrName>
                                        </p:attrNameLst>
                                      </p:cBhvr>
                                      <p:to>
                                        <p:strVal val="visible"/>
                                      </p:to>
                                    </p:set>
                                    <p:anim calcmode="lin" valueType="num">
                                      <p:cBhvr>
                                        <p:cTn id="256" dur="1000" fill="hold"/>
                                        <p:tgtEl>
                                          <p:spTgt spid="37"/>
                                        </p:tgtEl>
                                        <p:attrNameLst>
                                          <p:attrName>ppt_w</p:attrName>
                                        </p:attrNameLst>
                                      </p:cBhvr>
                                      <p:tavLst>
                                        <p:tav tm="0">
                                          <p:val>
                                            <p:fltVal val="0"/>
                                          </p:val>
                                        </p:tav>
                                        <p:tav tm="100000">
                                          <p:val>
                                            <p:strVal val="#ppt_w"/>
                                          </p:val>
                                        </p:tav>
                                      </p:tavLst>
                                    </p:anim>
                                    <p:anim calcmode="lin" valueType="num">
                                      <p:cBhvr>
                                        <p:cTn id="257" dur="1000" fill="hold"/>
                                        <p:tgtEl>
                                          <p:spTgt spid="37"/>
                                        </p:tgtEl>
                                        <p:attrNameLst>
                                          <p:attrName>ppt_h</p:attrName>
                                        </p:attrNameLst>
                                      </p:cBhvr>
                                      <p:tavLst>
                                        <p:tav tm="0">
                                          <p:val>
                                            <p:fltVal val="0"/>
                                          </p:val>
                                        </p:tav>
                                        <p:tav tm="100000">
                                          <p:val>
                                            <p:strVal val="#ppt_h"/>
                                          </p:val>
                                        </p:tav>
                                      </p:tavLst>
                                    </p:anim>
                                    <p:anim calcmode="lin" valueType="num">
                                      <p:cBhvr>
                                        <p:cTn id="258" dur="1000" fill="hold"/>
                                        <p:tgtEl>
                                          <p:spTgt spid="37"/>
                                        </p:tgtEl>
                                        <p:attrNameLst>
                                          <p:attrName>style.rotation</p:attrName>
                                        </p:attrNameLst>
                                      </p:cBhvr>
                                      <p:tavLst>
                                        <p:tav tm="0">
                                          <p:val>
                                            <p:fltVal val="90"/>
                                          </p:val>
                                        </p:tav>
                                        <p:tav tm="100000">
                                          <p:val>
                                            <p:fltVal val="0"/>
                                          </p:val>
                                        </p:tav>
                                      </p:tavLst>
                                    </p:anim>
                                    <p:animEffect transition="in" filter="fade">
                                      <p:cBhvr>
                                        <p:cTn id="259" dur="1000"/>
                                        <p:tgtEl>
                                          <p:spTgt spid="37"/>
                                        </p:tgtEl>
                                      </p:cBhvr>
                                    </p:animEffect>
                                  </p:childTnLst>
                                </p:cTn>
                              </p:par>
                              <p:par>
                                <p:cTn id="260" presetID="31" presetClass="entr" presetSubtype="0" fill="hold" grpId="0" nodeType="withEffect">
                                  <p:stCondLst>
                                    <p:cond delay="500"/>
                                  </p:stCondLst>
                                  <p:childTnLst>
                                    <p:set>
                                      <p:cBhvr>
                                        <p:cTn id="261" dur="1" fill="hold">
                                          <p:stCondLst>
                                            <p:cond delay="0"/>
                                          </p:stCondLst>
                                        </p:cTn>
                                        <p:tgtEl>
                                          <p:spTgt spid="38"/>
                                        </p:tgtEl>
                                        <p:attrNameLst>
                                          <p:attrName>style.visibility</p:attrName>
                                        </p:attrNameLst>
                                      </p:cBhvr>
                                      <p:to>
                                        <p:strVal val="visible"/>
                                      </p:to>
                                    </p:set>
                                    <p:anim calcmode="lin" valueType="num">
                                      <p:cBhvr>
                                        <p:cTn id="262" dur="1000" fill="hold"/>
                                        <p:tgtEl>
                                          <p:spTgt spid="38"/>
                                        </p:tgtEl>
                                        <p:attrNameLst>
                                          <p:attrName>ppt_w</p:attrName>
                                        </p:attrNameLst>
                                      </p:cBhvr>
                                      <p:tavLst>
                                        <p:tav tm="0">
                                          <p:val>
                                            <p:fltVal val="0"/>
                                          </p:val>
                                        </p:tav>
                                        <p:tav tm="100000">
                                          <p:val>
                                            <p:strVal val="#ppt_w"/>
                                          </p:val>
                                        </p:tav>
                                      </p:tavLst>
                                    </p:anim>
                                    <p:anim calcmode="lin" valueType="num">
                                      <p:cBhvr>
                                        <p:cTn id="263" dur="1000" fill="hold"/>
                                        <p:tgtEl>
                                          <p:spTgt spid="38"/>
                                        </p:tgtEl>
                                        <p:attrNameLst>
                                          <p:attrName>ppt_h</p:attrName>
                                        </p:attrNameLst>
                                      </p:cBhvr>
                                      <p:tavLst>
                                        <p:tav tm="0">
                                          <p:val>
                                            <p:fltVal val="0"/>
                                          </p:val>
                                        </p:tav>
                                        <p:tav tm="100000">
                                          <p:val>
                                            <p:strVal val="#ppt_h"/>
                                          </p:val>
                                        </p:tav>
                                      </p:tavLst>
                                    </p:anim>
                                    <p:anim calcmode="lin" valueType="num">
                                      <p:cBhvr>
                                        <p:cTn id="264" dur="1000" fill="hold"/>
                                        <p:tgtEl>
                                          <p:spTgt spid="38"/>
                                        </p:tgtEl>
                                        <p:attrNameLst>
                                          <p:attrName>style.rotation</p:attrName>
                                        </p:attrNameLst>
                                      </p:cBhvr>
                                      <p:tavLst>
                                        <p:tav tm="0">
                                          <p:val>
                                            <p:fltVal val="90"/>
                                          </p:val>
                                        </p:tav>
                                        <p:tav tm="100000">
                                          <p:val>
                                            <p:fltVal val="0"/>
                                          </p:val>
                                        </p:tav>
                                      </p:tavLst>
                                    </p:anim>
                                    <p:animEffect transition="in" filter="fade">
                                      <p:cBhvr>
                                        <p:cTn id="265" dur="1000"/>
                                        <p:tgtEl>
                                          <p:spTgt spid="38"/>
                                        </p:tgtEl>
                                      </p:cBhvr>
                                    </p:animEffect>
                                  </p:childTnLst>
                                </p:cTn>
                              </p:par>
                              <p:par>
                                <p:cTn id="266" presetID="31" presetClass="entr" presetSubtype="0" fill="hold" grpId="0" nodeType="withEffect">
                                  <p:stCondLst>
                                    <p:cond delay="500"/>
                                  </p:stCondLst>
                                  <p:childTnLst>
                                    <p:set>
                                      <p:cBhvr>
                                        <p:cTn id="267" dur="1" fill="hold">
                                          <p:stCondLst>
                                            <p:cond delay="0"/>
                                          </p:stCondLst>
                                        </p:cTn>
                                        <p:tgtEl>
                                          <p:spTgt spid="39"/>
                                        </p:tgtEl>
                                        <p:attrNameLst>
                                          <p:attrName>style.visibility</p:attrName>
                                        </p:attrNameLst>
                                      </p:cBhvr>
                                      <p:to>
                                        <p:strVal val="visible"/>
                                      </p:to>
                                    </p:set>
                                    <p:anim calcmode="lin" valueType="num">
                                      <p:cBhvr>
                                        <p:cTn id="268" dur="1000" fill="hold"/>
                                        <p:tgtEl>
                                          <p:spTgt spid="39"/>
                                        </p:tgtEl>
                                        <p:attrNameLst>
                                          <p:attrName>ppt_w</p:attrName>
                                        </p:attrNameLst>
                                      </p:cBhvr>
                                      <p:tavLst>
                                        <p:tav tm="0">
                                          <p:val>
                                            <p:fltVal val="0"/>
                                          </p:val>
                                        </p:tav>
                                        <p:tav tm="100000">
                                          <p:val>
                                            <p:strVal val="#ppt_w"/>
                                          </p:val>
                                        </p:tav>
                                      </p:tavLst>
                                    </p:anim>
                                    <p:anim calcmode="lin" valueType="num">
                                      <p:cBhvr>
                                        <p:cTn id="269" dur="1000" fill="hold"/>
                                        <p:tgtEl>
                                          <p:spTgt spid="39"/>
                                        </p:tgtEl>
                                        <p:attrNameLst>
                                          <p:attrName>ppt_h</p:attrName>
                                        </p:attrNameLst>
                                      </p:cBhvr>
                                      <p:tavLst>
                                        <p:tav tm="0">
                                          <p:val>
                                            <p:fltVal val="0"/>
                                          </p:val>
                                        </p:tav>
                                        <p:tav tm="100000">
                                          <p:val>
                                            <p:strVal val="#ppt_h"/>
                                          </p:val>
                                        </p:tav>
                                      </p:tavLst>
                                    </p:anim>
                                    <p:anim calcmode="lin" valueType="num">
                                      <p:cBhvr>
                                        <p:cTn id="270" dur="1000" fill="hold"/>
                                        <p:tgtEl>
                                          <p:spTgt spid="39"/>
                                        </p:tgtEl>
                                        <p:attrNameLst>
                                          <p:attrName>style.rotation</p:attrName>
                                        </p:attrNameLst>
                                      </p:cBhvr>
                                      <p:tavLst>
                                        <p:tav tm="0">
                                          <p:val>
                                            <p:fltVal val="90"/>
                                          </p:val>
                                        </p:tav>
                                        <p:tav tm="100000">
                                          <p:val>
                                            <p:fltVal val="0"/>
                                          </p:val>
                                        </p:tav>
                                      </p:tavLst>
                                    </p:anim>
                                    <p:animEffect transition="in" filter="fade">
                                      <p:cBhvr>
                                        <p:cTn id="271" dur="1000"/>
                                        <p:tgtEl>
                                          <p:spTgt spid="39"/>
                                        </p:tgtEl>
                                      </p:cBhvr>
                                    </p:animEffect>
                                  </p:childTnLst>
                                </p:cTn>
                              </p:par>
                              <p:par>
                                <p:cTn id="272" presetID="31" presetClass="entr" presetSubtype="0" fill="hold" grpId="0" nodeType="withEffect">
                                  <p:stCondLst>
                                    <p:cond delay="500"/>
                                  </p:stCondLst>
                                  <p:childTnLst>
                                    <p:set>
                                      <p:cBhvr>
                                        <p:cTn id="273" dur="1" fill="hold">
                                          <p:stCondLst>
                                            <p:cond delay="0"/>
                                          </p:stCondLst>
                                        </p:cTn>
                                        <p:tgtEl>
                                          <p:spTgt spid="40"/>
                                        </p:tgtEl>
                                        <p:attrNameLst>
                                          <p:attrName>style.visibility</p:attrName>
                                        </p:attrNameLst>
                                      </p:cBhvr>
                                      <p:to>
                                        <p:strVal val="visible"/>
                                      </p:to>
                                    </p:set>
                                    <p:anim calcmode="lin" valueType="num">
                                      <p:cBhvr>
                                        <p:cTn id="274" dur="1000" fill="hold"/>
                                        <p:tgtEl>
                                          <p:spTgt spid="40"/>
                                        </p:tgtEl>
                                        <p:attrNameLst>
                                          <p:attrName>ppt_w</p:attrName>
                                        </p:attrNameLst>
                                      </p:cBhvr>
                                      <p:tavLst>
                                        <p:tav tm="0">
                                          <p:val>
                                            <p:fltVal val="0"/>
                                          </p:val>
                                        </p:tav>
                                        <p:tav tm="100000">
                                          <p:val>
                                            <p:strVal val="#ppt_w"/>
                                          </p:val>
                                        </p:tav>
                                      </p:tavLst>
                                    </p:anim>
                                    <p:anim calcmode="lin" valueType="num">
                                      <p:cBhvr>
                                        <p:cTn id="275" dur="1000" fill="hold"/>
                                        <p:tgtEl>
                                          <p:spTgt spid="40"/>
                                        </p:tgtEl>
                                        <p:attrNameLst>
                                          <p:attrName>ppt_h</p:attrName>
                                        </p:attrNameLst>
                                      </p:cBhvr>
                                      <p:tavLst>
                                        <p:tav tm="0">
                                          <p:val>
                                            <p:fltVal val="0"/>
                                          </p:val>
                                        </p:tav>
                                        <p:tav tm="100000">
                                          <p:val>
                                            <p:strVal val="#ppt_h"/>
                                          </p:val>
                                        </p:tav>
                                      </p:tavLst>
                                    </p:anim>
                                    <p:anim calcmode="lin" valueType="num">
                                      <p:cBhvr>
                                        <p:cTn id="276" dur="1000" fill="hold"/>
                                        <p:tgtEl>
                                          <p:spTgt spid="40"/>
                                        </p:tgtEl>
                                        <p:attrNameLst>
                                          <p:attrName>style.rotation</p:attrName>
                                        </p:attrNameLst>
                                      </p:cBhvr>
                                      <p:tavLst>
                                        <p:tav tm="0">
                                          <p:val>
                                            <p:fltVal val="90"/>
                                          </p:val>
                                        </p:tav>
                                        <p:tav tm="100000">
                                          <p:val>
                                            <p:fltVal val="0"/>
                                          </p:val>
                                        </p:tav>
                                      </p:tavLst>
                                    </p:anim>
                                    <p:animEffect transition="in" filter="fade">
                                      <p:cBhvr>
                                        <p:cTn id="277" dur="1000"/>
                                        <p:tgtEl>
                                          <p:spTgt spid="40"/>
                                        </p:tgtEl>
                                      </p:cBhvr>
                                    </p:animEffect>
                                  </p:childTnLst>
                                </p:cTn>
                              </p:par>
                              <p:par>
                                <p:cTn id="278" presetID="31" presetClass="entr" presetSubtype="0" fill="hold" nodeType="withEffect">
                                  <p:stCondLst>
                                    <p:cond delay="500"/>
                                  </p:stCondLst>
                                  <p:childTnLst>
                                    <p:set>
                                      <p:cBhvr>
                                        <p:cTn id="279" dur="1" fill="hold">
                                          <p:stCondLst>
                                            <p:cond delay="0"/>
                                          </p:stCondLst>
                                        </p:cTn>
                                        <p:tgtEl>
                                          <p:spTgt spid="41"/>
                                        </p:tgtEl>
                                        <p:attrNameLst>
                                          <p:attrName>style.visibility</p:attrName>
                                        </p:attrNameLst>
                                      </p:cBhvr>
                                      <p:to>
                                        <p:strVal val="visible"/>
                                      </p:to>
                                    </p:set>
                                    <p:anim calcmode="lin" valueType="num">
                                      <p:cBhvr>
                                        <p:cTn id="280" dur="1000" fill="hold"/>
                                        <p:tgtEl>
                                          <p:spTgt spid="41"/>
                                        </p:tgtEl>
                                        <p:attrNameLst>
                                          <p:attrName>ppt_w</p:attrName>
                                        </p:attrNameLst>
                                      </p:cBhvr>
                                      <p:tavLst>
                                        <p:tav tm="0">
                                          <p:val>
                                            <p:fltVal val="0"/>
                                          </p:val>
                                        </p:tav>
                                        <p:tav tm="100000">
                                          <p:val>
                                            <p:strVal val="#ppt_w"/>
                                          </p:val>
                                        </p:tav>
                                      </p:tavLst>
                                    </p:anim>
                                    <p:anim calcmode="lin" valueType="num">
                                      <p:cBhvr>
                                        <p:cTn id="281" dur="1000" fill="hold"/>
                                        <p:tgtEl>
                                          <p:spTgt spid="41"/>
                                        </p:tgtEl>
                                        <p:attrNameLst>
                                          <p:attrName>ppt_h</p:attrName>
                                        </p:attrNameLst>
                                      </p:cBhvr>
                                      <p:tavLst>
                                        <p:tav tm="0">
                                          <p:val>
                                            <p:fltVal val="0"/>
                                          </p:val>
                                        </p:tav>
                                        <p:tav tm="100000">
                                          <p:val>
                                            <p:strVal val="#ppt_h"/>
                                          </p:val>
                                        </p:tav>
                                      </p:tavLst>
                                    </p:anim>
                                    <p:anim calcmode="lin" valueType="num">
                                      <p:cBhvr>
                                        <p:cTn id="282" dur="1000" fill="hold"/>
                                        <p:tgtEl>
                                          <p:spTgt spid="41"/>
                                        </p:tgtEl>
                                        <p:attrNameLst>
                                          <p:attrName>style.rotation</p:attrName>
                                        </p:attrNameLst>
                                      </p:cBhvr>
                                      <p:tavLst>
                                        <p:tav tm="0">
                                          <p:val>
                                            <p:fltVal val="90"/>
                                          </p:val>
                                        </p:tav>
                                        <p:tav tm="100000">
                                          <p:val>
                                            <p:fltVal val="0"/>
                                          </p:val>
                                        </p:tav>
                                      </p:tavLst>
                                    </p:anim>
                                    <p:animEffect transition="in" filter="fade">
                                      <p:cBhvr>
                                        <p:cTn id="283" dur="1000"/>
                                        <p:tgtEl>
                                          <p:spTgt spid="41"/>
                                        </p:tgtEl>
                                      </p:cBhvr>
                                    </p:animEffect>
                                  </p:childTnLst>
                                </p:cTn>
                              </p:par>
                              <p:par>
                                <p:cTn id="284" presetID="42" presetClass="entr" presetSubtype="0" fill="hold" nodeType="withEffect">
                                  <p:stCondLst>
                                    <p:cond delay="0"/>
                                  </p:stCondLst>
                                  <p:childTnLst>
                                    <p:set>
                                      <p:cBhvr>
                                        <p:cTn id="285" dur="1" fill="hold">
                                          <p:stCondLst>
                                            <p:cond delay="0"/>
                                          </p:stCondLst>
                                        </p:cTn>
                                        <p:tgtEl>
                                          <p:spTgt spid="50"/>
                                        </p:tgtEl>
                                        <p:attrNameLst>
                                          <p:attrName>style.visibility</p:attrName>
                                        </p:attrNameLst>
                                      </p:cBhvr>
                                      <p:to>
                                        <p:strVal val="visible"/>
                                      </p:to>
                                    </p:set>
                                    <p:animEffect transition="in" filter="fade">
                                      <p:cBhvr>
                                        <p:cTn id="286" dur="1000"/>
                                        <p:tgtEl>
                                          <p:spTgt spid="50"/>
                                        </p:tgtEl>
                                      </p:cBhvr>
                                    </p:animEffect>
                                    <p:anim calcmode="lin" valueType="num">
                                      <p:cBhvr>
                                        <p:cTn id="287" dur="1000" fill="hold"/>
                                        <p:tgtEl>
                                          <p:spTgt spid="50"/>
                                        </p:tgtEl>
                                        <p:attrNameLst>
                                          <p:attrName>ppt_x</p:attrName>
                                        </p:attrNameLst>
                                      </p:cBhvr>
                                      <p:tavLst>
                                        <p:tav tm="0">
                                          <p:val>
                                            <p:strVal val="#ppt_x"/>
                                          </p:val>
                                        </p:tav>
                                        <p:tav tm="100000">
                                          <p:val>
                                            <p:strVal val="#ppt_x"/>
                                          </p:val>
                                        </p:tav>
                                      </p:tavLst>
                                    </p:anim>
                                    <p:anim calcmode="lin" valueType="num">
                                      <p:cBhvr>
                                        <p:cTn id="288" dur="1000" fill="hold"/>
                                        <p:tgtEl>
                                          <p:spTgt spid="50"/>
                                        </p:tgtEl>
                                        <p:attrNameLst>
                                          <p:attrName>ppt_y</p:attrName>
                                        </p:attrNameLst>
                                      </p:cBhvr>
                                      <p:tavLst>
                                        <p:tav tm="0">
                                          <p:val>
                                            <p:strVal val="#ppt_y+.1"/>
                                          </p:val>
                                        </p:tav>
                                        <p:tav tm="100000">
                                          <p:val>
                                            <p:strVal val="#ppt_y"/>
                                          </p:val>
                                        </p:tav>
                                      </p:tavLst>
                                    </p:anim>
                                  </p:childTnLst>
                                </p:cTn>
                              </p:par>
                              <p:par>
                                <p:cTn id="289" presetID="42" presetClass="entr" presetSubtype="0" fill="hold" nodeType="withEffect">
                                  <p:stCondLst>
                                    <p:cond delay="0"/>
                                  </p:stCondLst>
                                  <p:childTnLst>
                                    <p:set>
                                      <p:cBhvr>
                                        <p:cTn id="290" dur="1" fill="hold">
                                          <p:stCondLst>
                                            <p:cond delay="0"/>
                                          </p:stCondLst>
                                        </p:cTn>
                                        <p:tgtEl>
                                          <p:spTgt spid="53"/>
                                        </p:tgtEl>
                                        <p:attrNameLst>
                                          <p:attrName>style.visibility</p:attrName>
                                        </p:attrNameLst>
                                      </p:cBhvr>
                                      <p:to>
                                        <p:strVal val="visible"/>
                                      </p:to>
                                    </p:set>
                                    <p:animEffect transition="in" filter="fade">
                                      <p:cBhvr>
                                        <p:cTn id="291" dur="1000"/>
                                        <p:tgtEl>
                                          <p:spTgt spid="53"/>
                                        </p:tgtEl>
                                      </p:cBhvr>
                                    </p:animEffect>
                                    <p:anim calcmode="lin" valueType="num">
                                      <p:cBhvr>
                                        <p:cTn id="292" dur="1000" fill="hold"/>
                                        <p:tgtEl>
                                          <p:spTgt spid="53"/>
                                        </p:tgtEl>
                                        <p:attrNameLst>
                                          <p:attrName>ppt_x</p:attrName>
                                        </p:attrNameLst>
                                      </p:cBhvr>
                                      <p:tavLst>
                                        <p:tav tm="0">
                                          <p:val>
                                            <p:strVal val="#ppt_x"/>
                                          </p:val>
                                        </p:tav>
                                        <p:tav tm="100000">
                                          <p:val>
                                            <p:strVal val="#ppt_x"/>
                                          </p:val>
                                        </p:tav>
                                      </p:tavLst>
                                    </p:anim>
                                    <p:anim calcmode="lin" valueType="num">
                                      <p:cBhvr>
                                        <p:cTn id="293" dur="1000" fill="hold"/>
                                        <p:tgtEl>
                                          <p:spTgt spid="53"/>
                                        </p:tgtEl>
                                        <p:attrNameLst>
                                          <p:attrName>ppt_y</p:attrName>
                                        </p:attrNameLst>
                                      </p:cBhvr>
                                      <p:tavLst>
                                        <p:tav tm="0">
                                          <p:val>
                                            <p:strVal val="#ppt_y+.1"/>
                                          </p:val>
                                        </p:tav>
                                        <p:tav tm="100000">
                                          <p:val>
                                            <p:strVal val="#ppt_y"/>
                                          </p:val>
                                        </p:tav>
                                      </p:tavLst>
                                    </p:anim>
                                  </p:childTnLst>
                                </p:cTn>
                              </p:par>
                              <p:par>
                                <p:cTn id="294" presetID="42" presetClass="entr" presetSubtype="0" fill="hold" nodeType="withEffect">
                                  <p:stCondLst>
                                    <p:cond delay="0"/>
                                  </p:stCondLst>
                                  <p:childTnLst>
                                    <p:set>
                                      <p:cBhvr>
                                        <p:cTn id="295" dur="1" fill="hold">
                                          <p:stCondLst>
                                            <p:cond delay="0"/>
                                          </p:stCondLst>
                                        </p:cTn>
                                        <p:tgtEl>
                                          <p:spTgt spid="56"/>
                                        </p:tgtEl>
                                        <p:attrNameLst>
                                          <p:attrName>style.visibility</p:attrName>
                                        </p:attrNameLst>
                                      </p:cBhvr>
                                      <p:to>
                                        <p:strVal val="visible"/>
                                      </p:to>
                                    </p:set>
                                    <p:animEffect transition="in" filter="fade">
                                      <p:cBhvr>
                                        <p:cTn id="296" dur="1000"/>
                                        <p:tgtEl>
                                          <p:spTgt spid="56"/>
                                        </p:tgtEl>
                                      </p:cBhvr>
                                    </p:animEffect>
                                    <p:anim calcmode="lin" valueType="num">
                                      <p:cBhvr>
                                        <p:cTn id="297" dur="1000" fill="hold"/>
                                        <p:tgtEl>
                                          <p:spTgt spid="56"/>
                                        </p:tgtEl>
                                        <p:attrNameLst>
                                          <p:attrName>ppt_x</p:attrName>
                                        </p:attrNameLst>
                                      </p:cBhvr>
                                      <p:tavLst>
                                        <p:tav tm="0">
                                          <p:val>
                                            <p:strVal val="#ppt_x"/>
                                          </p:val>
                                        </p:tav>
                                        <p:tav tm="100000">
                                          <p:val>
                                            <p:strVal val="#ppt_x"/>
                                          </p:val>
                                        </p:tav>
                                      </p:tavLst>
                                    </p:anim>
                                    <p:anim calcmode="lin" valueType="num">
                                      <p:cBhvr>
                                        <p:cTn id="29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8" grpId="0" animBg="1"/>
      <p:bldP spid="39" grpId="0" animBg="1"/>
      <p:bldP spid="40" grpId="0"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p:bldP spid="48"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E944871-F25C-48D9-A8E5-ED560D1E1C7F}"/>
              </a:ext>
            </a:extLst>
          </p:cNvPr>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 name="椭圆 2">
            <a:extLst>
              <a:ext uri="{FF2B5EF4-FFF2-40B4-BE49-F238E27FC236}">
                <a16:creationId xmlns:a16="http://schemas.microsoft.com/office/drawing/2014/main" id="{B3940989-0B66-4EFB-BDD0-567ED5A7D902}"/>
              </a:ext>
            </a:extLst>
          </p:cNvPr>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椭圆 3">
            <a:extLst>
              <a:ext uri="{FF2B5EF4-FFF2-40B4-BE49-F238E27FC236}">
                <a16:creationId xmlns:a16="http://schemas.microsoft.com/office/drawing/2014/main" id="{C89DA69A-7C23-4286-AB53-404E15E524D3}"/>
              </a:ext>
            </a:extLst>
          </p:cNvPr>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a:extLst>
              <a:ext uri="{FF2B5EF4-FFF2-40B4-BE49-F238E27FC236}">
                <a16:creationId xmlns:a16="http://schemas.microsoft.com/office/drawing/2014/main" id="{D5E06F12-1A71-4DAD-8299-7FADE88D9F3B}"/>
              </a:ext>
            </a:extLst>
          </p:cNvPr>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椭圆 5">
            <a:extLst>
              <a:ext uri="{FF2B5EF4-FFF2-40B4-BE49-F238E27FC236}">
                <a16:creationId xmlns:a16="http://schemas.microsoft.com/office/drawing/2014/main" id="{B0DDBB23-6FD5-40A9-8F82-8AEC3554BB82}"/>
              </a:ext>
            </a:extLst>
          </p:cNvPr>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7" name="椭圆 6">
            <a:extLst>
              <a:ext uri="{FF2B5EF4-FFF2-40B4-BE49-F238E27FC236}">
                <a16:creationId xmlns:a16="http://schemas.microsoft.com/office/drawing/2014/main" id="{24187722-9431-4A35-B915-E3B1FA1341EA}"/>
              </a:ext>
            </a:extLst>
          </p:cNvPr>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8" name="椭圆 7">
            <a:extLst>
              <a:ext uri="{FF2B5EF4-FFF2-40B4-BE49-F238E27FC236}">
                <a16:creationId xmlns:a16="http://schemas.microsoft.com/office/drawing/2014/main" id="{B655B18E-15E9-44DD-A941-B1ABC52D9C55}"/>
              </a:ext>
            </a:extLst>
          </p:cNvPr>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9" name="椭圆 8">
            <a:extLst>
              <a:ext uri="{FF2B5EF4-FFF2-40B4-BE49-F238E27FC236}">
                <a16:creationId xmlns:a16="http://schemas.microsoft.com/office/drawing/2014/main" id="{D5BA7EC9-0E26-4B67-AA7B-EE6AF33C6717}"/>
              </a:ext>
            </a:extLst>
          </p:cNvPr>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0" name="椭圆 9">
            <a:extLst>
              <a:ext uri="{FF2B5EF4-FFF2-40B4-BE49-F238E27FC236}">
                <a16:creationId xmlns:a16="http://schemas.microsoft.com/office/drawing/2014/main" id="{9A02988E-A7B8-4834-BEBC-100C57AA6C42}"/>
              </a:ext>
            </a:extLst>
          </p:cNvPr>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1" name="椭圆 10">
            <a:extLst>
              <a:ext uri="{FF2B5EF4-FFF2-40B4-BE49-F238E27FC236}">
                <a16:creationId xmlns:a16="http://schemas.microsoft.com/office/drawing/2014/main" id="{C47E8A36-AC35-43B1-86DC-26BB0260F2D8}"/>
              </a:ext>
            </a:extLst>
          </p:cNvPr>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2" name="椭圆 11">
            <a:extLst>
              <a:ext uri="{FF2B5EF4-FFF2-40B4-BE49-F238E27FC236}">
                <a16:creationId xmlns:a16="http://schemas.microsoft.com/office/drawing/2014/main" id="{76920731-A0F0-4C76-BD7A-8C84953A6EA7}"/>
              </a:ext>
            </a:extLst>
          </p:cNvPr>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3" name="椭圆 12">
            <a:extLst>
              <a:ext uri="{FF2B5EF4-FFF2-40B4-BE49-F238E27FC236}">
                <a16:creationId xmlns:a16="http://schemas.microsoft.com/office/drawing/2014/main" id="{6FED225C-45A6-4871-B74F-4D5A200AFE87}"/>
              </a:ext>
            </a:extLst>
          </p:cNvPr>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4" name="椭圆 13">
            <a:extLst>
              <a:ext uri="{FF2B5EF4-FFF2-40B4-BE49-F238E27FC236}">
                <a16:creationId xmlns:a16="http://schemas.microsoft.com/office/drawing/2014/main" id="{2EA5D312-C357-4EF6-A2CE-9B265AAE3963}"/>
              </a:ext>
            </a:extLst>
          </p:cNvPr>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5" name="椭圆 14">
            <a:extLst>
              <a:ext uri="{FF2B5EF4-FFF2-40B4-BE49-F238E27FC236}">
                <a16:creationId xmlns:a16="http://schemas.microsoft.com/office/drawing/2014/main" id="{97332E09-F4D3-41C1-939E-E6CA00F55F75}"/>
              </a:ext>
            </a:extLst>
          </p:cNvPr>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6" name="椭圆 15">
            <a:extLst>
              <a:ext uri="{FF2B5EF4-FFF2-40B4-BE49-F238E27FC236}">
                <a16:creationId xmlns:a16="http://schemas.microsoft.com/office/drawing/2014/main" id="{B5517414-5023-449D-A161-2DB337339AA9}"/>
              </a:ext>
            </a:extLst>
          </p:cNvPr>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7" name="椭圆 16">
            <a:extLst>
              <a:ext uri="{FF2B5EF4-FFF2-40B4-BE49-F238E27FC236}">
                <a16:creationId xmlns:a16="http://schemas.microsoft.com/office/drawing/2014/main" id="{1649B043-F80E-4E90-9B6E-EAE951D1CDF5}"/>
              </a:ext>
            </a:extLst>
          </p:cNvPr>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8" name="椭圆 17">
            <a:extLst>
              <a:ext uri="{FF2B5EF4-FFF2-40B4-BE49-F238E27FC236}">
                <a16:creationId xmlns:a16="http://schemas.microsoft.com/office/drawing/2014/main" id="{9F7CA350-986D-4E10-95AD-0739BAB8598E}"/>
              </a:ext>
            </a:extLst>
          </p:cNvPr>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9" name="椭圆 18">
            <a:extLst>
              <a:ext uri="{FF2B5EF4-FFF2-40B4-BE49-F238E27FC236}">
                <a16:creationId xmlns:a16="http://schemas.microsoft.com/office/drawing/2014/main" id="{7109EBF7-B512-4A3F-BEB4-459DB299F10B}"/>
              </a:ext>
            </a:extLst>
          </p:cNvPr>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0" name="椭圆 19">
            <a:extLst>
              <a:ext uri="{FF2B5EF4-FFF2-40B4-BE49-F238E27FC236}">
                <a16:creationId xmlns:a16="http://schemas.microsoft.com/office/drawing/2014/main" id="{C297F804-391E-4F3B-B799-D72B698A9E5A}"/>
              </a:ext>
            </a:extLst>
          </p:cNvPr>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1" name="椭圆 20">
            <a:extLst>
              <a:ext uri="{FF2B5EF4-FFF2-40B4-BE49-F238E27FC236}">
                <a16:creationId xmlns:a16="http://schemas.microsoft.com/office/drawing/2014/main" id="{7BB5597F-AC76-484A-851D-7FCB7DDDC50E}"/>
              </a:ext>
            </a:extLst>
          </p:cNvPr>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2" name="椭圆 21">
            <a:extLst>
              <a:ext uri="{FF2B5EF4-FFF2-40B4-BE49-F238E27FC236}">
                <a16:creationId xmlns:a16="http://schemas.microsoft.com/office/drawing/2014/main" id="{1D1A7857-CEED-44E5-8FAB-4D6B8075743D}"/>
              </a:ext>
            </a:extLst>
          </p:cNvPr>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3" name="椭圆 22">
            <a:extLst>
              <a:ext uri="{FF2B5EF4-FFF2-40B4-BE49-F238E27FC236}">
                <a16:creationId xmlns:a16="http://schemas.microsoft.com/office/drawing/2014/main" id="{72641B75-6FAE-4EF6-A2C3-E761EA74CC78}"/>
              </a:ext>
            </a:extLst>
          </p:cNvPr>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4" name="燕尾形 31">
            <a:extLst>
              <a:ext uri="{FF2B5EF4-FFF2-40B4-BE49-F238E27FC236}">
                <a16:creationId xmlns:a16="http://schemas.microsoft.com/office/drawing/2014/main" id="{75C936A3-5076-41A4-81CE-D3F747FE9F8E}"/>
              </a:ext>
            </a:extLst>
          </p:cNvPr>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5" name="燕尾形 32">
            <a:extLst>
              <a:ext uri="{FF2B5EF4-FFF2-40B4-BE49-F238E27FC236}">
                <a16:creationId xmlns:a16="http://schemas.microsoft.com/office/drawing/2014/main" id="{7819052A-A51F-474A-B841-794AA44DD33A}"/>
              </a:ext>
            </a:extLst>
          </p:cNvPr>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6" name="任意多边形 33">
            <a:extLst>
              <a:ext uri="{FF2B5EF4-FFF2-40B4-BE49-F238E27FC236}">
                <a16:creationId xmlns:a16="http://schemas.microsoft.com/office/drawing/2014/main" id="{676B8E25-E2EE-442E-B696-AA8D58075396}"/>
              </a:ext>
            </a:extLst>
          </p:cNvPr>
          <p:cNvSpPr/>
          <p:nvPr/>
        </p:nvSpPr>
        <p:spPr>
          <a:xfrm>
            <a:off x="7625127" y="2355357"/>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燕尾形 36">
            <a:extLst>
              <a:ext uri="{FF2B5EF4-FFF2-40B4-BE49-F238E27FC236}">
                <a16:creationId xmlns:a16="http://schemas.microsoft.com/office/drawing/2014/main" id="{EF555C65-6B78-4987-8026-F86230C7B18D}"/>
              </a:ext>
            </a:extLst>
          </p:cNvPr>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8" name="燕尾形 37">
            <a:extLst>
              <a:ext uri="{FF2B5EF4-FFF2-40B4-BE49-F238E27FC236}">
                <a16:creationId xmlns:a16="http://schemas.microsoft.com/office/drawing/2014/main" id="{B94A6882-7236-44D6-88B5-9BB65CC7B2E1}"/>
              </a:ext>
            </a:extLst>
          </p:cNvPr>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BE370B85-432D-441A-A1CF-13B654E19E68}"/>
              </a:ext>
            </a:extLst>
          </p:cNvPr>
          <p:cNvCxnSpPr>
            <a:stCxn id="5" idx="2"/>
            <a:endCxn id="20"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569CA4E-0FE9-476B-9E3F-1A01CAB4C370}"/>
              </a:ext>
            </a:extLst>
          </p:cNvPr>
          <p:cNvCxnSpPr>
            <a:stCxn id="12" idx="3"/>
            <a:endCxn id="15"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13F6649-2BCD-4F19-8FC6-AA7ECDC3892F}"/>
              </a:ext>
            </a:extLst>
          </p:cNvPr>
          <p:cNvCxnSpPr>
            <a:stCxn id="5" idx="0"/>
            <a:endCxn id="13"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634EFAA-A6C4-4BD5-ADEE-1FA0307D9F03}"/>
              </a:ext>
            </a:extLst>
          </p:cNvPr>
          <p:cNvCxnSpPr>
            <a:stCxn id="9" idx="5"/>
            <a:endCxn id="8"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D90F70F-D220-40A3-8976-B1AE35F12497}"/>
              </a:ext>
            </a:extLst>
          </p:cNvPr>
          <p:cNvCxnSpPr>
            <a:stCxn id="20" idx="5"/>
            <a:endCxn id="21"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99F65AF-A867-4F0C-AF0D-4D120DF3F73F}"/>
              </a:ext>
            </a:extLst>
          </p:cNvPr>
          <p:cNvCxnSpPr>
            <a:stCxn id="6" idx="4"/>
            <a:endCxn id="18"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D643B2C-2FC0-4A3C-827C-F5EF81E0AE5D}"/>
              </a:ext>
            </a:extLst>
          </p:cNvPr>
          <p:cNvCxnSpPr>
            <a:endCxn id="5"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5C9864D-39CE-44D9-AAFF-37E5724C69EA}"/>
              </a:ext>
            </a:extLst>
          </p:cNvPr>
          <p:cNvCxnSpPr>
            <a:stCxn id="3" idx="1"/>
            <a:endCxn id="18"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9003520-BFA4-4E74-91F5-50BD5B33A3BA}"/>
              </a:ext>
            </a:extLst>
          </p:cNvPr>
          <p:cNvCxnSpPr>
            <a:stCxn id="4" idx="3"/>
            <a:endCxn id="21"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7A60262-E289-464F-9EDA-256FE26EE6D1}"/>
              </a:ext>
            </a:extLst>
          </p:cNvPr>
          <p:cNvCxnSpPr>
            <a:stCxn id="18" idx="2"/>
            <a:endCxn id="17"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79E21FA-5F05-4E3D-8E84-285807BEE469}"/>
              </a:ext>
            </a:extLst>
          </p:cNvPr>
          <p:cNvCxnSpPr>
            <a:stCxn id="16" idx="0"/>
            <a:endCxn id="6"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A11CBB0-D121-4BD8-A514-8AA7BAD7CBEE}"/>
              </a:ext>
            </a:extLst>
          </p:cNvPr>
          <p:cNvCxnSpPr>
            <a:stCxn id="9" idx="3"/>
            <a:endCxn id="7"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BA7F550-B97D-4803-8760-29D95D2FFFDD}"/>
              </a:ext>
            </a:extLst>
          </p:cNvPr>
          <p:cNvCxnSpPr>
            <a:stCxn id="17" idx="1"/>
            <a:endCxn id="2"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4E820D5-1713-4F76-A38E-45DB3B5DFCBA}"/>
              </a:ext>
            </a:extLst>
          </p:cNvPr>
          <p:cNvCxnSpPr>
            <a:stCxn id="12" idx="5"/>
            <a:endCxn id="13"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E0C6BBA-99ED-477E-8AF4-531FF656C66C}"/>
              </a:ext>
            </a:extLst>
          </p:cNvPr>
          <p:cNvCxnSpPr>
            <a:stCxn id="10" idx="6"/>
            <a:endCxn id="11"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5686540-42A2-42AF-979B-078DAF1E2AF1}"/>
              </a:ext>
            </a:extLst>
          </p:cNvPr>
          <p:cNvCxnSpPr>
            <a:stCxn id="10" idx="3"/>
            <a:endCxn id="15"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43C657D-0E47-4F27-9A81-D1350350083E}"/>
              </a:ext>
            </a:extLst>
          </p:cNvPr>
          <p:cNvCxnSpPr>
            <a:stCxn id="5" idx="2"/>
            <a:endCxn id="22"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321F04BA-808A-462B-9A61-6854CE60D2D1}"/>
              </a:ext>
            </a:extLst>
          </p:cNvPr>
          <p:cNvCxnSpPr>
            <a:stCxn id="5" idx="4"/>
            <a:endCxn id="4"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B9EB80CC-6CF1-4369-9C7D-CD87F35AD377}"/>
              </a:ext>
            </a:extLst>
          </p:cNvPr>
          <p:cNvSpPr/>
          <p:nvPr/>
        </p:nvSpPr>
        <p:spPr>
          <a:xfrm>
            <a:off x="2873759" y="3524114"/>
            <a:ext cx="1832105" cy="523220"/>
          </a:xfrm>
          <a:prstGeom prst="rect">
            <a:avLst/>
          </a:prstGeom>
        </p:spPr>
        <p:txBody>
          <a:bodyPr wrap="none">
            <a:spAutoFit/>
          </a:bodyPr>
          <a:lstStyle/>
          <a:p>
            <a:r>
              <a:rPr lang="zh-CN" altLang="en-US" sz="2800" dirty="0">
                <a:cs typeface="+mn-ea"/>
                <a:sym typeface="+mn-lt"/>
              </a:rPr>
              <a:t>Whatever</a:t>
            </a:r>
          </a:p>
        </p:txBody>
      </p:sp>
      <p:cxnSp>
        <p:nvCxnSpPr>
          <p:cNvPr id="48" name="直接连接符 47">
            <a:extLst>
              <a:ext uri="{FF2B5EF4-FFF2-40B4-BE49-F238E27FC236}">
                <a16:creationId xmlns:a16="http://schemas.microsoft.com/office/drawing/2014/main" id="{D5C36E48-05E0-4714-9B55-80CDA6E81136}"/>
              </a:ext>
            </a:extLst>
          </p:cNvPr>
          <p:cNvCxnSpPr>
            <a:stCxn id="20" idx="3"/>
            <a:endCxn id="19"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72802D9-86C2-4EF0-819F-46C21DFDE787}"/>
              </a:ext>
            </a:extLst>
          </p:cNvPr>
          <p:cNvCxnSpPr>
            <a:stCxn id="9" idx="5"/>
            <a:endCxn id="15"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4E29DD9E-7D33-485B-95C1-587F4489EB56}"/>
              </a:ext>
            </a:extLst>
          </p:cNvPr>
          <p:cNvGrpSpPr/>
          <p:nvPr/>
        </p:nvGrpSpPr>
        <p:grpSpPr>
          <a:xfrm>
            <a:off x="8566267" y="3041733"/>
            <a:ext cx="603269" cy="570777"/>
            <a:chOff x="6696750" y="958727"/>
            <a:chExt cx="603269" cy="570777"/>
          </a:xfrm>
          <a:solidFill>
            <a:schemeClr val="bg1"/>
          </a:solidFill>
        </p:grpSpPr>
        <p:sp>
          <p:nvSpPr>
            <p:cNvPr id="51" name="Freeform 6">
              <a:extLst>
                <a:ext uri="{FF2B5EF4-FFF2-40B4-BE49-F238E27FC236}">
                  <a16:creationId xmlns:a16="http://schemas.microsoft.com/office/drawing/2014/main" id="{51B4EDFE-B046-4F3F-BD02-ADDC445B7CA2}"/>
                </a:ext>
              </a:extLst>
            </p:cNvPr>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2" name="Freeform 7">
              <a:extLst>
                <a:ext uri="{FF2B5EF4-FFF2-40B4-BE49-F238E27FC236}">
                  <a16:creationId xmlns:a16="http://schemas.microsoft.com/office/drawing/2014/main" id="{684D16B4-28F1-4D11-AD75-0966F18786E3}"/>
                </a:ext>
              </a:extLst>
            </p:cNvPr>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3" name="Freeform 8">
              <a:extLst>
                <a:ext uri="{FF2B5EF4-FFF2-40B4-BE49-F238E27FC236}">
                  <a16:creationId xmlns:a16="http://schemas.microsoft.com/office/drawing/2014/main" id="{35D1DD41-660C-4FBB-A560-556E3F60266F}"/>
                </a:ext>
              </a:extLst>
            </p:cNvPr>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4" name="Freeform 9">
              <a:extLst>
                <a:ext uri="{FF2B5EF4-FFF2-40B4-BE49-F238E27FC236}">
                  <a16:creationId xmlns:a16="http://schemas.microsoft.com/office/drawing/2014/main" id="{490578A9-02A2-46EA-A981-A356F3DA95E8}"/>
                </a:ext>
              </a:extLst>
            </p:cNvPr>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55" name="文本框 54">
            <a:extLst>
              <a:ext uri="{FF2B5EF4-FFF2-40B4-BE49-F238E27FC236}">
                <a16:creationId xmlns:a16="http://schemas.microsoft.com/office/drawing/2014/main" id="{8CAB2C2D-0570-4F40-B081-F0D42F01435E}"/>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56" name="直接连接符 55">
            <a:extLst>
              <a:ext uri="{FF2B5EF4-FFF2-40B4-BE49-F238E27FC236}">
                <a16:creationId xmlns:a16="http://schemas.microsoft.com/office/drawing/2014/main" id="{48027C33-1CAF-4224-A4DC-E05A09AD310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7" name="Group 4">
            <a:extLst>
              <a:ext uri="{FF2B5EF4-FFF2-40B4-BE49-F238E27FC236}">
                <a16:creationId xmlns:a16="http://schemas.microsoft.com/office/drawing/2014/main" id="{5C609684-88D0-4D90-A3F6-D8D3B7347B08}"/>
              </a:ext>
            </a:extLst>
          </p:cNvPr>
          <p:cNvGrpSpPr/>
          <p:nvPr/>
        </p:nvGrpSpPr>
        <p:grpSpPr>
          <a:xfrm>
            <a:off x="8009160" y="1536396"/>
            <a:ext cx="2244938" cy="675185"/>
            <a:chOff x="8479612" y="2464939"/>
            <a:chExt cx="2806700" cy="900247"/>
          </a:xfrm>
        </p:grpSpPr>
        <p:sp>
          <p:nvSpPr>
            <p:cNvPr id="58" name="TextBox 28">
              <a:extLst>
                <a:ext uri="{FF2B5EF4-FFF2-40B4-BE49-F238E27FC236}">
                  <a16:creationId xmlns:a16="http://schemas.microsoft.com/office/drawing/2014/main" id="{D718DAB8-5377-4671-838F-3F8835C7E64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9" name="Rectangle 29">
              <a:extLst>
                <a:ext uri="{FF2B5EF4-FFF2-40B4-BE49-F238E27FC236}">
                  <a16:creationId xmlns:a16="http://schemas.microsoft.com/office/drawing/2014/main" id="{EABC96F3-3FFA-4461-9A26-ED9B46B64203}"/>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60" name="Group 4">
            <a:extLst>
              <a:ext uri="{FF2B5EF4-FFF2-40B4-BE49-F238E27FC236}">
                <a16:creationId xmlns:a16="http://schemas.microsoft.com/office/drawing/2014/main" id="{42BBB33F-692E-49F3-B192-2CD49D39DA6C}"/>
              </a:ext>
            </a:extLst>
          </p:cNvPr>
          <p:cNvGrpSpPr/>
          <p:nvPr/>
        </p:nvGrpSpPr>
        <p:grpSpPr>
          <a:xfrm>
            <a:off x="8009160" y="5117510"/>
            <a:ext cx="2244938" cy="675185"/>
            <a:chOff x="8479612" y="2464939"/>
            <a:chExt cx="2806700" cy="900247"/>
          </a:xfrm>
        </p:grpSpPr>
        <p:sp>
          <p:nvSpPr>
            <p:cNvPr id="61" name="TextBox 28">
              <a:extLst>
                <a:ext uri="{FF2B5EF4-FFF2-40B4-BE49-F238E27FC236}">
                  <a16:creationId xmlns:a16="http://schemas.microsoft.com/office/drawing/2014/main" id="{16222519-9651-4F64-A0B9-5CB5F80C1A4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62" name="Rectangle 29">
              <a:extLst>
                <a:ext uri="{FF2B5EF4-FFF2-40B4-BE49-F238E27FC236}">
                  <a16:creationId xmlns:a16="http://schemas.microsoft.com/office/drawing/2014/main" id="{DC081EA2-20C9-4041-9D8D-F3063D0D5C6F}"/>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9605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5"/>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2"/>
                                        </p:tgtEl>
                                        <p:attrNameLst>
                                          <p:attrName>style.visibility</p:attrName>
                                        </p:attrNameLst>
                                      </p:cBhvr>
                                      <p:to>
                                        <p:strVal val="visible"/>
                                      </p:to>
                                    </p:set>
                                    <p:anim calcmode="lin" valueType="num">
                                      <p:cBhvr>
                                        <p:cTn id="18" dur="1250" fill="hold"/>
                                        <p:tgtEl>
                                          <p:spTgt spid="2"/>
                                        </p:tgtEl>
                                        <p:attrNameLst>
                                          <p:attrName>ppt_w</p:attrName>
                                        </p:attrNameLst>
                                      </p:cBhvr>
                                      <p:tavLst>
                                        <p:tav tm="0">
                                          <p:val>
                                            <p:fltVal val="0"/>
                                          </p:val>
                                        </p:tav>
                                        <p:tav tm="100000">
                                          <p:val>
                                            <p:strVal val="#ppt_w"/>
                                          </p:val>
                                        </p:tav>
                                      </p:tavLst>
                                    </p:anim>
                                    <p:anim calcmode="lin" valueType="num">
                                      <p:cBhvr>
                                        <p:cTn id="19" dur="1250" fill="hold"/>
                                        <p:tgtEl>
                                          <p:spTgt spid="2"/>
                                        </p:tgtEl>
                                        <p:attrNameLst>
                                          <p:attrName>ppt_h</p:attrName>
                                        </p:attrNameLst>
                                      </p:cBhvr>
                                      <p:tavLst>
                                        <p:tav tm="0">
                                          <p:val>
                                            <p:fltVal val="0"/>
                                          </p:val>
                                        </p:tav>
                                        <p:tav tm="100000">
                                          <p:val>
                                            <p:strVal val="#ppt_h"/>
                                          </p:val>
                                        </p:tav>
                                      </p:tavLst>
                                    </p:anim>
                                    <p:anim calcmode="lin" valueType="num">
                                      <p:cBhvr>
                                        <p:cTn id="20" dur="1250" fill="hold"/>
                                        <p:tgtEl>
                                          <p:spTgt spid="2"/>
                                        </p:tgtEl>
                                        <p:attrNameLst>
                                          <p:attrName>style.rotation</p:attrName>
                                        </p:attrNameLst>
                                      </p:cBhvr>
                                      <p:tavLst>
                                        <p:tav tm="0">
                                          <p:val>
                                            <p:fltVal val="90"/>
                                          </p:val>
                                        </p:tav>
                                        <p:tav tm="100000">
                                          <p:val>
                                            <p:fltVal val="0"/>
                                          </p:val>
                                        </p:tav>
                                      </p:tavLst>
                                    </p:anim>
                                    <p:animEffect transition="in" filter="fade">
                                      <p:cBhvr>
                                        <p:cTn id="21" dur="1250"/>
                                        <p:tgtEl>
                                          <p:spTgt spid="2"/>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3"/>
                                        </p:tgtEl>
                                        <p:attrNameLst>
                                          <p:attrName>style.visibility</p:attrName>
                                        </p:attrNameLst>
                                      </p:cBhvr>
                                      <p:to>
                                        <p:strVal val="visible"/>
                                      </p:to>
                                    </p:set>
                                    <p:anim calcmode="lin" valueType="num">
                                      <p:cBhvr>
                                        <p:cTn id="24" dur="1250" fill="hold"/>
                                        <p:tgtEl>
                                          <p:spTgt spid="3"/>
                                        </p:tgtEl>
                                        <p:attrNameLst>
                                          <p:attrName>ppt_w</p:attrName>
                                        </p:attrNameLst>
                                      </p:cBhvr>
                                      <p:tavLst>
                                        <p:tav tm="0">
                                          <p:val>
                                            <p:fltVal val="0"/>
                                          </p:val>
                                        </p:tav>
                                        <p:tav tm="100000">
                                          <p:val>
                                            <p:strVal val="#ppt_w"/>
                                          </p:val>
                                        </p:tav>
                                      </p:tavLst>
                                    </p:anim>
                                    <p:anim calcmode="lin" valueType="num">
                                      <p:cBhvr>
                                        <p:cTn id="25" dur="1250" fill="hold"/>
                                        <p:tgtEl>
                                          <p:spTgt spid="3"/>
                                        </p:tgtEl>
                                        <p:attrNameLst>
                                          <p:attrName>ppt_h</p:attrName>
                                        </p:attrNameLst>
                                      </p:cBhvr>
                                      <p:tavLst>
                                        <p:tav tm="0">
                                          <p:val>
                                            <p:fltVal val="0"/>
                                          </p:val>
                                        </p:tav>
                                        <p:tav tm="100000">
                                          <p:val>
                                            <p:strVal val="#ppt_h"/>
                                          </p:val>
                                        </p:tav>
                                      </p:tavLst>
                                    </p:anim>
                                    <p:anim calcmode="lin" valueType="num">
                                      <p:cBhvr>
                                        <p:cTn id="26" dur="1250" fill="hold"/>
                                        <p:tgtEl>
                                          <p:spTgt spid="3"/>
                                        </p:tgtEl>
                                        <p:attrNameLst>
                                          <p:attrName>style.rotation</p:attrName>
                                        </p:attrNameLst>
                                      </p:cBhvr>
                                      <p:tavLst>
                                        <p:tav tm="0">
                                          <p:val>
                                            <p:fltVal val="90"/>
                                          </p:val>
                                        </p:tav>
                                        <p:tav tm="100000">
                                          <p:val>
                                            <p:fltVal val="0"/>
                                          </p:val>
                                        </p:tav>
                                      </p:tavLst>
                                    </p:anim>
                                    <p:animEffect transition="in" filter="fade">
                                      <p:cBhvr>
                                        <p:cTn id="27" dur="1250"/>
                                        <p:tgtEl>
                                          <p:spTgt spid="3"/>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250" fill="hold"/>
                                        <p:tgtEl>
                                          <p:spTgt spid="4"/>
                                        </p:tgtEl>
                                        <p:attrNameLst>
                                          <p:attrName>ppt_w</p:attrName>
                                        </p:attrNameLst>
                                      </p:cBhvr>
                                      <p:tavLst>
                                        <p:tav tm="0">
                                          <p:val>
                                            <p:fltVal val="0"/>
                                          </p:val>
                                        </p:tav>
                                        <p:tav tm="100000">
                                          <p:val>
                                            <p:strVal val="#ppt_w"/>
                                          </p:val>
                                        </p:tav>
                                      </p:tavLst>
                                    </p:anim>
                                    <p:anim calcmode="lin" valueType="num">
                                      <p:cBhvr>
                                        <p:cTn id="31" dur="1250" fill="hold"/>
                                        <p:tgtEl>
                                          <p:spTgt spid="4"/>
                                        </p:tgtEl>
                                        <p:attrNameLst>
                                          <p:attrName>ppt_h</p:attrName>
                                        </p:attrNameLst>
                                      </p:cBhvr>
                                      <p:tavLst>
                                        <p:tav tm="0">
                                          <p:val>
                                            <p:fltVal val="0"/>
                                          </p:val>
                                        </p:tav>
                                        <p:tav tm="100000">
                                          <p:val>
                                            <p:strVal val="#ppt_h"/>
                                          </p:val>
                                        </p:tav>
                                      </p:tavLst>
                                    </p:anim>
                                    <p:anim calcmode="lin" valueType="num">
                                      <p:cBhvr>
                                        <p:cTn id="32" dur="1250" fill="hold"/>
                                        <p:tgtEl>
                                          <p:spTgt spid="4"/>
                                        </p:tgtEl>
                                        <p:attrNameLst>
                                          <p:attrName>style.rotation</p:attrName>
                                        </p:attrNameLst>
                                      </p:cBhvr>
                                      <p:tavLst>
                                        <p:tav tm="0">
                                          <p:val>
                                            <p:fltVal val="90"/>
                                          </p:val>
                                        </p:tav>
                                        <p:tav tm="100000">
                                          <p:val>
                                            <p:fltVal val="0"/>
                                          </p:val>
                                        </p:tav>
                                      </p:tavLst>
                                    </p:anim>
                                    <p:animEffect transition="in" filter="fade">
                                      <p:cBhvr>
                                        <p:cTn id="33" dur="1250"/>
                                        <p:tgtEl>
                                          <p:spTgt spid="4"/>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250" fill="hold"/>
                                        <p:tgtEl>
                                          <p:spTgt spid="5"/>
                                        </p:tgtEl>
                                        <p:attrNameLst>
                                          <p:attrName>ppt_w</p:attrName>
                                        </p:attrNameLst>
                                      </p:cBhvr>
                                      <p:tavLst>
                                        <p:tav tm="0">
                                          <p:val>
                                            <p:fltVal val="0"/>
                                          </p:val>
                                        </p:tav>
                                        <p:tav tm="100000">
                                          <p:val>
                                            <p:strVal val="#ppt_w"/>
                                          </p:val>
                                        </p:tav>
                                      </p:tavLst>
                                    </p:anim>
                                    <p:anim calcmode="lin" valueType="num">
                                      <p:cBhvr>
                                        <p:cTn id="37" dur="1250" fill="hold"/>
                                        <p:tgtEl>
                                          <p:spTgt spid="5"/>
                                        </p:tgtEl>
                                        <p:attrNameLst>
                                          <p:attrName>ppt_h</p:attrName>
                                        </p:attrNameLst>
                                      </p:cBhvr>
                                      <p:tavLst>
                                        <p:tav tm="0">
                                          <p:val>
                                            <p:fltVal val="0"/>
                                          </p:val>
                                        </p:tav>
                                        <p:tav tm="100000">
                                          <p:val>
                                            <p:strVal val="#ppt_h"/>
                                          </p:val>
                                        </p:tav>
                                      </p:tavLst>
                                    </p:anim>
                                    <p:anim calcmode="lin" valueType="num">
                                      <p:cBhvr>
                                        <p:cTn id="38" dur="1250" fill="hold"/>
                                        <p:tgtEl>
                                          <p:spTgt spid="5"/>
                                        </p:tgtEl>
                                        <p:attrNameLst>
                                          <p:attrName>style.rotation</p:attrName>
                                        </p:attrNameLst>
                                      </p:cBhvr>
                                      <p:tavLst>
                                        <p:tav tm="0">
                                          <p:val>
                                            <p:fltVal val="90"/>
                                          </p:val>
                                        </p:tav>
                                        <p:tav tm="100000">
                                          <p:val>
                                            <p:fltVal val="0"/>
                                          </p:val>
                                        </p:tav>
                                      </p:tavLst>
                                    </p:anim>
                                    <p:animEffect transition="in" filter="fade">
                                      <p:cBhvr>
                                        <p:cTn id="39" dur="1250"/>
                                        <p:tgtEl>
                                          <p:spTgt spid="5"/>
                                        </p:tgtEl>
                                      </p:cBhvr>
                                    </p:animEffect>
                                  </p:childTnLst>
                                </p:cTn>
                              </p:par>
                              <p:par>
                                <p:cTn id="40" presetID="31" presetClass="entr" presetSubtype="0" fill="hold" nodeType="withEffect">
                                  <p:stCondLst>
                                    <p:cond delay="500"/>
                                  </p:stCondLst>
                                  <p:childTnLst>
                                    <p:set>
                                      <p:cBhvr>
                                        <p:cTn id="41" dur="1" fill="hold">
                                          <p:stCondLst>
                                            <p:cond delay="0"/>
                                          </p:stCondLst>
                                        </p:cTn>
                                        <p:tgtEl>
                                          <p:spTgt spid="6"/>
                                        </p:tgtEl>
                                        <p:attrNameLst>
                                          <p:attrName>style.visibility</p:attrName>
                                        </p:attrNameLst>
                                      </p:cBhvr>
                                      <p:to>
                                        <p:strVal val="visible"/>
                                      </p:to>
                                    </p:set>
                                    <p:anim calcmode="lin" valueType="num">
                                      <p:cBhvr>
                                        <p:cTn id="42" dur="1250" fill="hold"/>
                                        <p:tgtEl>
                                          <p:spTgt spid="6"/>
                                        </p:tgtEl>
                                        <p:attrNameLst>
                                          <p:attrName>ppt_w</p:attrName>
                                        </p:attrNameLst>
                                      </p:cBhvr>
                                      <p:tavLst>
                                        <p:tav tm="0">
                                          <p:val>
                                            <p:fltVal val="0"/>
                                          </p:val>
                                        </p:tav>
                                        <p:tav tm="100000">
                                          <p:val>
                                            <p:strVal val="#ppt_w"/>
                                          </p:val>
                                        </p:tav>
                                      </p:tavLst>
                                    </p:anim>
                                    <p:anim calcmode="lin" valueType="num">
                                      <p:cBhvr>
                                        <p:cTn id="43" dur="1250" fill="hold"/>
                                        <p:tgtEl>
                                          <p:spTgt spid="6"/>
                                        </p:tgtEl>
                                        <p:attrNameLst>
                                          <p:attrName>ppt_h</p:attrName>
                                        </p:attrNameLst>
                                      </p:cBhvr>
                                      <p:tavLst>
                                        <p:tav tm="0">
                                          <p:val>
                                            <p:fltVal val="0"/>
                                          </p:val>
                                        </p:tav>
                                        <p:tav tm="100000">
                                          <p:val>
                                            <p:strVal val="#ppt_h"/>
                                          </p:val>
                                        </p:tav>
                                      </p:tavLst>
                                    </p:anim>
                                    <p:anim calcmode="lin" valueType="num">
                                      <p:cBhvr>
                                        <p:cTn id="44" dur="1250" fill="hold"/>
                                        <p:tgtEl>
                                          <p:spTgt spid="6"/>
                                        </p:tgtEl>
                                        <p:attrNameLst>
                                          <p:attrName>style.rotation</p:attrName>
                                        </p:attrNameLst>
                                      </p:cBhvr>
                                      <p:tavLst>
                                        <p:tav tm="0">
                                          <p:val>
                                            <p:fltVal val="90"/>
                                          </p:val>
                                        </p:tav>
                                        <p:tav tm="100000">
                                          <p:val>
                                            <p:fltVal val="0"/>
                                          </p:val>
                                        </p:tav>
                                      </p:tavLst>
                                    </p:anim>
                                    <p:animEffect transition="in" filter="fade">
                                      <p:cBhvr>
                                        <p:cTn id="45" dur="1250"/>
                                        <p:tgtEl>
                                          <p:spTgt spid="6"/>
                                        </p:tgtEl>
                                      </p:cBhvr>
                                    </p:animEffect>
                                  </p:childTnLst>
                                </p:cTn>
                              </p:par>
                              <p:par>
                                <p:cTn id="46" presetID="31" presetClass="entr" presetSubtype="0" fill="hold" nodeType="withEffect">
                                  <p:stCondLst>
                                    <p:cond delay="500"/>
                                  </p:stCondLst>
                                  <p:childTnLst>
                                    <p:set>
                                      <p:cBhvr>
                                        <p:cTn id="47" dur="1" fill="hold">
                                          <p:stCondLst>
                                            <p:cond delay="0"/>
                                          </p:stCondLst>
                                        </p:cTn>
                                        <p:tgtEl>
                                          <p:spTgt spid="7"/>
                                        </p:tgtEl>
                                        <p:attrNameLst>
                                          <p:attrName>style.visibility</p:attrName>
                                        </p:attrNameLst>
                                      </p:cBhvr>
                                      <p:to>
                                        <p:strVal val="visible"/>
                                      </p:to>
                                    </p:set>
                                    <p:anim calcmode="lin" valueType="num">
                                      <p:cBhvr>
                                        <p:cTn id="48" dur="1250" fill="hold"/>
                                        <p:tgtEl>
                                          <p:spTgt spid="7"/>
                                        </p:tgtEl>
                                        <p:attrNameLst>
                                          <p:attrName>ppt_w</p:attrName>
                                        </p:attrNameLst>
                                      </p:cBhvr>
                                      <p:tavLst>
                                        <p:tav tm="0">
                                          <p:val>
                                            <p:fltVal val="0"/>
                                          </p:val>
                                        </p:tav>
                                        <p:tav tm="100000">
                                          <p:val>
                                            <p:strVal val="#ppt_w"/>
                                          </p:val>
                                        </p:tav>
                                      </p:tavLst>
                                    </p:anim>
                                    <p:anim calcmode="lin" valueType="num">
                                      <p:cBhvr>
                                        <p:cTn id="49" dur="1250" fill="hold"/>
                                        <p:tgtEl>
                                          <p:spTgt spid="7"/>
                                        </p:tgtEl>
                                        <p:attrNameLst>
                                          <p:attrName>ppt_h</p:attrName>
                                        </p:attrNameLst>
                                      </p:cBhvr>
                                      <p:tavLst>
                                        <p:tav tm="0">
                                          <p:val>
                                            <p:fltVal val="0"/>
                                          </p:val>
                                        </p:tav>
                                        <p:tav tm="100000">
                                          <p:val>
                                            <p:strVal val="#ppt_h"/>
                                          </p:val>
                                        </p:tav>
                                      </p:tavLst>
                                    </p:anim>
                                    <p:anim calcmode="lin" valueType="num">
                                      <p:cBhvr>
                                        <p:cTn id="50" dur="1250" fill="hold"/>
                                        <p:tgtEl>
                                          <p:spTgt spid="7"/>
                                        </p:tgtEl>
                                        <p:attrNameLst>
                                          <p:attrName>style.rotation</p:attrName>
                                        </p:attrNameLst>
                                      </p:cBhvr>
                                      <p:tavLst>
                                        <p:tav tm="0">
                                          <p:val>
                                            <p:fltVal val="90"/>
                                          </p:val>
                                        </p:tav>
                                        <p:tav tm="100000">
                                          <p:val>
                                            <p:fltVal val="0"/>
                                          </p:val>
                                        </p:tav>
                                      </p:tavLst>
                                    </p:anim>
                                    <p:animEffect transition="in" filter="fade">
                                      <p:cBhvr>
                                        <p:cTn id="51" dur="1250"/>
                                        <p:tgtEl>
                                          <p:spTgt spid="7"/>
                                        </p:tgtEl>
                                      </p:cBhvr>
                                    </p:animEffect>
                                  </p:childTnLst>
                                </p:cTn>
                              </p:par>
                              <p:par>
                                <p:cTn id="52" presetID="31" presetClass="entr" presetSubtype="0" fill="hold" nodeType="withEffect">
                                  <p:stCondLst>
                                    <p:cond delay="500"/>
                                  </p:stCondLst>
                                  <p:childTnLst>
                                    <p:set>
                                      <p:cBhvr>
                                        <p:cTn id="53" dur="1" fill="hold">
                                          <p:stCondLst>
                                            <p:cond delay="0"/>
                                          </p:stCondLst>
                                        </p:cTn>
                                        <p:tgtEl>
                                          <p:spTgt spid="8"/>
                                        </p:tgtEl>
                                        <p:attrNameLst>
                                          <p:attrName>style.visibility</p:attrName>
                                        </p:attrNameLst>
                                      </p:cBhvr>
                                      <p:to>
                                        <p:strVal val="visible"/>
                                      </p:to>
                                    </p:set>
                                    <p:anim calcmode="lin" valueType="num">
                                      <p:cBhvr>
                                        <p:cTn id="54" dur="1250" fill="hold"/>
                                        <p:tgtEl>
                                          <p:spTgt spid="8"/>
                                        </p:tgtEl>
                                        <p:attrNameLst>
                                          <p:attrName>ppt_w</p:attrName>
                                        </p:attrNameLst>
                                      </p:cBhvr>
                                      <p:tavLst>
                                        <p:tav tm="0">
                                          <p:val>
                                            <p:fltVal val="0"/>
                                          </p:val>
                                        </p:tav>
                                        <p:tav tm="100000">
                                          <p:val>
                                            <p:strVal val="#ppt_w"/>
                                          </p:val>
                                        </p:tav>
                                      </p:tavLst>
                                    </p:anim>
                                    <p:anim calcmode="lin" valueType="num">
                                      <p:cBhvr>
                                        <p:cTn id="55" dur="1250" fill="hold"/>
                                        <p:tgtEl>
                                          <p:spTgt spid="8"/>
                                        </p:tgtEl>
                                        <p:attrNameLst>
                                          <p:attrName>ppt_h</p:attrName>
                                        </p:attrNameLst>
                                      </p:cBhvr>
                                      <p:tavLst>
                                        <p:tav tm="0">
                                          <p:val>
                                            <p:fltVal val="0"/>
                                          </p:val>
                                        </p:tav>
                                        <p:tav tm="100000">
                                          <p:val>
                                            <p:strVal val="#ppt_h"/>
                                          </p:val>
                                        </p:tav>
                                      </p:tavLst>
                                    </p:anim>
                                    <p:anim calcmode="lin" valueType="num">
                                      <p:cBhvr>
                                        <p:cTn id="56" dur="1250" fill="hold"/>
                                        <p:tgtEl>
                                          <p:spTgt spid="8"/>
                                        </p:tgtEl>
                                        <p:attrNameLst>
                                          <p:attrName>style.rotation</p:attrName>
                                        </p:attrNameLst>
                                      </p:cBhvr>
                                      <p:tavLst>
                                        <p:tav tm="0">
                                          <p:val>
                                            <p:fltVal val="90"/>
                                          </p:val>
                                        </p:tav>
                                        <p:tav tm="100000">
                                          <p:val>
                                            <p:fltVal val="0"/>
                                          </p:val>
                                        </p:tav>
                                      </p:tavLst>
                                    </p:anim>
                                    <p:animEffect transition="in" filter="fade">
                                      <p:cBhvr>
                                        <p:cTn id="57" dur="1250"/>
                                        <p:tgtEl>
                                          <p:spTgt spid="8"/>
                                        </p:tgtEl>
                                      </p:cBhvr>
                                    </p:animEffect>
                                  </p:childTnLst>
                                </p:cTn>
                              </p:par>
                              <p:par>
                                <p:cTn id="58" presetID="31" presetClass="entr" presetSubtype="0" fill="hold" nodeType="withEffect">
                                  <p:stCondLst>
                                    <p:cond delay="500"/>
                                  </p:stCondLst>
                                  <p:childTnLst>
                                    <p:set>
                                      <p:cBhvr>
                                        <p:cTn id="59" dur="1" fill="hold">
                                          <p:stCondLst>
                                            <p:cond delay="0"/>
                                          </p:stCondLst>
                                        </p:cTn>
                                        <p:tgtEl>
                                          <p:spTgt spid="9"/>
                                        </p:tgtEl>
                                        <p:attrNameLst>
                                          <p:attrName>style.visibility</p:attrName>
                                        </p:attrNameLst>
                                      </p:cBhvr>
                                      <p:to>
                                        <p:strVal val="visible"/>
                                      </p:to>
                                    </p:set>
                                    <p:anim calcmode="lin" valueType="num">
                                      <p:cBhvr>
                                        <p:cTn id="60" dur="1250" fill="hold"/>
                                        <p:tgtEl>
                                          <p:spTgt spid="9"/>
                                        </p:tgtEl>
                                        <p:attrNameLst>
                                          <p:attrName>ppt_w</p:attrName>
                                        </p:attrNameLst>
                                      </p:cBhvr>
                                      <p:tavLst>
                                        <p:tav tm="0">
                                          <p:val>
                                            <p:fltVal val="0"/>
                                          </p:val>
                                        </p:tav>
                                        <p:tav tm="100000">
                                          <p:val>
                                            <p:strVal val="#ppt_w"/>
                                          </p:val>
                                        </p:tav>
                                      </p:tavLst>
                                    </p:anim>
                                    <p:anim calcmode="lin" valueType="num">
                                      <p:cBhvr>
                                        <p:cTn id="61" dur="1250" fill="hold"/>
                                        <p:tgtEl>
                                          <p:spTgt spid="9"/>
                                        </p:tgtEl>
                                        <p:attrNameLst>
                                          <p:attrName>ppt_h</p:attrName>
                                        </p:attrNameLst>
                                      </p:cBhvr>
                                      <p:tavLst>
                                        <p:tav tm="0">
                                          <p:val>
                                            <p:fltVal val="0"/>
                                          </p:val>
                                        </p:tav>
                                        <p:tav tm="100000">
                                          <p:val>
                                            <p:strVal val="#ppt_h"/>
                                          </p:val>
                                        </p:tav>
                                      </p:tavLst>
                                    </p:anim>
                                    <p:anim calcmode="lin" valueType="num">
                                      <p:cBhvr>
                                        <p:cTn id="62" dur="1250" fill="hold"/>
                                        <p:tgtEl>
                                          <p:spTgt spid="9"/>
                                        </p:tgtEl>
                                        <p:attrNameLst>
                                          <p:attrName>style.rotation</p:attrName>
                                        </p:attrNameLst>
                                      </p:cBhvr>
                                      <p:tavLst>
                                        <p:tav tm="0">
                                          <p:val>
                                            <p:fltVal val="90"/>
                                          </p:val>
                                        </p:tav>
                                        <p:tav tm="100000">
                                          <p:val>
                                            <p:fltVal val="0"/>
                                          </p:val>
                                        </p:tav>
                                      </p:tavLst>
                                    </p:anim>
                                    <p:animEffect transition="in" filter="fade">
                                      <p:cBhvr>
                                        <p:cTn id="63" dur="1250"/>
                                        <p:tgtEl>
                                          <p:spTgt spid="9"/>
                                        </p:tgtEl>
                                      </p:cBhvr>
                                    </p:animEffect>
                                  </p:childTnLst>
                                </p:cTn>
                              </p:par>
                              <p:par>
                                <p:cTn id="64" presetID="31" presetClass="entr" presetSubtype="0" fill="hold" nodeType="withEffect">
                                  <p:stCondLst>
                                    <p:cond delay="500"/>
                                  </p:stCondLst>
                                  <p:childTnLst>
                                    <p:set>
                                      <p:cBhvr>
                                        <p:cTn id="65" dur="1" fill="hold">
                                          <p:stCondLst>
                                            <p:cond delay="0"/>
                                          </p:stCondLst>
                                        </p:cTn>
                                        <p:tgtEl>
                                          <p:spTgt spid="10"/>
                                        </p:tgtEl>
                                        <p:attrNameLst>
                                          <p:attrName>style.visibility</p:attrName>
                                        </p:attrNameLst>
                                      </p:cBhvr>
                                      <p:to>
                                        <p:strVal val="visible"/>
                                      </p:to>
                                    </p:set>
                                    <p:anim calcmode="lin" valueType="num">
                                      <p:cBhvr>
                                        <p:cTn id="66" dur="1250" fill="hold"/>
                                        <p:tgtEl>
                                          <p:spTgt spid="10"/>
                                        </p:tgtEl>
                                        <p:attrNameLst>
                                          <p:attrName>ppt_w</p:attrName>
                                        </p:attrNameLst>
                                      </p:cBhvr>
                                      <p:tavLst>
                                        <p:tav tm="0">
                                          <p:val>
                                            <p:fltVal val="0"/>
                                          </p:val>
                                        </p:tav>
                                        <p:tav tm="100000">
                                          <p:val>
                                            <p:strVal val="#ppt_w"/>
                                          </p:val>
                                        </p:tav>
                                      </p:tavLst>
                                    </p:anim>
                                    <p:anim calcmode="lin" valueType="num">
                                      <p:cBhvr>
                                        <p:cTn id="67" dur="1250" fill="hold"/>
                                        <p:tgtEl>
                                          <p:spTgt spid="10"/>
                                        </p:tgtEl>
                                        <p:attrNameLst>
                                          <p:attrName>ppt_h</p:attrName>
                                        </p:attrNameLst>
                                      </p:cBhvr>
                                      <p:tavLst>
                                        <p:tav tm="0">
                                          <p:val>
                                            <p:fltVal val="0"/>
                                          </p:val>
                                        </p:tav>
                                        <p:tav tm="100000">
                                          <p:val>
                                            <p:strVal val="#ppt_h"/>
                                          </p:val>
                                        </p:tav>
                                      </p:tavLst>
                                    </p:anim>
                                    <p:anim calcmode="lin" valueType="num">
                                      <p:cBhvr>
                                        <p:cTn id="68" dur="1250" fill="hold"/>
                                        <p:tgtEl>
                                          <p:spTgt spid="10"/>
                                        </p:tgtEl>
                                        <p:attrNameLst>
                                          <p:attrName>style.rotation</p:attrName>
                                        </p:attrNameLst>
                                      </p:cBhvr>
                                      <p:tavLst>
                                        <p:tav tm="0">
                                          <p:val>
                                            <p:fltVal val="90"/>
                                          </p:val>
                                        </p:tav>
                                        <p:tav tm="100000">
                                          <p:val>
                                            <p:fltVal val="0"/>
                                          </p:val>
                                        </p:tav>
                                      </p:tavLst>
                                    </p:anim>
                                    <p:animEffect transition="in" filter="fade">
                                      <p:cBhvr>
                                        <p:cTn id="69" dur="1250"/>
                                        <p:tgtEl>
                                          <p:spTgt spid="10"/>
                                        </p:tgtEl>
                                      </p:cBhvr>
                                    </p:animEffect>
                                  </p:childTnLst>
                                </p:cTn>
                              </p:par>
                              <p:par>
                                <p:cTn id="70" presetID="31" presetClass="entr" presetSubtype="0" fill="hold" nodeType="withEffect">
                                  <p:stCondLst>
                                    <p:cond delay="5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250" fill="hold"/>
                                        <p:tgtEl>
                                          <p:spTgt spid="11"/>
                                        </p:tgtEl>
                                        <p:attrNameLst>
                                          <p:attrName>ppt_w</p:attrName>
                                        </p:attrNameLst>
                                      </p:cBhvr>
                                      <p:tavLst>
                                        <p:tav tm="0">
                                          <p:val>
                                            <p:fltVal val="0"/>
                                          </p:val>
                                        </p:tav>
                                        <p:tav tm="100000">
                                          <p:val>
                                            <p:strVal val="#ppt_w"/>
                                          </p:val>
                                        </p:tav>
                                      </p:tavLst>
                                    </p:anim>
                                    <p:anim calcmode="lin" valueType="num">
                                      <p:cBhvr>
                                        <p:cTn id="73" dur="1250" fill="hold"/>
                                        <p:tgtEl>
                                          <p:spTgt spid="11"/>
                                        </p:tgtEl>
                                        <p:attrNameLst>
                                          <p:attrName>ppt_h</p:attrName>
                                        </p:attrNameLst>
                                      </p:cBhvr>
                                      <p:tavLst>
                                        <p:tav tm="0">
                                          <p:val>
                                            <p:fltVal val="0"/>
                                          </p:val>
                                        </p:tav>
                                        <p:tav tm="100000">
                                          <p:val>
                                            <p:strVal val="#ppt_h"/>
                                          </p:val>
                                        </p:tav>
                                      </p:tavLst>
                                    </p:anim>
                                    <p:anim calcmode="lin" valueType="num">
                                      <p:cBhvr>
                                        <p:cTn id="74" dur="1250" fill="hold"/>
                                        <p:tgtEl>
                                          <p:spTgt spid="11"/>
                                        </p:tgtEl>
                                        <p:attrNameLst>
                                          <p:attrName>style.rotation</p:attrName>
                                        </p:attrNameLst>
                                      </p:cBhvr>
                                      <p:tavLst>
                                        <p:tav tm="0">
                                          <p:val>
                                            <p:fltVal val="90"/>
                                          </p:val>
                                        </p:tav>
                                        <p:tav tm="100000">
                                          <p:val>
                                            <p:fltVal val="0"/>
                                          </p:val>
                                        </p:tav>
                                      </p:tavLst>
                                    </p:anim>
                                    <p:animEffect transition="in" filter="fade">
                                      <p:cBhvr>
                                        <p:cTn id="75" dur="1250"/>
                                        <p:tgtEl>
                                          <p:spTgt spid="11"/>
                                        </p:tgtEl>
                                      </p:cBhvr>
                                    </p:animEffect>
                                  </p:childTnLst>
                                </p:cTn>
                              </p:par>
                              <p:par>
                                <p:cTn id="76" presetID="31" presetClass="entr" presetSubtype="0" fill="hold" nodeType="withEffect">
                                  <p:stCondLst>
                                    <p:cond delay="500"/>
                                  </p:stCondLst>
                                  <p:childTnLst>
                                    <p:set>
                                      <p:cBhvr>
                                        <p:cTn id="77" dur="1" fill="hold">
                                          <p:stCondLst>
                                            <p:cond delay="0"/>
                                          </p:stCondLst>
                                        </p:cTn>
                                        <p:tgtEl>
                                          <p:spTgt spid="12"/>
                                        </p:tgtEl>
                                        <p:attrNameLst>
                                          <p:attrName>style.visibility</p:attrName>
                                        </p:attrNameLst>
                                      </p:cBhvr>
                                      <p:to>
                                        <p:strVal val="visible"/>
                                      </p:to>
                                    </p:set>
                                    <p:anim calcmode="lin" valueType="num">
                                      <p:cBhvr>
                                        <p:cTn id="78" dur="1250" fill="hold"/>
                                        <p:tgtEl>
                                          <p:spTgt spid="12"/>
                                        </p:tgtEl>
                                        <p:attrNameLst>
                                          <p:attrName>ppt_w</p:attrName>
                                        </p:attrNameLst>
                                      </p:cBhvr>
                                      <p:tavLst>
                                        <p:tav tm="0">
                                          <p:val>
                                            <p:fltVal val="0"/>
                                          </p:val>
                                        </p:tav>
                                        <p:tav tm="100000">
                                          <p:val>
                                            <p:strVal val="#ppt_w"/>
                                          </p:val>
                                        </p:tav>
                                      </p:tavLst>
                                    </p:anim>
                                    <p:anim calcmode="lin" valueType="num">
                                      <p:cBhvr>
                                        <p:cTn id="79" dur="1250" fill="hold"/>
                                        <p:tgtEl>
                                          <p:spTgt spid="12"/>
                                        </p:tgtEl>
                                        <p:attrNameLst>
                                          <p:attrName>ppt_h</p:attrName>
                                        </p:attrNameLst>
                                      </p:cBhvr>
                                      <p:tavLst>
                                        <p:tav tm="0">
                                          <p:val>
                                            <p:fltVal val="0"/>
                                          </p:val>
                                        </p:tav>
                                        <p:tav tm="100000">
                                          <p:val>
                                            <p:strVal val="#ppt_h"/>
                                          </p:val>
                                        </p:tav>
                                      </p:tavLst>
                                    </p:anim>
                                    <p:anim calcmode="lin" valueType="num">
                                      <p:cBhvr>
                                        <p:cTn id="80" dur="1250" fill="hold"/>
                                        <p:tgtEl>
                                          <p:spTgt spid="12"/>
                                        </p:tgtEl>
                                        <p:attrNameLst>
                                          <p:attrName>style.rotation</p:attrName>
                                        </p:attrNameLst>
                                      </p:cBhvr>
                                      <p:tavLst>
                                        <p:tav tm="0">
                                          <p:val>
                                            <p:fltVal val="90"/>
                                          </p:val>
                                        </p:tav>
                                        <p:tav tm="100000">
                                          <p:val>
                                            <p:fltVal val="0"/>
                                          </p:val>
                                        </p:tav>
                                      </p:tavLst>
                                    </p:anim>
                                    <p:animEffect transition="in" filter="fade">
                                      <p:cBhvr>
                                        <p:cTn id="81" dur="1250"/>
                                        <p:tgtEl>
                                          <p:spTgt spid="12"/>
                                        </p:tgtEl>
                                      </p:cBhvr>
                                    </p:animEffect>
                                  </p:childTnLst>
                                </p:cTn>
                              </p:par>
                              <p:par>
                                <p:cTn id="82" presetID="31" presetClass="entr" presetSubtype="0" fill="hold" nodeType="withEffect">
                                  <p:stCondLst>
                                    <p:cond delay="50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250" fill="hold"/>
                                        <p:tgtEl>
                                          <p:spTgt spid="13"/>
                                        </p:tgtEl>
                                        <p:attrNameLst>
                                          <p:attrName>ppt_w</p:attrName>
                                        </p:attrNameLst>
                                      </p:cBhvr>
                                      <p:tavLst>
                                        <p:tav tm="0">
                                          <p:val>
                                            <p:fltVal val="0"/>
                                          </p:val>
                                        </p:tav>
                                        <p:tav tm="100000">
                                          <p:val>
                                            <p:strVal val="#ppt_w"/>
                                          </p:val>
                                        </p:tav>
                                      </p:tavLst>
                                    </p:anim>
                                    <p:anim calcmode="lin" valueType="num">
                                      <p:cBhvr>
                                        <p:cTn id="85" dur="1250" fill="hold"/>
                                        <p:tgtEl>
                                          <p:spTgt spid="13"/>
                                        </p:tgtEl>
                                        <p:attrNameLst>
                                          <p:attrName>ppt_h</p:attrName>
                                        </p:attrNameLst>
                                      </p:cBhvr>
                                      <p:tavLst>
                                        <p:tav tm="0">
                                          <p:val>
                                            <p:fltVal val="0"/>
                                          </p:val>
                                        </p:tav>
                                        <p:tav tm="100000">
                                          <p:val>
                                            <p:strVal val="#ppt_h"/>
                                          </p:val>
                                        </p:tav>
                                      </p:tavLst>
                                    </p:anim>
                                    <p:anim calcmode="lin" valueType="num">
                                      <p:cBhvr>
                                        <p:cTn id="86" dur="1250" fill="hold"/>
                                        <p:tgtEl>
                                          <p:spTgt spid="13"/>
                                        </p:tgtEl>
                                        <p:attrNameLst>
                                          <p:attrName>style.rotation</p:attrName>
                                        </p:attrNameLst>
                                      </p:cBhvr>
                                      <p:tavLst>
                                        <p:tav tm="0">
                                          <p:val>
                                            <p:fltVal val="90"/>
                                          </p:val>
                                        </p:tav>
                                        <p:tav tm="100000">
                                          <p:val>
                                            <p:fltVal val="0"/>
                                          </p:val>
                                        </p:tav>
                                      </p:tavLst>
                                    </p:anim>
                                    <p:animEffect transition="in" filter="fade">
                                      <p:cBhvr>
                                        <p:cTn id="87" dur="1250"/>
                                        <p:tgtEl>
                                          <p:spTgt spid="13"/>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250" fill="hold"/>
                                        <p:tgtEl>
                                          <p:spTgt spid="14"/>
                                        </p:tgtEl>
                                        <p:attrNameLst>
                                          <p:attrName>ppt_w</p:attrName>
                                        </p:attrNameLst>
                                      </p:cBhvr>
                                      <p:tavLst>
                                        <p:tav tm="0">
                                          <p:val>
                                            <p:fltVal val="0"/>
                                          </p:val>
                                        </p:tav>
                                        <p:tav tm="100000">
                                          <p:val>
                                            <p:strVal val="#ppt_w"/>
                                          </p:val>
                                        </p:tav>
                                      </p:tavLst>
                                    </p:anim>
                                    <p:anim calcmode="lin" valueType="num">
                                      <p:cBhvr>
                                        <p:cTn id="91" dur="1250" fill="hold"/>
                                        <p:tgtEl>
                                          <p:spTgt spid="14"/>
                                        </p:tgtEl>
                                        <p:attrNameLst>
                                          <p:attrName>ppt_h</p:attrName>
                                        </p:attrNameLst>
                                      </p:cBhvr>
                                      <p:tavLst>
                                        <p:tav tm="0">
                                          <p:val>
                                            <p:fltVal val="0"/>
                                          </p:val>
                                        </p:tav>
                                        <p:tav tm="100000">
                                          <p:val>
                                            <p:strVal val="#ppt_h"/>
                                          </p:val>
                                        </p:tav>
                                      </p:tavLst>
                                    </p:anim>
                                    <p:anim calcmode="lin" valueType="num">
                                      <p:cBhvr>
                                        <p:cTn id="92" dur="1250" fill="hold"/>
                                        <p:tgtEl>
                                          <p:spTgt spid="14"/>
                                        </p:tgtEl>
                                        <p:attrNameLst>
                                          <p:attrName>style.rotation</p:attrName>
                                        </p:attrNameLst>
                                      </p:cBhvr>
                                      <p:tavLst>
                                        <p:tav tm="0">
                                          <p:val>
                                            <p:fltVal val="90"/>
                                          </p:val>
                                        </p:tav>
                                        <p:tav tm="100000">
                                          <p:val>
                                            <p:fltVal val="0"/>
                                          </p:val>
                                        </p:tav>
                                      </p:tavLst>
                                    </p:anim>
                                    <p:animEffect transition="in" filter="fade">
                                      <p:cBhvr>
                                        <p:cTn id="93" dur="125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p:cTn id="96" dur="1250" fill="hold"/>
                                        <p:tgtEl>
                                          <p:spTgt spid="15"/>
                                        </p:tgtEl>
                                        <p:attrNameLst>
                                          <p:attrName>ppt_w</p:attrName>
                                        </p:attrNameLst>
                                      </p:cBhvr>
                                      <p:tavLst>
                                        <p:tav tm="0">
                                          <p:val>
                                            <p:fltVal val="0"/>
                                          </p:val>
                                        </p:tav>
                                        <p:tav tm="100000">
                                          <p:val>
                                            <p:strVal val="#ppt_w"/>
                                          </p:val>
                                        </p:tav>
                                      </p:tavLst>
                                    </p:anim>
                                    <p:anim calcmode="lin" valueType="num">
                                      <p:cBhvr>
                                        <p:cTn id="97" dur="1250" fill="hold"/>
                                        <p:tgtEl>
                                          <p:spTgt spid="15"/>
                                        </p:tgtEl>
                                        <p:attrNameLst>
                                          <p:attrName>ppt_h</p:attrName>
                                        </p:attrNameLst>
                                      </p:cBhvr>
                                      <p:tavLst>
                                        <p:tav tm="0">
                                          <p:val>
                                            <p:fltVal val="0"/>
                                          </p:val>
                                        </p:tav>
                                        <p:tav tm="100000">
                                          <p:val>
                                            <p:strVal val="#ppt_h"/>
                                          </p:val>
                                        </p:tav>
                                      </p:tavLst>
                                    </p:anim>
                                    <p:anim calcmode="lin" valueType="num">
                                      <p:cBhvr>
                                        <p:cTn id="98" dur="1250" fill="hold"/>
                                        <p:tgtEl>
                                          <p:spTgt spid="15"/>
                                        </p:tgtEl>
                                        <p:attrNameLst>
                                          <p:attrName>style.rotation</p:attrName>
                                        </p:attrNameLst>
                                      </p:cBhvr>
                                      <p:tavLst>
                                        <p:tav tm="0">
                                          <p:val>
                                            <p:fltVal val="90"/>
                                          </p:val>
                                        </p:tav>
                                        <p:tav tm="100000">
                                          <p:val>
                                            <p:fltVal val="0"/>
                                          </p:val>
                                        </p:tav>
                                      </p:tavLst>
                                    </p:anim>
                                    <p:animEffect transition="in" filter="fade">
                                      <p:cBhvr>
                                        <p:cTn id="99" dur="1250"/>
                                        <p:tgtEl>
                                          <p:spTgt spid="1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250" fill="hold"/>
                                        <p:tgtEl>
                                          <p:spTgt spid="16"/>
                                        </p:tgtEl>
                                        <p:attrNameLst>
                                          <p:attrName>ppt_w</p:attrName>
                                        </p:attrNameLst>
                                      </p:cBhvr>
                                      <p:tavLst>
                                        <p:tav tm="0">
                                          <p:val>
                                            <p:fltVal val="0"/>
                                          </p:val>
                                        </p:tav>
                                        <p:tav tm="100000">
                                          <p:val>
                                            <p:strVal val="#ppt_w"/>
                                          </p:val>
                                        </p:tav>
                                      </p:tavLst>
                                    </p:anim>
                                    <p:anim calcmode="lin" valueType="num">
                                      <p:cBhvr>
                                        <p:cTn id="103" dur="1250" fill="hold"/>
                                        <p:tgtEl>
                                          <p:spTgt spid="16"/>
                                        </p:tgtEl>
                                        <p:attrNameLst>
                                          <p:attrName>ppt_h</p:attrName>
                                        </p:attrNameLst>
                                      </p:cBhvr>
                                      <p:tavLst>
                                        <p:tav tm="0">
                                          <p:val>
                                            <p:fltVal val="0"/>
                                          </p:val>
                                        </p:tav>
                                        <p:tav tm="100000">
                                          <p:val>
                                            <p:strVal val="#ppt_h"/>
                                          </p:val>
                                        </p:tav>
                                      </p:tavLst>
                                    </p:anim>
                                    <p:anim calcmode="lin" valueType="num">
                                      <p:cBhvr>
                                        <p:cTn id="104" dur="1250" fill="hold"/>
                                        <p:tgtEl>
                                          <p:spTgt spid="16"/>
                                        </p:tgtEl>
                                        <p:attrNameLst>
                                          <p:attrName>style.rotation</p:attrName>
                                        </p:attrNameLst>
                                      </p:cBhvr>
                                      <p:tavLst>
                                        <p:tav tm="0">
                                          <p:val>
                                            <p:fltVal val="90"/>
                                          </p:val>
                                        </p:tav>
                                        <p:tav tm="100000">
                                          <p:val>
                                            <p:fltVal val="0"/>
                                          </p:val>
                                        </p:tav>
                                      </p:tavLst>
                                    </p:anim>
                                    <p:animEffect transition="in" filter="fade">
                                      <p:cBhvr>
                                        <p:cTn id="105" dur="125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7"/>
                                        </p:tgtEl>
                                        <p:attrNameLst>
                                          <p:attrName>style.visibility</p:attrName>
                                        </p:attrNameLst>
                                      </p:cBhvr>
                                      <p:to>
                                        <p:strVal val="visible"/>
                                      </p:to>
                                    </p:set>
                                    <p:anim calcmode="lin" valueType="num">
                                      <p:cBhvr>
                                        <p:cTn id="108" dur="1250" fill="hold"/>
                                        <p:tgtEl>
                                          <p:spTgt spid="17"/>
                                        </p:tgtEl>
                                        <p:attrNameLst>
                                          <p:attrName>ppt_w</p:attrName>
                                        </p:attrNameLst>
                                      </p:cBhvr>
                                      <p:tavLst>
                                        <p:tav tm="0">
                                          <p:val>
                                            <p:fltVal val="0"/>
                                          </p:val>
                                        </p:tav>
                                        <p:tav tm="100000">
                                          <p:val>
                                            <p:strVal val="#ppt_w"/>
                                          </p:val>
                                        </p:tav>
                                      </p:tavLst>
                                    </p:anim>
                                    <p:anim calcmode="lin" valueType="num">
                                      <p:cBhvr>
                                        <p:cTn id="109" dur="1250" fill="hold"/>
                                        <p:tgtEl>
                                          <p:spTgt spid="17"/>
                                        </p:tgtEl>
                                        <p:attrNameLst>
                                          <p:attrName>ppt_h</p:attrName>
                                        </p:attrNameLst>
                                      </p:cBhvr>
                                      <p:tavLst>
                                        <p:tav tm="0">
                                          <p:val>
                                            <p:fltVal val="0"/>
                                          </p:val>
                                        </p:tav>
                                        <p:tav tm="100000">
                                          <p:val>
                                            <p:strVal val="#ppt_h"/>
                                          </p:val>
                                        </p:tav>
                                      </p:tavLst>
                                    </p:anim>
                                    <p:anim calcmode="lin" valueType="num">
                                      <p:cBhvr>
                                        <p:cTn id="110" dur="1250" fill="hold"/>
                                        <p:tgtEl>
                                          <p:spTgt spid="17"/>
                                        </p:tgtEl>
                                        <p:attrNameLst>
                                          <p:attrName>style.rotation</p:attrName>
                                        </p:attrNameLst>
                                      </p:cBhvr>
                                      <p:tavLst>
                                        <p:tav tm="0">
                                          <p:val>
                                            <p:fltVal val="90"/>
                                          </p:val>
                                        </p:tav>
                                        <p:tav tm="100000">
                                          <p:val>
                                            <p:fltVal val="0"/>
                                          </p:val>
                                        </p:tav>
                                      </p:tavLst>
                                    </p:anim>
                                    <p:animEffect transition="in" filter="fade">
                                      <p:cBhvr>
                                        <p:cTn id="111" dur="1250"/>
                                        <p:tgtEl>
                                          <p:spTgt spid="1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250" fill="hold"/>
                                        <p:tgtEl>
                                          <p:spTgt spid="18"/>
                                        </p:tgtEl>
                                        <p:attrNameLst>
                                          <p:attrName>ppt_w</p:attrName>
                                        </p:attrNameLst>
                                      </p:cBhvr>
                                      <p:tavLst>
                                        <p:tav tm="0">
                                          <p:val>
                                            <p:fltVal val="0"/>
                                          </p:val>
                                        </p:tav>
                                        <p:tav tm="100000">
                                          <p:val>
                                            <p:strVal val="#ppt_w"/>
                                          </p:val>
                                        </p:tav>
                                      </p:tavLst>
                                    </p:anim>
                                    <p:anim calcmode="lin" valueType="num">
                                      <p:cBhvr>
                                        <p:cTn id="115" dur="1250" fill="hold"/>
                                        <p:tgtEl>
                                          <p:spTgt spid="18"/>
                                        </p:tgtEl>
                                        <p:attrNameLst>
                                          <p:attrName>ppt_h</p:attrName>
                                        </p:attrNameLst>
                                      </p:cBhvr>
                                      <p:tavLst>
                                        <p:tav tm="0">
                                          <p:val>
                                            <p:fltVal val="0"/>
                                          </p:val>
                                        </p:tav>
                                        <p:tav tm="100000">
                                          <p:val>
                                            <p:strVal val="#ppt_h"/>
                                          </p:val>
                                        </p:tav>
                                      </p:tavLst>
                                    </p:anim>
                                    <p:anim calcmode="lin" valueType="num">
                                      <p:cBhvr>
                                        <p:cTn id="116" dur="1250" fill="hold"/>
                                        <p:tgtEl>
                                          <p:spTgt spid="18"/>
                                        </p:tgtEl>
                                        <p:attrNameLst>
                                          <p:attrName>style.rotation</p:attrName>
                                        </p:attrNameLst>
                                      </p:cBhvr>
                                      <p:tavLst>
                                        <p:tav tm="0">
                                          <p:val>
                                            <p:fltVal val="90"/>
                                          </p:val>
                                        </p:tav>
                                        <p:tav tm="100000">
                                          <p:val>
                                            <p:fltVal val="0"/>
                                          </p:val>
                                        </p:tav>
                                      </p:tavLst>
                                    </p:anim>
                                    <p:animEffect transition="in" filter="fade">
                                      <p:cBhvr>
                                        <p:cTn id="117" dur="1250"/>
                                        <p:tgtEl>
                                          <p:spTgt spid="1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1250" fill="hold"/>
                                        <p:tgtEl>
                                          <p:spTgt spid="19"/>
                                        </p:tgtEl>
                                        <p:attrNameLst>
                                          <p:attrName>ppt_w</p:attrName>
                                        </p:attrNameLst>
                                      </p:cBhvr>
                                      <p:tavLst>
                                        <p:tav tm="0">
                                          <p:val>
                                            <p:fltVal val="0"/>
                                          </p:val>
                                        </p:tav>
                                        <p:tav tm="100000">
                                          <p:val>
                                            <p:strVal val="#ppt_w"/>
                                          </p:val>
                                        </p:tav>
                                      </p:tavLst>
                                    </p:anim>
                                    <p:anim calcmode="lin" valueType="num">
                                      <p:cBhvr>
                                        <p:cTn id="121" dur="1250" fill="hold"/>
                                        <p:tgtEl>
                                          <p:spTgt spid="19"/>
                                        </p:tgtEl>
                                        <p:attrNameLst>
                                          <p:attrName>ppt_h</p:attrName>
                                        </p:attrNameLst>
                                      </p:cBhvr>
                                      <p:tavLst>
                                        <p:tav tm="0">
                                          <p:val>
                                            <p:fltVal val="0"/>
                                          </p:val>
                                        </p:tav>
                                        <p:tav tm="100000">
                                          <p:val>
                                            <p:strVal val="#ppt_h"/>
                                          </p:val>
                                        </p:tav>
                                      </p:tavLst>
                                    </p:anim>
                                    <p:anim calcmode="lin" valueType="num">
                                      <p:cBhvr>
                                        <p:cTn id="122" dur="1250" fill="hold"/>
                                        <p:tgtEl>
                                          <p:spTgt spid="19"/>
                                        </p:tgtEl>
                                        <p:attrNameLst>
                                          <p:attrName>style.rotation</p:attrName>
                                        </p:attrNameLst>
                                      </p:cBhvr>
                                      <p:tavLst>
                                        <p:tav tm="0">
                                          <p:val>
                                            <p:fltVal val="90"/>
                                          </p:val>
                                        </p:tav>
                                        <p:tav tm="100000">
                                          <p:val>
                                            <p:fltVal val="0"/>
                                          </p:val>
                                        </p:tav>
                                      </p:tavLst>
                                    </p:anim>
                                    <p:animEffect transition="in" filter="fade">
                                      <p:cBhvr>
                                        <p:cTn id="123" dur="1250"/>
                                        <p:tgtEl>
                                          <p:spTgt spid="19"/>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1250" fill="hold"/>
                                        <p:tgtEl>
                                          <p:spTgt spid="20"/>
                                        </p:tgtEl>
                                        <p:attrNameLst>
                                          <p:attrName>ppt_w</p:attrName>
                                        </p:attrNameLst>
                                      </p:cBhvr>
                                      <p:tavLst>
                                        <p:tav tm="0">
                                          <p:val>
                                            <p:fltVal val="0"/>
                                          </p:val>
                                        </p:tav>
                                        <p:tav tm="100000">
                                          <p:val>
                                            <p:strVal val="#ppt_w"/>
                                          </p:val>
                                        </p:tav>
                                      </p:tavLst>
                                    </p:anim>
                                    <p:anim calcmode="lin" valueType="num">
                                      <p:cBhvr>
                                        <p:cTn id="127" dur="1250" fill="hold"/>
                                        <p:tgtEl>
                                          <p:spTgt spid="20"/>
                                        </p:tgtEl>
                                        <p:attrNameLst>
                                          <p:attrName>ppt_h</p:attrName>
                                        </p:attrNameLst>
                                      </p:cBhvr>
                                      <p:tavLst>
                                        <p:tav tm="0">
                                          <p:val>
                                            <p:fltVal val="0"/>
                                          </p:val>
                                        </p:tav>
                                        <p:tav tm="100000">
                                          <p:val>
                                            <p:strVal val="#ppt_h"/>
                                          </p:val>
                                        </p:tav>
                                      </p:tavLst>
                                    </p:anim>
                                    <p:anim calcmode="lin" valueType="num">
                                      <p:cBhvr>
                                        <p:cTn id="128" dur="1250" fill="hold"/>
                                        <p:tgtEl>
                                          <p:spTgt spid="20"/>
                                        </p:tgtEl>
                                        <p:attrNameLst>
                                          <p:attrName>style.rotation</p:attrName>
                                        </p:attrNameLst>
                                      </p:cBhvr>
                                      <p:tavLst>
                                        <p:tav tm="0">
                                          <p:val>
                                            <p:fltVal val="90"/>
                                          </p:val>
                                        </p:tav>
                                        <p:tav tm="100000">
                                          <p:val>
                                            <p:fltVal val="0"/>
                                          </p:val>
                                        </p:tav>
                                      </p:tavLst>
                                    </p:anim>
                                    <p:animEffect transition="in" filter="fade">
                                      <p:cBhvr>
                                        <p:cTn id="129" dur="1250"/>
                                        <p:tgtEl>
                                          <p:spTgt spid="20"/>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1"/>
                                        </p:tgtEl>
                                        <p:attrNameLst>
                                          <p:attrName>style.visibility</p:attrName>
                                        </p:attrNameLst>
                                      </p:cBhvr>
                                      <p:to>
                                        <p:strVal val="visible"/>
                                      </p:to>
                                    </p:set>
                                    <p:anim calcmode="lin" valueType="num">
                                      <p:cBhvr>
                                        <p:cTn id="132" dur="1250" fill="hold"/>
                                        <p:tgtEl>
                                          <p:spTgt spid="21"/>
                                        </p:tgtEl>
                                        <p:attrNameLst>
                                          <p:attrName>ppt_w</p:attrName>
                                        </p:attrNameLst>
                                      </p:cBhvr>
                                      <p:tavLst>
                                        <p:tav tm="0">
                                          <p:val>
                                            <p:fltVal val="0"/>
                                          </p:val>
                                        </p:tav>
                                        <p:tav tm="100000">
                                          <p:val>
                                            <p:strVal val="#ppt_w"/>
                                          </p:val>
                                        </p:tav>
                                      </p:tavLst>
                                    </p:anim>
                                    <p:anim calcmode="lin" valueType="num">
                                      <p:cBhvr>
                                        <p:cTn id="133" dur="1250" fill="hold"/>
                                        <p:tgtEl>
                                          <p:spTgt spid="21"/>
                                        </p:tgtEl>
                                        <p:attrNameLst>
                                          <p:attrName>ppt_h</p:attrName>
                                        </p:attrNameLst>
                                      </p:cBhvr>
                                      <p:tavLst>
                                        <p:tav tm="0">
                                          <p:val>
                                            <p:fltVal val="0"/>
                                          </p:val>
                                        </p:tav>
                                        <p:tav tm="100000">
                                          <p:val>
                                            <p:strVal val="#ppt_h"/>
                                          </p:val>
                                        </p:tav>
                                      </p:tavLst>
                                    </p:anim>
                                    <p:anim calcmode="lin" valueType="num">
                                      <p:cBhvr>
                                        <p:cTn id="134" dur="1250" fill="hold"/>
                                        <p:tgtEl>
                                          <p:spTgt spid="21"/>
                                        </p:tgtEl>
                                        <p:attrNameLst>
                                          <p:attrName>style.rotation</p:attrName>
                                        </p:attrNameLst>
                                      </p:cBhvr>
                                      <p:tavLst>
                                        <p:tav tm="0">
                                          <p:val>
                                            <p:fltVal val="90"/>
                                          </p:val>
                                        </p:tav>
                                        <p:tav tm="100000">
                                          <p:val>
                                            <p:fltVal val="0"/>
                                          </p:val>
                                        </p:tav>
                                      </p:tavLst>
                                    </p:anim>
                                    <p:animEffect transition="in" filter="fade">
                                      <p:cBhvr>
                                        <p:cTn id="135" dur="1250"/>
                                        <p:tgtEl>
                                          <p:spTgt spid="21"/>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2"/>
                                        </p:tgtEl>
                                        <p:attrNameLst>
                                          <p:attrName>style.visibility</p:attrName>
                                        </p:attrNameLst>
                                      </p:cBhvr>
                                      <p:to>
                                        <p:strVal val="visible"/>
                                      </p:to>
                                    </p:set>
                                    <p:anim calcmode="lin" valueType="num">
                                      <p:cBhvr>
                                        <p:cTn id="138" dur="1250" fill="hold"/>
                                        <p:tgtEl>
                                          <p:spTgt spid="22"/>
                                        </p:tgtEl>
                                        <p:attrNameLst>
                                          <p:attrName>ppt_w</p:attrName>
                                        </p:attrNameLst>
                                      </p:cBhvr>
                                      <p:tavLst>
                                        <p:tav tm="0">
                                          <p:val>
                                            <p:fltVal val="0"/>
                                          </p:val>
                                        </p:tav>
                                        <p:tav tm="100000">
                                          <p:val>
                                            <p:strVal val="#ppt_w"/>
                                          </p:val>
                                        </p:tav>
                                      </p:tavLst>
                                    </p:anim>
                                    <p:anim calcmode="lin" valueType="num">
                                      <p:cBhvr>
                                        <p:cTn id="139" dur="1250" fill="hold"/>
                                        <p:tgtEl>
                                          <p:spTgt spid="22"/>
                                        </p:tgtEl>
                                        <p:attrNameLst>
                                          <p:attrName>ppt_h</p:attrName>
                                        </p:attrNameLst>
                                      </p:cBhvr>
                                      <p:tavLst>
                                        <p:tav tm="0">
                                          <p:val>
                                            <p:fltVal val="0"/>
                                          </p:val>
                                        </p:tav>
                                        <p:tav tm="100000">
                                          <p:val>
                                            <p:strVal val="#ppt_h"/>
                                          </p:val>
                                        </p:tav>
                                      </p:tavLst>
                                    </p:anim>
                                    <p:anim calcmode="lin" valueType="num">
                                      <p:cBhvr>
                                        <p:cTn id="140" dur="1250" fill="hold"/>
                                        <p:tgtEl>
                                          <p:spTgt spid="22"/>
                                        </p:tgtEl>
                                        <p:attrNameLst>
                                          <p:attrName>style.rotation</p:attrName>
                                        </p:attrNameLst>
                                      </p:cBhvr>
                                      <p:tavLst>
                                        <p:tav tm="0">
                                          <p:val>
                                            <p:fltVal val="90"/>
                                          </p:val>
                                        </p:tav>
                                        <p:tav tm="100000">
                                          <p:val>
                                            <p:fltVal val="0"/>
                                          </p:val>
                                        </p:tav>
                                      </p:tavLst>
                                    </p:anim>
                                    <p:animEffect transition="in" filter="fade">
                                      <p:cBhvr>
                                        <p:cTn id="141" dur="1250"/>
                                        <p:tgtEl>
                                          <p:spTgt spid="22"/>
                                        </p:tgtEl>
                                      </p:cBhvr>
                                    </p:animEffect>
                                  </p:childTnLst>
                                </p:cTn>
                              </p:par>
                              <p:par>
                                <p:cTn id="142" presetID="31" presetClass="entr" presetSubtype="0" fill="hold" nodeType="withEffect">
                                  <p:stCondLst>
                                    <p:cond delay="50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1250" fill="hold"/>
                                        <p:tgtEl>
                                          <p:spTgt spid="23"/>
                                        </p:tgtEl>
                                        <p:attrNameLst>
                                          <p:attrName>ppt_w</p:attrName>
                                        </p:attrNameLst>
                                      </p:cBhvr>
                                      <p:tavLst>
                                        <p:tav tm="0">
                                          <p:val>
                                            <p:fltVal val="0"/>
                                          </p:val>
                                        </p:tav>
                                        <p:tav tm="100000">
                                          <p:val>
                                            <p:strVal val="#ppt_w"/>
                                          </p:val>
                                        </p:tav>
                                      </p:tavLst>
                                    </p:anim>
                                    <p:anim calcmode="lin" valueType="num">
                                      <p:cBhvr>
                                        <p:cTn id="145" dur="1250" fill="hold"/>
                                        <p:tgtEl>
                                          <p:spTgt spid="23"/>
                                        </p:tgtEl>
                                        <p:attrNameLst>
                                          <p:attrName>ppt_h</p:attrName>
                                        </p:attrNameLst>
                                      </p:cBhvr>
                                      <p:tavLst>
                                        <p:tav tm="0">
                                          <p:val>
                                            <p:fltVal val="0"/>
                                          </p:val>
                                        </p:tav>
                                        <p:tav tm="100000">
                                          <p:val>
                                            <p:strVal val="#ppt_h"/>
                                          </p:val>
                                        </p:tav>
                                      </p:tavLst>
                                    </p:anim>
                                    <p:anim calcmode="lin" valueType="num">
                                      <p:cBhvr>
                                        <p:cTn id="146" dur="1250" fill="hold"/>
                                        <p:tgtEl>
                                          <p:spTgt spid="23"/>
                                        </p:tgtEl>
                                        <p:attrNameLst>
                                          <p:attrName>style.rotation</p:attrName>
                                        </p:attrNameLst>
                                      </p:cBhvr>
                                      <p:tavLst>
                                        <p:tav tm="0">
                                          <p:val>
                                            <p:fltVal val="90"/>
                                          </p:val>
                                        </p:tav>
                                        <p:tav tm="100000">
                                          <p:val>
                                            <p:fltVal val="0"/>
                                          </p:val>
                                        </p:tav>
                                      </p:tavLst>
                                    </p:anim>
                                    <p:animEffect transition="in" filter="fade">
                                      <p:cBhvr>
                                        <p:cTn id="147" dur="1250"/>
                                        <p:tgtEl>
                                          <p:spTgt spid="23"/>
                                        </p:tgtEl>
                                      </p:cBhvr>
                                    </p:animEffect>
                                  </p:childTnLst>
                                </p:cTn>
                              </p:par>
                              <p:par>
                                <p:cTn id="148" presetID="31" presetClass="entr" presetSubtype="0" fill="hold" nodeType="withEffect">
                                  <p:stCondLst>
                                    <p:cond delay="500"/>
                                  </p:stCondLst>
                                  <p:childTnLst>
                                    <p:set>
                                      <p:cBhvr>
                                        <p:cTn id="149" dur="1" fill="hold">
                                          <p:stCondLst>
                                            <p:cond delay="0"/>
                                          </p:stCondLst>
                                        </p:cTn>
                                        <p:tgtEl>
                                          <p:spTgt spid="29"/>
                                        </p:tgtEl>
                                        <p:attrNameLst>
                                          <p:attrName>style.visibility</p:attrName>
                                        </p:attrNameLst>
                                      </p:cBhvr>
                                      <p:to>
                                        <p:strVal val="visible"/>
                                      </p:to>
                                    </p:set>
                                    <p:anim calcmode="lin" valueType="num">
                                      <p:cBhvr>
                                        <p:cTn id="150" dur="1250" fill="hold"/>
                                        <p:tgtEl>
                                          <p:spTgt spid="29"/>
                                        </p:tgtEl>
                                        <p:attrNameLst>
                                          <p:attrName>ppt_w</p:attrName>
                                        </p:attrNameLst>
                                      </p:cBhvr>
                                      <p:tavLst>
                                        <p:tav tm="0">
                                          <p:val>
                                            <p:fltVal val="0"/>
                                          </p:val>
                                        </p:tav>
                                        <p:tav tm="100000">
                                          <p:val>
                                            <p:strVal val="#ppt_w"/>
                                          </p:val>
                                        </p:tav>
                                      </p:tavLst>
                                    </p:anim>
                                    <p:anim calcmode="lin" valueType="num">
                                      <p:cBhvr>
                                        <p:cTn id="151" dur="1250" fill="hold"/>
                                        <p:tgtEl>
                                          <p:spTgt spid="29"/>
                                        </p:tgtEl>
                                        <p:attrNameLst>
                                          <p:attrName>ppt_h</p:attrName>
                                        </p:attrNameLst>
                                      </p:cBhvr>
                                      <p:tavLst>
                                        <p:tav tm="0">
                                          <p:val>
                                            <p:fltVal val="0"/>
                                          </p:val>
                                        </p:tav>
                                        <p:tav tm="100000">
                                          <p:val>
                                            <p:strVal val="#ppt_h"/>
                                          </p:val>
                                        </p:tav>
                                      </p:tavLst>
                                    </p:anim>
                                    <p:anim calcmode="lin" valueType="num">
                                      <p:cBhvr>
                                        <p:cTn id="152" dur="1250" fill="hold"/>
                                        <p:tgtEl>
                                          <p:spTgt spid="29"/>
                                        </p:tgtEl>
                                        <p:attrNameLst>
                                          <p:attrName>style.rotation</p:attrName>
                                        </p:attrNameLst>
                                      </p:cBhvr>
                                      <p:tavLst>
                                        <p:tav tm="0">
                                          <p:val>
                                            <p:fltVal val="90"/>
                                          </p:val>
                                        </p:tav>
                                        <p:tav tm="100000">
                                          <p:val>
                                            <p:fltVal val="0"/>
                                          </p:val>
                                        </p:tav>
                                      </p:tavLst>
                                    </p:anim>
                                    <p:animEffect transition="in" filter="fade">
                                      <p:cBhvr>
                                        <p:cTn id="153" dur="1250"/>
                                        <p:tgtEl>
                                          <p:spTgt spid="29"/>
                                        </p:tgtEl>
                                      </p:cBhvr>
                                    </p:animEffect>
                                  </p:childTnLst>
                                </p:cTn>
                              </p:par>
                              <p:par>
                                <p:cTn id="154" presetID="31" presetClass="entr" presetSubtype="0" fill="hold" nodeType="withEffect">
                                  <p:stCondLst>
                                    <p:cond delay="500"/>
                                  </p:stCondLst>
                                  <p:childTnLst>
                                    <p:set>
                                      <p:cBhvr>
                                        <p:cTn id="155" dur="1" fill="hold">
                                          <p:stCondLst>
                                            <p:cond delay="0"/>
                                          </p:stCondLst>
                                        </p:cTn>
                                        <p:tgtEl>
                                          <p:spTgt spid="30"/>
                                        </p:tgtEl>
                                        <p:attrNameLst>
                                          <p:attrName>style.visibility</p:attrName>
                                        </p:attrNameLst>
                                      </p:cBhvr>
                                      <p:to>
                                        <p:strVal val="visible"/>
                                      </p:to>
                                    </p:set>
                                    <p:anim calcmode="lin" valueType="num">
                                      <p:cBhvr>
                                        <p:cTn id="156" dur="1250" fill="hold"/>
                                        <p:tgtEl>
                                          <p:spTgt spid="30"/>
                                        </p:tgtEl>
                                        <p:attrNameLst>
                                          <p:attrName>ppt_w</p:attrName>
                                        </p:attrNameLst>
                                      </p:cBhvr>
                                      <p:tavLst>
                                        <p:tav tm="0">
                                          <p:val>
                                            <p:fltVal val="0"/>
                                          </p:val>
                                        </p:tav>
                                        <p:tav tm="100000">
                                          <p:val>
                                            <p:strVal val="#ppt_w"/>
                                          </p:val>
                                        </p:tav>
                                      </p:tavLst>
                                    </p:anim>
                                    <p:anim calcmode="lin" valueType="num">
                                      <p:cBhvr>
                                        <p:cTn id="157" dur="1250" fill="hold"/>
                                        <p:tgtEl>
                                          <p:spTgt spid="30"/>
                                        </p:tgtEl>
                                        <p:attrNameLst>
                                          <p:attrName>ppt_h</p:attrName>
                                        </p:attrNameLst>
                                      </p:cBhvr>
                                      <p:tavLst>
                                        <p:tav tm="0">
                                          <p:val>
                                            <p:fltVal val="0"/>
                                          </p:val>
                                        </p:tav>
                                        <p:tav tm="100000">
                                          <p:val>
                                            <p:strVal val="#ppt_h"/>
                                          </p:val>
                                        </p:tav>
                                      </p:tavLst>
                                    </p:anim>
                                    <p:anim calcmode="lin" valueType="num">
                                      <p:cBhvr>
                                        <p:cTn id="158" dur="1250" fill="hold"/>
                                        <p:tgtEl>
                                          <p:spTgt spid="30"/>
                                        </p:tgtEl>
                                        <p:attrNameLst>
                                          <p:attrName>style.rotation</p:attrName>
                                        </p:attrNameLst>
                                      </p:cBhvr>
                                      <p:tavLst>
                                        <p:tav tm="0">
                                          <p:val>
                                            <p:fltVal val="90"/>
                                          </p:val>
                                        </p:tav>
                                        <p:tav tm="100000">
                                          <p:val>
                                            <p:fltVal val="0"/>
                                          </p:val>
                                        </p:tav>
                                      </p:tavLst>
                                    </p:anim>
                                    <p:animEffect transition="in" filter="fade">
                                      <p:cBhvr>
                                        <p:cTn id="159" dur="1250"/>
                                        <p:tgtEl>
                                          <p:spTgt spid="30"/>
                                        </p:tgtEl>
                                      </p:cBhvr>
                                    </p:animEffect>
                                  </p:childTnLst>
                                </p:cTn>
                              </p:par>
                              <p:par>
                                <p:cTn id="160" presetID="31" presetClass="entr" presetSubtype="0" fill="hold" nodeType="withEffect">
                                  <p:stCondLst>
                                    <p:cond delay="500"/>
                                  </p:stCondLst>
                                  <p:childTnLst>
                                    <p:set>
                                      <p:cBhvr>
                                        <p:cTn id="161" dur="1" fill="hold">
                                          <p:stCondLst>
                                            <p:cond delay="0"/>
                                          </p:stCondLst>
                                        </p:cTn>
                                        <p:tgtEl>
                                          <p:spTgt spid="31"/>
                                        </p:tgtEl>
                                        <p:attrNameLst>
                                          <p:attrName>style.visibility</p:attrName>
                                        </p:attrNameLst>
                                      </p:cBhvr>
                                      <p:to>
                                        <p:strVal val="visible"/>
                                      </p:to>
                                    </p:set>
                                    <p:anim calcmode="lin" valueType="num">
                                      <p:cBhvr>
                                        <p:cTn id="162" dur="1250" fill="hold"/>
                                        <p:tgtEl>
                                          <p:spTgt spid="31"/>
                                        </p:tgtEl>
                                        <p:attrNameLst>
                                          <p:attrName>ppt_w</p:attrName>
                                        </p:attrNameLst>
                                      </p:cBhvr>
                                      <p:tavLst>
                                        <p:tav tm="0">
                                          <p:val>
                                            <p:fltVal val="0"/>
                                          </p:val>
                                        </p:tav>
                                        <p:tav tm="100000">
                                          <p:val>
                                            <p:strVal val="#ppt_w"/>
                                          </p:val>
                                        </p:tav>
                                      </p:tavLst>
                                    </p:anim>
                                    <p:anim calcmode="lin" valueType="num">
                                      <p:cBhvr>
                                        <p:cTn id="163" dur="1250" fill="hold"/>
                                        <p:tgtEl>
                                          <p:spTgt spid="31"/>
                                        </p:tgtEl>
                                        <p:attrNameLst>
                                          <p:attrName>ppt_h</p:attrName>
                                        </p:attrNameLst>
                                      </p:cBhvr>
                                      <p:tavLst>
                                        <p:tav tm="0">
                                          <p:val>
                                            <p:fltVal val="0"/>
                                          </p:val>
                                        </p:tav>
                                        <p:tav tm="100000">
                                          <p:val>
                                            <p:strVal val="#ppt_h"/>
                                          </p:val>
                                        </p:tav>
                                      </p:tavLst>
                                    </p:anim>
                                    <p:anim calcmode="lin" valueType="num">
                                      <p:cBhvr>
                                        <p:cTn id="164" dur="1250" fill="hold"/>
                                        <p:tgtEl>
                                          <p:spTgt spid="31"/>
                                        </p:tgtEl>
                                        <p:attrNameLst>
                                          <p:attrName>style.rotation</p:attrName>
                                        </p:attrNameLst>
                                      </p:cBhvr>
                                      <p:tavLst>
                                        <p:tav tm="0">
                                          <p:val>
                                            <p:fltVal val="90"/>
                                          </p:val>
                                        </p:tav>
                                        <p:tav tm="100000">
                                          <p:val>
                                            <p:fltVal val="0"/>
                                          </p:val>
                                        </p:tav>
                                      </p:tavLst>
                                    </p:anim>
                                    <p:animEffect transition="in" filter="fade">
                                      <p:cBhvr>
                                        <p:cTn id="165" dur="1250"/>
                                        <p:tgtEl>
                                          <p:spTgt spid="31"/>
                                        </p:tgtEl>
                                      </p:cBhvr>
                                    </p:animEffect>
                                  </p:childTnLst>
                                </p:cTn>
                              </p:par>
                              <p:par>
                                <p:cTn id="166" presetID="31" presetClass="entr" presetSubtype="0" fill="hold" nodeType="withEffect">
                                  <p:stCondLst>
                                    <p:cond delay="500"/>
                                  </p:stCondLst>
                                  <p:childTnLst>
                                    <p:set>
                                      <p:cBhvr>
                                        <p:cTn id="167" dur="1" fill="hold">
                                          <p:stCondLst>
                                            <p:cond delay="0"/>
                                          </p:stCondLst>
                                        </p:cTn>
                                        <p:tgtEl>
                                          <p:spTgt spid="32"/>
                                        </p:tgtEl>
                                        <p:attrNameLst>
                                          <p:attrName>style.visibility</p:attrName>
                                        </p:attrNameLst>
                                      </p:cBhvr>
                                      <p:to>
                                        <p:strVal val="visible"/>
                                      </p:to>
                                    </p:set>
                                    <p:anim calcmode="lin" valueType="num">
                                      <p:cBhvr>
                                        <p:cTn id="168" dur="1250" fill="hold"/>
                                        <p:tgtEl>
                                          <p:spTgt spid="32"/>
                                        </p:tgtEl>
                                        <p:attrNameLst>
                                          <p:attrName>ppt_w</p:attrName>
                                        </p:attrNameLst>
                                      </p:cBhvr>
                                      <p:tavLst>
                                        <p:tav tm="0">
                                          <p:val>
                                            <p:fltVal val="0"/>
                                          </p:val>
                                        </p:tav>
                                        <p:tav tm="100000">
                                          <p:val>
                                            <p:strVal val="#ppt_w"/>
                                          </p:val>
                                        </p:tav>
                                      </p:tavLst>
                                    </p:anim>
                                    <p:anim calcmode="lin" valueType="num">
                                      <p:cBhvr>
                                        <p:cTn id="169" dur="1250" fill="hold"/>
                                        <p:tgtEl>
                                          <p:spTgt spid="32"/>
                                        </p:tgtEl>
                                        <p:attrNameLst>
                                          <p:attrName>ppt_h</p:attrName>
                                        </p:attrNameLst>
                                      </p:cBhvr>
                                      <p:tavLst>
                                        <p:tav tm="0">
                                          <p:val>
                                            <p:fltVal val="0"/>
                                          </p:val>
                                        </p:tav>
                                        <p:tav tm="100000">
                                          <p:val>
                                            <p:strVal val="#ppt_h"/>
                                          </p:val>
                                        </p:tav>
                                      </p:tavLst>
                                    </p:anim>
                                    <p:anim calcmode="lin" valueType="num">
                                      <p:cBhvr>
                                        <p:cTn id="170" dur="1250" fill="hold"/>
                                        <p:tgtEl>
                                          <p:spTgt spid="32"/>
                                        </p:tgtEl>
                                        <p:attrNameLst>
                                          <p:attrName>style.rotation</p:attrName>
                                        </p:attrNameLst>
                                      </p:cBhvr>
                                      <p:tavLst>
                                        <p:tav tm="0">
                                          <p:val>
                                            <p:fltVal val="90"/>
                                          </p:val>
                                        </p:tav>
                                        <p:tav tm="100000">
                                          <p:val>
                                            <p:fltVal val="0"/>
                                          </p:val>
                                        </p:tav>
                                      </p:tavLst>
                                    </p:anim>
                                    <p:animEffect transition="in" filter="fade">
                                      <p:cBhvr>
                                        <p:cTn id="171" dur="1250"/>
                                        <p:tgtEl>
                                          <p:spTgt spid="32"/>
                                        </p:tgtEl>
                                      </p:cBhvr>
                                    </p:animEffect>
                                  </p:childTnLst>
                                </p:cTn>
                              </p:par>
                              <p:par>
                                <p:cTn id="172" presetID="31" presetClass="entr" presetSubtype="0" fill="hold" nodeType="withEffect">
                                  <p:stCondLst>
                                    <p:cond delay="500"/>
                                  </p:stCondLst>
                                  <p:childTnLst>
                                    <p:set>
                                      <p:cBhvr>
                                        <p:cTn id="173" dur="1" fill="hold">
                                          <p:stCondLst>
                                            <p:cond delay="0"/>
                                          </p:stCondLst>
                                        </p:cTn>
                                        <p:tgtEl>
                                          <p:spTgt spid="33"/>
                                        </p:tgtEl>
                                        <p:attrNameLst>
                                          <p:attrName>style.visibility</p:attrName>
                                        </p:attrNameLst>
                                      </p:cBhvr>
                                      <p:to>
                                        <p:strVal val="visible"/>
                                      </p:to>
                                    </p:set>
                                    <p:anim calcmode="lin" valueType="num">
                                      <p:cBhvr>
                                        <p:cTn id="174" dur="1250" fill="hold"/>
                                        <p:tgtEl>
                                          <p:spTgt spid="33"/>
                                        </p:tgtEl>
                                        <p:attrNameLst>
                                          <p:attrName>ppt_w</p:attrName>
                                        </p:attrNameLst>
                                      </p:cBhvr>
                                      <p:tavLst>
                                        <p:tav tm="0">
                                          <p:val>
                                            <p:fltVal val="0"/>
                                          </p:val>
                                        </p:tav>
                                        <p:tav tm="100000">
                                          <p:val>
                                            <p:strVal val="#ppt_w"/>
                                          </p:val>
                                        </p:tav>
                                      </p:tavLst>
                                    </p:anim>
                                    <p:anim calcmode="lin" valueType="num">
                                      <p:cBhvr>
                                        <p:cTn id="175" dur="1250" fill="hold"/>
                                        <p:tgtEl>
                                          <p:spTgt spid="33"/>
                                        </p:tgtEl>
                                        <p:attrNameLst>
                                          <p:attrName>ppt_h</p:attrName>
                                        </p:attrNameLst>
                                      </p:cBhvr>
                                      <p:tavLst>
                                        <p:tav tm="0">
                                          <p:val>
                                            <p:fltVal val="0"/>
                                          </p:val>
                                        </p:tav>
                                        <p:tav tm="100000">
                                          <p:val>
                                            <p:strVal val="#ppt_h"/>
                                          </p:val>
                                        </p:tav>
                                      </p:tavLst>
                                    </p:anim>
                                    <p:anim calcmode="lin" valueType="num">
                                      <p:cBhvr>
                                        <p:cTn id="176" dur="1250" fill="hold"/>
                                        <p:tgtEl>
                                          <p:spTgt spid="33"/>
                                        </p:tgtEl>
                                        <p:attrNameLst>
                                          <p:attrName>style.rotation</p:attrName>
                                        </p:attrNameLst>
                                      </p:cBhvr>
                                      <p:tavLst>
                                        <p:tav tm="0">
                                          <p:val>
                                            <p:fltVal val="90"/>
                                          </p:val>
                                        </p:tav>
                                        <p:tav tm="100000">
                                          <p:val>
                                            <p:fltVal val="0"/>
                                          </p:val>
                                        </p:tav>
                                      </p:tavLst>
                                    </p:anim>
                                    <p:animEffect transition="in" filter="fade">
                                      <p:cBhvr>
                                        <p:cTn id="177" dur="1250"/>
                                        <p:tgtEl>
                                          <p:spTgt spid="33"/>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4"/>
                                        </p:tgtEl>
                                        <p:attrNameLst>
                                          <p:attrName>style.visibility</p:attrName>
                                        </p:attrNameLst>
                                      </p:cBhvr>
                                      <p:to>
                                        <p:strVal val="visible"/>
                                      </p:to>
                                    </p:set>
                                    <p:anim calcmode="lin" valueType="num">
                                      <p:cBhvr>
                                        <p:cTn id="180" dur="1250" fill="hold"/>
                                        <p:tgtEl>
                                          <p:spTgt spid="34"/>
                                        </p:tgtEl>
                                        <p:attrNameLst>
                                          <p:attrName>ppt_w</p:attrName>
                                        </p:attrNameLst>
                                      </p:cBhvr>
                                      <p:tavLst>
                                        <p:tav tm="0">
                                          <p:val>
                                            <p:fltVal val="0"/>
                                          </p:val>
                                        </p:tav>
                                        <p:tav tm="100000">
                                          <p:val>
                                            <p:strVal val="#ppt_w"/>
                                          </p:val>
                                        </p:tav>
                                      </p:tavLst>
                                    </p:anim>
                                    <p:anim calcmode="lin" valueType="num">
                                      <p:cBhvr>
                                        <p:cTn id="181" dur="1250" fill="hold"/>
                                        <p:tgtEl>
                                          <p:spTgt spid="34"/>
                                        </p:tgtEl>
                                        <p:attrNameLst>
                                          <p:attrName>ppt_h</p:attrName>
                                        </p:attrNameLst>
                                      </p:cBhvr>
                                      <p:tavLst>
                                        <p:tav tm="0">
                                          <p:val>
                                            <p:fltVal val="0"/>
                                          </p:val>
                                        </p:tav>
                                        <p:tav tm="100000">
                                          <p:val>
                                            <p:strVal val="#ppt_h"/>
                                          </p:val>
                                        </p:tav>
                                      </p:tavLst>
                                    </p:anim>
                                    <p:anim calcmode="lin" valueType="num">
                                      <p:cBhvr>
                                        <p:cTn id="182" dur="1250" fill="hold"/>
                                        <p:tgtEl>
                                          <p:spTgt spid="34"/>
                                        </p:tgtEl>
                                        <p:attrNameLst>
                                          <p:attrName>style.rotation</p:attrName>
                                        </p:attrNameLst>
                                      </p:cBhvr>
                                      <p:tavLst>
                                        <p:tav tm="0">
                                          <p:val>
                                            <p:fltVal val="90"/>
                                          </p:val>
                                        </p:tav>
                                        <p:tav tm="100000">
                                          <p:val>
                                            <p:fltVal val="0"/>
                                          </p:val>
                                        </p:tav>
                                      </p:tavLst>
                                    </p:anim>
                                    <p:animEffect transition="in" filter="fade">
                                      <p:cBhvr>
                                        <p:cTn id="183" dur="1250"/>
                                        <p:tgtEl>
                                          <p:spTgt spid="34"/>
                                        </p:tgtEl>
                                      </p:cBhvr>
                                    </p:animEffect>
                                  </p:childTnLst>
                                </p:cTn>
                              </p:par>
                              <p:par>
                                <p:cTn id="184" presetID="31" presetClass="entr" presetSubtype="0" fill="hold" nodeType="withEffect">
                                  <p:stCondLst>
                                    <p:cond delay="500"/>
                                  </p:stCondLst>
                                  <p:childTnLst>
                                    <p:set>
                                      <p:cBhvr>
                                        <p:cTn id="185" dur="1" fill="hold">
                                          <p:stCondLst>
                                            <p:cond delay="0"/>
                                          </p:stCondLst>
                                        </p:cTn>
                                        <p:tgtEl>
                                          <p:spTgt spid="35"/>
                                        </p:tgtEl>
                                        <p:attrNameLst>
                                          <p:attrName>style.visibility</p:attrName>
                                        </p:attrNameLst>
                                      </p:cBhvr>
                                      <p:to>
                                        <p:strVal val="visible"/>
                                      </p:to>
                                    </p:set>
                                    <p:anim calcmode="lin" valueType="num">
                                      <p:cBhvr>
                                        <p:cTn id="186" dur="1250" fill="hold"/>
                                        <p:tgtEl>
                                          <p:spTgt spid="35"/>
                                        </p:tgtEl>
                                        <p:attrNameLst>
                                          <p:attrName>ppt_w</p:attrName>
                                        </p:attrNameLst>
                                      </p:cBhvr>
                                      <p:tavLst>
                                        <p:tav tm="0">
                                          <p:val>
                                            <p:fltVal val="0"/>
                                          </p:val>
                                        </p:tav>
                                        <p:tav tm="100000">
                                          <p:val>
                                            <p:strVal val="#ppt_w"/>
                                          </p:val>
                                        </p:tav>
                                      </p:tavLst>
                                    </p:anim>
                                    <p:anim calcmode="lin" valueType="num">
                                      <p:cBhvr>
                                        <p:cTn id="187" dur="1250" fill="hold"/>
                                        <p:tgtEl>
                                          <p:spTgt spid="35"/>
                                        </p:tgtEl>
                                        <p:attrNameLst>
                                          <p:attrName>ppt_h</p:attrName>
                                        </p:attrNameLst>
                                      </p:cBhvr>
                                      <p:tavLst>
                                        <p:tav tm="0">
                                          <p:val>
                                            <p:fltVal val="0"/>
                                          </p:val>
                                        </p:tav>
                                        <p:tav tm="100000">
                                          <p:val>
                                            <p:strVal val="#ppt_h"/>
                                          </p:val>
                                        </p:tav>
                                      </p:tavLst>
                                    </p:anim>
                                    <p:anim calcmode="lin" valueType="num">
                                      <p:cBhvr>
                                        <p:cTn id="188" dur="1250" fill="hold"/>
                                        <p:tgtEl>
                                          <p:spTgt spid="35"/>
                                        </p:tgtEl>
                                        <p:attrNameLst>
                                          <p:attrName>style.rotation</p:attrName>
                                        </p:attrNameLst>
                                      </p:cBhvr>
                                      <p:tavLst>
                                        <p:tav tm="0">
                                          <p:val>
                                            <p:fltVal val="90"/>
                                          </p:val>
                                        </p:tav>
                                        <p:tav tm="100000">
                                          <p:val>
                                            <p:fltVal val="0"/>
                                          </p:val>
                                        </p:tav>
                                      </p:tavLst>
                                    </p:anim>
                                    <p:animEffect transition="in" filter="fade">
                                      <p:cBhvr>
                                        <p:cTn id="189" dur="1250"/>
                                        <p:tgtEl>
                                          <p:spTgt spid="35"/>
                                        </p:tgtEl>
                                      </p:cBhvr>
                                    </p:animEffect>
                                  </p:childTnLst>
                                </p:cTn>
                              </p:par>
                              <p:par>
                                <p:cTn id="190" presetID="31" presetClass="entr" presetSubtype="0" fill="hold" nodeType="withEffect">
                                  <p:stCondLst>
                                    <p:cond delay="500"/>
                                  </p:stCondLst>
                                  <p:childTnLst>
                                    <p:set>
                                      <p:cBhvr>
                                        <p:cTn id="191" dur="1" fill="hold">
                                          <p:stCondLst>
                                            <p:cond delay="0"/>
                                          </p:stCondLst>
                                        </p:cTn>
                                        <p:tgtEl>
                                          <p:spTgt spid="36"/>
                                        </p:tgtEl>
                                        <p:attrNameLst>
                                          <p:attrName>style.visibility</p:attrName>
                                        </p:attrNameLst>
                                      </p:cBhvr>
                                      <p:to>
                                        <p:strVal val="visible"/>
                                      </p:to>
                                    </p:set>
                                    <p:anim calcmode="lin" valueType="num">
                                      <p:cBhvr>
                                        <p:cTn id="192" dur="1250" fill="hold"/>
                                        <p:tgtEl>
                                          <p:spTgt spid="36"/>
                                        </p:tgtEl>
                                        <p:attrNameLst>
                                          <p:attrName>ppt_w</p:attrName>
                                        </p:attrNameLst>
                                      </p:cBhvr>
                                      <p:tavLst>
                                        <p:tav tm="0">
                                          <p:val>
                                            <p:fltVal val="0"/>
                                          </p:val>
                                        </p:tav>
                                        <p:tav tm="100000">
                                          <p:val>
                                            <p:strVal val="#ppt_w"/>
                                          </p:val>
                                        </p:tav>
                                      </p:tavLst>
                                    </p:anim>
                                    <p:anim calcmode="lin" valueType="num">
                                      <p:cBhvr>
                                        <p:cTn id="193" dur="1250" fill="hold"/>
                                        <p:tgtEl>
                                          <p:spTgt spid="36"/>
                                        </p:tgtEl>
                                        <p:attrNameLst>
                                          <p:attrName>ppt_h</p:attrName>
                                        </p:attrNameLst>
                                      </p:cBhvr>
                                      <p:tavLst>
                                        <p:tav tm="0">
                                          <p:val>
                                            <p:fltVal val="0"/>
                                          </p:val>
                                        </p:tav>
                                        <p:tav tm="100000">
                                          <p:val>
                                            <p:strVal val="#ppt_h"/>
                                          </p:val>
                                        </p:tav>
                                      </p:tavLst>
                                    </p:anim>
                                    <p:anim calcmode="lin" valueType="num">
                                      <p:cBhvr>
                                        <p:cTn id="194" dur="1250" fill="hold"/>
                                        <p:tgtEl>
                                          <p:spTgt spid="36"/>
                                        </p:tgtEl>
                                        <p:attrNameLst>
                                          <p:attrName>style.rotation</p:attrName>
                                        </p:attrNameLst>
                                      </p:cBhvr>
                                      <p:tavLst>
                                        <p:tav tm="0">
                                          <p:val>
                                            <p:fltVal val="90"/>
                                          </p:val>
                                        </p:tav>
                                        <p:tav tm="100000">
                                          <p:val>
                                            <p:fltVal val="0"/>
                                          </p:val>
                                        </p:tav>
                                      </p:tavLst>
                                    </p:anim>
                                    <p:animEffect transition="in" filter="fade">
                                      <p:cBhvr>
                                        <p:cTn id="195" dur="1250"/>
                                        <p:tgtEl>
                                          <p:spTgt spid="36"/>
                                        </p:tgtEl>
                                      </p:cBhvr>
                                    </p:animEffect>
                                  </p:childTnLst>
                                </p:cTn>
                              </p:par>
                              <p:par>
                                <p:cTn id="196" presetID="31" presetClass="entr" presetSubtype="0" fill="hold" nodeType="withEffect">
                                  <p:stCondLst>
                                    <p:cond delay="500"/>
                                  </p:stCondLst>
                                  <p:childTnLst>
                                    <p:set>
                                      <p:cBhvr>
                                        <p:cTn id="197" dur="1" fill="hold">
                                          <p:stCondLst>
                                            <p:cond delay="0"/>
                                          </p:stCondLst>
                                        </p:cTn>
                                        <p:tgtEl>
                                          <p:spTgt spid="37"/>
                                        </p:tgtEl>
                                        <p:attrNameLst>
                                          <p:attrName>style.visibility</p:attrName>
                                        </p:attrNameLst>
                                      </p:cBhvr>
                                      <p:to>
                                        <p:strVal val="visible"/>
                                      </p:to>
                                    </p:set>
                                    <p:anim calcmode="lin" valueType="num">
                                      <p:cBhvr>
                                        <p:cTn id="198" dur="1250" fill="hold"/>
                                        <p:tgtEl>
                                          <p:spTgt spid="37"/>
                                        </p:tgtEl>
                                        <p:attrNameLst>
                                          <p:attrName>ppt_w</p:attrName>
                                        </p:attrNameLst>
                                      </p:cBhvr>
                                      <p:tavLst>
                                        <p:tav tm="0">
                                          <p:val>
                                            <p:fltVal val="0"/>
                                          </p:val>
                                        </p:tav>
                                        <p:tav tm="100000">
                                          <p:val>
                                            <p:strVal val="#ppt_w"/>
                                          </p:val>
                                        </p:tav>
                                      </p:tavLst>
                                    </p:anim>
                                    <p:anim calcmode="lin" valueType="num">
                                      <p:cBhvr>
                                        <p:cTn id="199" dur="1250" fill="hold"/>
                                        <p:tgtEl>
                                          <p:spTgt spid="37"/>
                                        </p:tgtEl>
                                        <p:attrNameLst>
                                          <p:attrName>ppt_h</p:attrName>
                                        </p:attrNameLst>
                                      </p:cBhvr>
                                      <p:tavLst>
                                        <p:tav tm="0">
                                          <p:val>
                                            <p:fltVal val="0"/>
                                          </p:val>
                                        </p:tav>
                                        <p:tav tm="100000">
                                          <p:val>
                                            <p:strVal val="#ppt_h"/>
                                          </p:val>
                                        </p:tav>
                                      </p:tavLst>
                                    </p:anim>
                                    <p:anim calcmode="lin" valueType="num">
                                      <p:cBhvr>
                                        <p:cTn id="200" dur="1250" fill="hold"/>
                                        <p:tgtEl>
                                          <p:spTgt spid="37"/>
                                        </p:tgtEl>
                                        <p:attrNameLst>
                                          <p:attrName>style.rotation</p:attrName>
                                        </p:attrNameLst>
                                      </p:cBhvr>
                                      <p:tavLst>
                                        <p:tav tm="0">
                                          <p:val>
                                            <p:fltVal val="90"/>
                                          </p:val>
                                        </p:tav>
                                        <p:tav tm="100000">
                                          <p:val>
                                            <p:fltVal val="0"/>
                                          </p:val>
                                        </p:tav>
                                      </p:tavLst>
                                    </p:anim>
                                    <p:animEffect transition="in" filter="fade">
                                      <p:cBhvr>
                                        <p:cTn id="201" dur="1250"/>
                                        <p:tgtEl>
                                          <p:spTgt spid="37"/>
                                        </p:tgtEl>
                                      </p:cBhvr>
                                    </p:animEffect>
                                  </p:childTnLst>
                                </p:cTn>
                              </p:par>
                              <p:par>
                                <p:cTn id="202" presetID="31" presetClass="entr" presetSubtype="0" fill="hold" nodeType="withEffect">
                                  <p:stCondLst>
                                    <p:cond delay="500"/>
                                  </p:stCondLst>
                                  <p:childTnLst>
                                    <p:set>
                                      <p:cBhvr>
                                        <p:cTn id="203" dur="1" fill="hold">
                                          <p:stCondLst>
                                            <p:cond delay="0"/>
                                          </p:stCondLst>
                                        </p:cTn>
                                        <p:tgtEl>
                                          <p:spTgt spid="38"/>
                                        </p:tgtEl>
                                        <p:attrNameLst>
                                          <p:attrName>style.visibility</p:attrName>
                                        </p:attrNameLst>
                                      </p:cBhvr>
                                      <p:to>
                                        <p:strVal val="visible"/>
                                      </p:to>
                                    </p:set>
                                    <p:anim calcmode="lin" valueType="num">
                                      <p:cBhvr>
                                        <p:cTn id="204" dur="1250" fill="hold"/>
                                        <p:tgtEl>
                                          <p:spTgt spid="38"/>
                                        </p:tgtEl>
                                        <p:attrNameLst>
                                          <p:attrName>ppt_w</p:attrName>
                                        </p:attrNameLst>
                                      </p:cBhvr>
                                      <p:tavLst>
                                        <p:tav tm="0">
                                          <p:val>
                                            <p:fltVal val="0"/>
                                          </p:val>
                                        </p:tav>
                                        <p:tav tm="100000">
                                          <p:val>
                                            <p:strVal val="#ppt_w"/>
                                          </p:val>
                                        </p:tav>
                                      </p:tavLst>
                                    </p:anim>
                                    <p:anim calcmode="lin" valueType="num">
                                      <p:cBhvr>
                                        <p:cTn id="205" dur="1250" fill="hold"/>
                                        <p:tgtEl>
                                          <p:spTgt spid="38"/>
                                        </p:tgtEl>
                                        <p:attrNameLst>
                                          <p:attrName>ppt_h</p:attrName>
                                        </p:attrNameLst>
                                      </p:cBhvr>
                                      <p:tavLst>
                                        <p:tav tm="0">
                                          <p:val>
                                            <p:fltVal val="0"/>
                                          </p:val>
                                        </p:tav>
                                        <p:tav tm="100000">
                                          <p:val>
                                            <p:strVal val="#ppt_h"/>
                                          </p:val>
                                        </p:tav>
                                      </p:tavLst>
                                    </p:anim>
                                    <p:anim calcmode="lin" valueType="num">
                                      <p:cBhvr>
                                        <p:cTn id="206" dur="1250" fill="hold"/>
                                        <p:tgtEl>
                                          <p:spTgt spid="38"/>
                                        </p:tgtEl>
                                        <p:attrNameLst>
                                          <p:attrName>style.rotation</p:attrName>
                                        </p:attrNameLst>
                                      </p:cBhvr>
                                      <p:tavLst>
                                        <p:tav tm="0">
                                          <p:val>
                                            <p:fltVal val="90"/>
                                          </p:val>
                                        </p:tav>
                                        <p:tav tm="100000">
                                          <p:val>
                                            <p:fltVal val="0"/>
                                          </p:val>
                                        </p:tav>
                                      </p:tavLst>
                                    </p:anim>
                                    <p:animEffect transition="in" filter="fade">
                                      <p:cBhvr>
                                        <p:cTn id="207" dur="1250"/>
                                        <p:tgtEl>
                                          <p:spTgt spid="38"/>
                                        </p:tgtEl>
                                      </p:cBhvr>
                                    </p:animEffect>
                                  </p:childTnLst>
                                </p:cTn>
                              </p:par>
                              <p:par>
                                <p:cTn id="208" presetID="31" presetClass="entr" presetSubtype="0" fill="hold" nodeType="withEffect">
                                  <p:stCondLst>
                                    <p:cond delay="500"/>
                                  </p:stCondLst>
                                  <p:childTnLst>
                                    <p:set>
                                      <p:cBhvr>
                                        <p:cTn id="209" dur="1" fill="hold">
                                          <p:stCondLst>
                                            <p:cond delay="0"/>
                                          </p:stCondLst>
                                        </p:cTn>
                                        <p:tgtEl>
                                          <p:spTgt spid="39"/>
                                        </p:tgtEl>
                                        <p:attrNameLst>
                                          <p:attrName>style.visibility</p:attrName>
                                        </p:attrNameLst>
                                      </p:cBhvr>
                                      <p:to>
                                        <p:strVal val="visible"/>
                                      </p:to>
                                    </p:set>
                                    <p:anim calcmode="lin" valueType="num">
                                      <p:cBhvr>
                                        <p:cTn id="210" dur="1250" fill="hold"/>
                                        <p:tgtEl>
                                          <p:spTgt spid="39"/>
                                        </p:tgtEl>
                                        <p:attrNameLst>
                                          <p:attrName>ppt_w</p:attrName>
                                        </p:attrNameLst>
                                      </p:cBhvr>
                                      <p:tavLst>
                                        <p:tav tm="0">
                                          <p:val>
                                            <p:fltVal val="0"/>
                                          </p:val>
                                        </p:tav>
                                        <p:tav tm="100000">
                                          <p:val>
                                            <p:strVal val="#ppt_w"/>
                                          </p:val>
                                        </p:tav>
                                      </p:tavLst>
                                    </p:anim>
                                    <p:anim calcmode="lin" valueType="num">
                                      <p:cBhvr>
                                        <p:cTn id="211" dur="1250" fill="hold"/>
                                        <p:tgtEl>
                                          <p:spTgt spid="39"/>
                                        </p:tgtEl>
                                        <p:attrNameLst>
                                          <p:attrName>ppt_h</p:attrName>
                                        </p:attrNameLst>
                                      </p:cBhvr>
                                      <p:tavLst>
                                        <p:tav tm="0">
                                          <p:val>
                                            <p:fltVal val="0"/>
                                          </p:val>
                                        </p:tav>
                                        <p:tav tm="100000">
                                          <p:val>
                                            <p:strVal val="#ppt_h"/>
                                          </p:val>
                                        </p:tav>
                                      </p:tavLst>
                                    </p:anim>
                                    <p:anim calcmode="lin" valueType="num">
                                      <p:cBhvr>
                                        <p:cTn id="212" dur="1250" fill="hold"/>
                                        <p:tgtEl>
                                          <p:spTgt spid="39"/>
                                        </p:tgtEl>
                                        <p:attrNameLst>
                                          <p:attrName>style.rotation</p:attrName>
                                        </p:attrNameLst>
                                      </p:cBhvr>
                                      <p:tavLst>
                                        <p:tav tm="0">
                                          <p:val>
                                            <p:fltVal val="90"/>
                                          </p:val>
                                        </p:tav>
                                        <p:tav tm="100000">
                                          <p:val>
                                            <p:fltVal val="0"/>
                                          </p:val>
                                        </p:tav>
                                      </p:tavLst>
                                    </p:anim>
                                    <p:animEffect transition="in" filter="fade">
                                      <p:cBhvr>
                                        <p:cTn id="213" dur="1250"/>
                                        <p:tgtEl>
                                          <p:spTgt spid="3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40"/>
                                        </p:tgtEl>
                                        <p:attrNameLst>
                                          <p:attrName>style.visibility</p:attrName>
                                        </p:attrNameLst>
                                      </p:cBhvr>
                                      <p:to>
                                        <p:strVal val="visible"/>
                                      </p:to>
                                    </p:set>
                                    <p:anim calcmode="lin" valueType="num">
                                      <p:cBhvr>
                                        <p:cTn id="216" dur="1250" fill="hold"/>
                                        <p:tgtEl>
                                          <p:spTgt spid="40"/>
                                        </p:tgtEl>
                                        <p:attrNameLst>
                                          <p:attrName>ppt_w</p:attrName>
                                        </p:attrNameLst>
                                      </p:cBhvr>
                                      <p:tavLst>
                                        <p:tav tm="0">
                                          <p:val>
                                            <p:fltVal val="0"/>
                                          </p:val>
                                        </p:tav>
                                        <p:tav tm="100000">
                                          <p:val>
                                            <p:strVal val="#ppt_w"/>
                                          </p:val>
                                        </p:tav>
                                      </p:tavLst>
                                    </p:anim>
                                    <p:anim calcmode="lin" valueType="num">
                                      <p:cBhvr>
                                        <p:cTn id="217" dur="1250" fill="hold"/>
                                        <p:tgtEl>
                                          <p:spTgt spid="40"/>
                                        </p:tgtEl>
                                        <p:attrNameLst>
                                          <p:attrName>ppt_h</p:attrName>
                                        </p:attrNameLst>
                                      </p:cBhvr>
                                      <p:tavLst>
                                        <p:tav tm="0">
                                          <p:val>
                                            <p:fltVal val="0"/>
                                          </p:val>
                                        </p:tav>
                                        <p:tav tm="100000">
                                          <p:val>
                                            <p:strVal val="#ppt_h"/>
                                          </p:val>
                                        </p:tav>
                                      </p:tavLst>
                                    </p:anim>
                                    <p:anim calcmode="lin" valueType="num">
                                      <p:cBhvr>
                                        <p:cTn id="218" dur="1250" fill="hold"/>
                                        <p:tgtEl>
                                          <p:spTgt spid="40"/>
                                        </p:tgtEl>
                                        <p:attrNameLst>
                                          <p:attrName>style.rotation</p:attrName>
                                        </p:attrNameLst>
                                      </p:cBhvr>
                                      <p:tavLst>
                                        <p:tav tm="0">
                                          <p:val>
                                            <p:fltVal val="90"/>
                                          </p:val>
                                        </p:tav>
                                        <p:tav tm="100000">
                                          <p:val>
                                            <p:fltVal val="0"/>
                                          </p:val>
                                        </p:tav>
                                      </p:tavLst>
                                    </p:anim>
                                    <p:animEffect transition="in" filter="fade">
                                      <p:cBhvr>
                                        <p:cTn id="219" dur="1250"/>
                                        <p:tgtEl>
                                          <p:spTgt spid="40"/>
                                        </p:tgtEl>
                                      </p:cBhvr>
                                    </p:animEffect>
                                  </p:childTnLst>
                                </p:cTn>
                              </p:par>
                              <p:par>
                                <p:cTn id="220" presetID="31" presetClass="entr" presetSubtype="0" fill="hold" nodeType="withEffect">
                                  <p:stCondLst>
                                    <p:cond delay="500"/>
                                  </p:stCondLst>
                                  <p:childTnLst>
                                    <p:set>
                                      <p:cBhvr>
                                        <p:cTn id="221" dur="1" fill="hold">
                                          <p:stCondLst>
                                            <p:cond delay="0"/>
                                          </p:stCondLst>
                                        </p:cTn>
                                        <p:tgtEl>
                                          <p:spTgt spid="41"/>
                                        </p:tgtEl>
                                        <p:attrNameLst>
                                          <p:attrName>style.visibility</p:attrName>
                                        </p:attrNameLst>
                                      </p:cBhvr>
                                      <p:to>
                                        <p:strVal val="visible"/>
                                      </p:to>
                                    </p:set>
                                    <p:anim calcmode="lin" valueType="num">
                                      <p:cBhvr>
                                        <p:cTn id="222" dur="1250" fill="hold"/>
                                        <p:tgtEl>
                                          <p:spTgt spid="41"/>
                                        </p:tgtEl>
                                        <p:attrNameLst>
                                          <p:attrName>ppt_w</p:attrName>
                                        </p:attrNameLst>
                                      </p:cBhvr>
                                      <p:tavLst>
                                        <p:tav tm="0">
                                          <p:val>
                                            <p:fltVal val="0"/>
                                          </p:val>
                                        </p:tav>
                                        <p:tav tm="100000">
                                          <p:val>
                                            <p:strVal val="#ppt_w"/>
                                          </p:val>
                                        </p:tav>
                                      </p:tavLst>
                                    </p:anim>
                                    <p:anim calcmode="lin" valueType="num">
                                      <p:cBhvr>
                                        <p:cTn id="223" dur="1250" fill="hold"/>
                                        <p:tgtEl>
                                          <p:spTgt spid="41"/>
                                        </p:tgtEl>
                                        <p:attrNameLst>
                                          <p:attrName>ppt_h</p:attrName>
                                        </p:attrNameLst>
                                      </p:cBhvr>
                                      <p:tavLst>
                                        <p:tav tm="0">
                                          <p:val>
                                            <p:fltVal val="0"/>
                                          </p:val>
                                        </p:tav>
                                        <p:tav tm="100000">
                                          <p:val>
                                            <p:strVal val="#ppt_h"/>
                                          </p:val>
                                        </p:tav>
                                      </p:tavLst>
                                    </p:anim>
                                    <p:anim calcmode="lin" valueType="num">
                                      <p:cBhvr>
                                        <p:cTn id="224" dur="1250" fill="hold"/>
                                        <p:tgtEl>
                                          <p:spTgt spid="41"/>
                                        </p:tgtEl>
                                        <p:attrNameLst>
                                          <p:attrName>style.rotation</p:attrName>
                                        </p:attrNameLst>
                                      </p:cBhvr>
                                      <p:tavLst>
                                        <p:tav tm="0">
                                          <p:val>
                                            <p:fltVal val="90"/>
                                          </p:val>
                                        </p:tav>
                                        <p:tav tm="100000">
                                          <p:val>
                                            <p:fltVal val="0"/>
                                          </p:val>
                                        </p:tav>
                                      </p:tavLst>
                                    </p:anim>
                                    <p:animEffect transition="in" filter="fade">
                                      <p:cBhvr>
                                        <p:cTn id="225" dur="1250"/>
                                        <p:tgtEl>
                                          <p:spTgt spid="41"/>
                                        </p:tgtEl>
                                      </p:cBhvr>
                                    </p:animEffect>
                                  </p:childTnLst>
                                </p:cTn>
                              </p:par>
                              <p:par>
                                <p:cTn id="226" presetID="31" presetClass="entr" presetSubtype="0" fill="hold" nodeType="withEffect">
                                  <p:stCondLst>
                                    <p:cond delay="5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1250" fill="hold"/>
                                        <p:tgtEl>
                                          <p:spTgt spid="42"/>
                                        </p:tgtEl>
                                        <p:attrNameLst>
                                          <p:attrName>ppt_w</p:attrName>
                                        </p:attrNameLst>
                                      </p:cBhvr>
                                      <p:tavLst>
                                        <p:tav tm="0">
                                          <p:val>
                                            <p:fltVal val="0"/>
                                          </p:val>
                                        </p:tav>
                                        <p:tav tm="100000">
                                          <p:val>
                                            <p:strVal val="#ppt_w"/>
                                          </p:val>
                                        </p:tav>
                                      </p:tavLst>
                                    </p:anim>
                                    <p:anim calcmode="lin" valueType="num">
                                      <p:cBhvr>
                                        <p:cTn id="229" dur="1250" fill="hold"/>
                                        <p:tgtEl>
                                          <p:spTgt spid="42"/>
                                        </p:tgtEl>
                                        <p:attrNameLst>
                                          <p:attrName>ppt_h</p:attrName>
                                        </p:attrNameLst>
                                      </p:cBhvr>
                                      <p:tavLst>
                                        <p:tav tm="0">
                                          <p:val>
                                            <p:fltVal val="0"/>
                                          </p:val>
                                        </p:tav>
                                        <p:tav tm="100000">
                                          <p:val>
                                            <p:strVal val="#ppt_h"/>
                                          </p:val>
                                        </p:tav>
                                      </p:tavLst>
                                    </p:anim>
                                    <p:anim calcmode="lin" valueType="num">
                                      <p:cBhvr>
                                        <p:cTn id="230" dur="1250" fill="hold"/>
                                        <p:tgtEl>
                                          <p:spTgt spid="42"/>
                                        </p:tgtEl>
                                        <p:attrNameLst>
                                          <p:attrName>style.rotation</p:attrName>
                                        </p:attrNameLst>
                                      </p:cBhvr>
                                      <p:tavLst>
                                        <p:tav tm="0">
                                          <p:val>
                                            <p:fltVal val="90"/>
                                          </p:val>
                                        </p:tav>
                                        <p:tav tm="100000">
                                          <p:val>
                                            <p:fltVal val="0"/>
                                          </p:val>
                                        </p:tav>
                                      </p:tavLst>
                                    </p:anim>
                                    <p:animEffect transition="in" filter="fade">
                                      <p:cBhvr>
                                        <p:cTn id="231" dur="1250"/>
                                        <p:tgtEl>
                                          <p:spTgt spid="42"/>
                                        </p:tgtEl>
                                      </p:cBhvr>
                                    </p:animEffect>
                                  </p:childTnLst>
                                </p:cTn>
                              </p:par>
                              <p:par>
                                <p:cTn id="232" presetID="31" presetClass="entr" presetSubtype="0" fill="hold" nodeType="withEffect">
                                  <p:stCondLst>
                                    <p:cond delay="500"/>
                                  </p:stCondLst>
                                  <p:childTnLst>
                                    <p:set>
                                      <p:cBhvr>
                                        <p:cTn id="233" dur="1" fill="hold">
                                          <p:stCondLst>
                                            <p:cond delay="0"/>
                                          </p:stCondLst>
                                        </p:cTn>
                                        <p:tgtEl>
                                          <p:spTgt spid="43"/>
                                        </p:tgtEl>
                                        <p:attrNameLst>
                                          <p:attrName>style.visibility</p:attrName>
                                        </p:attrNameLst>
                                      </p:cBhvr>
                                      <p:to>
                                        <p:strVal val="visible"/>
                                      </p:to>
                                    </p:set>
                                    <p:anim calcmode="lin" valueType="num">
                                      <p:cBhvr>
                                        <p:cTn id="234" dur="1250" fill="hold"/>
                                        <p:tgtEl>
                                          <p:spTgt spid="43"/>
                                        </p:tgtEl>
                                        <p:attrNameLst>
                                          <p:attrName>ppt_w</p:attrName>
                                        </p:attrNameLst>
                                      </p:cBhvr>
                                      <p:tavLst>
                                        <p:tav tm="0">
                                          <p:val>
                                            <p:fltVal val="0"/>
                                          </p:val>
                                        </p:tav>
                                        <p:tav tm="100000">
                                          <p:val>
                                            <p:strVal val="#ppt_w"/>
                                          </p:val>
                                        </p:tav>
                                      </p:tavLst>
                                    </p:anim>
                                    <p:anim calcmode="lin" valueType="num">
                                      <p:cBhvr>
                                        <p:cTn id="235" dur="1250" fill="hold"/>
                                        <p:tgtEl>
                                          <p:spTgt spid="43"/>
                                        </p:tgtEl>
                                        <p:attrNameLst>
                                          <p:attrName>ppt_h</p:attrName>
                                        </p:attrNameLst>
                                      </p:cBhvr>
                                      <p:tavLst>
                                        <p:tav tm="0">
                                          <p:val>
                                            <p:fltVal val="0"/>
                                          </p:val>
                                        </p:tav>
                                        <p:tav tm="100000">
                                          <p:val>
                                            <p:strVal val="#ppt_h"/>
                                          </p:val>
                                        </p:tav>
                                      </p:tavLst>
                                    </p:anim>
                                    <p:anim calcmode="lin" valueType="num">
                                      <p:cBhvr>
                                        <p:cTn id="236" dur="1250" fill="hold"/>
                                        <p:tgtEl>
                                          <p:spTgt spid="43"/>
                                        </p:tgtEl>
                                        <p:attrNameLst>
                                          <p:attrName>style.rotation</p:attrName>
                                        </p:attrNameLst>
                                      </p:cBhvr>
                                      <p:tavLst>
                                        <p:tav tm="0">
                                          <p:val>
                                            <p:fltVal val="90"/>
                                          </p:val>
                                        </p:tav>
                                        <p:tav tm="100000">
                                          <p:val>
                                            <p:fltVal val="0"/>
                                          </p:val>
                                        </p:tav>
                                      </p:tavLst>
                                    </p:anim>
                                    <p:animEffect transition="in" filter="fade">
                                      <p:cBhvr>
                                        <p:cTn id="237" dur="1250"/>
                                        <p:tgtEl>
                                          <p:spTgt spid="43"/>
                                        </p:tgtEl>
                                      </p:cBhvr>
                                    </p:animEffect>
                                  </p:childTnLst>
                                </p:cTn>
                              </p:par>
                              <p:par>
                                <p:cTn id="238" presetID="31" presetClass="entr" presetSubtype="0" fill="hold" nodeType="withEffect">
                                  <p:stCondLst>
                                    <p:cond delay="500"/>
                                  </p:stCondLst>
                                  <p:childTnLst>
                                    <p:set>
                                      <p:cBhvr>
                                        <p:cTn id="239" dur="1" fill="hold">
                                          <p:stCondLst>
                                            <p:cond delay="0"/>
                                          </p:stCondLst>
                                        </p:cTn>
                                        <p:tgtEl>
                                          <p:spTgt spid="44"/>
                                        </p:tgtEl>
                                        <p:attrNameLst>
                                          <p:attrName>style.visibility</p:attrName>
                                        </p:attrNameLst>
                                      </p:cBhvr>
                                      <p:to>
                                        <p:strVal val="visible"/>
                                      </p:to>
                                    </p:set>
                                    <p:anim calcmode="lin" valueType="num">
                                      <p:cBhvr>
                                        <p:cTn id="240" dur="1250" fill="hold"/>
                                        <p:tgtEl>
                                          <p:spTgt spid="44"/>
                                        </p:tgtEl>
                                        <p:attrNameLst>
                                          <p:attrName>ppt_w</p:attrName>
                                        </p:attrNameLst>
                                      </p:cBhvr>
                                      <p:tavLst>
                                        <p:tav tm="0">
                                          <p:val>
                                            <p:fltVal val="0"/>
                                          </p:val>
                                        </p:tav>
                                        <p:tav tm="100000">
                                          <p:val>
                                            <p:strVal val="#ppt_w"/>
                                          </p:val>
                                        </p:tav>
                                      </p:tavLst>
                                    </p:anim>
                                    <p:anim calcmode="lin" valueType="num">
                                      <p:cBhvr>
                                        <p:cTn id="241" dur="1250" fill="hold"/>
                                        <p:tgtEl>
                                          <p:spTgt spid="44"/>
                                        </p:tgtEl>
                                        <p:attrNameLst>
                                          <p:attrName>ppt_h</p:attrName>
                                        </p:attrNameLst>
                                      </p:cBhvr>
                                      <p:tavLst>
                                        <p:tav tm="0">
                                          <p:val>
                                            <p:fltVal val="0"/>
                                          </p:val>
                                        </p:tav>
                                        <p:tav tm="100000">
                                          <p:val>
                                            <p:strVal val="#ppt_h"/>
                                          </p:val>
                                        </p:tav>
                                      </p:tavLst>
                                    </p:anim>
                                    <p:anim calcmode="lin" valueType="num">
                                      <p:cBhvr>
                                        <p:cTn id="242" dur="1250" fill="hold"/>
                                        <p:tgtEl>
                                          <p:spTgt spid="44"/>
                                        </p:tgtEl>
                                        <p:attrNameLst>
                                          <p:attrName>style.rotation</p:attrName>
                                        </p:attrNameLst>
                                      </p:cBhvr>
                                      <p:tavLst>
                                        <p:tav tm="0">
                                          <p:val>
                                            <p:fltVal val="90"/>
                                          </p:val>
                                        </p:tav>
                                        <p:tav tm="100000">
                                          <p:val>
                                            <p:fltVal val="0"/>
                                          </p:val>
                                        </p:tav>
                                      </p:tavLst>
                                    </p:anim>
                                    <p:animEffect transition="in" filter="fade">
                                      <p:cBhvr>
                                        <p:cTn id="243" dur="1250"/>
                                        <p:tgtEl>
                                          <p:spTgt spid="44"/>
                                        </p:tgtEl>
                                      </p:cBhvr>
                                    </p:animEffect>
                                  </p:childTnLst>
                                </p:cTn>
                              </p:par>
                              <p:par>
                                <p:cTn id="244" presetID="31" presetClass="entr" presetSubtype="0" fill="hold" nodeType="withEffect">
                                  <p:stCondLst>
                                    <p:cond delay="5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1250" fill="hold"/>
                                        <p:tgtEl>
                                          <p:spTgt spid="45"/>
                                        </p:tgtEl>
                                        <p:attrNameLst>
                                          <p:attrName>ppt_w</p:attrName>
                                        </p:attrNameLst>
                                      </p:cBhvr>
                                      <p:tavLst>
                                        <p:tav tm="0">
                                          <p:val>
                                            <p:fltVal val="0"/>
                                          </p:val>
                                        </p:tav>
                                        <p:tav tm="100000">
                                          <p:val>
                                            <p:strVal val="#ppt_w"/>
                                          </p:val>
                                        </p:tav>
                                      </p:tavLst>
                                    </p:anim>
                                    <p:anim calcmode="lin" valueType="num">
                                      <p:cBhvr>
                                        <p:cTn id="247" dur="1250" fill="hold"/>
                                        <p:tgtEl>
                                          <p:spTgt spid="45"/>
                                        </p:tgtEl>
                                        <p:attrNameLst>
                                          <p:attrName>ppt_h</p:attrName>
                                        </p:attrNameLst>
                                      </p:cBhvr>
                                      <p:tavLst>
                                        <p:tav tm="0">
                                          <p:val>
                                            <p:fltVal val="0"/>
                                          </p:val>
                                        </p:tav>
                                        <p:tav tm="100000">
                                          <p:val>
                                            <p:strVal val="#ppt_h"/>
                                          </p:val>
                                        </p:tav>
                                      </p:tavLst>
                                    </p:anim>
                                    <p:anim calcmode="lin" valueType="num">
                                      <p:cBhvr>
                                        <p:cTn id="248" dur="1250" fill="hold"/>
                                        <p:tgtEl>
                                          <p:spTgt spid="45"/>
                                        </p:tgtEl>
                                        <p:attrNameLst>
                                          <p:attrName>style.rotation</p:attrName>
                                        </p:attrNameLst>
                                      </p:cBhvr>
                                      <p:tavLst>
                                        <p:tav tm="0">
                                          <p:val>
                                            <p:fltVal val="90"/>
                                          </p:val>
                                        </p:tav>
                                        <p:tav tm="100000">
                                          <p:val>
                                            <p:fltVal val="0"/>
                                          </p:val>
                                        </p:tav>
                                      </p:tavLst>
                                    </p:anim>
                                    <p:animEffect transition="in" filter="fade">
                                      <p:cBhvr>
                                        <p:cTn id="249" dur="1250"/>
                                        <p:tgtEl>
                                          <p:spTgt spid="45"/>
                                        </p:tgtEl>
                                      </p:cBhvr>
                                    </p:animEffect>
                                  </p:childTnLst>
                                </p:cTn>
                              </p:par>
                              <p:par>
                                <p:cTn id="250" presetID="31" presetClass="entr" presetSubtype="0" fill="hold" nodeType="withEffect">
                                  <p:stCondLst>
                                    <p:cond delay="500"/>
                                  </p:stCondLst>
                                  <p:childTnLst>
                                    <p:set>
                                      <p:cBhvr>
                                        <p:cTn id="251" dur="1" fill="hold">
                                          <p:stCondLst>
                                            <p:cond delay="0"/>
                                          </p:stCondLst>
                                        </p:cTn>
                                        <p:tgtEl>
                                          <p:spTgt spid="46"/>
                                        </p:tgtEl>
                                        <p:attrNameLst>
                                          <p:attrName>style.visibility</p:attrName>
                                        </p:attrNameLst>
                                      </p:cBhvr>
                                      <p:to>
                                        <p:strVal val="visible"/>
                                      </p:to>
                                    </p:set>
                                    <p:anim calcmode="lin" valueType="num">
                                      <p:cBhvr>
                                        <p:cTn id="252" dur="1250" fill="hold"/>
                                        <p:tgtEl>
                                          <p:spTgt spid="46"/>
                                        </p:tgtEl>
                                        <p:attrNameLst>
                                          <p:attrName>ppt_w</p:attrName>
                                        </p:attrNameLst>
                                      </p:cBhvr>
                                      <p:tavLst>
                                        <p:tav tm="0">
                                          <p:val>
                                            <p:fltVal val="0"/>
                                          </p:val>
                                        </p:tav>
                                        <p:tav tm="100000">
                                          <p:val>
                                            <p:strVal val="#ppt_w"/>
                                          </p:val>
                                        </p:tav>
                                      </p:tavLst>
                                    </p:anim>
                                    <p:anim calcmode="lin" valueType="num">
                                      <p:cBhvr>
                                        <p:cTn id="253" dur="1250" fill="hold"/>
                                        <p:tgtEl>
                                          <p:spTgt spid="46"/>
                                        </p:tgtEl>
                                        <p:attrNameLst>
                                          <p:attrName>ppt_h</p:attrName>
                                        </p:attrNameLst>
                                      </p:cBhvr>
                                      <p:tavLst>
                                        <p:tav tm="0">
                                          <p:val>
                                            <p:fltVal val="0"/>
                                          </p:val>
                                        </p:tav>
                                        <p:tav tm="100000">
                                          <p:val>
                                            <p:strVal val="#ppt_h"/>
                                          </p:val>
                                        </p:tav>
                                      </p:tavLst>
                                    </p:anim>
                                    <p:anim calcmode="lin" valueType="num">
                                      <p:cBhvr>
                                        <p:cTn id="254" dur="1250" fill="hold"/>
                                        <p:tgtEl>
                                          <p:spTgt spid="46"/>
                                        </p:tgtEl>
                                        <p:attrNameLst>
                                          <p:attrName>style.rotation</p:attrName>
                                        </p:attrNameLst>
                                      </p:cBhvr>
                                      <p:tavLst>
                                        <p:tav tm="0">
                                          <p:val>
                                            <p:fltVal val="90"/>
                                          </p:val>
                                        </p:tav>
                                        <p:tav tm="100000">
                                          <p:val>
                                            <p:fltVal val="0"/>
                                          </p:val>
                                        </p:tav>
                                      </p:tavLst>
                                    </p:anim>
                                    <p:animEffect transition="in" filter="fade">
                                      <p:cBhvr>
                                        <p:cTn id="255" dur="1250"/>
                                        <p:tgtEl>
                                          <p:spTgt spid="46"/>
                                        </p:tgtEl>
                                      </p:cBhvr>
                                    </p:animEffect>
                                  </p:childTnLst>
                                </p:cTn>
                              </p:par>
                              <p:par>
                                <p:cTn id="256" presetID="31" presetClass="entr" presetSubtype="0" fill="hold" nodeType="withEffect">
                                  <p:stCondLst>
                                    <p:cond delay="500"/>
                                  </p:stCondLst>
                                  <p:childTnLst>
                                    <p:set>
                                      <p:cBhvr>
                                        <p:cTn id="257" dur="1" fill="hold">
                                          <p:stCondLst>
                                            <p:cond delay="0"/>
                                          </p:stCondLst>
                                        </p:cTn>
                                        <p:tgtEl>
                                          <p:spTgt spid="48"/>
                                        </p:tgtEl>
                                        <p:attrNameLst>
                                          <p:attrName>style.visibility</p:attrName>
                                        </p:attrNameLst>
                                      </p:cBhvr>
                                      <p:to>
                                        <p:strVal val="visible"/>
                                      </p:to>
                                    </p:set>
                                    <p:anim calcmode="lin" valueType="num">
                                      <p:cBhvr>
                                        <p:cTn id="258" dur="1250" fill="hold"/>
                                        <p:tgtEl>
                                          <p:spTgt spid="48"/>
                                        </p:tgtEl>
                                        <p:attrNameLst>
                                          <p:attrName>ppt_w</p:attrName>
                                        </p:attrNameLst>
                                      </p:cBhvr>
                                      <p:tavLst>
                                        <p:tav tm="0">
                                          <p:val>
                                            <p:fltVal val="0"/>
                                          </p:val>
                                        </p:tav>
                                        <p:tav tm="100000">
                                          <p:val>
                                            <p:strVal val="#ppt_w"/>
                                          </p:val>
                                        </p:tav>
                                      </p:tavLst>
                                    </p:anim>
                                    <p:anim calcmode="lin" valueType="num">
                                      <p:cBhvr>
                                        <p:cTn id="259" dur="1250" fill="hold"/>
                                        <p:tgtEl>
                                          <p:spTgt spid="48"/>
                                        </p:tgtEl>
                                        <p:attrNameLst>
                                          <p:attrName>ppt_h</p:attrName>
                                        </p:attrNameLst>
                                      </p:cBhvr>
                                      <p:tavLst>
                                        <p:tav tm="0">
                                          <p:val>
                                            <p:fltVal val="0"/>
                                          </p:val>
                                        </p:tav>
                                        <p:tav tm="100000">
                                          <p:val>
                                            <p:strVal val="#ppt_h"/>
                                          </p:val>
                                        </p:tav>
                                      </p:tavLst>
                                    </p:anim>
                                    <p:anim calcmode="lin" valueType="num">
                                      <p:cBhvr>
                                        <p:cTn id="260" dur="1250" fill="hold"/>
                                        <p:tgtEl>
                                          <p:spTgt spid="48"/>
                                        </p:tgtEl>
                                        <p:attrNameLst>
                                          <p:attrName>style.rotation</p:attrName>
                                        </p:attrNameLst>
                                      </p:cBhvr>
                                      <p:tavLst>
                                        <p:tav tm="0">
                                          <p:val>
                                            <p:fltVal val="90"/>
                                          </p:val>
                                        </p:tav>
                                        <p:tav tm="100000">
                                          <p:val>
                                            <p:fltVal val="0"/>
                                          </p:val>
                                        </p:tav>
                                      </p:tavLst>
                                    </p:anim>
                                    <p:animEffect transition="in" filter="fade">
                                      <p:cBhvr>
                                        <p:cTn id="261" dur="1250"/>
                                        <p:tgtEl>
                                          <p:spTgt spid="4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49"/>
                                        </p:tgtEl>
                                        <p:attrNameLst>
                                          <p:attrName>style.visibility</p:attrName>
                                        </p:attrNameLst>
                                      </p:cBhvr>
                                      <p:to>
                                        <p:strVal val="visible"/>
                                      </p:to>
                                    </p:set>
                                    <p:anim calcmode="lin" valueType="num">
                                      <p:cBhvr>
                                        <p:cTn id="264" dur="1250" fill="hold"/>
                                        <p:tgtEl>
                                          <p:spTgt spid="49"/>
                                        </p:tgtEl>
                                        <p:attrNameLst>
                                          <p:attrName>ppt_w</p:attrName>
                                        </p:attrNameLst>
                                      </p:cBhvr>
                                      <p:tavLst>
                                        <p:tav tm="0">
                                          <p:val>
                                            <p:fltVal val="0"/>
                                          </p:val>
                                        </p:tav>
                                        <p:tav tm="100000">
                                          <p:val>
                                            <p:strVal val="#ppt_w"/>
                                          </p:val>
                                        </p:tav>
                                      </p:tavLst>
                                    </p:anim>
                                    <p:anim calcmode="lin" valueType="num">
                                      <p:cBhvr>
                                        <p:cTn id="265" dur="1250" fill="hold"/>
                                        <p:tgtEl>
                                          <p:spTgt spid="49"/>
                                        </p:tgtEl>
                                        <p:attrNameLst>
                                          <p:attrName>ppt_h</p:attrName>
                                        </p:attrNameLst>
                                      </p:cBhvr>
                                      <p:tavLst>
                                        <p:tav tm="0">
                                          <p:val>
                                            <p:fltVal val="0"/>
                                          </p:val>
                                        </p:tav>
                                        <p:tav tm="100000">
                                          <p:val>
                                            <p:strVal val="#ppt_h"/>
                                          </p:val>
                                        </p:tav>
                                      </p:tavLst>
                                    </p:anim>
                                    <p:anim calcmode="lin" valueType="num">
                                      <p:cBhvr>
                                        <p:cTn id="266" dur="1250" fill="hold"/>
                                        <p:tgtEl>
                                          <p:spTgt spid="49"/>
                                        </p:tgtEl>
                                        <p:attrNameLst>
                                          <p:attrName>style.rotation</p:attrName>
                                        </p:attrNameLst>
                                      </p:cBhvr>
                                      <p:tavLst>
                                        <p:tav tm="0">
                                          <p:val>
                                            <p:fltVal val="90"/>
                                          </p:val>
                                        </p:tav>
                                        <p:tav tm="100000">
                                          <p:val>
                                            <p:fltVal val="0"/>
                                          </p:val>
                                        </p:tav>
                                      </p:tavLst>
                                    </p:anim>
                                    <p:animEffect transition="in" filter="fade">
                                      <p:cBhvr>
                                        <p:cTn id="267" dur="1250"/>
                                        <p:tgtEl>
                                          <p:spTgt spid="49"/>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47">
                                            <p:txEl>
                                              <p:pRg st="0" end="0"/>
                                            </p:txEl>
                                          </p:spTgt>
                                        </p:tgtEl>
                                        <p:attrNameLst>
                                          <p:attrName>style.visibility</p:attrName>
                                        </p:attrNameLst>
                                      </p:cBhvr>
                                      <p:to>
                                        <p:strVal val="visible"/>
                                      </p:to>
                                    </p:set>
                                    <p:animEffect transition="in" filter="barn(inVertical)">
                                      <p:cBhvr>
                                        <p:cTn id="270" dur="750"/>
                                        <p:tgtEl>
                                          <p:spTgt spid="47">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27"/>
                                        </p:tgtEl>
                                        <p:attrNameLst>
                                          <p:attrName>style.visibility</p:attrName>
                                        </p:attrNameLst>
                                      </p:cBhvr>
                                      <p:to>
                                        <p:strVal val="visible"/>
                                      </p:to>
                                    </p:set>
                                    <p:animEffect transition="in" filter="fade">
                                      <p:cBhvr>
                                        <p:cTn id="273" dur="500"/>
                                        <p:tgtEl>
                                          <p:spTgt spid="2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2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28"/>
                                        </p:tgtEl>
                                        <p:attrNameLst>
                                          <p:attrName>style.visibility</p:attrName>
                                        </p:attrNameLst>
                                      </p:cBhvr>
                                      <p:to>
                                        <p:strVal val="visible"/>
                                      </p:to>
                                    </p:set>
                                    <p:animEffect transition="in" filter="fade">
                                      <p:cBhvr>
                                        <p:cTn id="278" dur="500"/>
                                        <p:tgtEl>
                                          <p:spTgt spid="2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2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500"/>
                                        <p:tgtEl>
                                          <p:spTgt spid="24"/>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24"/>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500"/>
                                        <p:tgtEl>
                                          <p:spTgt spid="25"/>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25"/>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500"/>
                                        <p:tgtEl>
                                          <p:spTgt spid="26"/>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26"/>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26"/>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750" fill="hold"/>
                                        <p:tgtEl>
                                          <p:spTgt spid="50"/>
                                        </p:tgtEl>
                                        <p:attrNameLst>
                                          <p:attrName>ppt_w</p:attrName>
                                        </p:attrNameLst>
                                      </p:cBhvr>
                                      <p:tavLst>
                                        <p:tav tm="0">
                                          <p:val>
                                            <p:fltVal val="0"/>
                                          </p:val>
                                        </p:tav>
                                        <p:tav tm="100000">
                                          <p:val>
                                            <p:strVal val="#ppt_w"/>
                                          </p:val>
                                        </p:tav>
                                      </p:tavLst>
                                    </p:anim>
                                    <p:anim calcmode="lin" valueType="num">
                                      <p:cBhvr>
                                        <p:cTn id="301" dur="750" fill="hold"/>
                                        <p:tgtEl>
                                          <p:spTgt spid="50"/>
                                        </p:tgtEl>
                                        <p:attrNameLst>
                                          <p:attrName>ppt_h</p:attrName>
                                        </p:attrNameLst>
                                      </p:cBhvr>
                                      <p:tavLst>
                                        <p:tav tm="0">
                                          <p:val>
                                            <p:fltVal val="0"/>
                                          </p:val>
                                        </p:tav>
                                        <p:tav tm="100000">
                                          <p:val>
                                            <p:strVal val="#ppt_h"/>
                                          </p:val>
                                        </p:tav>
                                      </p:tavLst>
                                    </p:anim>
                                    <p:anim calcmode="lin" valueType="num">
                                      <p:cBhvr>
                                        <p:cTn id="302" dur="750" fill="hold"/>
                                        <p:tgtEl>
                                          <p:spTgt spid="50"/>
                                        </p:tgtEl>
                                        <p:attrNameLst>
                                          <p:attrName>style.rotation</p:attrName>
                                        </p:attrNameLst>
                                      </p:cBhvr>
                                      <p:tavLst>
                                        <p:tav tm="0">
                                          <p:val>
                                            <p:fltVal val="90"/>
                                          </p:val>
                                        </p:tav>
                                        <p:tav tm="100000">
                                          <p:val>
                                            <p:fltVal val="0"/>
                                          </p:val>
                                        </p:tav>
                                      </p:tavLst>
                                    </p:anim>
                                    <p:animEffect transition="in" filter="fade">
                                      <p:cBhvr>
                                        <p:cTn id="303" dur="750"/>
                                        <p:tgtEl>
                                          <p:spTgt spid="50"/>
                                        </p:tgtEl>
                                      </p:cBhvr>
                                    </p:animEffect>
                                  </p:childTnLst>
                                </p:cTn>
                              </p:par>
                              <p:par>
                                <p:cTn id="304" presetID="42" presetClass="entr" presetSubtype="0" fill="hold" nodeType="withEffect">
                                  <p:stCondLst>
                                    <p:cond delay="0"/>
                                  </p:stCondLst>
                                  <p:childTnLst>
                                    <p:set>
                                      <p:cBhvr>
                                        <p:cTn id="305" dur="1" fill="hold">
                                          <p:stCondLst>
                                            <p:cond delay="0"/>
                                          </p:stCondLst>
                                        </p:cTn>
                                        <p:tgtEl>
                                          <p:spTgt spid="57"/>
                                        </p:tgtEl>
                                        <p:attrNameLst>
                                          <p:attrName>style.visibility</p:attrName>
                                        </p:attrNameLst>
                                      </p:cBhvr>
                                      <p:to>
                                        <p:strVal val="visible"/>
                                      </p:to>
                                    </p:set>
                                    <p:animEffect transition="in" filter="fade">
                                      <p:cBhvr>
                                        <p:cTn id="306" dur="1000"/>
                                        <p:tgtEl>
                                          <p:spTgt spid="57"/>
                                        </p:tgtEl>
                                      </p:cBhvr>
                                    </p:animEffect>
                                    <p:anim calcmode="lin" valueType="num">
                                      <p:cBhvr>
                                        <p:cTn id="307" dur="1000" fill="hold"/>
                                        <p:tgtEl>
                                          <p:spTgt spid="57"/>
                                        </p:tgtEl>
                                        <p:attrNameLst>
                                          <p:attrName>ppt_x</p:attrName>
                                        </p:attrNameLst>
                                      </p:cBhvr>
                                      <p:tavLst>
                                        <p:tav tm="0">
                                          <p:val>
                                            <p:strVal val="#ppt_x"/>
                                          </p:val>
                                        </p:tav>
                                        <p:tav tm="100000">
                                          <p:val>
                                            <p:strVal val="#ppt_x"/>
                                          </p:val>
                                        </p:tav>
                                      </p:tavLst>
                                    </p:anim>
                                    <p:anim calcmode="lin" valueType="num">
                                      <p:cBhvr>
                                        <p:cTn id="308" dur="1000" fill="hold"/>
                                        <p:tgtEl>
                                          <p:spTgt spid="57"/>
                                        </p:tgtEl>
                                        <p:attrNameLst>
                                          <p:attrName>ppt_y</p:attrName>
                                        </p:attrNameLst>
                                      </p:cBhvr>
                                      <p:tavLst>
                                        <p:tav tm="0">
                                          <p:val>
                                            <p:strVal val="#ppt_y+.1"/>
                                          </p:val>
                                        </p:tav>
                                        <p:tav tm="100000">
                                          <p:val>
                                            <p:strVal val="#ppt_y"/>
                                          </p:val>
                                        </p:tav>
                                      </p:tavLst>
                                    </p:anim>
                                  </p:childTnLst>
                                </p:cTn>
                              </p:par>
                              <p:par>
                                <p:cTn id="309" presetID="42" presetClass="entr" presetSubtype="0" fill="hold" nodeType="withEffect">
                                  <p:stCondLst>
                                    <p:cond delay="0"/>
                                  </p:stCondLst>
                                  <p:childTnLst>
                                    <p:set>
                                      <p:cBhvr>
                                        <p:cTn id="310" dur="1" fill="hold">
                                          <p:stCondLst>
                                            <p:cond delay="0"/>
                                          </p:stCondLst>
                                        </p:cTn>
                                        <p:tgtEl>
                                          <p:spTgt spid="60"/>
                                        </p:tgtEl>
                                        <p:attrNameLst>
                                          <p:attrName>style.visibility</p:attrName>
                                        </p:attrNameLst>
                                      </p:cBhvr>
                                      <p:to>
                                        <p:strVal val="visible"/>
                                      </p:to>
                                    </p:set>
                                    <p:animEffect transition="in" filter="fade">
                                      <p:cBhvr>
                                        <p:cTn id="311" dur="1000"/>
                                        <p:tgtEl>
                                          <p:spTgt spid="60"/>
                                        </p:tgtEl>
                                      </p:cBhvr>
                                    </p:animEffect>
                                    <p:anim calcmode="lin" valueType="num">
                                      <p:cBhvr>
                                        <p:cTn id="312" dur="1000" fill="hold"/>
                                        <p:tgtEl>
                                          <p:spTgt spid="60"/>
                                        </p:tgtEl>
                                        <p:attrNameLst>
                                          <p:attrName>ppt_x</p:attrName>
                                        </p:attrNameLst>
                                      </p:cBhvr>
                                      <p:tavLst>
                                        <p:tav tm="0">
                                          <p:val>
                                            <p:strVal val="#ppt_x"/>
                                          </p:val>
                                        </p:tav>
                                        <p:tav tm="100000">
                                          <p:val>
                                            <p:strVal val="#ppt_x"/>
                                          </p:val>
                                        </p:tav>
                                      </p:tavLst>
                                    </p:anim>
                                    <p:anim calcmode="lin" valueType="num">
                                      <p:cBhvr>
                                        <p:cTn id="31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6" grpId="0" animBg="1"/>
      <p:bldP spid="26" grpId="1" animBg="1"/>
      <p:bldP spid="26" grpId="2" animBg="1"/>
      <p:bldP spid="55" grpId="0"/>
      <p:bldP spid="5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FBAD9FE-B654-46EA-BE60-0B49C72149B8}"/>
              </a:ext>
            </a:extLst>
          </p:cNvPr>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F63ACD29-CA46-49C0-AFDE-6BFDE35D31B9}"/>
              </a:ext>
            </a:extLst>
          </p:cNvPr>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32B814A-1BD7-43DE-922A-C99FA181EDFA}"/>
              </a:ext>
            </a:extLst>
          </p:cNvPr>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3EF7623-0776-4A71-A66F-8A7F3ADE5743}"/>
              </a:ext>
            </a:extLst>
          </p:cNvPr>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F0E037F-76CA-467D-84A4-33DEA34CA9BA}"/>
              </a:ext>
            </a:extLst>
          </p:cNvPr>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1B1A18-DE1D-4E39-B774-523BCF49DB5E}"/>
              </a:ext>
            </a:extLst>
          </p:cNvPr>
          <p:cNvCxnSpPr>
            <a:stCxn id="29" idx="6"/>
            <a:endCxn id="37"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6C1FC9F-EEAA-4831-B267-8CF312BA8AD2}"/>
              </a:ext>
            </a:extLst>
          </p:cNvPr>
          <p:cNvCxnSpPr>
            <a:stCxn id="32" idx="6"/>
            <a:endCxn id="29"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C40673-C18F-4C35-95B6-863A867F3391}"/>
              </a:ext>
            </a:extLst>
          </p:cNvPr>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493734-B767-49A1-92C3-CCB45B0EC235}"/>
              </a:ext>
            </a:extLst>
          </p:cNvPr>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FCBA92F-A8A4-42E4-BEC3-F28AA3E11650}"/>
              </a:ext>
            </a:extLst>
          </p:cNvPr>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DA9EE4-3376-48BA-8B3A-A7502D7AFE57}"/>
              </a:ext>
            </a:extLst>
          </p:cNvPr>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CD6D5CD-5B8D-4339-9068-7E13B7152276}"/>
              </a:ext>
            </a:extLst>
          </p:cNvPr>
          <p:cNvCxnSpPr>
            <a:stCxn id="21"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3A7A6AA-B235-41DB-814C-1D2E917E06CA}"/>
              </a:ext>
            </a:extLst>
          </p:cNvPr>
          <p:cNvCxnSpPr>
            <a:endCxn id="21"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F6CA391-307C-498C-AFC8-C898B6EAC83B}"/>
              </a:ext>
            </a:extLst>
          </p:cNvPr>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D5DF42E-34D6-4EFD-9453-60C29A824907}"/>
              </a:ext>
            </a:extLst>
          </p:cNvPr>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8C45B1B-1754-41E9-BCED-E1340330E73A}"/>
              </a:ext>
            </a:extLst>
          </p:cNvPr>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C40DF07-536A-4AA9-96D7-63A6C7B8C6D6}"/>
              </a:ext>
            </a:extLst>
          </p:cNvPr>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B7EA0FFE-AD09-4550-B321-6E4FA7EE6110}"/>
              </a:ext>
            </a:extLst>
          </p:cNvPr>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椭圆 19">
            <a:extLst>
              <a:ext uri="{FF2B5EF4-FFF2-40B4-BE49-F238E27FC236}">
                <a16:creationId xmlns:a16="http://schemas.microsoft.com/office/drawing/2014/main" id="{0BAC3CBC-A93B-4305-B4F1-F0D87C714DC9}"/>
              </a:ext>
            </a:extLst>
          </p:cNvPr>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椭圆 20">
            <a:extLst>
              <a:ext uri="{FF2B5EF4-FFF2-40B4-BE49-F238E27FC236}">
                <a16:creationId xmlns:a16="http://schemas.microsoft.com/office/drawing/2014/main" id="{F7DA1517-62B7-4BB6-84E7-49FF568EEFF8}"/>
              </a:ext>
            </a:extLst>
          </p:cNvPr>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E60F19A7-D24B-4A1C-A043-B00E29E20CEB}"/>
              </a:ext>
            </a:extLst>
          </p:cNvPr>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椭圆 22">
            <a:extLst>
              <a:ext uri="{FF2B5EF4-FFF2-40B4-BE49-F238E27FC236}">
                <a16:creationId xmlns:a16="http://schemas.microsoft.com/office/drawing/2014/main" id="{CAD58580-C04E-441A-89C0-BED0C06EB004}"/>
              </a:ext>
            </a:extLst>
          </p:cNvPr>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24" name="椭圆 23">
            <a:extLst>
              <a:ext uri="{FF2B5EF4-FFF2-40B4-BE49-F238E27FC236}">
                <a16:creationId xmlns:a16="http://schemas.microsoft.com/office/drawing/2014/main" id="{8F0D455A-8EA4-4CEF-A2CF-285A32B86D08}"/>
              </a:ext>
            </a:extLst>
          </p:cNvPr>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5" name="椭圆 24">
            <a:extLst>
              <a:ext uri="{FF2B5EF4-FFF2-40B4-BE49-F238E27FC236}">
                <a16:creationId xmlns:a16="http://schemas.microsoft.com/office/drawing/2014/main" id="{894A527A-6E5E-4A80-A25B-A0643D038FD0}"/>
              </a:ext>
            </a:extLst>
          </p:cNvPr>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椭圆 25">
            <a:extLst>
              <a:ext uri="{FF2B5EF4-FFF2-40B4-BE49-F238E27FC236}">
                <a16:creationId xmlns:a16="http://schemas.microsoft.com/office/drawing/2014/main" id="{6E56CD29-2583-4F40-9313-DB5B986120C7}"/>
              </a:ext>
            </a:extLst>
          </p:cNvPr>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椭圆 26">
            <a:extLst>
              <a:ext uri="{FF2B5EF4-FFF2-40B4-BE49-F238E27FC236}">
                <a16:creationId xmlns:a16="http://schemas.microsoft.com/office/drawing/2014/main" id="{31173FB3-D21E-4CB5-B420-273EBBF8527B}"/>
              </a:ext>
            </a:extLst>
          </p:cNvPr>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8" name="椭圆 27">
            <a:extLst>
              <a:ext uri="{FF2B5EF4-FFF2-40B4-BE49-F238E27FC236}">
                <a16:creationId xmlns:a16="http://schemas.microsoft.com/office/drawing/2014/main" id="{B49555DF-8533-4B96-8B21-75EA72EAAFD3}"/>
              </a:ext>
            </a:extLst>
          </p:cNvPr>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29" name="椭圆 28">
            <a:extLst>
              <a:ext uri="{FF2B5EF4-FFF2-40B4-BE49-F238E27FC236}">
                <a16:creationId xmlns:a16="http://schemas.microsoft.com/office/drawing/2014/main" id="{13A9D97F-F022-4E4D-B8A8-C5F3D3633E5D}"/>
              </a:ext>
            </a:extLst>
          </p:cNvPr>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0" name="椭圆 29">
            <a:extLst>
              <a:ext uri="{FF2B5EF4-FFF2-40B4-BE49-F238E27FC236}">
                <a16:creationId xmlns:a16="http://schemas.microsoft.com/office/drawing/2014/main" id="{90516F51-B67C-4A81-B024-381AE7AD0648}"/>
              </a:ext>
            </a:extLst>
          </p:cNvPr>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椭圆 30">
            <a:extLst>
              <a:ext uri="{FF2B5EF4-FFF2-40B4-BE49-F238E27FC236}">
                <a16:creationId xmlns:a16="http://schemas.microsoft.com/office/drawing/2014/main" id="{4E9C9B9C-54DB-4736-A5ED-DB165B87C6ED}"/>
              </a:ext>
            </a:extLst>
          </p:cNvPr>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a:extLst>
              <a:ext uri="{FF2B5EF4-FFF2-40B4-BE49-F238E27FC236}">
                <a16:creationId xmlns:a16="http://schemas.microsoft.com/office/drawing/2014/main" id="{25C7EFD0-CBC5-4251-BED5-9E40F2C2E46B}"/>
              </a:ext>
            </a:extLst>
          </p:cNvPr>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3" name="椭圆 32">
            <a:extLst>
              <a:ext uri="{FF2B5EF4-FFF2-40B4-BE49-F238E27FC236}">
                <a16:creationId xmlns:a16="http://schemas.microsoft.com/office/drawing/2014/main" id="{0E8AD50C-3192-4DDF-A1F2-9708EF9F36E6}"/>
              </a:ext>
            </a:extLst>
          </p:cNvPr>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椭圆 33">
            <a:extLst>
              <a:ext uri="{FF2B5EF4-FFF2-40B4-BE49-F238E27FC236}">
                <a16:creationId xmlns:a16="http://schemas.microsoft.com/office/drawing/2014/main" id="{8F8F7A5A-3831-4D09-8E21-D66CBADE92FE}"/>
              </a:ext>
            </a:extLst>
          </p:cNvPr>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5" name="椭圆 34">
            <a:extLst>
              <a:ext uri="{FF2B5EF4-FFF2-40B4-BE49-F238E27FC236}">
                <a16:creationId xmlns:a16="http://schemas.microsoft.com/office/drawing/2014/main" id="{0D4FA725-5216-482D-8B36-93D14D633F71}"/>
              </a:ext>
            </a:extLst>
          </p:cNvPr>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椭圆 35">
            <a:extLst>
              <a:ext uri="{FF2B5EF4-FFF2-40B4-BE49-F238E27FC236}">
                <a16:creationId xmlns:a16="http://schemas.microsoft.com/office/drawing/2014/main" id="{35650A0C-4C53-4807-92B3-8A84825172A8}"/>
              </a:ext>
            </a:extLst>
          </p:cNvPr>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7" name="椭圆 36">
            <a:extLst>
              <a:ext uri="{FF2B5EF4-FFF2-40B4-BE49-F238E27FC236}">
                <a16:creationId xmlns:a16="http://schemas.microsoft.com/office/drawing/2014/main" id="{14B1CC13-0889-4A40-9E08-CD513C077B03}"/>
              </a:ext>
            </a:extLst>
          </p:cNvPr>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8" name="椭圆 37">
            <a:extLst>
              <a:ext uri="{FF2B5EF4-FFF2-40B4-BE49-F238E27FC236}">
                <a16:creationId xmlns:a16="http://schemas.microsoft.com/office/drawing/2014/main" id="{CB8375E4-D2A2-4087-9475-8F26102C2748}"/>
              </a:ext>
            </a:extLst>
          </p:cNvPr>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9" name="椭圆 38">
            <a:extLst>
              <a:ext uri="{FF2B5EF4-FFF2-40B4-BE49-F238E27FC236}">
                <a16:creationId xmlns:a16="http://schemas.microsoft.com/office/drawing/2014/main" id="{F72CD4CE-F502-4DEE-9CF2-AE0C3DF5A9B3}"/>
              </a:ext>
            </a:extLst>
          </p:cNvPr>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40" name="直接连接符 39">
            <a:extLst>
              <a:ext uri="{FF2B5EF4-FFF2-40B4-BE49-F238E27FC236}">
                <a16:creationId xmlns:a16="http://schemas.microsoft.com/office/drawing/2014/main" id="{3A795AF2-6CA3-4D2E-A6BF-64F3F2C0609D}"/>
              </a:ext>
            </a:extLst>
          </p:cNvPr>
          <p:cNvCxnSpPr>
            <a:endCxn id="30"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67DF0AF-FE62-4FDE-845D-1DA40AD27F3A}"/>
              </a:ext>
            </a:extLst>
          </p:cNvPr>
          <p:cNvCxnSpPr>
            <a:stCxn id="31" idx="0"/>
            <a:endCxn id="30"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EE1A9EC-B5B5-4C03-8A64-238C4572E358}"/>
              </a:ext>
            </a:extLst>
          </p:cNvPr>
          <p:cNvSpPr/>
          <p:nvPr/>
        </p:nvSpPr>
        <p:spPr>
          <a:xfrm rot="2700000">
            <a:off x="6279040" y="3114135"/>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cs typeface="+mn-ea"/>
                <a:sym typeface="+mn-lt"/>
              </a:rPr>
              <a:t>W</a:t>
            </a:r>
            <a:endParaRPr lang="zh-CN" altLang="en-US" sz="2800" dirty="0">
              <a:cs typeface="+mn-ea"/>
              <a:sym typeface="+mn-lt"/>
            </a:endParaRPr>
          </a:p>
        </p:txBody>
      </p:sp>
      <p:sp>
        <p:nvSpPr>
          <p:cNvPr id="43" name="矩形 42">
            <a:extLst>
              <a:ext uri="{FF2B5EF4-FFF2-40B4-BE49-F238E27FC236}">
                <a16:creationId xmlns:a16="http://schemas.microsoft.com/office/drawing/2014/main" id="{F07BAE33-8E69-4C97-8D9A-CE61C1784C8C}"/>
              </a:ext>
            </a:extLst>
          </p:cNvPr>
          <p:cNvSpPr/>
          <p:nvPr/>
        </p:nvSpPr>
        <p:spPr>
          <a:xfrm rot="2700000">
            <a:off x="5743877" y="4190186"/>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cs typeface="+mn-ea"/>
                <a:sym typeface="+mn-lt"/>
              </a:rPr>
              <a:t>T</a:t>
            </a:r>
            <a:endParaRPr lang="zh-CN" altLang="en-US" sz="2800" dirty="0">
              <a:cs typeface="+mn-ea"/>
              <a:sym typeface="+mn-lt"/>
            </a:endParaRPr>
          </a:p>
        </p:txBody>
      </p:sp>
      <p:sp>
        <p:nvSpPr>
          <p:cNvPr id="44" name="矩形 43">
            <a:extLst>
              <a:ext uri="{FF2B5EF4-FFF2-40B4-BE49-F238E27FC236}">
                <a16:creationId xmlns:a16="http://schemas.microsoft.com/office/drawing/2014/main" id="{25157B68-C6B7-4BB0-A664-041CB43DDF54}"/>
              </a:ext>
            </a:extLst>
          </p:cNvPr>
          <p:cNvSpPr/>
          <p:nvPr/>
        </p:nvSpPr>
        <p:spPr>
          <a:xfrm rot="2700000">
            <a:off x="5463416" y="2280989"/>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cs typeface="+mn-ea"/>
                <a:sym typeface="+mn-lt"/>
              </a:rPr>
              <a:t>S</a:t>
            </a:r>
            <a:endParaRPr lang="zh-CN" altLang="en-US" sz="2800" dirty="0">
              <a:cs typeface="+mn-ea"/>
              <a:sym typeface="+mn-lt"/>
            </a:endParaRPr>
          </a:p>
        </p:txBody>
      </p:sp>
      <p:sp>
        <p:nvSpPr>
          <p:cNvPr id="45" name="矩形 44">
            <a:extLst>
              <a:ext uri="{FF2B5EF4-FFF2-40B4-BE49-F238E27FC236}">
                <a16:creationId xmlns:a16="http://schemas.microsoft.com/office/drawing/2014/main" id="{6626D6CA-8B7F-4FE1-A91F-EA3EDD5C718E}"/>
              </a:ext>
            </a:extLst>
          </p:cNvPr>
          <p:cNvSpPr/>
          <p:nvPr/>
        </p:nvSpPr>
        <p:spPr>
          <a:xfrm rot="2700000">
            <a:off x="4928253" y="3374562"/>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cs typeface="+mn-ea"/>
                <a:sym typeface="+mn-lt"/>
              </a:rPr>
              <a:t>O</a:t>
            </a:r>
            <a:endParaRPr lang="zh-CN" altLang="en-US" sz="2800" dirty="0">
              <a:cs typeface="+mn-ea"/>
              <a:sym typeface="+mn-lt"/>
            </a:endParaRPr>
          </a:p>
        </p:txBody>
      </p:sp>
      <p:sp>
        <p:nvSpPr>
          <p:cNvPr id="46" name="文本框 45">
            <a:extLst>
              <a:ext uri="{FF2B5EF4-FFF2-40B4-BE49-F238E27FC236}">
                <a16:creationId xmlns:a16="http://schemas.microsoft.com/office/drawing/2014/main" id="{C10C5C4A-99B4-4252-AA81-2208B7F1508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47" name="直接连接符 46">
            <a:extLst>
              <a:ext uri="{FF2B5EF4-FFF2-40B4-BE49-F238E27FC236}">
                <a16:creationId xmlns:a16="http://schemas.microsoft.com/office/drawing/2014/main" id="{71CBBFA0-D5F9-41D3-89EE-1C6DFDF89DB8}"/>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
            <a:extLst>
              <a:ext uri="{FF2B5EF4-FFF2-40B4-BE49-F238E27FC236}">
                <a16:creationId xmlns:a16="http://schemas.microsoft.com/office/drawing/2014/main" id="{CAA09336-FE54-4FCD-9CBF-3112B72708F7}"/>
              </a:ext>
            </a:extLst>
          </p:cNvPr>
          <p:cNvGrpSpPr/>
          <p:nvPr/>
        </p:nvGrpSpPr>
        <p:grpSpPr>
          <a:xfrm>
            <a:off x="3045740" y="1884876"/>
            <a:ext cx="2244938" cy="675185"/>
            <a:chOff x="8479612" y="2464939"/>
            <a:chExt cx="2806700" cy="900247"/>
          </a:xfrm>
        </p:grpSpPr>
        <p:sp>
          <p:nvSpPr>
            <p:cNvPr id="49" name="TextBox 28">
              <a:extLst>
                <a:ext uri="{FF2B5EF4-FFF2-40B4-BE49-F238E27FC236}">
                  <a16:creationId xmlns:a16="http://schemas.microsoft.com/office/drawing/2014/main" id="{78765808-F423-4D02-B9B3-0DAE1351D385}"/>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0" name="Rectangle 29">
              <a:extLst>
                <a:ext uri="{FF2B5EF4-FFF2-40B4-BE49-F238E27FC236}">
                  <a16:creationId xmlns:a16="http://schemas.microsoft.com/office/drawing/2014/main" id="{16E23334-F5A3-46FD-8D68-A8D55A7ECBC8}"/>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1" name="Group 4">
            <a:extLst>
              <a:ext uri="{FF2B5EF4-FFF2-40B4-BE49-F238E27FC236}">
                <a16:creationId xmlns:a16="http://schemas.microsoft.com/office/drawing/2014/main" id="{E754725D-5DD5-40B6-A23D-5CE88B2E8677}"/>
              </a:ext>
            </a:extLst>
          </p:cNvPr>
          <p:cNvGrpSpPr/>
          <p:nvPr/>
        </p:nvGrpSpPr>
        <p:grpSpPr>
          <a:xfrm>
            <a:off x="3014539" y="4494819"/>
            <a:ext cx="2244938" cy="675185"/>
            <a:chOff x="8479612" y="2464939"/>
            <a:chExt cx="2806700" cy="900247"/>
          </a:xfrm>
        </p:grpSpPr>
        <p:sp>
          <p:nvSpPr>
            <p:cNvPr id="52" name="TextBox 28">
              <a:extLst>
                <a:ext uri="{FF2B5EF4-FFF2-40B4-BE49-F238E27FC236}">
                  <a16:creationId xmlns:a16="http://schemas.microsoft.com/office/drawing/2014/main" id="{429B3866-3410-4EC0-9269-836133E45C0D}"/>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3" name="Rectangle 29">
              <a:extLst>
                <a:ext uri="{FF2B5EF4-FFF2-40B4-BE49-F238E27FC236}">
                  <a16:creationId xmlns:a16="http://schemas.microsoft.com/office/drawing/2014/main" id="{FFAA8A39-9E87-4998-B241-99250E7D0361}"/>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4" name="Group 4">
            <a:extLst>
              <a:ext uri="{FF2B5EF4-FFF2-40B4-BE49-F238E27FC236}">
                <a16:creationId xmlns:a16="http://schemas.microsoft.com/office/drawing/2014/main" id="{A5A725C3-73DE-46B2-BB3E-8A2F32E922CC}"/>
              </a:ext>
            </a:extLst>
          </p:cNvPr>
          <p:cNvGrpSpPr/>
          <p:nvPr/>
        </p:nvGrpSpPr>
        <p:grpSpPr>
          <a:xfrm>
            <a:off x="7774497" y="4563207"/>
            <a:ext cx="2244938" cy="675185"/>
            <a:chOff x="8479612" y="2464939"/>
            <a:chExt cx="2806700" cy="900247"/>
          </a:xfrm>
        </p:grpSpPr>
        <p:sp>
          <p:nvSpPr>
            <p:cNvPr id="55" name="TextBox 28">
              <a:extLst>
                <a:ext uri="{FF2B5EF4-FFF2-40B4-BE49-F238E27FC236}">
                  <a16:creationId xmlns:a16="http://schemas.microsoft.com/office/drawing/2014/main" id="{54268EA2-317A-47A1-80B9-7053B7DDEC47}"/>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6" name="Rectangle 29">
              <a:extLst>
                <a:ext uri="{FF2B5EF4-FFF2-40B4-BE49-F238E27FC236}">
                  <a16:creationId xmlns:a16="http://schemas.microsoft.com/office/drawing/2014/main" id="{3725FD4C-8EE2-4EDE-950E-A246AA14C805}"/>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57" name="Group 4">
            <a:extLst>
              <a:ext uri="{FF2B5EF4-FFF2-40B4-BE49-F238E27FC236}">
                <a16:creationId xmlns:a16="http://schemas.microsoft.com/office/drawing/2014/main" id="{3720E875-751B-445B-B45E-C483622BA942}"/>
              </a:ext>
            </a:extLst>
          </p:cNvPr>
          <p:cNvGrpSpPr/>
          <p:nvPr/>
        </p:nvGrpSpPr>
        <p:grpSpPr>
          <a:xfrm>
            <a:off x="7774497" y="1880771"/>
            <a:ext cx="2244938" cy="675185"/>
            <a:chOff x="8479612" y="2464939"/>
            <a:chExt cx="2806700" cy="900247"/>
          </a:xfrm>
        </p:grpSpPr>
        <p:sp>
          <p:nvSpPr>
            <p:cNvPr id="58" name="TextBox 28">
              <a:extLst>
                <a:ext uri="{FF2B5EF4-FFF2-40B4-BE49-F238E27FC236}">
                  <a16:creationId xmlns:a16="http://schemas.microsoft.com/office/drawing/2014/main" id="{8FFCF7C5-302C-4CB4-904F-2F4572FD1C3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59" name="Rectangle 29">
              <a:extLst>
                <a:ext uri="{FF2B5EF4-FFF2-40B4-BE49-F238E27FC236}">
                  <a16:creationId xmlns:a16="http://schemas.microsoft.com/office/drawing/2014/main" id="{342140B2-C23C-4F2E-9E3D-A1508417D942}"/>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5960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1000" fill="hold"/>
                                        <p:tgtEl>
                                          <p:spTgt spid="47"/>
                                        </p:tgtEl>
                                        <p:attrNameLst>
                                          <p:attrName>ppt_w</p:attrName>
                                        </p:attrNameLst>
                                      </p:cBhvr>
                                      <p:tavLst>
                                        <p:tav tm="0">
                                          <p:val>
                                            <p:fltVal val="0"/>
                                          </p:val>
                                        </p:tav>
                                        <p:tav tm="100000">
                                          <p:val>
                                            <p:strVal val="#ppt_w"/>
                                          </p:val>
                                        </p:tav>
                                      </p:tavLst>
                                    </p:anim>
                                    <p:anim calcmode="lin" valueType="num">
                                      <p:cBhvr>
                                        <p:cTn id="8" dur="1000" fill="hold"/>
                                        <p:tgtEl>
                                          <p:spTgt spid="47"/>
                                        </p:tgtEl>
                                        <p:attrNameLst>
                                          <p:attrName>ppt_h</p:attrName>
                                        </p:attrNameLst>
                                      </p:cBhvr>
                                      <p:tavLst>
                                        <p:tav tm="0">
                                          <p:val>
                                            <p:fltVal val="0"/>
                                          </p:val>
                                        </p:tav>
                                        <p:tav tm="100000">
                                          <p:val>
                                            <p:strVal val="#ppt_h"/>
                                          </p:val>
                                        </p:tav>
                                      </p:tavLst>
                                    </p:anim>
                                    <p:anim calcmode="lin" valueType="num">
                                      <p:cBhvr>
                                        <p:cTn id="9" dur="1000" fill="hold"/>
                                        <p:tgtEl>
                                          <p:spTgt spid="47"/>
                                        </p:tgtEl>
                                        <p:attrNameLst>
                                          <p:attrName>style.rotation</p:attrName>
                                        </p:attrNameLst>
                                      </p:cBhvr>
                                      <p:tavLst>
                                        <p:tav tm="0">
                                          <p:val>
                                            <p:fltVal val="90"/>
                                          </p:val>
                                        </p:tav>
                                        <p:tav tm="100000">
                                          <p:val>
                                            <p:fltVal val="0"/>
                                          </p:val>
                                        </p:tav>
                                      </p:tavLst>
                                    </p:anim>
                                    <p:animEffect transition="in" filter="fade">
                                      <p:cBhvr>
                                        <p:cTn id="10" dur="1000"/>
                                        <p:tgtEl>
                                          <p:spTgt spid="4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46"/>
                                        </p:tgtEl>
                                        <p:attrNameLst>
                                          <p:attrName>ppt_x</p:attrName>
                                          <p:attrName>ppt_y</p:attrName>
                                        </p:attrNameLst>
                                      </p:cBhvr>
                                      <p:rCtr x="1680" y="2199"/>
                                    </p:animMotion>
                                  </p:childTnLst>
                                </p:cTn>
                              </p:par>
                              <p:par>
                                <p:cTn id="16" presetID="10" presetClass="entr" presetSubtype="0" fill="hold" grpId="0" nodeType="withEffect">
                                  <p:stCondLst>
                                    <p:cond delay="125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63" presetClass="path" presetSubtype="0" decel="50000" fill="hold" grpId="1" nodeType="withEffect">
                                  <p:stCondLst>
                                    <p:cond delay="1250"/>
                                  </p:stCondLst>
                                  <p:childTnLst>
                                    <p:animMotion origin="layout" path="M 0.01524 -4.44444E-6 L -0.06315 -4.44444E-6 " pathEditMode="relative" rAng="0" ptsTypes="AA">
                                      <p:cBhvr>
                                        <p:cTn id="20" dur="750" spd="-100000" fill="hold"/>
                                        <p:tgtEl>
                                          <p:spTgt spid="45"/>
                                        </p:tgtEl>
                                        <p:attrNameLst>
                                          <p:attrName>ppt_x</p:attrName>
                                          <p:attrName>ppt_y</p:attrName>
                                        </p:attrNameLst>
                                      </p:cBhvr>
                                      <p:rCtr x="-3919" y="0"/>
                                    </p:animMotion>
                                  </p:childTnLst>
                                </p:cTn>
                              </p:par>
                              <p:par>
                                <p:cTn id="21" presetID="35" presetClass="path" presetSubtype="0" accel="50000" decel="50000" fill="hold" grpId="2" nodeType="withEffect">
                                  <p:stCondLst>
                                    <p:cond delay="2000"/>
                                  </p:stCondLst>
                                  <p:childTnLst>
                                    <p:animMotion origin="layout" path="M 0.01602 -4.44444E-6 L -6.25E-7 -4.44444E-6 " pathEditMode="relative" rAng="0" ptsTypes="AA">
                                      <p:cBhvr>
                                        <p:cTn id="22" dur="750" fill="hold"/>
                                        <p:tgtEl>
                                          <p:spTgt spid="45"/>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42" presetClass="path" presetSubtype="0" decel="30000" fill="hold" grpId="1" nodeType="withEffect">
                                  <p:stCondLst>
                                    <p:cond delay="1250"/>
                                  </p:stCondLst>
                                  <p:childTnLst>
                                    <p:animMotion origin="layout" path="M 3.33333E-6 -0.03981 L 3.33333E-6 0.08982 " pathEditMode="relative" rAng="0" ptsTypes="AA">
                                      <p:cBhvr>
                                        <p:cTn id="27" dur="750" spd="-100000" fill="hold"/>
                                        <p:tgtEl>
                                          <p:spTgt spid="43"/>
                                        </p:tgtEl>
                                        <p:attrNameLst>
                                          <p:attrName>ppt_x</p:attrName>
                                          <p:attrName>ppt_y</p:attrName>
                                        </p:attrNameLst>
                                      </p:cBhvr>
                                      <p:rCtr x="0" y="6481"/>
                                    </p:animMotion>
                                  </p:childTnLst>
                                </p:cTn>
                              </p:par>
                              <p:par>
                                <p:cTn id="28" presetID="42" presetClass="path" presetSubtype="0" accel="30000" decel="30000" fill="hold" grpId="2" nodeType="withEffect">
                                  <p:stCondLst>
                                    <p:cond delay="2000"/>
                                  </p:stCondLst>
                                  <p:childTnLst>
                                    <p:animMotion origin="layout" path="M 3.33333E-6 -0.03981 L 3.33333E-6 -2.22222E-6 " pathEditMode="relative" rAng="0" ptsTypes="AA">
                                      <p:cBhvr>
                                        <p:cTn id="29" dur="750" fill="hold"/>
                                        <p:tgtEl>
                                          <p:spTgt spid="43"/>
                                        </p:tgtEl>
                                        <p:attrNameLst>
                                          <p:attrName>ppt_x</p:attrName>
                                          <p:attrName>ppt_y</p:attrName>
                                        </p:attrNameLst>
                                      </p:cBhvr>
                                      <p:rCtr x="0" y="1991"/>
                                    </p:animMotion>
                                  </p:childTnLst>
                                </p:cTn>
                              </p:par>
                              <p:par>
                                <p:cTn id="30" presetID="10" presetClass="entr" presetSubtype="0" fill="hold" grpId="0" nodeType="withEffect">
                                  <p:stCondLst>
                                    <p:cond delay="125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64" presetClass="path" presetSubtype="0" decel="30000" fill="hold" grpId="1" nodeType="withEffect">
                                  <p:stCondLst>
                                    <p:cond delay="1250"/>
                                  </p:stCondLst>
                                  <p:childTnLst>
                                    <p:animMotion origin="layout" path="M -8.33333E-7 0.03889 L -8.33333E-7 -0.07963 " pathEditMode="relative" rAng="0" ptsTypes="AA">
                                      <p:cBhvr>
                                        <p:cTn id="34" dur="750" spd="-100000" fill="hold"/>
                                        <p:tgtEl>
                                          <p:spTgt spid="44"/>
                                        </p:tgtEl>
                                        <p:attrNameLst>
                                          <p:attrName>ppt_x</p:attrName>
                                          <p:attrName>ppt_y</p:attrName>
                                        </p:attrNameLst>
                                      </p:cBhvr>
                                      <p:rCtr x="0" y="-5926"/>
                                    </p:animMotion>
                                  </p:childTnLst>
                                </p:cTn>
                              </p:par>
                              <p:par>
                                <p:cTn id="35" presetID="64" presetClass="path" presetSubtype="0" accel="30000" decel="30000" fill="hold" grpId="2" nodeType="withEffect">
                                  <p:stCondLst>
                                    <p:cond delay="2000"/>
                                  </p:stCondLst>
                                  <p:childTnLst>
                                    <p:animMotion origin="layout" path="M -8.33333E-7 0.03843 L -8.33333E-7 -4.44444E-6 " pathEditMode="relative" rAng="0" ptsTypes="AA">
                                      <p:cBhvr>
                                        <p:cTn id="36" dur="750" fill="hold"/>
                                        <p:tgtEl>
                                          <p:spTgt spid="44"/>
                                        </p:tgtEl>
                                        <p:attrNameLst>
                                          <p:attrName>ppt_x</p:attrName>
                                          <p:attrName>ppt_y</p:attrName>
                                        </p:attrNameLst>
                                      </p:cBhvr>
                                      <p:rCtr x="0" y="-1921"/>
                                    </p:animMotion>
                                  </p:childTnLst>
                                </p:cTn>
                              </p:par>
                              <p:par>
                                <p:cTn id="37" presetID="10" presetClass="entr" presetSubtype="0" fill="hold" grpId="0" nodeType="withEffect">
                                  <p:stCondLst>
                                    <p:cond delay="125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63" presetClass="path" presetSubtype="0" decel="50000" fill="hold" grpId="1" nodeType="withEffect">
                                  <p:stCondLst>
                                    <p:cond delay="1250"/>
                                  </p:stCondLst>
                                  <p:childTnLst>
                                    <p:animMotion origin="layout" path="M -0.02773 7.40741E-7 L 0.0681 7.40741E-7 " pathEditMode="relative" rAng="0" ptsTypes="AA">
                                      <p:cBhvr>
                                        <p:cTn id="41" dur="750" spd="-100000" fill="hold"/>
                                        <p:tgtEl>
                                          <p:spTgt spid="42"/>
                                        </p:tgtEl>
                                        <p:attrNameLst>
                                          <p:attrName>ppt_x</p:attrName>
                                          <p:attrName>ppt_y</p:attrName>
                                        </p:attrNameLst>
                                      </p:cBhvr>
                                      <p:rCtr x="4792" y="0"/>
                                    </p:animMotion>
                                  </p:childTnLst>
                                </p:cTn>
                              </p:par>
                              <p:par>
                                <p:cTn id="42" presetID="35" presetClass="path" presetSubtype="0" accel="50000" decel="50000" fill="hold" grpId="2" nodeType="withEffect">
                                  <p:stCondLst>
                                    <p:cond delay="2000"/>
                                  </p:stCondLst>
                                  <p:childTnLst>
                                    <p:animMotion origin="layout" path="M -0.02799 7.40741E-7 L -8.33333E-7 7.40741E-7 " pathEditMode="relative" rAng="0" ptsTypes="AA">
                                      <p:cBhvr>
                                        <p:cTn id="43" dur="750" fill="hold"/>
                                        <p:tgtEl>
                                          <p:spTgt spid="42"/>
                                        </p:tgtEl>
                                        <p:attrNameLst>
                                          <p:attrName>ppt_x</p:attrName>
                                          <p:attrName>ppt_y</p:attrName>
                                        </p:attrNameLst>
                                      </p:cBhvr>
                                      <p:rCtr x="1393" y="0"/>
                                    </p:animMotion>
                                  </p:childTnLst>
                                </p:cTn>
                              </p:par>
                              <p:par>
                                <p:cTn id="44" presetID="31" presetClass="entr" presetSubtype="0" fill="hold" nodeType="withEffect">
                                  <p:stCondLst>
                                    <p:cond delay="250"/>
                                  </p:stCondLst>
                                  <p:childTnLst>
                                    <p:set>
                                      <p:cBhvr>
                                        <p:cTn id="45" dur="1" fill="hold">
                                          <p:stCondLst>
                                            <p:cond delay="0"/>
                                          </p:stCondLst>
                                        </p:cTn>
                                        <p:tgtEl>
                                          <p:spTgt spid="2"/>
                                        </p:tgtEl>
                                        <p:attrNameLst>
                                          <p:attrName>style.visibility</p:attrName>
                                        </p:attrNameLst>
                                      </p:cBhvr>
                                      <p:to>
                                        <p:strVal val="visible"/>
                                      </p:to>
                                    </p:set>
                                    <p:anim calcmode="lin" valueType="num">
                                      <p:cBhvr>
                                        <p:cTn id="46" dur="1000" fill="hold"/>
                                        <p:tgtEl>
                                          <p:spTgt spid="2"/>
                                        </p:tgtEl>
                                        <p:attrNameLst>
                                          <p:attrName>ppt_w</p:attrName>
                                        </p:attrNameLst>
                                      </p:cBhvr>
                                      <p:tavLst>
                                        <p:tav tm="0">
                                          <p:val>
                                            <p:fltVal val="0"/>
                                          </p:val>
                                        </p:tav>
                                        <p:tav tm="100000">
                                          <p:val>
                                            <p:strVal val="#ppt_w"/>
                                          </p:val>
                                        </p:tav>
                                      </p:tavLst>
                                    </p:anim>
                                    <p:anim calcmode="lin" valueType="num">
                                      <p:cBhvr>
                                        <p:cTn id="47" dur="1000" fill="hold"/>
                                        <p:tgtEl>
                                          <p:spTgt spid="2"/>
                                        </p:tgtEl>
                                        <p:attrNameLst>
                                          <p:attrName>ppt_h</p:attrName>
                                        </p:attrNameLst>
                                      </p:cBhvr>
                                      <p:tavLst>
                                        <p:tav tm="0">
                                          <p:val>
                                            <p:fltVal val="0"/>
                                          </p:val>
                                        </p:tav>
                                        <p:tav tm="100000">
                                          <p:val>
                                            <p:strVal val="#ppt_h"/>
                                          </p:val>
                                        </p:tav>
                                      </p:tavLst>
                                    </p:anim>
                                    <p:anim calcmode="lin" valueType="num">
                                      <p:cBhvr>
                                        <p:cTn id="48" dur="1000" fill="hold"/>
                                        <p:tgtEl>
                                          <p:spTgt spid="2"/>
                                        </p:tgtEl>
                                        <p:attrNameLst>
                                          <p:attrName>style.rotation</p:attrName>
                                        </p:attrNameLst>
                                      </p:cBhvr>
                                      <p:tavLst>
                                        <p:tav tm="0">
                                          <p:val>
                                            <p:fltVal val="90"/>
                                          </p:val>
                                        </p:tav>
                                        <p:tav tm="100000">
                                          <p:val>
                                            <p:fltVal val="0"/>
                                          </p:val>
                                        </p:tav>
                                      </p:tavLst>
                                    </p:anim>
                                    <p:animEffect transition="in" filter="fade">
                                      <p:cBhvr>
                                        <p:cTn id="49" dur="1000"/>
                                        <p:tgtEl>
                                          <p:spTgt spid="2"/>
                                        </p:tgtEl>
                                      </p:cBhvr>
                                    </p:animEffect>
                                  </p:childTnLst>
                                </p:cTn>
                              </p:par>
                              <p:par>
                                <p:cTn id="50" presetID="31" presetClass="entr" presetSubtype="0" fill="hold" nodeType="withEffect">
                                  <p:stCondLst>
                                    <p:cond delay="25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fltVal val="0"/>
                                          </p:val>
                                        </p:tav>
                                        <p:tav tm="100000">
                                          <p:val>
                                            <p:strVal val="#ppt_w"/>
                                          </p:val>
                                        </p:tav>
                                      </p:tavLst>
                                    </p:anim>
                                    <p:anim calcmode="lin" valueType="num">
                                      <p:cBhvr>
                                        <p:cTn id="53" dur="1000" fill="hold"/>
                                        <p:tgtEl>
                                          <p:spTgt spid="3"/>
                                        </p:tgtEl>
                                        <p:attrNameLst>
                                          <p:attrName>ppt_h</p:attrName>
                                        </p:attrNameLst>
                                      </p:cBhvr>
                                      <p:tavLst>
                                        <p:tav tm="0">
                                          <p:val>
                                            <p:fltVal val="0"/>
                                          </p:val>
                                        </p:tav>
                                        <p:tav tm="100000">
                                          <p:val>
                                            <p:strVal val="#ppt_h"/>
                                          </p:val>
                                        </p:tav>
                                      </p:tavLst>
                                    </p:anim>
                                    <p:anim calcmode="lin" valueType="num">
                                      <p:cBhvr>
                                        <p:cTn id="54" dur="1000" fill="hold"/>
                                        <p:tgtEl>
                                          <p:spTgt spid="3"/>
                                        </p:tgtEl>
                                        <p:attrNameLst>
                                          <p:attrName>style.rotation</p:attrName>
                                        </p:attrNameLst>
                                      </p:cBhvr>
                                      <p:tavLst>
                                        <p:tav tm="0">
                                          <p:val>
                                            <p:fltVal val="90"/>
                                          </p:val>
                                        </p:tav>
                                        <p:tav tm="100000">
                                          <p:val>
                                            <p:fltVal val="0"/>
                                          </p:val>
                                        </p:tav>
                                      </p:tavLst>
                                    </p:anim>
                                    <p:animEffect transition="in" filter="fade">
                                      <p:cBhvr>
                                        <p:cTn id="55" dur="1000"/>
                                        <p:tgtEl>
                                          <p:spTgt spid="3"/>
                                        </p:tgtEl>
                                      </p:cBhvr>
                                    </p:animEffect>
                                  </p:childTnLst>
                                </p:cTn>
                              </p:par>
                              <p:par>
                                <p:cTn id="56" presetID="31" presetClass="entr" presetSubtype="0" fill="hold" nodeType="withEffect">
                                  <p:stCondLst>
                                    <p:cond delay="250"/>
                                  </p:stCondLst>
                                  <p:childTnLst>
                                    <p:set>
                                      <p:cBhvr>
                                        <p:cTn id="57" dur="1" fill="hold">
                                          <p:stCondLst>
                                            <p:cond delay="0"/>
                                          </p:stCondLst>
                                        </p:cTn>
                                        <p:tgtEl>
                                          <p:spTgt spid="4"/>
                                        </p:tgtEl>
                                        <p:attrNameLst>
                                          <p:attrName>style.visibility</p:attrName>
                                        </p:attrNameLst>
                                      </p:cBhvr>
                                      <p:to>
                                        <p:strVal val="visible"/>
                                      </p:to>
                                    </p:set>
                                    <p:anim calcmode="lin" valueType="num">
                                      <p:cBhvr>
                                        <p:cTn id="58" dur="1000" fill="hold"/>
                                        <p:tgtEl>
                                          <p:spTgt spid="4"/>
                                        </p:tgtEl>
                                        <p:attrNameLst>
                                          <p:attrName>ppt_w</p:attrName>
                                        </p:attrNameLst>
                                      </p:cBhvr>
                                      <p:tavLst>
                                        <p:tav tm="0">
                                          <p:val>
                                            <p:fltVal val="0"/>
                                          </p:val>
                                        </p:tav>
                                        <p:tav tm="100000">
                                          <p:val>
                                            <p:strVal val="#ppt_w"/>
                                          </p:val>
                                        </p:tav>
                                      </p:tavLst>
                                    </p:anim>
                                    <p:anim calcmode="lin" valueType="num">
                                      <p:cBhvr>
                                        <p:cTn id="59" dur="1000" fill="hold"/>
                                        <p:tgtEl>
                                          <p:spTgt spid="4"/>
                                        </p:tgtEl>
                                        <p:attrNameLst>
                                          <p:attrName>ppt_h</p:attrName>
                                        </p:attrNameLst>
                                      </p:cBhvr>
                                      <p:tavLst>
                                        <p:tav tm="0">
                                          <p:val>
                                            <p:fltVal val="0"/>
                                          </p:val>
                                        </p:tav>
                                        <p:tav tm="100000">
                                          <p:val>
                                            <p:strVal val="#ppt_h"/>
                                          </p:val>
                                        </p:tav>
                                      </p:tavLst>
                                    </p:anim>
                                    <p:anim calcmode="lin" valueType="num">
                                      <p:cBhvr>
                                        <p:cTn id="60" dur="1000" fill="hold"/>
                                        <p:tgtEl>
                                          <p:spTgt spid="4"/>
                                        </p:tgtEl>
                                        <p:attrNameLst>
                                          <p:attrName>style.rotation</p:attrName>
                                        </p:attrNameLst>
                                      </p:cBhvr>
                                      <p:tavLst>
                                        <p:tav tm="0">
                                          <p:val>
                                            <p:fltVal val="90"/>
                                          </p:val>
                                        </p:tav>
                                        <p:tav tm="100000">
                                          <p:val>
                                            <p:fltVal val="0"/>
                                          </p:val>
                                        </p:tav>
                                      </p:tavLst>
                                    </p:anim>
                                    <p:animEffect transition="in" filter="fade">
                                      <p:cBhvr>
                                        <p:cTn id="61" dur="1000"/>
                                        <p:tgtEl>
                                          <p:spTgt spid="4"/>
                                        </p:tgtEl>
                                      </p:cBhvr>
                                    </p:animEffect>
                                  </p:childTnLst>
                                </p:cTn>
                              </p:par>
                              <p:par>
                                <p:cTn id="62" presetID="31" presetClass="entr" presetSubtype="0" fill="hold" nodeType="withEffect">
                                  <p:stCondLst>
                                    <p:cond delay="250"/>
                                  </p:stCondLst>
                                  <p:childTnLst>
                                    <p:set>
                                      <p:cBhvr>
                                        <p:cTn id="63" dur="1" fill="hold">
                                          <p:stCondLst>
                                            <p:cond delay="0"/>
                                          </p:stCondLst>
                                        </p:cTn>
                                        <p:tgtEl>
                                          <p:spTgt spid="5"/>
                                        </p:tgtEl>
                                        <p:attrNameLst>
                                          <p:attrName>style.visibility</p:attrName>
                                        </p:attrNameLst>
                                      </p:cBhvr>
                                      <p:to>
                                        <p:strVal val="visible"/>
                                      </p:to>
                                    </p:set>
                                    <p:anim calcmode="lin" valueType="num">
                                      <p:cBhvr>
                                        <p:cTn id="64" dur="1000" fill="hold"/>
                                        <p:tgtEl>
                                          <p:spTgt spid="5"/>
                                        </p:tgtEl>
                                        <p:attrNameLst>
                                          <p:attrName>ppt_w</p:attrName>
                                        </p:attrNameLst>
                                      </p:cBhvr>
                                      <p:tavLst>
                                        <p:tav tm="0">
                                          <p:val>
                                            <p:fltVal val="0"/>
                                          </p:val>
                                        </p:tav>
                                        <p:tav tm="100000">
                                          <p:val>
                                            <p:strVal val="#ppt_w"/>
                                          </p:val>
                                        </p:tav>
                                      </p:tavLst>
                                    </p:anim>
                                    <p:anim calcmode="lin" valueType="num">
                                      <p:cBhvr>
                                        <p:cTn id="65" dur="1000" fill="hold"/>
                                        <p:tgtEl>
                                          <p:spTgt spid="5"/>
                                        </p:tgtEl>
                                        <p:attrNameLst>
                                          <p:attrName>ppt_h</p:attrName>
                                        </p:attrNameLst>
                                      </p:cBhvr>
                                      <p:tavLst>
                                        <p:tav tm="0">
                                          <p:val>
                                            <p:fltVal val="0"/>
                                          </p:val>
                                        </p:tav>
                                        <p:tav tm="100000">
                                          <p:val>
                                            <p:strVal val="#ppt_h"/>
                                          </p:val>
                                        </p:tav>
                                      </p:tavLst>
                                    </p:anim>
                                    <p:anim calcmode="lin" valueType="num">
                                      <p:cBhvr>
                                        <p:cTn id="66" dur="1000" fill="hold"/>
                                        <p:tgtEl>
                                          <p:spTgt spid="5"/>
                                        </p:tgtEl>
                                        <p:attrNameLst>
                                          <p:attrName>style.rotation</p:attrName>
                                        </p:attrNameLst>
                                      </p:cBhvr>
                                      <p:tavLst>
                                        <p:tav tm="0">
                                          <p:val>
                                            <p:fltVal val="90"/>
                                          </p:val>
                                        </p:tav>
                                        <p:tav tm="100000">
                                          <p:val>
                                            <p:fltVal val="0"/>
                                          </p:val>
                                        </p:tav>
                                      </p:tavLst>
                                    </p:anim>
                                    <p:animEffect transition="in" filter="fade">
                                      <p:cBhvr>
                                        <p:cTn id="67" dur="1000"/>
                                        <p:tgtEl>
                                          <p:spTgt spid="5"/>
                                        </p:tgtEl>
                                      </p:cBhvr>
                                    </p:animEffect>
                                  </p:childTnLst>
                                </p:cTn>
                              </p:par>
                              <p:par>
                                <p:cTn id="68" presetID="31" presetClass="entr" presetSubtype="0" fill="hold" nodeType="withEffect">
                                  <p:stCondLst>
                                    <p:cond delay="250"/>
                                  </p:stCondLst>
                                  <p:childTnLst>
                                    <p:set>
                                      <p:cBhvr>
                                        <p:cTn id="69" dur="1" fill="hold">
                                          <p:stCondLst>
                                            <p:cond delay="0"/>
                                          </p:stCondLst>
                                        </p:cTn>
                                        <p:tgtEl>
                                          <p:spTgt spid="6"/>
                                        </p:tgtEl>
                                        <p:attrNameLst>
                                          <p:attrName>style.visibility</p:attrName>
                                        </p:attrNameLst>
                                      </p:cBhvr>
                                      <p:to>
                                        <p:strVal val="visible"/>
                                      </p:to>
                                    </p:set>
                                    <p:anim calcmode="lin" valueType="num">
                                      <p:cBhvr>
                                        <p:cTn id="70" dur="1000" fill="hold"/>
                                        <p:tgtEl>
                                          <p:spTgt spid="6"/>
                                        </p:tgtEl>
                                        <p:attrNameLst>
                                          <p:attrName>ppt_w</p:attrName>
                                        </p:attrNameLst>
                                      </p:cBhvr>
                                      <p:tavLst>
                                        <p:tav tm="0">
                                          <p:val>
                                            <p:fltVal val="0"/>
                                          </p:val>
                                        </p:tav>
                                        <p:tav tm="100000">
                                          <p:val>
                                            <p:strVal val="#ppt_w"/>
                                          </p:val>
                                        </p:tav>
                                      </p:tavLst>
                                    </p:anim>
                                    <p:anim calcmode="lin" valueType="num">
                                      <p:cBhvr>
                                        <p:cTn id="71" dur="1000" fill="hold"/>
                                        <p:tgtEl>
                                          <p:spTgt spid="6"/>
                                        </p:tgtEl>
                                        <p:attrNameLst>
                                          <p:attrName>ppt_h</p:attrName>
                                        </p:attrNameLst>
                                      </p:cBhvr>
                                      <p:tavLst>
                                        <p:tav tm="0">
                                          <p:val>
                                            <p:fltVal val="0"/>
                                          </p:val>
                                        </p:tav>
                                        <p:tav tm="100000">
                                          <p:val>
                                            <p:strVal val="#ppt_h"/>
                                          </p:val>
                                        </p:tav>
                                      </p:tavLst>
                                    </p:anim>
                                    <p:anim calcmode="lin" valueType="num">
                                      <p:cBhvr>
                                        <p:cTn id="72" dur="1000" fill="hold"/>
                                        <p:tgtEl>
                                          <p:spTgt spid="6"/>
                                        </p:tgtEl>
                                        <p:attrNameLst>
                                          <p:attrName>style.rotation</p:attrName>
                                        </p:attrNameLst>
                                      </p:cBhvr>
                                      <p:tavLst>
                                        <p:tav tm="0">
                                          <p:val>
                                            <p:fltVal val="90"/>
                                          </p:val>
                                        </p:tav>
                                        <p:tav tm="100000">
                                          <p:val>
                                            <p:fltVal val="0"/>
                                          </p:val>
                                        </p:tav>
                                      </p:tavLst>
                                    </p:anim>
                                    <p:animEffect transition="in" filter="fade">
                                      <p:cBhvr>
                                        <p:cTn id="73" dur="1000"/>
                                        <p:tgtEl>
                                          <p:spTgt spid="6"/>
                                        </p:tgtEl>
                                      </p:cBhvr>
                                    </p:animEffect>
                                  </p:childTnLst>
                                </p:cTn>
                              </p:par>
                              <p:par>
                                <p:cTn id="74" presetID="31" presetClass="entr" presetSubtype="0" fill="hold" nodeType="withEffect">
                                  <p:stCondLst>
                                    <p:cond delay="250"/>
                                  </p:stCondLst>
                                  <p:childTnLst>
                                    <p:set>
                                      <p:cBhvr>
                                        <p:cTn id="75" dur="1" fill="hold">
                                          <p:stCondLst>
                                            <p:cond delay="0"/>
                                          </p:stCondLst>
                                        </p:cTn>
                                        <p:tgtEl>
                                          <p:spTgt spid="7"/>
                                        </p:tgtEl>
                                        <p:attrNameLst>
                                          <p:attrName>style.visibility</p:attrName>
                                        </p:attrNameLst>
                                      </p:cBhvr>
                                      <p:to>
                                        <p:strVal val="visible"/>
                                      </p:to>
                                    </p:set>
                                    <p:anim calcmode="lin" valueType="num">
                                      <p:cBhvr>
                                        <p:cTn id="76" dur="1000" fill="hold"/>
                                        <p:tgtEl>
                                          <p:spTgt spid="7"/>
                                        </p:tgtEl>
                                        <p:attrNameLst>
                                          <p:attrName>ppt_w</p:attrName>
                                        </p:attrNameLst>
                                      </p:cBhvr>
                                      <p:tavLst>
                                        <p:tav tm="0">
                                          <p:val>
                                            <p:fltVal val="0"/>
                                          </p:val>
                                        </p:tav>
                                        <p:tav tm="100000">
                                          <p:val>
                                            <p:strVal val="#ppt_w"/>
                                          </p:val>
                                        </p:tav>
                                      </p:tavLst>
                                    </p:anim>
                                    <p:anim calcmode="lin" valueType="num">
                                      <p:cBhvr>
                                        <p:cTn id="77" dur="1000" fill="hold"/>
                                        <p:tgtEl>
                                          <p:spTgt spid="7"/>
                                        </p:tgtEl>
                                        <p:attrNameLst>
                                          <p:attrName>ppt_h</p:attrName>
                                        </p:attrNameLst>
                                      </p:cBhvr>
                                      <p:tavLst>
                                        <p:tav tm="0">
                                          <p:val>
                                            <p:fltVal val="0"/>
                                          </p:val>
                                        </p:tav>
                                        <p:tav tm="100000">
                                          <p:val>
                                            <p:strVal val="#ppt_h"/>
                                          </p:val>
                                        </p:tav>
                                      </p:tavLst>
                                    </p:anim>
                                    <p:anim calcmode="lin" valueType="num">
                                      <p:cBhvr>
                                        <p:cTn id="78" dur="1000" fill="hold"/>
                                        <p:tgtEl>
                                          <p:spTgt spid="7"/>
                                        </p:tgtEl>
                                        <p:attrNameLst>
                                          <p:attrName>style.rotation</p:attrName>
                                        </p:attrNameLst>
                                      </p:cBhvr>
                                      <p:tavLst>
                                        <p:tav tm="0">
                                          <p:val>
                                            <p:fltVal val="90"/>
                                          </p:val>
                                        </p:tav>
                                        <p:tav tm="100000">
                                          <p:val>
                                            <p:fltVal val="0"/>
                                          </p:val>
                                        </p:tav>
                                      </p:tavLst>
                                    </p:anim>
                                    <p:animEffect transition="in" filter="fade">
                                      <p:cBhvr>
                                        <p:cTn id="79" dur="1000"/>
                                        <p:tgtEl>
                                          <p:spTgt spid="7"/>
                                        </p:tgtEl>
                                      </p:cBhvr>
                                    </p:animEffect>
                                  </p:childTnLst>
                                </p:cTn>
                              </p:par>
                              <p:par>
                                <p:cTn id="80" presetID="31" presetClass="entr" presetSubtype="0" fill="hold" nodeType="withEffect">
                                  <p:stCondLst>
                                    <p:cond delay="250"/>
                                  </p:stCondLst>
                                  <p:childTnLst>
                                    <p:set>
                                      <p:cBhvr>
                                        <p:cTn id="81" dur="1" fill="hold">
                                          <p:stCondLst>
                                            <p:cond delay="0"/>
                                          </p:stCondLst>
                                        </p:cTn>
                                        <p:tgtEl>
                                          <p:spTgt spid="8"/>
                                        </p:tgtEl>
                                        <p:attrNameLst>
                                          <p:attrName>style.visibility</p:attrName>
                                        </p:attrNameLst>
                                      </p:cBhvr>
                                      <p:to>
                                        <p:strVal val="visible"/>
                                      </p:to>
                                    </p:set>
                                    <p:anim calcmode="lin" valueType="num">
                                      <p:cBhvr>
                                        <p:cTn id="82" dur="1000" fill="hold"/>
                                        <p:tgtEl>
                                          <p:spTgt spid="8"/>
                                        </p:tgtEl>
                                        <p:attrNameLst>
                                          <p:attrName>ppt_w</p:attrName>
                                        </p:attrNameLst>
                                      </p:cBhvr>
                                      <p:tavLst>
                                        <p:tav tm="0">
                                          <p:val>
                                            <p:fltVal val="0"/>
                                          </p:val>
                                        </p:tav>
                                        <p:tav tm="100000">
                                          <p:val>
                                            <p:strVal val="#ppt_w"/>
                                          </p:val>
                                        </p:tav>
                                      </p:tavLst>
                                    </p:anim>
                                    <p:anim calcmode="lin" valueType="num">
                                      <p:cBhvr>
                                        <p:cTn id="83" dur="1000" fill="hold"/>
                                        <p:tgtEl>
                                          <p:spTgt spid="8"/>
                                        </p:tgtEl>
                                        <p:attrNameLst>
                                          <p:attrName>ppt_h</p:attrName>
                                        </p:attrNameLst>
                                      </p:cBhvr>
                                      <p:tavLst>
                                        <p:tav tm="0">
                                          <p:val>
                                            <p:fltVal val="0"/>
                                          </p:val>
                                        </p:tav>
                                        <p:tav tm="100000">
                                          <p:val>
                                            <p:strVal val="#ppt_h"/>
                                          </p:val>
                                        </p:tav>
                                      </p:tavLst>
                                    </p:anim>
                                    <p:anim calcmode="lin" valueType="num">
                                      <p:cBhvr>
                                        <p:cTn id="84" dur="1000" fill="hold"/>
                                        <p:tgtEl>
                                          <p:spTgt spid="8"/>
                                        </p:tgtEl>
                                        <p:attrNameLst>
                                          <p:attrName>style.rotation</p:attrName>
                                        </p:attrNameLst>
                                      </p:cBhvr>
                                      <p:tavLst>
                                        <p:tav tm="0">
                                          <p:val>
                                            <p:fltVal val="90"/>
                                          </p:val>
                                        </p:tav>
                                        <p:tav tm="100000">
                                          <p:val>
                                            <p:fltVal val="0"/>
                                          </p:val>
                                        </p:tav>
                                      </p:tavLst>
                                    </p:anim>
                                    <p:animEffect transition="in" filter="fade">
                                      <p:cBhvr>
                                        <p:cTn id="85" dur="1000"/>
                                        <p:tgtEl>
                                          <p:spTgt spid="8"/>
                                        </p:tgtEl>
                                      </p:cBhvr>
                                    </p:animEffect>
                                  </p:childTnLst>
                                </p:cTn>
                              </p:par>
                              <p:par>
                                <p:cTn id="86" presetID="31" presetClass="entr" presetSubtype="0" fill="hold" nodeType="withEffect">
                                  <p:stCondLst>
                                    <p:cond delay="250"/>
                                  </p:stCondLst>
                                  <p:childTnLst>
                                    <p:set>
                                      <p:cBhvr>
                                        <p:cTn id="87" dur="1" fill="hold">
                                          <p:stCondLst>
                                            <p:cond delay="0"/>
                                          </p:stCondLst>
                                        </p:cTn>
                                        <p:tgtEl>
                                          <p:spTgt spid="9"/>
                                        </p:tgtEl>
                                        <p:attrNameLst>
                                          <p:attrName>style.visibility</p:attrName>
                                        </p:attrNameLst>
                                      </p:cBhvr>
                                      <p:to>
                                        <p:strVal val="visible"/>
                                      </p:to>
                                    </p:set>
                                    <p:anim calcmode="lin" valueType="num">
                                      <p:cBhvr>
                                        <p:cTn id="88" dur="1000" fill="hold"/>
                                        <p:tgtEl>
                                          <p:spTgt spid="9"/>
                                        </p:tgtEl>
                                        <p:attrNameLst>
                                          <p:attrName>ppt_w</p:attrName>
                                        </p:attrNameLst>
                                      </p:cBhvr>
                                      <p:tavLst>
                                        <p:tav tm="0">
                                          <p:val>
                                            <p:fltVal val="0"/>
                                          </p:val>
                                        </p:tav>
                                        <p:tav tm="100000">
                                          <p:val>
                                            <p:strVal val="#ppt_w"/>
                                          </p:val>
                                        </p:tav>
                                      </p:tavLst>
                                    </p:anim>
                                    <p:anim calcmode="lin" valueType="num">
                                      <p:cBhvr>
                                        <p:cTn id="89" dur="1000" fill="hold"/>
                                        <p:tgtEl>
                                          <p:spTgt spid="9"/>
                                        </p:tgtEl>
                                        <p:attrNameLst>
                                          <p:attrName>ppt_h</p:attrName>
                                        </p:attrNameLst>
                                      </p:cBhvr>
                                      <p:tavLst>
                                        <p:tav tm="0">
                                          <p:val>
                                            <p:fltVal val="0"/>
                                          </p:val>
                                        </p:tav>
                                        <p:tav tm="100000">
                                          <p:val>
                                            <p:strVal val="#ppt_h"/>
                                          </p:val>
                                        </p:tav>
                                      </p:tavLst>
                                    </p:anim>
                                    <p:anim calcmode="lin" valueType="num">
                                      <p:cBhvr>
                                        <p:cTn id="90" dur="1000" fill="hold"/>
                                        <p:tgtEl>
                                          <p:spTgt spid="9"/>
                                        </p:tgtEl>
                                        <p:attrNameLst>
                                          <p:attrName>style.rotation</p:attrName>
                                        </p:attrNameLst>
                                      </p:cBhvr>
                                      <p:tavLst>
                                        <p:tav tm="0">
                                          <p:val>
                                            <p:fltVal val="90"/>
                                          </p:val>
                                        </p:tav>
                                        <p:tav tm="100000">
                                          <p:val>
                                            <p:fltVal val="0"/>
                                          </p:val>
                                        </p:tav>
                                      </p:tavLst>
                                    </p:anim>
                                    <p:animEffect transition="in" filter="fade">
                                      <p:cBhvr>
                                        <p:cTn id="91" dur="1000"/>
                                        <p:tgtEl>
                                          <p:spTgt spid="9"/>
                                        </p:tgtEl>
                                      </p:cBhvr>
                                    </p:animEffect>
                                  </p:childTnLst>
                                </p:cTn>
                              </p:par>
                              <p:par>
                                <p:cTn id="92" presetID="31" presetClass="entr" presetSubtype="0" fill="hold" nodeType="withEffect">
                                  <p:stCondLst>
                                    <p:cond delay="250"/>
                                  </p:stCondLst>
                                  <p:childTnLst>
                                    <p:set>
                                      <p:cBhvr>
                                        <p:cTn id="93" dur="1" fill="hold">
                                          <p:stCondLst>
                                            <p:cond delay="0"/>
                                          </p:stCondLst>
                                        </p:cTn>
                                        <p:tgtEl>
                                          <p:spTgt spid="10"/>
                                        </p:tgtEl>
                                        <p:attrNameLst>
                                          <p:attrName>style.visibility</p:attrName>
                                        </p:attrNameLst>
                                      </p:cBhvr>
                                      <p:to>
                                        <p:strVal val="visible"/>
                                      </p:to>
                                    </p:set>
                                    <p:anim calcmode="lin" valueType="num">
                                      <p:cBhvr>
                                        <p:cTn id="94" dur="1000" fill="hold"/>
                                        <p:tgtEl>
                                          <p:spTgt spid="10"/>
                                        </p:tgtEl>
                                        <p:attrNameLst>
                                          <p:attrName>ppt_w</p:attrName>
                                        </p:attrNameLst>
                                      </p:cBhvr>
                                      <p:tavLst>
                                        <p:tav tm="0">
                                          <p:val>
                                            <p:fltVal val="0"/>
                                          </p:val>
                                        </p:tav>
                                        <p:tav tm="100000">
                                          <p:val>
                                            <p:strVal val="#ppt_w"/>
                                          </p:val>
                                        </p:tav>
                                      </p:tavLst>
                                    </p:anim>
                                    <p:anim calcmode="lin" valueType="num">
                                      <p:cBhvr>
                                        <p:cTn id="95" dur="1000" fill="hold"/>
                                        <p:tgtEl>
                                          <p:spTgt spid="10"/>
                                        </p:tgtEl>
                                        <p:attrNameLst>
                                          <p:attrName>ppt_h</p:attrName>
                                        </p:attrNameLst>
                                      </p:cBhvr>
                                      <p:tavLst>
                                        <p:tav tm="0">
                                          <p:val>
                                            <p:fltVal val="0"/>
                                          </p:val>
                                        </p:tav>
                                        <p:tav tm="100000">
                                          <p:val>
                                            <p:strVal val="#ppt_h"/>
                                          </p:val>
                                        </p:tav>
                                      </p:tavLst>
                                    </p:anim>
                                    <p:anim calcmode="lin" valueType="num">
                                      <p:cBhvr>
                                        <p:cTn id="96" dur="1000" fill="hold"/>
                                        <p:tgtEl>
                                          <p:spTgt spid="10"/>
                                        </p:tgtEl>
                                        <p:attrNameLst>
                                          <p:attrName>style.rotation</p:attrName>
                                        </p:attrNameLst>
                                      </p:cBhvr>
                                      <p:tavLst>
                                        <p:tav tm="0">
                                          <p:val>
                                            <p:fltVal val="90"/>
                                          </p:val>
                                        </p:tav>
                                        <p:tav tm="100000">
                                          <p:val>
                                            <p:fltVal val="0"/>
                                          </p:val>
                                        </p:tav>
                                      </p:tavLst>
                                    </p:anim>
                                    <p:animEffect transition="in" filter="fade">
                                      <p:cBhvr>
                                        <p:cTn id="97" dur="1000"/>
                                        <p:tgtEl>
                                          <p:spTgt spid="10"/>
                                        </p:tgtEl>
                                      </p:cBhvr>
                                    </p:animEffect>
                                  </p:childTnLst>
                                </p:cTn>
                              </p:par>
                              <p:par>
                                <p:cTn id="98" presetID="31" presetClass="entr" presetSubtype="0" fill="hold" nodeType="withEffect">
                                  <p:stCondLst>
                                    <p:cond delay="250"/>
                                  </p:stCondLst>
                                  <p:childTnLst>
                                    <p:set>
                                      <p:cBhvr>
                                        <p:cTn id="99" dur="1" fill="hold">
                                          <p:stCondLst>
                                            <p:cond delay="0"/>
                                          </p:stCondLst>
                                        </p:cTn>
                                        <p:tgtEl>
                                          <p:spTgt spid="11"/>
                                        </p:tgtEl>
                                        <p:attrNameLst>
                                          <p:attrName>style.visibility</p:attrName>
                                        </p:attrNameLst>
                                      </p:cBhvr>
                                      <p:to>
                                        <p:strVal val="visible"/>
                                      </p:to>
                                    </p:set>
                                    <p:anim calcmode="lin" valueType="num">
                                      <p:cBhvr>
                                        <p:cTn id="100" dur="1000" fill="hold"/>
                                        <p:tgtEl>
                                          <p:spTgt spid="11"/>
                                        </p:tgtEl>
                                        <p:attrNameLst>
                                          <p:attrName>ppt_w</p:attrName>
                                        </p:attrNameLst>
                                      </p:cBhvr>
                                      <p:tavLst>
                                        <p:tav tm="0">
                                          <p:val>
                                            <p:fltVal val="0"/>
                                          </p:val>
                                        </p:tav>
                                        <p:tav tm="100000">
                                          <p:val>
                                            <p:strVal val="#ppt_w"/>
                                          </p:val>
                                        </p:tav>
                                      </p:tavLst>
                                    </p:anim>
                                    <p:anim calcmode="lin" valueType="num">
                                      <p:cBhvr>
                                        <p:cTn id="101" dur="1000" fill="hold"/>
                                        <p:tgtEl>
                                          <p:spTgt spid="11"/>
                                        </p:tgtEl>
                                        <p:attrNameLst>
                                          <p:attrName>ppt_h</p:attrName>
                                        </p:attrNameLst>
                                      </p:cBhvr>
                                      <p:tavLst>
                                        <p:tav tm="0">
                                          <p:val>
                                            <p:fltVal val="0"/>
                                          </p:val>
                                        </p:tav>
                                        <p:tav tm="100000">
                                          <p:val>
                                            <p:strVal val="#ppt_h"/>
                                          </p:val>
                                        </p:tav>
                                      </p:tavLst>
                                    </p:anim>
                                    <p:anim calcmode="lin" valueType="num">
                                      <p:cBhvr>
                                        <p:cTn id="102" dur="1000" fill="hold"/>
                                        <p:tgtEl>
                                          <p:spTgt spid="11"/>
                                        </p:tgtEl>
                                        <p:attrNameLst>
                                          <p:attrName>style.rotation</p:attrName>
                                        </p:attrNameLst>
                                      </p:cBhvr>
                                      <p:tavLst>
                                        <p:tav tm="0">
                                          <p:val>
                                            <p:fltVal val="90"/>
                                          </p:val>
                                        </p:tav>
                                        <p:tav tm="100000">
                                          <p:val>
                                            <p:fltVal val="0"/>
                                          </p:val>
                                        </p:tav>
                                      </p:tavLst>
                                    </p:anim>
                                    <p:animEffect transition="in" filter="fade">
                                      <p:cBhvr>
                                        <p:cTn id="103" dur="1000"/>
                                        <p:tgtEl>
                                          <p:spTgt spid="11"/>
                                        </p:tgtEl>
                                      </p:cBhvr>
                                    </p:animEffect>
                                  </p:childTnLst>
                                </p:cTn>
                              </p:par>
                              <p:par>
                                <p:cTn id="104" presetID="31" presetClass="entr" presetSubtype="0" fill="hold" nodeType="withEffect">
                                  <p:stCondLst>
                                    <p:cond delay="25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1000" fill="hold"/>
                                        <p:tgtEl>
                                          <p:spTgt spid="12"/>
                                        </p:tgtEl>
                                        <p:attrNameLst>
                                          <p:attrName>ppt_w</p:attrName>
                                        </p:attrNameLst>
                                      </p:cBhvr>
                                      <p:tavLst>
                                        <p:tav tm="0">
                                          <p:val>
                                            <p:fltVal val="0"/>
                                          </p:val>
                                        </p:tav>
                                        <p:tav tm="100000">
                                          <p:val>
                                            <p:strVal val="#ppt_w"/>
                                          </p:val>
                                        </p:tav>
                                      </p:tavLst>
                                    </p:anim>
                                    <p:anim calcmode="lin" valueType="num">
                                      <p:cBhvr>
                                        <p:cTn id="107" dur="1000" fill="hold"/>
                                        <p:tgtEl>
                                          <p:spTgt spid="12"/>
                                        </p:tgtEl>
                                        <p:attrNameLst>
                                          <p:attrName>ppt_h</p:attrName>
                                        </p:attrNameLst>
                                      </p:cBhvr>
                                      <p:tavLst>
                                        <p:tav tm="0">
                                          <p:val>
                                            <p:fltVal val="0"/>
                                          </p:val>
                                        </p:tav>
                                        <p:tav tm="100000">
                                          <p:val>
                                            <p:strVal val="#ppt_h"/>
                                          </p:val>
                                        </p:tav>
                                      </p:tavLst>
                                    </p:anim>
                                    <p:anim calcmode="lin" valueType="num">
                                      <p:cBhvr>
                                        <p:cTn id="108" dur="1000" fill="hold"/>
                                        <p:tgtEl>
                                          <p:spTgt spid="12"/>
                                        </p:tgtEl>
                                        <p:attrNameLst>
                                          <p:attrName>style.rotation</p:attrName>
                                        </p:attrNameLst>
                                      </p:cBhvr>
                                      <p:tavLst>
                                        <p:tav tm="0">
                                          <p:val>
                                            <p:fltVal val="90"/>
                                          </p:val>
                                        </p:tav>
                                        <p:tav tm="100000">
                                          <p:val>
                                            <p:fltVal val="0"/>
                                          </p:val>
                                        </p:tav>
                                      </p:tavLst>
                                    </p:anim>
                                    <p:animEffect transition="in" filter="fade">
                                      <p:cBhvr>
                                        <p:cTn id="109" dur="1000"/>
                                        <p:tgtEl>
                                          <p:spTgt spid="12"/>
                                        </p:tgtEl>
                                      </p:cBhvr>
                                    </p:animEffect>
                                  </p:childTnLst>
                                </p:cTn>
                              </p:par>
                              <p:par>
                                <p:cTn id="110" presetID="31" presetClass="entr" presetSubtype="0" fill="hold" nodeType="withEffect">
                                  <p:stCondLst>
                                    <p:cond delay="250"/>
                                  </p:stCondLst>
                                  <p:childTnLst>
                                    <p:set>
                                      <p:cBhvr>
                                        <p:cTn id="111" dur="1" fill="hold">
                                          <p:stCondLst>
                                            <p:cond delay="0"/>
                                          </p:stCondLst>
                                        </p:cTn>
                                        <p:tgtEl>
                                          <p:spTgt spid="13"/>
                                        </p:tgtEl>
                                        <p:attrNameLst>
                                          <p:attrName>style.visibility</p:attrName>
                                        </p:attrNameLst>
                                      </p:cBhvr>
                                      <p:to>
                                        <p:strVal val="visible"/>
                                      </p:to>
                                    </p:set>
                                    <p:anim calcmode="lin" valueType="num">
                                      <p:cBhvr>
                                        <p:cTn id="112" dur="1000" fill="hold"/>
                                        <p:tgtEl>
                                          <p:spTgt spid="13"/>
                                        </p:tgtEl>
                                        <p:attrNameLst>
                                          <p:attrName>ppt_w</p:attrName>
                                        </p:attrNameLst>
                                      </p:cBhvr>
                                      <p:tavLst>
                                        <p:tav tm="0">
                                          <p:val>
                                            <p:fltVal val="0"/>
                                          </p:val>
                                        </p:tav>
                                        <p:tav tm="100000">
                                          <p:val>
                                            <p:strVal val="#ppt_w"/>
                                          </p:val>
                                        </p:tav>
                                      </p:tavLst>
                                    </p:anim>
                                    <p:anim calcmode="lin" valueType="num">
                                      <p:cBhvr>
                                        <p:cTn id="113" dur="1000" fill="hold"/>
                                        <p:tgtEl>
                                          <p:spTgt spid="13"/>
                                        </p:tgtEl>
                                        <p:attrNameLst>
                                          <p:attrName>ppt_h</p:attrName>
                                        </p:attrNameLst>
                                      </p:cBhvr>
                                      <p:tavLst>
                                        <p:tav tm="0">
                                          <p:val>
                                            <p:fltVal val="0"/>
                                          </p:val>
                                        </p:tav>
                                        <p:tav tm="100000">
                                          <p:val>
                                            <p:strVal val="#ppt_h"/>
                                          </p:val>
                                        </p:tav>
                                      </p:tavLst>
                                    </p:anim>
                                    <p:anim calcmode="lin" valueType="num">
                                      <p:cBhvr>
                                        <p:cTn id="114" dur="1000" fill="hold"/>
                                        <p:tgtEl>
                                          <p:spTgt spid="13"/>
                                        </p:tgtEl>
                                        <p:attrNameLst>
                                          <p:attrName>style.rotation</p:attrName>
                                        </p:attrNameLst>
                                      </p:cBhvr>
                                      <p:tavLst>
                                        <p:tav tm="0">
                                          <p:val>
                                            <p:fltVal val="90"/>
                                          </p:val>
                                        </p:tav>
                                        <p:tav tm="100000">
                                          <p:val>
                                            <p:fltVal val="0"/>
                                          </p:val>
                                        </p:tav>
                                      </p:tavLst>
                                    </p:anim>
                                    <p:animEffect transition="in" filter="fade">
                                      <p:cBhvr>
                                        <p:cTn id="115" dur="1000"/>
                                        <p:tgtEl>
                                          <p:spTgt spid="13"/>
                                        </p:tgtEl>
                                      </p:cBhvr>
                                    </p:animEffect>
                                  </p:childTnLst>
                                </p:cTn>
                              </p:par>
                              <p:par>
                                <p:cTn id="116" presetID="31" presetClass="entr" presetSubtype="0" fill="hold" nodeType="withEffect">
                                  <p:stCondLst>
                                    <p:cond delay="250"/>
                                  </p:stCondLst>
                                  <p:childTnLst>
                                    <p:set>
                                      <p:cBhvr>
                                        <p:cTn id="117" dur="1" fill="hold">
                                          <p:stCondLst>
                                            <p:cond delay="0"/>
                                          </p:stCondLst>
                                        </p:cTn>
                                        <p:tgtEl>
                                          <p:spTgt spid="14"/>
                                        </p:tgtEl>
                                        <p:attrNameLst>
                                          <p:attrName>style.visibility</p:attrName>
                                        </p:attrNameLst>
                                      </p:cBhvr>
                                      <p:to>
                                        <p:strVal val="visible"/>
                                      </p:to>
                                    </p:set>
                                    <p:anim calcmode="lin" valueType="num">
                                      <p:cBhvr>
                                        <p:cTn id="118" dur="1000" fill="hold"/>
                                        <p:tgtEl>
                                          <p:spTgt spid="14"/>
                                        </p:tgtEl>
                                        <p:attrNameLst>
                                          <p:attrName>ppt_w</p:attrName>
                                        </p:attrNameLst>
                                      </p:cBhvr>
                                      <p:tavLst>
                                        <p:tav tm="0">
                                          <p:val>
                                            <p:fltVal val="0"/>
                                          </p:val>
                                        </p:tav>
                                        <p:tav tm="100000">
                                          <p:val>
                                            <p:strVal val="#ppt_w"/>
                                          </p:val>
                                        </p:tav>
                                      </p:tavLst>
                                    </p:anim>
                                    <p:anim calcmode="lin" valueType="num">
                                      <p:cBhvr>
                                        <p:cTn id="119" dur="1000" fill="hold"/>
                                        <p:tgtEl>
                                          <p:spTgt spid="14"/>
                                        </p:tgtEl>
                                        <p:attrNameLst>
                                          <p:attrName>ppt_h</p:attrName>
                                        </p:attrNameLst>
                                      </p:cBhvr>
                                      <p:tavLst>
                                        <p:tav tm="0">
                                          <p:val>
                                            <p:fltVal val="0"/>
                                          </p:val>
                                        </p:tav>
                                        <p:tav tm="100000">
                                          <p:val>
                                            <p:strVal val="#ppt_h"/>
                                          </p:val>
                                        </p:tav>
                                      </p:tavLst>
                                    </p:anim>
                                    <p:anim calcmode="lin" valueType="num">
                                      <p:cBhvr>
                                        <p:cTn id="120" dur="1000" fill="hold"/>
                                        <p:tgtEl>
                                          <p:spTgt spid="14"/>
                                        </p:tgtEl>
                                        <p:attrNameLst>
                                          <p:attrName>style.rotation</p:attrName>
                                        </p:attrNameLst>
                                      </p:cBhvr>
                                      <p:tavLst>
                                        <p:tav tm="0">
                                          <p:val>
                                            <p:fltVal val="90"/>
                                          </p:val>
                                        </p:tav>
                                        <p:tav tm="100000">
                                          <p:val>
                                            <p:fltVal val="0"/>
                                          </p:val>
                                        </p:tav>
                                      </p:tavLst>
                                    </p:anim>
                                    <p:animEffect transition="in" filter="fade">
                                      <p:cBhvr>
                                        <p:cTn id="121" dur="1000"/>
                                        <p:tgtEl>
                                          <p:spTgt spid="14"/>
                                        </p:tgtEl>
                                      </p:cBhvr>
                                    </p:animEffect>
                                  </p:childTnLst>
                                </p:cTn>
                              </p:par>
                              <p:par>
                                <p:cTn id="122" presetID="31" presetClass="entr" presetSubtype="0" fill="hold" nodeType="withEffect">
                                  <p:stCondLst>
                                    <p:cond delay="250"/>
                                  </p:stCondLst>
                                  <p:childTnLst>
                                    <p:set>
                                      <p:cBhvr>
                                        <p:cTn id="123" dur="1" fill="hold">
                                          <p:stCondLst>
                                            <p:cond delay="0"/>
                                          </p:stCondLst>
                                        </p:cTn>
                                        <p:tgtEl>
                                          <p:spTgt spid="15"/>
                                        </p:tgtEl>
                                        <p:attrNameLst>
                                          <p:attrName>style.visibility</p:attrName>
                                        </p:attrNameLst>
                                      </p:cBhvr>
                                      <p:to>
                                        <p:strVal val="visible"/>
                                      </p:to>
                                    </p:set>
                                    <p:anim calcmode="lin" valueType="num">
                                      <p:cBhvr>
                                        <p:cTn id="124" dur="1000" fill="hold"/>
                                        <p:tgtEl>
                                          <p:spTgt spid="15"/>
                                        </p:tgtEl>
                                        <p:attrNameLst>
                                          <p:attrName>ppt_w</p:attrName>
                                        </p:attrNameLst>
                                      </p:cBhvr>
                                      <p:tavLst>
                                        <p:tav tm="0">
                                          <p:val>
                                            <p:fltVal val="0"/>
                                          </p:val>
                                        </p:tav>
                                        <p:tav tm="100000">
                                          <p:val>
                                            <p:strVal val="#ppt_w"/>
                                          </p:val>
                                        </p:tav>
                                      </p:tavLst>
                                    </p:anim>
                                    <p:anim calcmode="lin" valueType="num">
                                      <p:cBhvr>
                                        <p:cTn id="125" dur="1000" fill="hold"/>
                                        <p:tgtEl>
                                          <p:spTgt spid="15"/>
                                        </p:tgtEl>
                                        <p:attrNameLst>
                                          <p:attrName>ppt_h</p:attrName>
                                        </p:attrNameLst>
                                      </p:cBhvr>
                                      <p:tavLst>
                                        <p:tav tm="0">
                                          <p:val>
                                            <p:fltVal val="0"/>
                                          </p:val>
                                        </p:tav>
                                        <p:tav tm="100000">
                                          <p:val>
                                            <p:strVal val="#ppt_h"/>
                                          </p:val>
                                        </p:tav>
                                      </p:tavLst>
                                    </p:anim>
                                    <p:anim calcmode="lin" valueType="num">
                                      <p:cBhvr>
                                        <p:cTn id="126" dur="1000" fill="hold"/>
                                        <p:tgtEl>
                                          <p:spTgt spid="15"/>
                                        </p:tgtEl>
                                        <p:attrNameLst>
                                          <p:attrName>style.rotation</p:attrName>
                                        </p:attrNameLst>
                                      </p:cBhvr>
                                      <p:tavLst>
                                        <p:tav tm="0">
                                          <p:val>
                                            <p:fltVal val="90"/>
                                          </p:val>
                                        </p:tav>
                                        <p:tav tm="100000">
                                          <p:val>
                                            <p:fltVal val="0"/>
                                          </p:val>
                                        </p:tav>
                                      </p:tavLst>
                                    </p:anim>
                                    <p:animEffect transition="in" filter="fade">
                                      <p:cBhvr>
                                        <p:cTn id="127" dur="1000"/>
                                        <p:tgtEl>
                                          <p:spTgt spid="15"/>
                                        </p:tgtEl>
                                      </p:cBhvr>
                                    </p:animEffect>
                                  </p:childTnLst>
                                </p:cTn>
                              </p:par>
                              <p:par>
                                <p:cTn id="128" presetID="31" presetClass="entr" presetSubtype="0" fill="hold" nodeType="withEffect">
                                  <p:stCondLst>
                                    <p:cond delay="25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1000" fill="hold"/>
                                        <p:tgtEl>
                                          <p:spTgt spid="16"/>
                                        </p:tgtEl>
                                        <p:attrNameLst>
                                          <p:attrName>ppt_w</p:attrName>
                                        </p:attrNameLst>
                                      </p:cBhvr>
                                      <p:tavLst>
                                        <p:tav tm="0">
                                          <p:val>
                                            <p:fltVal val="0"/>
                                          </p:val>
                                        </p:tav>
                                        <p:tav tm="100000">
                                          <p:val>
                                            <p:strVal val="#ppt_w"/>
                                          </p:val>
                                        </p:tav>
                                      </p:tavLst>
                                    </p:anim>
                                    <p:anim calcmode="lin" valueType="num">
                                      <p:cBhvr>
                                        <p:cTn id="131" dur="1000" fill="hold"/>
                                        <p:tgtEl>
                                          <p:spTgt spid="16"/>
                                        </p:tgtEl>
                                        <p:attrNameLst>
                                          <p:attrName>ppt_h</p:attrName>
                                        </p:attrNameLst>
                                      </p:cBhvr>
                                      <p:tavLst>
                                        <p:tav tm="0">
                                          <p:val>
                                            <p:fltVal val="0"/>
                                          </p:val>
                                        </p:tav>
                                        <p:tav tm="100000">
                                          <p:val>
                                            <p:strVal val="#ppt_h"/>
                                          </p:val>
                                        </p:tav>
                                      </p:tavLst>
                                    </p:anim>
                                    <p:anim calcmode="lin" valueType="num">
                                      <p:cBhvr>
                                        <p:cTn id="132" dur="1000" fill="hold"/>
                                        <p:tgtEl>
                                          <p:spTgt spid="16"/>
                                        </p:tgtEl>
                                        <p:attrNameLst>
                                          <p:attrName>style.rotation</p:attrName>
                                        </p:attrNameLst>
                                      </p:cBhvr>
                                      <p:tavLst>
                                        <p:tav tm="0">
                                          <p:val>
                                            <p:fltVal val="90"/>
                                          </p:val>
                                        </p:tav>
                                        <p:tav tm="100000">
                                          <p:val>
                                            <p:fltVal val="0"/>
                                          </p:val>
                                        </p:tav>
                                      </p:tavLst>
                                    </p:anim>
                                    <p:animEffect transition="in" filter="fade">
                                      <p:cBhvr>
                                        <p:cTn id="133" dur="1000"/>
                                        <p:tgtEl>
                                          <p:spTgt spid="16"/>
                                        </p:tgtEl>
                                      </p:cBhvr>
                                    </p:animEffect>
                                  </p:childTnLst>
                                </p:cTn>
                              </p:par>
                              <p:par>
                                <p:cTn id="134" presetID="31" presetClass="entr" presetSubtype="0" fill="hold" nodeType="withEffect">
                                  <p:stCondLst>
                                    <p:cond delay="250"/>
                                  </p:stCondLst>
                                  <p:childTnLst>
                                    <p:set>
                                      <p:cBhvr>
                                        <p:cTn id="135" dur="1" fill="hold">
                                          <p:stCondLst>
                                            <p:cond delay="0"/>
                                          </p:stCondLst>
                                        </p:cTn>
                                        <p:tgtEl>
                                          <p:spTgt spid="17"/>
                                        </p:tgtEl>
                                        <p:attrNameLst>
                                          <p:attrName>style.visibility</p:attrName>
                                        </p:attrNameLst>
                                      </p:cBhvr>
                                      <p:to>
                                        <p:strVal val="visible"/>
                                      </p:to>
                                    </p:set>
                                    <p:anim calcmode="lin" valueType="num">
                                      <p:cBhvr>
                                        <p:cTn id="136" dur="1000" fill="hold"/>
                                        <p:tgtEl>
                                          <p:spTgt spid="17"/>
                                        </p:tgtEl>
                                        <p:attrNameLst>
                                          <p:attrName>ppt_w</p:attrName>
                                        </p:attrNameLst>
                                      </p:cBhvr>
                                      <p:tavLst>
                                        <p:tav tm="0">
                                          <p:val>
                                            <p:fltVal val="0"/>
                                          </p:val>
                                        </p:tav>
                                        <p:tav tm="100000">
                                          <p:val>
                                            <p:strVal val="#ppt_w"/>
                                          </p:val>
                                        </p:tav>
                                      </p:tavLst>
                                    </p:anim>
                                    <p:anim calcmode="lin" valueType="num">
                                      <p:cBhvr>
                                        <p:cTn id="137" dur="1000" fill="hold"/>
                                        <p:tgtEl>
                                          <p:spTgt spid="17"/>
                                        </p:tgtEl>
                                        <p:attrNameLst>
                                          <p:attrName>ppt_h</p:attrName>
                                        </p:attrNameLst>
                                      </p:cBhvr>
                                      <p:tavLst>
                                        <p:tav tm="0">
                                          <p:val>
                                            <p:fltVal val="0"/>
                                          </p:val>
                                        </p:tav>
                                        <p:tav tm="100000">
                                          <p:val>
                                            <p:strVal val="#ppt_h"/>
                                          </p:val>
                                        </p:tav>
                                      </p:tavLst>
                                    </p:anim>
                                    <p:anim calcmode="lin" valueType="num">
                                      <p:cBhvr>
                                        <p:cTn id="138" dur="1000" fill="hold"/>
                                        <p:tgtEl>
                                          <p:spTgt spid="17"/>
                                        </p:tgtEl>
                                        <p:attrNameLst>
                                          <p:attrName>style.rotation</p:attrName>
                                        </p:attrNameLst>
                                      </p:cBhvr>
                                      <p:tavLst>
                                        <p:tav tm="0">
                                          <p:val>
                                            <p:fltVal val="90"/>
                                          </p:val>
                                        </p:tav>
                                        <p:tav tm="100000">
                                          <p:val>
                                            <p:fltVal val="0"/>
                                          </p:val>
                                        </p:tav>
                                      </p:tavLst>
                                    </p:anim>
                                    <p:animEffect transition="in" filter="fade">
                                      <p:cBhvr>
                                        <p:cTn id="139" dur="1000"/>
                                        <p:tgtEl>
                                          <p:spTgt spid="17"/>
                                        </p:tgtEl>
                                      </p:cBhvr>
                                    </p:animEffect>
                                  </p:childTnLst>
                                </p:cTn>
                              </p:par>
                              <p:par>
                                <p:cTn id="140" presetID="31" presetClass="entr" presetSubtype="0" fill="hold" nodeType="withEffect">
                                  <p:stCondLst>
                                    <p:cond delay="250"/>
                                  </p:stCondLst>
                                  <p:childTnLst>
                                    <p:set>
                                      <p:cBhvr>
                                        <p:cTn id="141" dur="1" fill="hold">
                                          <p:stCondLst>
                                            <p:cond delay="0"/>
                                          </p:stCondLst>
                                        </p:cTn>
                                        <p:tgtEl>
                                          <p:spTgt spid="18"/>
                                        </p:tgtEl>
                                        <p:attrNameLst>
                                          <p:attrName>style.visibility</p:attrName>
                                        </p:attrNameLst>
                                      </p:cBhvr>
                                      <p:to>
                                        <p:strVal val="visible"/>
                                      </p:to>
                                    </p:set>
                                    <p:anim calcmode="lin" valueType="num">
                                      <p:cBhvr>
                                        <p:cTn id="142" dur="1000" fill="hold"/>
                                        <p:tgtEl>
                                          <p:spTgt spid="18"/>
                                        </p:tgtEl>
                                        <p:attrNameLst>
                                          <p:attrName>ppt_w</p:attrName>
                                        </p:attrNameLst>
                                      </p:cBhvr>
                                      <p:tavLst>
                                        <p:tav tm="0">
                                          <p:val>
                                            <p:fltVal val="0"/>
                                          </p:val>
                                        </p:tav>
                                        <p:tav tm="100000">
                                          <p:val>
                                            <p:strVal val="#ppt_w"/>
                                          </p:val>
                                        </p:tav>
                                      </p:tavLst>
                                    </p:anim>
                                    <p:anim calcmode="lin" valueType="num">
                                      <p:cBhvr>
                                        <p:cTn id="143" dur="1000" fill="hold"/>
                                        <p:tgtEl>
                                          <p:spTgt spid="18"/>
                                        </p:tgtEl>
                                        <p:attrNameLst>
                                          <p:attrName>ppt_h</p:attrName>
                                        </p:attrNameLst>
                                      </p:cBhvr>
                                      <p:tavLst>
                                        <p:tav tm="0">
                                          <p:val>
                                            <p:fltVal val="0"/>
                                          </p:val>
                                        </p:tav>
                                        <p:tav tm="100000">
                                          <p:val>
                                            <p:strVal val="#ppt_h"/>
                                          </p:val>
                                        </p:tav>
                                      </p:tavLst>
                                    </p:anim>
                                    <p:anim calcmode="lin" valueType="num">
                                      <p:cBhvr>
                                        <p:cTn id="144" dur="1000" fill="hold"/>
                                        <p:tgtEl>
                                          <p:spTgt spid="18"/>
                                        </p:tgtEl>
                                        <p:attrNameLst>
                                          <p:attrName>style.rotation</p:attrName>
                                        </p:attrNameLst>
                                      </p:cBhvr>
                                      <p:tavLst>
                                        <p:tav tm="0">
                                          <p:val>
                                            <p:fltVal val="90"/>
                                          </p:val>
                                        </p:tav>
                                        <p:tav tm="100000">
                                          <p:val>
                                            <p:fltVal val="0"/>
                                          </p:val>
                                        </p:tav>
                                      </p:tavLst>
                                    </p:anim>
                                    <p:animEffect transition="in" filter="fade">
                                      <p:cBhvr>
                                        <p:cTn id="145" dur="1000"/>
                                        <p:tgtEl>
                                          <p:spTgt spid="18"/>
                                        </p:tgtEl>
                                      </p:cBhvr>
                                    </p:animEffect>
                                  </p:childTnLst>
                                </p:cTn>
                              </p:par>
                              <p:par>
                                <p:cTn id="146" presetID="31" presetClass="entr" presetSubtype="0" fill="hold" grpId="0" nodeType="withEffect">
                                  <p:stCondLst>
                                    <p:cond delay="250"/>
                                  </p:stCondLst>
                                  <p:childTnLst>
                                    <p:set>
                                      <p:cBhvr>
                                        <p:cTn id="147" dur="1" fill="hold">
                                          <p:stCondLst>
                                            <p:cond delay="0"/>
                                          </p:stCondLst>
                                        </p:cTn>
                                        <p:tgtEl>
                                          <p:spTgt spid="19"/>
                                        </p:tgtEl>
                                        <p:attrNameLst>
                                          <p:attrName>style.visibility</p:attrName>
                                        </p:attrNameLst>
                                      </p:cBhvr>
                                      <p:to>
                                        <p:strVal val="visible"/>
                                      </p:to>
                                    </p:set>
                                    <p:anim calcmode="lin" valueType="num">
                                      <p:cBhvr>
                                        <p:cTn id="148" dur="1000" fill="hold"/>
                                        <p:tgtEl>
                                          <p:spTgt spid="19"/>
                                        </p:tgtEl>
                                        <p:attrNameLst>
                                          <p:attrName>ppt_w</p:attrName>
                                        </p:attrNameLst>
                                      </p:cBhvr>
                                      <p:tavLst>
                                        <p:tav tm="0">
                                          <p:val>
                                            <p:fltVal val="0"/>
                                          </p:val>
                                        </p:tav>
                                        <p:tav tm="100000">
                                          <p:val>
                                            <p:strVal val="#ppt_w"/>
                                          </p:val>
                                        </p:tav>
                                      </p:tavLst>
                                    </p:anim>
                                    <p:anim calcmode="lin" valueType="num">
                                      <p:cBhvr>
                                        <p:cTn id="149" dur="1000" fill="hold"/>
                                        <p:tgtEl>
                                          <p:spTgt spid="19"/>
                                        </p:tgtEl>
                                        <p:attrNameLst>
                                          <p:attrName>ppt_h</p:attrName>
                                        </p:attrNameLst>
                                      </p:cBhvr>
                                      <p:tavLst>
                                        <p:tav tm="0">
                                          <p:val>
                                            <p:fltVal val="0"/>
                                          </p:val>
                                        </p:tav>
                                        <p:tav tm="100000">
                                          <p:val>
                                            <p:strVal val="#ppt_h"/>
                                          </p:val>
                                        </p:tav>
                                      </p:tavLst>
                                    </p:anim>
                                    <p:anim calcmode="lin" valueType="num">
                                      <p:cBhvr>
                                        <p:cTn id="150" dur="1000" fill="hold"/>
                                        <p:tgtEl>
                                          <p:spTgt spid="19"/>
                                        </p:tgtEl>
                                        <p:attrNameLst>
                                          <p:attrName>style.rotation</p:attrName>
                                        </p:attrNameLst>
                                      </p:cBhvr>
                                      <p:tavLst>
                                        <p:tav tm="0">
                                          <p:val>
                                            <p:fltVal val="90"/>
                                          </p:val>
                                        </p:tav>
                                        <p:tav tm="100000">
                                          <p:val>
                                            <p:fltVal val="0"/>
                                          </p:val>
                                        </p:tav>
                                      </p:tavLst>
                                    </p:anim>
                                    <p:animEffect transition="in" filter="fade">
                                      <p:cBhvr>
                                        <p:cTn id="151" dur="1000"/>
                                        <p:tgtEl>
                                          <p:spTgt spid="19"/>
                                        </p:tgtEl>
                                      </p:cBhvr>
                                    </p:animEffect>
                                  </p:childTnLst>
                                </p:cTn>
                              </p:par>
                              <p:par>
                                <p:cTn id="152" presetID="31" presetClass="entr" presetSubtype="0" fill="hold" grpId="0" nodeType="withEffect">
                                  <p:stCondLst>
                                    <p:cond delay="250"/>
                                  </p:stCondLst>
                                  <p:childTnLst>
                                    <p:set>
                                      <p:cBhvr>
                                        <p:cTn id="153" dur="1" fill="hold">
                                          <p:stCondLst>
                                            <p:cond delay="0"/>
                                          </p:stCondLst>
                                        </p:cTn>
                                        <p:tgtEl>
                                          <p:spTgt spid="20"/>
                                        </p:tgtEl>
                                        <p:attrNameLst>
                                          <p:attrName>style.visibility</p:attrName>
                                        </p:attrNameLst>
                                      </p:cBhvr>
                                      <p:to>
                                        <p:strVal val="visible"/>
                                      </p:to>
                                    </p:set>
                                    <p:anim calcmode="lin" valueType="num">
                                      <p:cBhvr>
                                        <p:cTn id="154" dur="1000" fill="hold"/>
                                        <p:tgtEl>
                                          <p:spTgt spid="20"/>
                                        </p:tgtEl>
                                        <p:attrNameLst>
                                          <p:attrName>ppt_w</p:attrName>
                                        </p:attrNameLst>
                                      </p:cBhvr>
                                      <p:tavLst>
                                        <p:tav tm="0">
                                          <p:val>
                                            <p:fltVal val="0"/>
                                          </p:val>
                                        </p:tav>
                                        <p:tav tm="100000">
                                          <p:val>
                                            <p:strVal val="#ppt_w"/>
                                          </p:val>
                                        </p:tav>
                                      </p:tavLst>
                                    </p:anim>
                                    <p:anim calcmode="lin" valueType="num">
                                      <p:cBhvr>
                                        <p:cTn id="155" dur="1000" fill="hold"/>
                                        <p:tgtEl>
                                          <p:spTgt spid="20"/>
                                        </p:tgtEl>
                                        <p:attrNameLst>
                                          <p:attrName>ppt_h</p:attrName>
                                        </p:attrNameLst>
                                      </p:cBhvr>
                                      <p:tavLst>
                                        <p:tav tm="0">
                                          <p:val>
                                            <p:fltVal val="0"/>
                                          </p:val>
                                        </p:tav>
                                        <p:tav tm="100000">
                                          <p:val>
                                            <p:strVal val="#ppt_h"/>
                                          </p:val>
                                        </p:tav>
                                      </p:tavLst>
                                    </p:anim>
                                    <p:anim calcmode="lin" valueType="num">
                                      <p:cBhvr>
                                        <p:cTn id="156" dur="1000" fill="hold"/>
                                        <p:tgtEl>
                                          <p:spTgt spid="20"/>
                                        </p:tgtEl>
                                        <p:attrNameLst>
                                          <p:attrName>style.rotation</p:attrName>
                                        </p:attrNameLst>
                                      </p:cBhvr>
                                      <p:tavLst>
                                        <p:tav tm="0">
                                          <p:val>
                                            <p:fltVal val="90"/>
                                          </p:val>
                                        </p:tav>
                                        <p:tav tm="100000">
                                          <p:val>
                                            <p:fltVal val="0"/>
                                          </p:val>
                                        </p:tav>
                                      </p:tavLst>
                                    </p:anim>
                                    <p:animEffect transition="in" filter="fade">
                                      <p:cBhvr>
                                        <p:cTn id="157" dur="1000"/>
                                        <p:tgtEl>
                                          <p:spTgt spid="20"/>
                                        </p:tgtEl>
                                      </p:cBhvr>
                                    </p:animEffect>
                                  </p:childTnLst>
                                </p:cTn>
                              </p:par>
                              <p:par>
                                <p:cTn id="158" presetID="31" presetClass="entr" presetSubtype="0" fill="hold" grpId="0" nodeType="withEffect">
                                  <p:stCondLst>
                                    <p:cond delay="250"/>
                                  </p:stCondLst>
                                  <p:childTnLst>
                                    <p:set>
                                      <p:cBhvr>
                                        <p:cTn id="159" dur="1" fill="hold">
                                          <p:stCondLst>
                                            <p:cond delay="0"/>
                                          </p:stCondLst>
                                        </p:cTn>
                                        <p:tgtEl>
                                          <p:spTgt spid="21"/>
                                        </p:tgtEl>
                                        <p:attrNameLst>
                                          <p:attrName>style.visibility</p:attrName>
                                        </p:attrNameLst>
                                      </p:cBhvr>
                                      <p:to>
                                        <p:strVal val="visible"/>
                                      </p:to>
                                    </p:set>
                                    <p:anim calcmode="lin" valueType="num">
                                      <p:cBhvr>
                                        <p:cTn id="160" dur="1000" fill="hold"/>
                                        <p:tgtEl>
                                          <p:spTgt spid="21"/>
                                        </p:tgtEl>
                                        <p:attrNameLst>
                                          <p:attrName>ppt_w</p:attrName>
                                        </p:attrNameLst>
                                      </p:cBhvr>
                                      <p:tavLst>
                                        <p:tav tm="0">
                                          <p:val>
                                            <p:fltVal val="0"/>
                                          </p:val>
                                        </p:tav>
                                        <p:tav tm="100000">
                                          <p:val>
                                            <p:strVal val="#ppt_w"/>
                                          </p:val>
                                        </p:tav>
                                      </p:tavLst>
                                    </p:anim>
                                    <p:anim calcmode="lin" valueType="num">
                                      <p:cBhvr>
                                        <p:cTn id="161" dur="1000" fill="hold"/>
                                        <p:tgtEl>
                                          <p:spTgt spid="21"/>
                                        </p:tgtEl>
                                        <p:attrNameLst>
                                          <p:attrName>ppt_h</p:attrName>
                                        </p:attrNameLst>
                                      </p:cBhvr>
                                      <p:tavLst>
                                        <p:tav tm="0">
                                          <p:val>
                                            <p:fltVal val="0"/>
                                          </p:val>
                                        </p:tav>
                                        <p:tav tm="100000">
                                          <p:val>
                                            <p:strVal val="#ppt_h"/>
                                          </p:val>
                                        </p:tav>
                                      </p:tavLst>
                                    </p:anim>
                                    <p:anim calcmode="lin" valueType="num">
                                      <p:cBhvr>
                                        <p:cTn id="162" dur="1000" fill="hold"/>
                                        <p:tgtEl>
                                          <p:spTgt spid="21"/>
                                        </p:tgtEl>
                                        <p:attrNameLst>
                                          <p:attrName>style.rotation</p:attrName>
                                        </p:attrNameLst>
                                      </p:cBhvr>
                                      <p:tavLst>
                                        <p:tav tm="0">
                                          <p:val>
                                            <p:fltVal val="90"/>
                                          </p:val>
                                        </p:tav>
                                        <p:tav tm="100000">
                                          <p:val>
                                            <p:fltVal val="0"/>
                                          </p:val>
                                        </p:tav>
                                      </p:tavLst>
                                    </p:anim>
                                    <p:animEffect transition="in" filter="fade">
                                      <p:cBhvr>
                                        <p:cTn id="163" dur="1000"/>
                                        <p:tgtEl>
                                          <p:spTgt spid="21"/>
                                        </p:tgtEl>
                                      </p:cBhvr>
                                    </p:animEffect>
                                  </p:childTnLst>
                                </p:cTn>
                              </p:par>
                              <p:par>
                                <p:cTn id="164" presetID="31" presetClass="entr" presetSubtype="0" fill="hold" grpId="0" nodeType="withEffect">
                                  <p:stCondLst>
                                    <p:cond delay="250"/>
                                  </p:stCondLst>
                                  <p:childTnLst>
                                    <p:set>
                                      <p:cBhvr>
                                        <p:cTn id="165" dur="1" fill="hold">
                                          <p:stCondLst>
                                            <p:cond delay="0"/>
                                          </p:stCondLst>
                                        </p:cTn>
                                        <p:tgtEl>
                                          <p:spTgt spid="22"/>
                                        </p:tgtEl>
                                        <p:attrNameLst>
                                          <p:attrName>style.visibility</p:attrName>
                                        </p:attrNameLst>
                                      </p:cBhvr>
                                      <p:to>
                                        <p:strVal val="visible"/>
                                      </p:to>
                                    </p:set>
                                    <p:anim calcmode="lin" valueType="num">
                                      <p:cBhvr>
                                        <p:cTn id="166" dur="1000" fill="hold"/>
                                        <p:tgtEl>
                                          <p:spTgt spid="22"/>
                                        </p:tgtEl>
                                        <p:attrNameLst>
                                          <p:attrName>ppt_w</p:attrName>
                                        </p:attrNameLst>
                                      </p:cBhvr>
                                      <p:tavLst>
                                        <p:tav tm="0">
                                          <p:val>
                                            <p:fltVal val="0"/>
                                          </p:val>
                                        </p:tav>
                                        <p:tav tm="100000">
                                          <p:val>
                                            <p:strVal val="#ppt_w"/>
                                          </p:val>
                                        </p:tav>
                                      </p:tavLst>
                                    </p:anim>
                                    <p:anim calcmode="lin" valueType="num">
                                      <p:cBhvr>
                                        <p:cTn id="167" dur="1000" fill="hold"/>
                                        <p:tgtEl>
                                          <p:spTgt spid="22"/>
                                        </p:tgtEl>
                                        <p:attrNameLst>
                                          <p:attrName>ppt_h</p:attrName>
                                        </p:attrNameLst>
                                      </p:cBhvr>
                                      <p:tavLst>
                                        <p:tav tm="0">
                                          <p:val>
                                            <p:fltVal val="0"/>
                                          </p:val>
                                        </p:tav>
                                        <p:tav tm="100000">
                                          <p:val>
                                            <p:strVal val="#ppt_h"/>
                                          </p:val>
                                        </p:tav>
                                      </p:tavLst>
                                    </p:anim>
                                    <p:anim calcmode="lin" valueType="num">
                                      <p:cBhvr>
                                        <p:cTn id="168" dur="1000" fill="hold"/>
                                        <p:tgtEl>
                                          <p:spTgt spid="22"/>
                                        </p:tgtEl>
                                        <p:attrNameLst>
                                          <p:attrName>style.rotation</p:attrName>
                                        </p:attrNameLst>
                                      </p:cBhvr>
                                      <p:tavLst>
                                        <p:tav tm="0">
                                          <p:val>
                                            <p:fltVal val="90"/>
                                          </p:val>
                                        </p:tav>
                                        <p:tav tm="100000">
                                          <p:val>
                                            <p:fltVal val="0"/>
                                          </p:val>
                                        </p:tav>
                                      </p:tavLst>
                                    </p:anim>
                                    <p:animEffect transition="in" filter="fade">
                                      <p:cBhvr>
                                        <p:cTn id="169" dur="1000"/>
                                        <p:tgtEl>
                                          <p:spTgt spid="22"/>
                                        </p:tgtEl>
                                      </p:cBhvr>
                                    </p:animEffect>
                                  </p:childTnLst>
                                </p:cTn>
                              </p:par>
                              <p:par>
                                <p:cTn id="170" presetID="31" presetClass="entr" presetSubtype="0" fill="hold" grpId="0" nodeType="withEffect">
                                  <p:stCondLst>
                                    <p:cond delay="250"/>
                                  </p:stCondLst>
                                  <p:childTnLst>
                                    <p:set>
                                      <p:cBhvr>
                                        <p:cTn id="171" dur="1" fill="hold">
                                          <p:stCondLst>
                                            <p:cond delay="0"/>
                                          </p:stCondLst>
                                        </p:cTn>
                                        <p:tgtEl>
                                          <p:spTgt spid="23"/>
                                        </p:tgtEl>
                                        <p:attrNameLst>
                                          <p:attrName>style.visibility</p:attrName>
                                        </p:attrNameLst>
                                      </p:cBhvr>
                                      <p:to>
                                        <p:strVal val="visible"/>
                                      </p:to>
                                    </p:set>
                                    <p:anim calcmode="lin" valueType="num">
                                      <p:cBhvr>
                                        <p:cTn id="172" dur="1000" fill="hold"/>
                                        <p:tgtEl>
                                          <p:spTgt spid="23"/>
                                        </p:tgtEl>
                                        <p:attrNameLst>
                                          <p:attrName>ppt_w</p:attrName>
                                        </p:attrNameLst>
                                      </p:cBhvr>
                                      <p:tavLst>
                                        <p:tav tm="0">
                                          <p:val>
                                            <p:fltVal val="0"/>
                                          </p:val>
                                        </p:tav>
                                        <p:tav tm="100000">
                                          <p:val>
                                            <p:strVal val="#ppt_w"/>
                                          </p:val>
                                        </p:tav>
                                      </p:tavLst>
                                    </p:anim>
                                    <p:anim calcmode="lin" valueType="num">
                                      <p:cBhvr>
                                        <p:cTn id="173" dur="1000" fill="hold"/>
                                        <p:tgtEl>
                                          <p:spTgt spid="23"/>
                                        </p:tgtEl>
                                        <p:attrNameLst>
                                          <p:attrName>ppt_h</p:attrName>
                                        </p:attrNameLst>
                                      </p:cBhvr>
                                      <p:tavLst>
                                        <p:tav tm="0">
                                          <p:val>
                                            <p:fltVal val="0"/>
                                          </p:val>
                                        </p:tav>
                                        <p:tav tm="100000">
                                          <p:val>
                                            <p:strVal val="#ppt_h"/>
                                          </p:val>
                                        </p:tav>
                                      </p:tavLst>
                                    </p:anim>
                                    <p:anim calcmode="lin" valueType="num">
                                      <p:cBhvr>
                                        <p:cTn id="174" dur="1000" fill="hold"/>
                                        <p:tgtEl>
                                          <p:spTgt spid="23"/>
                                        </p:tgtEl>
                                        <p:attrNameLst>
                                          <p:attrName>style.rotation</p:attrName>
                                        </p:attrNameLst>
                                      </p:cBhvr>
                                      <p:tavLst>
                                        <p:tav tm="0">
                                          <p:val>
                                            <p:fltVal val="90"/>
                                          </p:val>
                                        </p:tav>
                                        <p:tav tm="100000">
                                          <p:val>
                                            <p:fltVal val="0"/>
                                          </p:val>
                                        </p:tav>
                                      </p:tavLst>
                                    </p:anim>
                                    <p:animEffect transition="in" filter="fade">
                                      <p:cBhvr>
                                        <p:cTn id="175" dur="1000"/>
                                        <p:tgtEl>
                                          <p:spTgt spid="23"/>
                                        </p:tgtEl>
                                      </p:cBhvr>
                                    </p:animEffect>
                                  </p:childTnLst>
                                </p:cTn>
                              </p:par>
                              <p:par>
                                <p:cTn id="176" presetID="31" presetClass="entr" presetSubtype="0" fill="hold" grpId="0" nodeType="withEffect">
                                  <p:stCondLst>
                                    <p:cond delay="250"/>
                                  </p:stCondLst>
                                  <p:childTnLst>
                                    <p:set>
                                      <p:cBhvr>
                                        <p:cTn id="177" dur="1" fill="hold">
                                          <p:stCondLst>
                                            <p:cond delay="0"/>
                                          </p:stCondLst>
                                        </p:cTn>
                                        <p:tgtEl>
                                          <p:spTgt spid="24"/>
                                        </p:tgtEl>
                                        <p:attrNameLst>
                                          <p:attrName>style.visibility</p:attrName>
                                        </p:attrNameLst>
                                      </p:cBhvr>
                                      <p:to>
                                        <p:strVal val="visible"/>
                                      </p:to>
                                    </p:set>
                                    <p:anim calcmode="lin" valueType="num">
                                      <p:cBhvr>
                                        <p:cTn id="178" dur="1000" fill="hold"/>
                                        <p:tgtEl>
                                          <p:spTgt spid="24"/>
                                        </p:tgtEl>
                                        <p:attrNameLst>
                                          <p:attrName>ppt_w</p:attrName>
                                        </p:attrNameLst>
                                      </p:cBhvr>
                                      <p:tavLst>
                                        <p:tav tm="0">
                                          <p:val>
                                            <p:fltVal val="0"/>
                                          </p:val>
                                        </p:tav>
                                        <p:tav tm="100000">
                                          <p:val>
                                            <p:strVal val="#ppt_w"/>
                                          </p:val>
                                        </p:tav>
                                      </p:tavLst>
                                    </p:anim>
                                    <p:anim calcmode="lin" valueType="num">
                                      <p:cBhvr>
                                        <p:cTn id="179" dur="1000" fill="hold"/>
                                        <p:tgtEl>
                                          <p:spTgt spid="24"/>
                                        </p:tgtEl>
                                        <p:attrNameLst>
                                          <p:attrName>ppt_h</p:attrName>
                                        </p:attrNameLst>
                                      </p:cBhvr>
                                      <p:tavLst>
                                        <p:tav tm="0">
                                          <p:val>
                                            <p:fltVal val="0"/>
                                          </p:val>
                                        </p:tav>
                                        <p:tav tm="100000">
                                          <p:val>
                                            <p:strVal val="#ppt_h"/>
                                          </p:val>
                                        </p:tav>
                                      </p:tavLst>
                                    </p:anim>
                                    <p:anim calcmode="lin" valueType="num">
                                      <p:cBhvr>
                                        <p:cTn id="180" dur="1000" fill="hold"/>
                                        <p:tgtEl>
                                          <p:spTgt spid="24"/>
                                        </p:tgtEl>
                                        <p:attrNameLst>
                                          <p:attrName>style.rotation</p:attrName>
                                        </p:attrNameLst>
                                      </p:cBhvr>
                                      <p:tavLst>
                                        <p:tav tm="0">
                                          <p:val>
                                            <p:fltVal val="90"/>
                                          </p:val>
                                        </p:tav>
                                        <p:tav tm="100000">
                                          <p:val>
                                            <p:fltVal val="0"/>
                                          </p:val>
                                        </p:tav>
                                      </p:tavLst>
                                    </p:anim>
                                    <p:animEffect transition="in" filter="fade">
                                      <p:cBhvr>
                                        <p:cTn id="181" dur="1000"/>
                                        <p:tgtEl>
                                          <p:spTgt spid="24"/>
                                        </p:tgtEl>
                                      </p:cBhvr>
                                    </p:animEffect>
                                  </p:childTnLst>
                                </p:cTn>
                              </p:par>
                              <p:par>
                                <p:cTn id="182" presetID="31" presetClass="entr" presetSubtype="0" fill="hold" grpId="0" nodeType="withEffect">
                                  <p:stCondLst>
                                    <p:cond delay="25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1000" fill="hold"/>
                                        <p:tgtEl>
                                          <p:spTgt spid="25"/>
                                        </p:tgtEl>
                                        <p:attrNameLst>
                                          <p:attrName>ppt_w</p:attrName>
                                        </p:attrNameLst>
                                      </p:cBhvr>
                                      <p:tavLst>
                                        <p:tav tm="0">
                                          <p:val>
                                            <p:fltVal val="0"/>
                                          </p:val>
                                        </p:tav>
                                        <p:tav tm="100000">
                                          <p:val>
                                            <p:strVal val="#ppt_w"/>
                                          </p:val>
                                        </p:tav>
                                      </p:tavLst>
                                    </p:anim>
                                    <p:anim calcmode="lin" valueType="num">
                                      <p:cBhvr>
                                        <p:cTn id="185" dur="1000" fill="hold"/>
                                        <p:tgtEl>
                                          <p:spTgt spid="25"/>
                                        </p:tgtEl>
                                        <p:attrNameLst>
                                          <p:attrName>ppt_h</p:attrName>
                                        </p:attrNameLst>
                                      </p:cBhvr>
                                      <p:tavLst>
                                        <p:tav tm="0">
                                          <p:val>
                                            <p:fltVal val="0"/>
                                          </p:val>
                                        </p:tav>
                                        <p:tav tm="100000">
                                          <p:val>
                                            <p:strVal val="#ppt_h"/>
                                          </p:val>
                                        </p:tav>
                                      </p:tavLst>
                                    </p:anim>
                                    <p:anim calcmode="lin" valueType="num">
                                      <p:cBhvr>
                                        <p:cTn id="186" dur="1000" fill="hold"/>
                                        <p:tgtEl>
                                          <p:spTgt spid="25"/>
                                        </p:tgtEl>
                                        <p:attrNameLst>
                                          <p:attrName>style.rotation</p:attrName>
                                        </p:attrNameLst>
                                      </p:cBhvr>
                                      <p:tavLst>
                                        <p:tav tm="0">
                                          <p:val>
                                            <p:fltVal val="90"/>
                                          </p:val>
                                        </p:tav>
                                        <p:tav tm="100000">
                                          <p:val>
                                            <p:fltVal val="0"/>
                                          </p:val>
                                        </p:tav>
                                      </p:tavLst>
                                    </p:anim>
                                    <p:animEffect transition="in" filter="fade">
                                      <p:cBhvr>
                                        <p:cTn id="187" dur="1000"/>
                                        <p:tgtEl>
                                          <p:spTgt spid="25"/>
                                        </p:tgtEl>
                                      </p:cBhvr>
                                    </p:animEffect>
                                  </p:childTnLst>
                                </p:cTn>
                              </p:par>
                              <p:par>
                                <p:cTn id="188" presetID="31" presetClass="entr" presetSubtype="0" fill="hold" grpId="0" nodeType="withEffect">
                                  <p:stCondLst>
                                    <p:cond delay="250"/>
                                  </p:stCondLst>
                                  <p:childTnLst>
                                    <p:set>
                                      <p:cBhvr>
                                        <p:cTn id="189" dur="1" fill="hold">
                                          <p:stCondLst>
                                            <p:cond delay="0"/>
                                          </p:stCondLst>
                                        </p:cTn>
                                        <p:tgtEl>
                                          <p:spTgt spid="26"/>
                                        </p:tgtEl>
                                        <p:attrNameLst>
                                          <p:attrName>style.visibility</p:attrName>
                                        </p:attrNameLst>
                                      </p:cBhvr>
                                      <p:to>
                                        <p:strVal val="visible"/>
                                      </p:to>
                                    </p:set>
                                    <p:anim calcmode="lin" valueType="num">
                                      <p:cBhvr>
                                        <p:cTn id="190" dur="1000" fill="hold"/>
                                        <p:tgtEl>
                                          <p:spTgt spid="26"/>
                                        </p:tgtEl>
                                        <p:attrNameLst>
                                          <p:attrName>ppt_w</p:attrName>
                                        </p:attrNameLst>
                                      </p:cBhvr>
                                      <p:tavLst>
                                        <p:tav tm="0">
                                          <p:val>
                                            <p:fltVal val="0"/>
                                          </p:val>
                                        </p:tav>
                                        <p:tav tm="100000">
                                          <p:val>
                                            <p:strVal val="#ppt_w"/>
                                          </p:val>
                                        </p:tav>
                                      </p:tavLst>
                                    </p:anim>
                                    <p:anim calcmode="lin" valueType="num">
                                      <p:cBhvr>
                                        <p:cTn id="191" dur="1000" fill="hold"/>
                                        <p:tgtEl>
                                          <p:spTgt spid="26"/>
                                        </p:tgtEl>
                                        <p:attrNameLst>
                                          <p:attrName>ppt_h</p:attrName>
                                        </p:attrNameLst>
                                      </p:cBhvr>
                                      <p:tavLst>
                                        <p:tav tm="0">
                                          <p:val>
                                            <p:fltVal val="0"/>
                                          </p:val>
                                        </p:tav>
                                        <p:tav tm="100000">
                                          <p:val>
                                            <p:strVal val="#ppt_h"/>
                                          </p:val>
                                        </p:tav>
                                      </p:tavLst>
                                    </p:anim>
                                    <p:anim calcmode="lin" valueType="num">
                                      <p:cBhvr>
                                        <p:cTn id="192" dur="1000" fill="hold"/>
                                        <p:tgtEl>
                                          <p:spTgt spid="26"/>
                                        </p:tgtEl>
                                        <p:attrNameLst>
                                          <p:attrName>style.rotation</p:attrName>
                                        </p:attrNameLst>
                                      </p:cBhvr>
                                      <p:tavLst>
                                        <p:tav tm="0">
                                          <p:val>
                                            <p:fltVal val="90"/>
                                          </p:val>
                                        </p:tav>
                                        <p:tav tm="100000">
                                          <p:val>
                                            <p:fltVal val="0"/>
                                          </p:val>
                                        </p:tav>
                                      </p:tavLst>
                                    </p:anim>
                                    <p:animEffect transition="in" filter="fade">
                                      <p:cBhvr>
                                        <p:cTn id="193" dur="1000"/>
                                        <p:tgtEl>
                                          <p:spTgt spid="26"/>
                                        </p:tgtEl>
                                      </p:cBhvr>
                                    </p:animEffect>
                                  </p:childTnLst>
                                </p:cTn>
                              </p:par>
                              <p:par>
                                <p:cTn id="194" presetID="31" presetClass="entr" presetSubtype="0" fill="hold" grpId="0" nodeType="withEffect">
                                  <p:stCondLst>
                                    <p:cond delay="25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1000" fill="hold"/>
                                        <p:tgtEl>
                                          <p:spTgt spid="27"/>
                                        </p:tgtEl>
                                        <p:attrNameLst>
                                          <p:attrName>ppt_w</p:attrName>
                                        </p:attrNameLst>
                                      </p:cBhvr>
                                      <p:tavLst>
                                        <p:tav tm="0">
                                          <p:val>
                                            <p:fltVal val="0"/>
                                          </p:val>
                                        </p:tav>
                                        <p:tav tm="100000">
                                          <p:val>
                                            <p:strVal val="#ppt_w"/>
                                          </p:val>
                                        </p:tav>
                                      </p:tavLst>
                                    </p:anim>
                                    <p:anim calcmode="lin" valueType="num">
                                      <p:cBhvr>
                                        <p:cTn id="197" dur="1000" fill="hold"/>
                                        <p:tgtEl>
                                          <p:spTgt spid="27"/>
                                        </p:tgtEl>
                                        <p:attrNameLst>
                                          <p:attrName>ppt_h</p:attrName>
                                        </p:attrNameLst>
                                      </p:cBhvr>
                                      <p:tavLst>
                                        <p:tav tm="0">
                                          <p:val>
                                            <p:fltVal val="0"/>
                                          </p:val>
                                        </p:tav>
                                        <p:tav tm="100000">
                                          <p:val>
                                            <p:strVal val="#ppt_h"/>
                                          </p:val>
                                        </p:tav>
                                      </p:tavLst>
                                    </p:anim>
                                    <p:anim calcmode="lin" valueType="num">
                                      <p:cBhvr>
                                        <p:cTn id="198" dur="1000" fill="hold"/>
                                        <p:tgtEl>
                                          <p:spTgt spid="27"/>
                                        </p:tgtEl>
                                        <p:attrNameLst>
                                          <p:attrName>style.rotation</p:attrName>
                                        </p:attrNameLst>
                                      </p:cBhvr>
                                      <p:tavLst>
                                        <p:tav tm="0">
                                          <p:val>
                                            <p:fltVal val="90"/>
                                          </p:val>
                                        </p:tav>
                                        <p:tav tm="100000">
                                          <p:val>
                                            <p:fltVal val="0"/>
                                          </p:val>
                                        </p:tav>
                                      </p:tavLst>
                                    </p:anim>
                                    <p:animEffect transition="in" filter="fade">
                                      <p:cBhvr>
                                        <p:cTn id="199" dur="1000"/>
                                        <p:tgtEl>
                                          <p:spTgt spid="27"/>
                                        </p:tgtEl>
                                      </p:cBhvr>
                                    </p:animEffect>
                                  </p:childTnLst>
                                </p:cTn>
                              </p:par>
                              <p:par>
                                <p:cTn id="200" presetID="31" presetClass="entr" presetSubtype="0" fill="hold" grpId="0" nodeType="withEffect">
                                  <p:stCondLst>
                                    <p:cond delay="250"/>
                                  </p:stCondLst>
                                  <p:childTnLst>
                                    <p:set>
                                      <p:cBhvr>
                                        <p:cTn id="201" dur="1" fill="hold">
                                          <p:stCondLst>
                                            <p:cond delay="0"/>
                                          </p:stCondLst>
                                        </p:cTn>
                                        <p:tgtEl>
                                          <p:spTgt spid="28"/>
                                        </p:tgtEl>
                                        <p:attrNameLst>
                                          <p:attrName>style.visibility</p:attrName>
                                        </p:attrNameLst>
                                      </p:cBhvr>
                                      <p:to>
                                        <p:strVal val="visible"/>
                                      </p:to>
                                    </p:set>
                                    <p:anim calcmode="lin" valueType="num">
                                      <p:cBhvr>
                                        <p:cTn id="202" dur="1000" fill="hold"/>
                                        <p:tgtEl>
                                          <p:spTgt spid="28"/>
                                        </p:tgtEl>
                                        <p:attrNameLst>
                                          <p:attrName>ppt_w</p:attrName>
                                        </p:attrNameLst>
                                      </p:cBhvr>
                                      <p:tavLst>
                                        <p:tav tm="0">
                                          <p:val>
                                            <p:fltVal val="0"/>
                                          </p:val>
                                        </p:tav>
                                        <p:tav tm="100000">
                                          <p:val>
                                            <p:strVal val="#ppt_w"/>
                                          </p:val>
                                        </p:tav>
                                      </p:tavLst>
                                    </p:anim>
                                    <p:anim calcmode="lin" valueType="num">
                                      <p:cBhvr>
                                        <p:cTn id="203" dur="1000" fill="hold"/>
                                        <p:tgtEl>
                                          <p:spTgt spid="28"/>
                                        </p:tgtEl>
                                        <p:attrNameLst>
                                          <p:attrName>ppt_h</p:attrName>
                                        </p:attrNameLst>
                                      </p:cBhvr>
                                      <p:tavLst>
                                        <p:tav tm="0">
                                          <p:val>
                                            <p:fltVal val="0"/>
                                          </p:val>
                                        </p:tav>
                                        <p:tav tm="100000">
                                          <p:val>
                                            <p:strVal val="#ppt_h"/>
                                          </p:val>
                                        </p:tav>
                                      </p:tavLst>
                                    </p:anim>
                                    <p:anim calcmode="lin" valueType="num">
                                      <p:cBhvr>
                                        <p:cTn id="204" dur="1000" fill="hold"/>
                                        <p:tgtEl>
                                          <p:spTgt spid="28"/>
                                        </p:tgtEl>
                                        <p:attrNameLst>
                                          <p:attrName>style.rotation</p:attrName>
                                        </p:attrNameLst>
                                      </p:cBhvr>
                                      <p:tavLst>
                                        <p:tav tm="0">
                                          <p:val>
                                            <p:fltVal val="90"/>
                                          </p:val>
                                        </p:tav>
                                        <p:tav tm="100000">
                                          <p:val>
                                            <p:fltVal val="0"/>
                                          </p:val>
                                        </p:tav>
                                      </p:tavLst>
                                    </p:anim>
                                    <p:animEffect transition="in" filter="fade">
                                      <p:cBhvr>
                                        <p:cTn id="205" dur="1000"/>
                                        <p:tgtEl>
                                          <p:spTgt spid="28"/>
                                        </p:tgtEl>
                                      </p:cBhvr>
                                    </p:animEffect>
                                  </p:childTnLst>
                                </p:cTn>
                              </p:par>
                              <p:par>
                                <p:cTn id="206" presetID="31" presetClass="entr" presetSubtype="0" fill="hold" grpId="0" nodeType="withEffect">
                                  <p:stCondLst>
                                    <p:cond delay="250"/>
                                  </p:stCondLst>
                                  <p:childTnLst>
                                    <p:set>
                                      <p:cBhvr>
                                        <p:cTn id="207" dur="1" fill="hold">
                                          <p:stCondLst>
                                            <p:cond delay="0"/>
                                          </p:stCondLst>
                                        </p:cTn>
                                        <p:tgtEl>
                                          <p:spTgt spid="29"/>
                                        </p:tgtEl>
                                        <p:attrNameLst>
                                          <p:attrName>style.visibility</p:attrName>
                                        </p:attrNameLst>
                                      </p:cBhvr>
                                      <p:to>
                                        <p:strVal val="visible"/>
                                      </p:to>
                                    </p:set>
                                    <p:anim calcmode="lin" valueType="num">
                                      <p:cBhvr>
                                        <p:cTn id="208" dur="1000" fill="hold"/>
                                        <p:tgtEl>
                                          <p:spTgt spid="29"/>
                                        </p:tgtEl>
                                        <p:attrNameLst>
                                          <p:attrName>ppt_w</p:attrName>
                                        </p:attrNameLst>
                                      </p:cBhvr>
                                      <p:tavLst>
                                        <p:tav tm="0">
                                          <p:val>
                                            <p:fltVal val="0"/>
                                          </p:val>
                                        </p:tav>
                                        <p:tav tm="100000">
                                          <p:val>
                                            <p:strVal val="#ppt_w"/>
                                          </p:val>
                                        </p:tav>
                                      </p:tavLst>
                                    </p:anim>
                                    <p:anim calcmode="lin" valueType="num">
                                      <p:cBhvr>
                                        <p:cTn id="209" dur="1000" fill="hold"/>
                                        <p:tgtEl>
                                          <p:spTgt spid="29"/>
                                        </p:tgtEl>
                                        <p:attrNameLst>
                                          <p:attrName>ppt_h</p:attrName>
                                        </p:attrNameLst>
                                      </p:cBhvr>
                                      <p:tavLst>
                                        <p:tav tm="0">
                                          <p:val>
                                            <p:fltVal val="0"/>
                                          </p:val>
                                        </p:tav>
                                        <p:tav tm="100000">
                                          <p:val>
                                            <p:strVal val="#ppt_h"/>
                                          </p:val>
                                        </p:tav>
                                      </p:tavLst>
                                    </p:anim>
                                    <p:anim calcmode="lin" valueType="num">
                                      <p:cBhvr>
                                        <p:cTn id="210" dur="1000" fill="hold"/>
                                        <p:tgtEl>
                                          <p:spTgt spid="29"/>
                                        </p:tgtEl>
                                        <p:attrNameLst>
                                          <p:attrName>style.rotation</p:attrName>
                                        </p:attrNameLst>
                                      </p:cBhvr>
                                      <p:tavLst>
                                        <p:tav tm="0">
                                          <p:val>
                                            <p:fltVal val="90"/>
                                          </p:val>
                                        </p:tav>
                                        <p:tav tm="100000">
                                          <p:val>
                                            <p:fltVal val="0"/>
                                          </p:val>
                                        </p:tav>
                                      </p:tavLst>
                                    </p:anim>
                                    <p:animEffect transition="in" filter="fade">
                                      <p:cBhvr>
                                        <p:cTn id="211" dur="1000"/>
                                        <p:tgtEl>
                                          <p:spTgt spid="29"/>
                                        </p:tgtEl>
                                      </p:cBhvr>
                                    </p:animEffect>
                                  </p:childTnLst>
                                </p:cTn>
                              </p:par>
                              <p:par>
                                <p:cTn id="212" presetID="31" presetClass="entr" presetSubtype="0" fill="hold" grpId="0" nodeType="withEffect">
                                  <p:stCondLst>
                                    <p:cond delay="250"/>
                                  </p:stCondLst>
                                  <p:childTnLst>
                                    <p:set>
                                      <p:cBhvr>
                                        <p:cTn id="213" dur="1" fill="hold">
                                          <p:stCondLst>
                                            <p:cond delay="0"/>
                                          </p:stCondLst>
                                        </p:cTn>
                                        <p:tgtEl>
                                          <p:spTgt spid="30"/>
                                        </p:tgtEl>
                                        <p:attrNameLst>
                                          <p:attrName>style.visibility</p:attrName>
                                        </p:attrNameLst>
                                      </p:cBhvr>
                                      <p:to>
                                        <p:strVal val="visible"/>
                                      </p:to>
                                    </p:set>
                                    <p:anim calcmode="lin" valueType="num">
                                      <p:cBhvr>
                                        <p:cTn id="214" dur="1000" fill="hold"/>
                                        <p:tgtEl>
                                          <p:spTgt spid="30"/>
                                        </p:tgtEl>
                                        <p:attrNameLst>
                                          <p:attrName>ppt_w</p:attrName>
                                        </p:attrNameLst>
                                      </p:cBhvr>
                                      <p:tavLst>
                                        <p:tav tm="0">
                                          <p:val>
                                            <p:fltVal val="0"/>
                                          </p:val>
                                        </p:tav>
                                        <p:tav tm="100000">
                                          <p:val>
                                            <p:strVal val="#ppt_w"/>
                                          </p:val>
                                        </p:tav>
                                      </p:tavLst>
                                    </p:anim>
                                    <p:anim calcmode="lin" valueType="num">
                                      <p:cBhvr>
                                        <p:cTn id="215" dur="1000" fill="hold"/>
                                        <p:tgtEl>
                                          <p:spTgt spid="30"/>
                                        </p:tgtEl>
                                        <p:attrNameLst>
                                          <p:attrName>ppt_h</p:attrName>
                                        </p:attrNameLst>
                                      </p:cBhvr>
                                      <p:tavLst>
                                        <p:tav tm="0">
                                          <p:val>
                                            <p:fltVal val="0"/>
                                          </p:val>
                                        </p:tav>
                                        <p:tav tm="100000">
                                          <p:val>
                                            <p:strVal val="#ppt_h"/>
                                          </p:val>
                                        </p:tav>
                                      </p:tavLst>
                                    </p:anim>
                                    <p:anim calcmode="lin" valueType="num">
                                      <p:cBhvr>
                                        <p:cTn id="216" dur="1000" fill="hold"/>
                                        <p:tgtEl>
                                          <p:spTgt spid="30"/>
                                        </p:tgtEl>
                                        <p:attrNameLst>
                                          <p:attrName>style.rotation</p:attrName>
                                        </p:attrNameLst>
                                      </p:cBhvr>
                                      <p:tavLst>
                                        <p:tav tm="0">
                                          <p:val>
                                            <p:fltVal val="90"/>
                                          </p:val>
                                        </p:tav>
                                        <p:tav tm="100000">
                                          <p:val>
                                            <p:fltVal val="0"/>
                                          </p:val>
                                        </p:tav>
                                      </p:tavLst>
                                    </p:anim>
                                    <p:animEffect transition="in" filter="fade">
                                      <p:cBhvr>
                                        <p:cTn id="217" dur="1000"/>
                                        <p:tgtEl>
                                          <p:spTgt spid="30"/>
                                        </p:tgtEl>
                                      </p:cBhvr>
                                    </p:animEffect>
                                  </p:childTnLst>
                                </p:cTn>
                              </p:par>
                              <p:par>
                                <p:cTn id="218" presetID="31" presetClass="entr" presetSubtype="0" fill="hold" grpId="0" nodeType="withEffect">
                                  <p:stCondLst>
                                    <p:cond delay="250"/>
                                  </p:stCondLst>
                                  <p:childTnLst>
                                    <p:set>
                                      <p:cBhvr>
                                        <p:cTn id="219" dur="1" fill="hold">
                                          <p:stCondLst>
                                            <p:cond delay="0"/>
                                          </p:stCondLst>
                                        </p:cTn>
                                        <p:tgtEl>
                                          <p:spTgt spid="31"/>
                                        </p:tgtEl>
                                        <p:attrNameLst>
                                          <p:attrName>style.visibility</p:attrName>
                                        </p:attrNameLst>
                                      </p:cBhvr>
                                      <p:to>
                                        <p:strVal val="visible"/>
                                      </p:to>
                                    </p:set>
                                    <p:anim calcmode="lin" valueType="num">
                                      <p:cBhvr>
                                        <p:cTn id="220" dur="1000" fill="hold"/>
                                        <p:tgtEl>
                                          <p:spTgt spid="31"/>
                                        </p:tgtEl>
                                        <p:attrNameLst>
                                          <p:attrName>ppt_w</p:attrName>
                                        </p:attrNameLst>
                                      </p:cBhvr>
                                      <p:tavLst>
                                        <p:tav tm="0">
                                          <p:val>
                                            <p:fltVal val="0"/>
                                          </p:val>
                                        </p:tav>
                                        <p:tav tm="100000">
                                          <p:val>
                                            <p:strVal val="#ppt_w"/>
                                          </p:val>
                                        </p:tav>
                                      </p:tavLst>
                                    </p:anim>
                                    <p:anim calcmode="lin" valueType="num">
                                      <p:cBhvr>
                                        <p:cTn id="221" dur="1000" fill="hold"/>
                                        <p:tgtEl>
                                          <p:spTgt spid="31"/>
                                        </p:tgtEl>
                                        <p:attrNameLst>
                                          <p:attrName>ppt_h</p:attrName>
                                        </p:attrNameLst>
                                      </p:cBhvr>
                                      <p:tavLst>
                                        <p:tav tm="0">
                                          <p:val>
                                            <p:fltVal val="0"/>
                                          </p:val>
                                        </p:tav>
                                        <p:tav tm="100000">
                                          <p:val>
                                            <p:strVal val="#ppt_h"/>
                                          </p:val>
                                        </p:tav>
                                      </p:tavLst>
                                    </p:anim>
                                    <p:anim calcmode="lin" valueType="num">
                                      <p:cBhvr>
                                        <p:cTn id="222" dur="1000" fill="hold"/>
                                        <p:tgtEl>
                                          <p:spTgt spid="31"/>
                                        </p:tgtEl>
                                        <p:attrNameLst>
                                          <p:attrName>style.rotation</p:attrName>
                                        </p:attrNameLst>
                                      </p:cBhvr>
                                      <p:tavLst>
                                        <p:tav tm="0">
                                          <p:val>
                                            <p:fltVal val="90"/>
                                          </p:val>
                                        </p:tav>
                                        <p:tav tm="100000">
                                          <p:val>
                                            <p:fltVal val="0"/>
                                          </p:val>
                                        </p:tav>
                                      </p:tavLst>
                                    </p:anim>
                                    <p:animEffect transition="in" filter="fade">
                                      <p:cBhvr>
                                        <p:cTn id="223" dur="1000"/>
                                        <p:tgtEl>
                                          <p:spTgt spid="31"/>
                                        </p:tgtEl>
                                      </p:cBhvr>
                                    </p:animEffect>
                                  </p:childTnLst>
                                </p:cTn>
                              </p:par>
                              <p:par>
                                <p:cTn id="224" presetID="31" presetClass="entr" presetSubtype="0" fill="hold" grpId="0" nodeType="withEffect">
                                  <p:stCondLst>
                                    <p:cond delay="250"/>
                                  </p:stCondLst>
                                  <p:childTnLst>
                                    <p:set>
                                      <p:cBhvr>
                                        <p:cTn id="225" dur="1" fill="hold">
                                          <p:stCondLst>
                                            <p:cond delay="0"/>
                                          </p:stCondLst>
                                        </p:cTn>
                                        <p:tgtEl>
                                          <p:spTgt spid="32"/>
                                        </p:tgtEl>
                                        <p:attrNameLst>
                                          <p:attrName>style.visibility</p:attrName>
                                        </p:attrNameLst>
                                      </p:cBhvr>
                                      <p:to>
                                        <p:strVal val="visible"/>
                                      </p:to>
                                    </p:set>
                                    <p:anim calcmode="lin" valueType="num">
                                      <p:cBhvr>
                                        <p:cTn id="226" dur="1000" fill="hold"/>
                                        <p:tgtEl>
                                          <p:spTgt spid="32"/>
                                        </p:tgtEl>
                                        <p:attrNameLst>
                                          <p:attrName>ppt_w</p:attrName>
                                        </p:attrNameLst>
                                      </p:cBhvr>
                                      <p:tavLst>
                                        <p:tav tm="0">
                                          <p:val>
                                            <p:fltVal val="0"/>
                                          </p:val>
                                        </p:tav>
                                        <p:tav tm="100000">
                                          <p:val>
                                            <p:strVal val="#ppt_w"/>
                                          </p:val>
                                        </p:tav>
                                      </p:tavLst>
                                    </p:anim>
                                    <p:anim calcmode="lin" valueType="num">
                                      <p:cBhvr>
                                        <p:cTn id="227" dur="1000" fill="hold"/>
                                        <p:tgtEl>
                                          <p:spTgt spid="32"/>
                                        </p:tgtEl>
                                        <p:attrNameLst>
                                          <p:attrName>ppt_h</p:attrName>
                                        </p:attrNameLst>
                                      </p:cBhvr>
                                      <p:tavLst>
                                        <p:tav tm="0">
                                          <p:val>
                                            <p:fltVal val="0"/>
                                          </p:val>
                                        </p:tav>
                                        <p:tav tm="100000">
                                          <p:val>
                                            <p:strVal val="#ppt_h"/>
                                          </p:val>
                                        </p:tav>
                                      </p:tavLst>
                                    </p:anim>
                                    <p:anim calcmode="lin" valueType="num">
                                      <p:cBhvr>
                                        <p:cTn id="228" dur="1000" fill="hold"/>
                                        <p:tgtEl>
                                          <p:spTgt spid="32"/>
                                        </p:tgtEl>
                                        <p:attrNameLst>
                                          <p:attrName>style.rotation</p:attrName>
                                        </p:attrNameLst>
                                      </p:cBhvr>
                                      <p:tavLst>
                                        <p:tav tm="0">
                                          <p:val>
                                            <p:fltVal val="90"/>
                                          </p:val>
                                        </p:tav>
                                        <p:tav tm="100000">
                                          <p:val>
                                            <p:fltVal val="0"/>
                                          </p:val>
                                        </p:tav>
                                      </p:tavLst>
                                    </p:anim>
                                    <p:animEffect transition="in" filter="fade">
                                      <p:cBhvr>
                                        <p:cTn id="229" dur="1000"/>
                                        <p:tgtEl>
                                          <p:spTgt spid="32"/>
                                        </p:tgtEl>
                                      </p:cBhvr>
                                    </p:animEffect>
                                  </p:childTnLst>
                                </p:cTn>
                              </p:par>
                              <p:par>
                                <p:cTn id="230" presetID="31" presetClass="entr" presetSubtype="0" fill="hold" grpId="0" nodeType="withEffect">
                                  <p:stCondLst>
                                    <p:cond delay="250"/>
                                  </p:stCondLst>
                                  <p:childTnLst>
                                    <p:set>
                                      <p:cBhvr>
                                        <p:cTn id="231" dur="1" fill="hold">
                                          <p:stCondLst>
                                            <p:cond delay="0"/>
                                          </p:stCondLst>
                                        </p:cTn>
                                        <p:tgtEl>
                                          <p:spTgt spid="33"/>
                                        </p:tgtEl>
                                        <p:attrNameLst>
                                          <p:attrName>style.visibility</p:attrName>
                                        </p:attrNameLst>
                                      </p:cBhvr>
                                      <p:to>
                                        <p:strVal val="visible"/>
                                      </p:to>
                                    </p:set>
                                    <p:anim calcmode="lin" valueType="num">
                                      <p:cBhvr>
                                        <p:cTn id="232" dur="1000" fill="hold"/>
                                        <p:tgtEl>
                                          <p:spTgt spid="33"/>
                                        </p:tgtEl>
                                        <p:attrNameLst>
                                          <p:attrName>ppt_w</p:attrName>
                                        </p:attrNameLst>
                                      </p:cBhvr>
                                      <p:tavLst>
                                        <p:tav tm="0">
                                          <p:val>
                                            <p:fltVal val="0"/>
                                          </p:val>
                                        </p:tav>
                                        <p:tav tm="100000">
                                          <p:val>
                                            <p:strVal val="#ppt_w"/>
                                          </p:val>
                                        </p:tav>
                                      </p:tavLst>
                                    </p:anim>
                                    <p:anim calcmode="lin" valueType="num">
                                      <p:cBhvr>
                                        <p:cTn id="233" dur="1000" fill="hold"/>
                                        <p:tgtEl>
                                          <p:spTgt spid="33"/>
                                        </p:tgtEl>
                                        <p:attrNameLst>
                                          <p:attrName>ppt_h</p:attrName>
                                        </p:attrNameLst>
                                      </p:cBhvr>
                                      <p:tavLst>
                                        <p:tav tm="0">
                                          <p:val>
                                            <p:fltVal val="0"/>
                                          </p:val>
                                        </p:tav>
                                        <p:tav tm="100000">
                                          <p:val>
                                            <p:strVal val="#ppt_h"/>
                                          </p:val>
                                        </p:tav>
                                      </p:tavLst>
                                    </p:anim>
                                    <p:anim calcmode="lin" valueType="num">
                                      <p:cBhvr>
                                        <p:cTn id="234" dur="1000" fill="hold"/>
                                        <p:tgtEl>
                                          <p:spTgt spid="33"/>
                                        </p:tgtEl>
                                        <p:attrNameLst>
                                          <p:attrName>style.rotation</p:attrName>
                                        </p:attrNameLst>
                                      </p:cBhvr>
                                      <p:tavLst>
                                        <p:tav tm="0">
                                          <p:val>
                                            <p:fltVal val="90"/>
                                          </p:val>
                                        </p:tav>
                                        <p:tav tm="100000">
                                          <p:val>
                                            <p:fltVal val="0"/>
                                          </p:val>
                                        </p:tav>
                                      </p:tavLst>
                                    </p:anim>
                                    <p:animEffect transition="in" filter="fade">
                                      <p:cBhvr>
                                        <p:cTn id="235" dur="1000"/>
                                        <p:tgtEl>
                                          <p:spTgt spid="33"/>
                                        </p:tgtEl>
                                      </p:cBhvr>
                                    </p:animEffect>
                                  </p:childTnLst>
                                </p:cTn>
                              </p:par>
                              <p:par>
                                <p:cTn id="236" presetID="31" presetClass="entr" presetSubtype="0" fill="hold" grpId="0" nodeType="withEffect">
                                  <p:stCondLst>
                                    <p:cond delay="250"/>
                                  </p:stCondLst>
                                  <p:childTnLst>
                                    <p:set>
                                      <p:cBhvr>
                                        <p:cTn id="237" dur="1" fill="hold">
                                          <p:stCondLst>
                                            <p:cond delay="0"/>
                                          </p:stCondLst>
                                        </p:cTn>
                                        <p:tgtEl>
                                          <p:spTgt spid="34"/>
                                        </p:tgtEl>
                                        <p:attrNameLst>
                                          <p:attrName>style.visibility</p:attrName>
                                        </p:attrNameLst>
                                      </p:cBhvr>
                                      <p:to>
                                        <p:strVal val="visible"/>
                                      </p:to>
                                    </p:set>
                                    <p:anim calcmode="lin" valueType="num">
                                      <p:cBhvr>
                                        <p:cTn id="238" dur="1000" fill="hold"/>
                                        <p:tgtEl>
                                          <p:spTgt spid="34"/>
                                        </p:tgtEl>
                                        <p:attrNameLst>
                                          <p:attrName>ppt_w</p:attrName>
                                        </p:attrNameLst>
                                      </p:cBhvr>
                                      <p:tavLst>
                                        <p:tav tm="0">
                                          <p:val>
                                            <p:fltVal val="0"/>
                                          </p:val>
                                        </p:tav>
                                        <p:tav tm="100000">
                                          <p:val>
                                            <p:strVal val="#ppt_w"/>
                                          </p:val>
                                        </p:tav>
                                      </p:tavLst>
                                    </p:anim>
                                    <p:anim calcmode="lin" valueType="num">
                                      <p:cBhvr>
                                        <p:cTn id="239" dur="1000" fill="hold"/>
                                        <p:tgtEl>
                                          <p:spTgt spid="34"/>
                                        </p:tgtEl>
                                        <p:attrNameLst>
                                          <p:attrName>ppt_h</p:attrName>
                                        </p:attrNameLst>
                                      </p:cBhvr>
                                      <p:tavLst>
                                        <p:tav tm="0">
                                          <p:val>
                                            <p:fltVal val="0"/>
                                          </p:val>
                                        </p:tav>
                                        <p:tav tm="100000">
                                          <p:val>
                                            <p:strVal val="#ppt_h"/>
                                          </p:val>
                                        </p:tav>
                                      </p:tavLst>
                                    </p:anim>
                                    <p:anim calcmode="lin" valueType="num">
                                      <p:cBhvr>
                                        <p:cTn id="240" dur="1000" fill="hold"/>
                                        <p:tgtEl>
                                          <p:spTgt spid="34"/>
                                        </p:tgtEl>
                                        <p:attrNameLst>
                                          <p:attrName>style.rotation</p:attrName>
                                        </p:attrNameLst>
                                      </p:cBhvr>
                                      <p:tavLst>
                                        <p:tav tm="0">
                                          <p:val>
                                            <p:fltVal val="90"/>
                                          </p:val>
                                        </p:tav>
                                        <p:tav tm="100000">
                                          <p:val>
                                            <p:fltVal val="0"/>
                                          </p:val>
                                        </p:tav>
                                      </p:tavLst>
                                    </p:anim>
                                    <p:animEffect transition="in" filter="fade">
                                      <p:cBhvr>
                                        <p:cTn id="241" dur="1000"/>
                                        <p:tgtEl>
                                          <p:spTgt spid="34"/>
                                        </p:tgtEl>
                                      </p:cBhvr>
                                    </p:animEffect>
                                  </p:childTnLst>
                                </p:cTn>
                              </p:par>
                              <p:par>
                                <p:cTn id="242" presetID="31" presetClass="entr" presetSubtype="0" fill="hold" grpId="0" nodeType="withEffect">
                                  <p:stCondLst>
                                    <p:cond delay="250"/>
                                  </p:stCondLst>
                                  <p:childTnLst>
                                    <p:set>
                                      <p:cBhvr>
                                        <p:cTn id="243" dur="1" fill="hold">
                                          <p:stCondLst>
                                            <p:cond delay="0"/>
                                          </p:stCondLst>
                                        </p:cTn>
                                        <p:tgtEl>
                                          <p:spTgt spid="35"/>
                                        </p:tgtEl>
                                        <p:attrNameLst>
                                          <p:attrName>style.visibility</p:attrName>
                                        </p:attrNameLst>
                                      </p:cBhvr>
                                      <p:to>
                                        <p:strVal val="visible"/>
                                      </p:to>
                                    </p:set>
                                    <p:anim calcmode="lin" valueType="num">
                                      <p:cBhvr>
                                        <p:cTn id="244" dur="1000" fill="hold"/>
                                        <p:tgtEl>
                                          <p:spTgt spid="35"/>
                                        </p:tgtEl>
                                        <p:attrNameLst>
                                          <p:attrName>ppt_w</p:attrName>
                                        </p:attrNameLst>
                                      </p:cBhvr>
                                      <p:tavLst>
                                        <p:tav tm="0">
                                          <p:val>
                                            <p:fltVal val="0"/>
                                          </p:val>
                                        </p:tav>
                                        <p:tav tm="100000">
                                          <p:val>
                                            <p:strVal val="#ppt_w"/>
                                          </p:val>
                                        </p:tav>
                                      </p:tavLst>
                                    </p:anim>
                                    <p:anim calcmode="lin" valueType="num">
                                      <p:cBhvr>
                                        <p:cTn id="245" dur="1000" fill="hold"/>
                                        <p:tgtEl>
                                          <p:spTgt spid="35"/>
                                        </p:tgtEl>
                                        <p:attrNameLst>
                                          <p:attrName>ppt_h</p:attrName>
                                        </p:attrNameLst>
                                      </p:cBhvr>
                                      <p:tavLst>
                                        <p:tav tm="0">
                                          <p:val>
                                            <p:fltVal val="0"/>
                                          </p:val>
                                        </p:tav>
                                        <p:tav tm="100000">
                                          <p:val>
                                            <p:strVal val="#ppt_h"/>
                                          </p:val>
                                        </p:tav>
                                      </p:tavLst>
                                    </p:anim>
                                    <p:anim calcmode="lin" valueType="num">
                                      <p:cBhvr>
                                        <p:cTn id="246" dur="1000" fill="hold"/>
                                        <p:tgtEl>
                                          <p:spTgt spid="35"/>
                                        </p:tgtEl>
                                        <p:attrNameLst>
                                          <p:attrName>style.rotation</p:attrName>
                                        </p:attrNameLst>
                                      </p:cBhvr>
                                      <p:tavLst>
                                        <p:tav tm="0">
                                          <p:val>
                                            <p:fltVal val="90"/>
                                          </p:val>
                                        </p:tav>
                                        <p:tav tm="100000">
                                          <p:val>
                                            <p:fltVal val="0"/>
                                          </p:val>
                                        </p:tav>
                                      </p:tavLst>
                                    </p:anim>
                                    <p:animEffect transition="in" filter="fade">
                                      <p:cBhvr>
                                        <p:cTn id="247" dur="1000"/>
                                        <p:tgtEl>
                                          <p:spTgt spid="35"/>
                                        </p:tgtEl>
                                      </p:cBhvr>
                                    </p:animEffect>
                                  </p:childTnLst>
                                </p:cTn>
                              </p:par>
                              <p:par>
                                <p:cTn id="248" presetID="31" presetClass="entr" presetSubtype="0" fill="hold" grpId="0" nodeType="withEffect">
                                  <p:stCondLst>
                                    <p:cond delay="250"/>
                                  </p:stCondLst>
                                  <p:childTnLst>
                                    <p:set>
                                      <p:cBhvr>
                                        <p:cTn id="249" dur="1" fill="hold">
                                          <p:stCondLst>
                                            <p:cond delay="0"/>
                                          </p:stCondLst>
                                        </p:cTn>
                                        <p:tgtEl>
                                          <p:spTgt spid="36"/>
                                        </p:tgtEl>
                                        <p:attrNameLst>
                                          <p:attrName>style.visibility</p:attrName>
                                        </p:attrNameLst>
                                      </p:cBhvr>
                                      <p:to>
                                        <p:strVal val="visible"/>
                                      </p:to>
                                    </p:set>
                                    <p:anim calcmode="lin" valueType="num">
                                      <p:cBhvr>
                                        <p:cTn id="250" dur="1000" fill="hold"/>
                                        <p:tgtEl>
                                          <p:spTgt spid="36"/>
                                        </p:tgtEl>
                                        <p:attrNameLst>
                                          <p:attrName>ppt_w</p:attrName>
                                        </p:attrNameLst>
                                      </p:cBhvr>
                                      <p:tavLst>
                                        <p:tav tm="0">
                                          <p:val>
                                            <p:fltVal val="0"/>
                                          </p:val>
                                        </p:tav>
                                        <p:tav tm="100000">
                                          <p:val>
                                            <p:strVal val="#ppt_w"/>
                                          </p:val>
                                        </p:tav>
                                      </p:tavLst>
                                    </p:anim>
                                    <p:anim calcmode="lin" valueType="num">
                                      <p:cBhvr>
                                        <p:cTn id="251" dur="1000" fill="hold"/>
                                        <p:tgtEl>
                                          <p:spTgt spid="36"/>
                                        </p:tgtEl>
                                        <p:attrNameLst>
                                          <p:attrName>ppt_h</p:attrName>
                                        </p:attrNameLst>
                                      </p:cBhvr>
                                      <p:tavLst>
                                        <p:tav tm="0">
                                          <p:val>
                                            <p:fltVal val="0"/>
                                          </p:val>
                                        </p:tav>
                                        <p:tav tm="100000">
                                          <p:val>
                                            <p:strVal val="#ppt_h"/>
                                          </p:val>
                                        </p:tav>
                                      </p:tavLst>
                                    </p:anim>
                                    <p:anim calcmode="lin" valueType="num">
                                      <p:cBhvr>
                                        <p:cTn id="252" dur="1000" fill="hold"/>
                                        <p:tgtEl>
                                          <p:spTgt spid="36"/>
                                        </p:tgtEl>
                                        <p:attrNameLst>
                                          <p:attrName>style.rotation</p:attrName>
                                        </p:attrNameLst>
                                      </p:cBhvr>
                                      <p:tavLst>
                                        <p:tav tm="0">
                                          <p:val>
                                            <p:fltVal val="90"/>
                                          </p:val>
                                        </p:tav>
                                        <p:tav tm="100000">
                                          <p:val>
                                            <p:fltVal val="0"/>
                                          </p:val>
                                        </p:tav>
                                      </p:tavLst>
                                    </p:anim>
                                    <p:animEffect transition="in" filter="fade">
                                      <p:cBhvr>
                                        <p:cTn id="253" dur="1000"/>
                                        <p:tgtEl>
                                          <p:spTgt spid="36"/>
                                        </p:tgtEl>
                                      </p:cBhvr>
                                    </p:animEffect>
                                  </p:childTnLst>
                                </p:cTn>
                              </p:par>
                              <p:par>
                                <p:cTn id="254" presetID="31" presetClass="entr" presetSubtype="0" fill="hold" grpId="0" nodeType="withEffect">
                                  <p:stCondLst>
                                    <p:cond delay="250"/>
                                  </p:stCondLst>
                                  <p:childTnLst>
                                    <p:set>
                                      <p:cBhvr>
                                        <p:cTn id="255" dur="1" fill="hold">
                                          <p:stCondLst>
                                            <p:cond delay="0"/>
                                          </p:stCondLst>
                                        </p:cTn>
                                        <p:tgtEl>
                                          <p:spTgt spid="37"/>
                                        </p:tgtEl>
                                        <p:attrNameLst>
                                          <p:attrName>style.visibility</p:attrName>
                                        </p:attrNameLst>
                                      </p:cBhvr>
                                      <p:to>
                                        <p:strVal val="visible"/>
                                      </p:to>
                                    </p:set>
                                    <p:anim calcmode="lin" valueType="num">
                                      <p:cBhvr>
                                        <p:cTn id="256" dur="1000" fill="hold"/>
                                        <p:tgtEl>
                                          <p:spTgt spid="37"/>
                                        </p:tgtEl>
                                        <p:attrNameLst>
                                          <p:attrName>ppt_w</p:attrName>
                                        </p:attrNameLst>
                                      </p:cBhvr>
                                      <p:tavLst>
                                        <p:tav tm="0">
                                          <p:val>
                                            <p:fltVal val="0"/>
                                          </p:val>
                                        </p:tav>
                                        <p:tav tm="100000">
                                          <p:val>
                                            <p:strVal val="#ppt_w"/>
                                          </p:val>
                                        </p:tav>
                                      </p:tavLst>
                                    </p:anim>
                                    <p:anim calcmode="lin" valueType="num">
                                      <p:cBhvr>
                                        <p:cTn id="257" dur="1000" fill="hold"/>
                                        <p:tgtEl>
                                          <p:spTgt spid="37"/>
                                        </p:tgtEl>
                                        <p:attrNameLst>
                                          <p:attrName>ppt_h</p:attrName>
                                        </p:attrNameLst>
                                      </p:cBhvr>
                                      <p:tavLst>
                                        <p:tav tm="0">
                                          <p:val>
                                            <p:fltVal val="0"/>
                                          </p:val>
                                        </p:tav>
                                        <p:tav tm="100000">
                                          <p:val>
                                            <p:strVal val="#ppt_h"/>
                                          </p:val>
                                        </p:tav>
                                      </p:tavLst>
                                    </p:anim>
                                    <p:anim calcmode="lin" valueType="num">
                                      <p:cBhvr>
                                        <p:cTn id="258" dur="1000" fill="hold"/>
                                        <p:tgtEl>
                                          <p:spTgt spid="37"/>
                                        </p:tgtEl>
                                        <p:attrNameLst>
                                          <p:attrName>style.rotation</p:attrName>
                                        </p:attrNameLst>
                                      </p:cBhvr>
                                      <p:tavLst>
                                        <p:tav tm="0">
                                          <p:val>
                                            <p:fltVal val="90"/>
                                          </p:val>
                                        </p:tav>
                                        <p:tav tm="100000">
                                          <p:val>
                                            <p:fltVal val="0"/>
                                          </p:val>
                                        </p:tav>
                                      </p:tavLst>
                                    </p:anim>
                                    <p:animEffect transition="in" filter="fade">
                                      <p:cBhvr>
                                        <p:cTn id="259" dur="1000"/>
                                        <p:tgtEl>
                                          <p:spTgt spid="37"/>
                                        </p:tgtEl>
                                      </p:cBhvr>
                                    </p:animEffect>
                                  </p:childTnLst>
                                </p:cTn>
                              </p:par>
                              <p:par>
                                <p:cTn id="260" presetID="31" presetClass="entr" presetSubtype="0" fill="hold" grpId="0" nodeType="withEffect">
                                  <p:stCondLst>
                                    <p:cond delay="250"/>
                                  </p:stCondLst>
                                  <p:childTnLst>
                                    <p:set>
                                      <p:cBhvr>
                                        <p:cTn id="261" dur="1" fill="hold">
                                          <p:stCondLst>
                                            <p:cond delay="0"/>
                                          </p:stCondLst>
                                        </p:cTn>
                                        <p:tgtEl>
                                          <p:spTgt spid="38"/>
                                        </p:tgtEl>
                                        <p:attrNameLst>
                                          <p:attrName>style.visibility</p:attrName>
                                        </p:attrNameLst>
                                      </p:cBhvr>
                                      <p:to>
                                        <p:strVal val="visible"/>
                                      </p:to>
                                    </p:set>
                                    <p:anim calcmode="lin" valueType="num">
                                      <p:cBhvr>
                                        <p:cTn id="262" dur="1000" fill="hold"/>
                                        <p:tgtEl>
                                          <p:spTgt spid="38"/>
                                        </p:tgtEl>
                                        <p:attrNameLst>
                                          <p:attrName>ppt_w</p:attrName>
                                        </p:attrNameLst>
                                      </p:cBhvr>
                                      <p:tavLst>
                                        <p:tav tm="0">
                                          <p:val>
                                            <p:fltVal val="0"/>
                                          </p:val>
                                        </p:tav>
                                        <p:tav tm="100000">
                                          <p:val>
                                            <p:strVal val="#ppt_w"/>
                                          </p:val>
                                        </p:tav>
                                      </p:tavLst>
                                    </p:anim>
                                    <p:anim calcmode="lin" valueType="num">
                                      <p:cBhvr>
                                        <p:cTn id="263" dur="1000" fill="hold"/>
                                        <p:tgtEl>
                                          <p:spTgt spid="38"/>
                                        </p:tgtEl>
                                        <p:attrNameLst>
                                          <p:attrName>ppt_h</p:attrName>
                                        </p:attrNameLst>
                                      </p:cBhvr>
                                      <p:tavLst>
                                        <p:tav tm="0">
                                          <p:val>
                                            <p:fltVal val="0"/>
                                          </p:val>
                                        </p:tav>
                                        <p:tav tm="100000">
                                          <p:val>
                                            <p:strVal val="#ppt_h"/>
                                          </p:val>
                                        </p:tav>
                                      </p:tavLst>
                                    </p:anim>
                                    <p:anim calcmode="lin" valueType="num">
                                      <p:cBhvr>
                                        <p:cTn id="264" dur="1000" fill="hold"/>
                                        <p:tgtEl>
                                          <p:spTgt spid="38"/>
                                        </p:tgtEl>
                                        <p:attrNameLst>
                                          <p:attrName>style.rotation</p:attrName>
                                        </p:attrNameLst>
                                      </p:cBhvr>
                                      <p:tavLst>
                                        <p:tav tm="0">
                                          <p:val>
                                            <p:fltVal val="90"/>
                                          </p:val>
                                        </p:tav>
                                        <p:tav tm="100000">
                                          <p:val>
                                            <p:fltVal val="0"/>
                                          </p:val>
                                        </p:tav>
                                      </p:tavLst>
                                    </p:anim>
                                    <p:animEffect transition="in" filter="fade">
                                      <p:cBhvr>
                                        <p:cTn id="265" dur="1000"/>
                                        <p:tgtEl>
                                          <p:spTgt spid="38"/>
                                        </p:tgtEl>
                                      </p:cBhvr>
                                    </p:animEffect>
                                  </p:childTnLst>
                                </p:cTn>
                              </p:par>
                              <p:par>
                                <p:cTn id="266" presetID="31" presetClass="entr" presetSubtype="0" fill="hold" grpId="0" nodeType="withEffect">
                                  <p:stCondLst>
                                    <p:cond delay="250"/>
                                  </p:stCondLst>
                                  <p:childTnLst>
                                    <p:set>
                                      <p:cBhvr>
                                        <p:cTn id="267" dur="1" fill="hold">
                                          <p:stCondLst>
                                            <p:cond delay="0"/>
                                          </p:stCondLst>
                                        </p:cTn>
                                        <p:tgtEl>
                                          <p:spTgt spid="39"/>
                                        </p:tgtEl>
                                        <p:attrNameLst>
                                          <p:attrName>style.visibility</p:attrName>
                                        </p:attrNameLst>
                                      </p:cBhvr>
                                      <p:to>
                                        <p:strVal val="visible"/>
                                      </p:to>
                                    </p:set>
                                    <p:anim calcmode="lin" valueType="num">
                                      <p:cBhvr>
                                        <p:cTn id="268" dur="1000" fill="hold"/>
                                        <p:tgtEl>
                                          <p:spTgt spid="39"/>
                                        </p:tgtEl>
                                        <p:attrNameLst>
                                          <p:attrName>ppt_w</p:attrName>
                                        </p:attrNameLst>
                                      </p:cBhvr>
                                      <p:tavLst>
                                        <p:tav tm="0">
                                          <p:val>
                                            <p:fltVal val="0"/>
                                          </p:val>
                                        </p:tav>
                                        <p:tav tm="100000">
                                          <p:val>
                                            <p:strVal val="#ppt_w"/>
                                          </p:val>
                                        </p:tav>
                                      </p:tavLst>
                                    </p:anim>
                                    <p:anim calcmode="lin" valueType="num">
                                      <p:cBhvr>
                                        <p:cTn id="269" dur="1000" fill="hold"/>
                                        <p:tgtEl>
                                          <p:spTgt spid="39"/>
                                        </p:tgtEl>
                                        <p:attrNameLst>
                                          <p:attrName>ppt_h</p:attrName>
                                        </p:attrNameLst>
                                      </p:cBhvr>
                                      <p:tavLst>
                                        <p:tav tm="0">
                                          <p:val>
                                            <p:fltVal val="0"/>
                                          </p:val>
                                        </p:tav>
                                        <p:tav tm="100000">
                                          <p:val>
                                            <p:strVal val="#ppt_h"/>
                                          </p:val>
                                        </p:tav>
                                      </p:tavLst>
                                    </p:anim>
                                    <p:anim calcmode="lin" valueType="num">
                                      <p:cBhvr>
                                        <p:cTn id="270" dur="1000" fill="hold"/>
                                        <p:tgtEl>
                                          <p:spTgt spid="39"/>
                                        </p:tgtEl>
                                        <p:attrNameLst>
                                          <p:attrName>style.rotation</p:attrName>
                                        </p:attrNameLst>
                                      </p:cBhvr>
                                      <p:tavLst>
                                        <p:tav tm="0">
                                          <p:val>
                                            <p:fltVal val="90"/>
                                          </p:val>
                                        </p:tav>
                                        <p:tav tm="100000">
                                          <p:val>
                                            <p:fltVal val="0"/>
                                          </p:val>
                                        </p:tav>
                                      </p:tavLst>
                                    </p:anim>
                                    <p:animEffect transition="in" filter="fade">
                                      <p:cBhvr>
                                        <p:cTn id="271" dur="1000"/>
                                        <p:tgtEl>
                                          <p:spTgt spid="39"/>
                                        </p:tgtEl>
                                      </p:cBhvr>
                                    </p:animEffect>
                                  </p:childTnLst>
                                </p:cTn>
                              </p:par>
                              <p:par>
                                <p:cTn id="272" presetID="31" presetClass="entr" presetSubtype="0" fill="hold" nodeType="withEffect">
                                  <p:stCondLst>
                                    <p:cond delay="250"/>
                                  </p:stCondLst>
                                  <p:childTnLst>
                                    <p:set>
                                      <p:cBhvr>
                                        <p:cTn id="273" dur="1" fill="hold">
                                          <p:stCondLst>
                                            <p:cond delay="0"/>
                                          </p:stCondLst>
                                        </p:cTn>
                                        <p:tgtEl>
                                          <p:spTgt spid="40"/>
                                        </p:tgtEl>
                                        <p:attrNameLst>
                                          <p:attrName>style.visibility</p:attrName>
                                        </p:attrNameLst>
                                      </p:cBhvr>
                                      <p:to>
                                        <p:strVal val="visible"/>
                                      </p:to>
                                    </p:set>
                                    <p:anim calcmode="lin" valueType="num">
                                      <p:cBhvr>
                                        <p:cTn id="274" dur="1000" fill="hold"/>
                                        <p:tgtEl>
                                          <p:spTgt spid="40"/>
                                        </p:tgtEl>
                                        <p:attrNameLst>
                                          <p:attrName>ppt_w</p:attrName>
                                        </p:attrNameLst>
                                      </p:cBhvr>
                                      <p:tavLst>
                                        <p:tav tm="0">
                                          <p:val>
                                            <p:fltVal val="0"/>
                                          </p:val>
                                        </p:tav>
                                        <p:tav tm="100000">
                                          <p:val>
                                            <p:strVal val="#ppt_w"/>
                                          </p:val>
                                        </p:tav>
                                      </p:tavLst>
                                    </p:anim>
                                    <p:anim calcmode="lin" valueType="num">
                                      <p:cBhvr>
                                        <p:cTn id="275" dur="1000" fill="hold"/>
                                        <p:tgtEl>
                                          <p:spTgt spid="40"/>
                                        </p:tgtEl>
                                        <p:attrNameLst>
                                          <p:attrName>ppt_h</p:attrName>
                                        </p:attrNameLst>
                                      </p:cBhvr>
                                      <p:tavLst>
                                        <p:tav tm="0">
                                          <p:val>
                                            <p:fltVal val="0"/>
                                          </p:val>
                                        </p:tav>
                                        <p:tav tm="100000">
                                          <p:val>
                                            <p:strVal val="#ppt_h"/>
                                          </p:val>
                                        </p:tav>
                                      </p:tavLst>
                                    </p:anim>
                                    <p:anim calcmode="lin" valueType="num">
                                      <p:cBhvr>
                                        <p:cTn id="276" dur="1000" fill="hold"/>
                                        <p:tgtEl>
                                          <p:spTgt spid="40"/>
                                        </p:tgtEl>
                                        <p:attrNameLst>
                                          <p:attrName>style.rotation</p:attrName>
                                        </p:attrNameLst>
                                      </p:cBhvr>
                                      <p:tavLst>
                                        <p:tav tm="0">
                                          <p:val>
                                            <p:fltVal val="90"/>
                                          </p:val>
                                        </p:tav>
                                        <p:tav tm="100000">
                                          <p:val>
                                            <p:fltVal val="0"/>
                                          </p:val>
                                        </p:tav>
                                      </p:tavLst>
                                    </p:anim>
                                    <p:animEffect transition="in" filter="fade">
                                      <p:cBhvr>
                                        <p:cTn id="277" dur="1000"/>
                                        <p:tgtEl>
                                          <p:spTgt spid="40"/>
                                        </p:tgtEl>
                                      </p:cBhvr>
                                    </p:animEffect>
                                  </p:childTnLst>
                                </p:cTn>
                              </p:par>
                              <p:par>
                                <p:cTn id="278" presetID="31" presetClass="entr" presetSubtype="0" fill="hold" nodeType="withEffect">
                                  <p:stCondLst>
                                    <p:cond delay="250"/>
                                  </p:stCondLst>
                                  <p:childTnLst>
                                    <p:set>
                                      <p:cBhvr>
                                        <p:cTn id="279" dur="1" fill="hold">
                                          <p:stCondLst>
                                            <p:cond delay="0"/>
                                          </p:stCondLst>
                                        </p:cTn>
                                        <p:tgtEl>
                                          <p:spTgt spid="41"/>
                                        </p:tgtEl>
                                        <p:attrNameLst>
                                          <p:attrName>style.visibility</p:attrName>
                                        </p:attrNameLst>
                                      </p:cBhvr>
                                      <p:to>
                                        <p:strVal val="visible"/>
                                      </p:to>
                                    </p:set>
                                    <p:anim calcmode="lin" valueType="num">
                                      <p:cBhvr>
                                        <p:cTn id="280" dur="1000" fill="hold"/>
                                        <p:tgtEl>
                                          <p:spTgt spid="41"/>
                                        </p:tgtEl>
                                        <p:attrNameLst>
                                          <p:attrName>ppt_w</p:attrName>
                                        </p:attrNameLst>
                                      </p:cBhvr>
                                      <p:tavLst>
                                        <p:tav tm="0">
                                          <p:val>
                                            <p:fltVal val="0"/>
                                          </p:val>
                                        </p:tav>
                                        <p:tav tm="100000">
                                          <p:val>
                                            <p:strVal val="#ppt_w"/>
                                          </p:val>
                                        </p:tav>
                                      </p:tavLst>
                                    </p:anim>
                                    <p:anim calcmode="lin" valueType="num">
                                      <p:cBhvr>
                                        <p:cTn id="281" dur="1000" fill="hold"/>
                                        <p:tgtEl>
                                          <p:spTgt spid="41"/>
                                        </p:tgtEl>
                                        <p:attrNameLst>
                                          <p:attrName>ppt_h</p:attrName>
                                        </p:attrNameLst>
                                      </p:cBhvr>
                                      <p:tavLst>
                                        <p:tav tm="0">
                                          <p:val>
                                            <p:fltVal val="0"/>
                                          </p:val>
                                        </p:tav>
                                        <p:tav tm="100000">
                                          <p:val>
                                            <p:strVal val="#ppt_h"/>
                                          </p:val>
                                        </p:tav>
                                      </p:tavLst>
                                    </p:anim>
                                    <p:anim calcmode="lin" valueType="num">
                                      <p:cBhvr>
                                        <p:cTn id="282" dur="1000" fill="hold"/>
                                        <p:tgtEl>
                                          <p:spTgt spid="41"/>
                                        </p:tgtEl>
                                        <p:attrNameLst>
                                          <p:attrName>style.rotation</p:attrName>
                                        </p:attrNameLst>
                                      </p:cBhvr>
                                      <p:tavLst>
                                        <p:tav tm="0">
                                          <p:val>
                                            <p:fltVal val="90"/>
                                          </p:val>
                                        </p:tav>
                                        <p:tav tm="100000">
                                          <p:val>
                                            <p:fltVal val="0"/>
                                          </p:val>
                                        </p:tav>
                                      </p:tavLst>
                                    </p:anim>
                                    <p:animEffect transition="in" filter="fade">
                                      <p:cBhvr>
                                        <p:cTn id="283" dur="1000"/>
                                        <p:tgtEl>
                                          <p:spTgt spid="41"/>
                                        </p:tgtEl>
                                      </p:cBhvr>
                                    </p:animEffect>
                                  </p:childTnLst>
                                </p:cTn>
                              </p:par>
                              <p:par>
                                <p:cTn id="284" presetID="42" presetClass="entr" presetSubtype="0" fill="hold" nodeType="withEffect">
                                  <p:stCondLst>
                                    <p:cond delay="0"/>
                                  </p:stCondLst>
                                  <p:childTnLst>
                                    <p:set>
                                      <p:cBhvr>
                                        <p:cTn id="285" dur="1" fill="hold">
                                          <p:stCondLst>
                                            <p:cond delay="0"/>
                                          </p:stCondLst>
                                        </p:cTn>
                                        <p:tgtEl>
                                          <p:spTgt spid="48"/>
                                        </p:tgtEl>
                                        <p:attrNameLst>
                                          <p:attrName>style.visibility</p:attrName>
                                        </p:attrNameLst>
                                      </p:cBhvr>
                                      <p:to>
                                        <p:strVal val="visible"/>
                                      </p:to>
                                    </p:set>
                                    <p:animEffect transition="in" filter="fade">
                                      <p:cBhvr>
                                        <p:cTn id="286" dur="1000"/>
                                        <p:tgtEl>
                                          <p:spTgt spid="48"/>
                                        </p:tgtEl>
                                      </p:cBhvr>
                                    </p:animEffect>
                                    <p:anim calcmode="lin" valueType="num">
                                      <p:cBhvr>
                                        <p:cTn id="287" dur="1000" fill="hold"/>
                                        <p:tgtEl>
                                          <p:spTgt spid="48"/>
                                        </p:tgtEl>
                                        <p:attrNameLst>
                                          <p:attrName>ppt_x</p:attrName>
                                        </p:attrNameLst>
                                      </p:cBhvr>
                                      <p:tavLst>
                                        <p:tav tm="0">
                                          <p:val>
                                            <p:strVal val="#ppt_x"/>
                                          </p:val>
                                        </p:tav>
                                        <p:tav tm="100000">
                                          <p:val>
                                            <p:strVal val="#ppt_x"/>
                                          </p:val>
                                        </p:tav>
                                      </p:tavLst>
                                    </p:anim>
                                    <p:anim calcmode="lin" valueType="num">
                                      <p:cBhvr>
                                        <p:cTn id="288" dur="1000" fill="hold"/>
                                        <p:tgtEl>
                                          <p:spTgt spid="48"/>
                                        </p:tgtEl>
                                        <p:attrNameLst>
                                          <p:attrName>ppt_y</p:attrName>
                                        </p:attrNameLst>
                                      </p:cBhvr>
                                      <p:tavLst>
                                        <p:tav tm="0">
                                          <p:val>
                                            <p:strVal val="#ppt_y+.1"/>
                                          </p:val>
                                        </p:tav>
                                        <p:tav tm="100000">
                                          <p:val>
                                            <p:strVal val="#ppt_y"/>
                                          </p:val>
                                        </p:tav>
                                      </p:tavLst>
                                    </p:anim>
                                  </p:childTnLst>
                                </p:cTn>
                              </p:par>
                              <p:par>
                                <p:cTn id="289" presetID="42" presetClass="entr" presetSubtype="0" fill="hold" nodeType="withEffect">
                                  <p:stCondLst>
                                    <p:cond delay="0"/>
                                  </p:stCondLst>
                                  <p:childTnLst>
                                    <p:set>
                                      <p:cBhvr>
                                        <p:cTn id="290" dur="1" fill="hold">
                                          <p:stCondLst>
                                            <p:cond delay="0"/>
                                          </p:stCondLst>
                                        </p:cTn>
                                        <p:tgtEl>
                                          <p:spTgt spid="51"/>
                                        </p:tgtEl>
                                        <p:attrNameLst>
                                          <p:attrName>style.visibility</p:attrName>
                                        </p:attrNameLst>
                                      </p:cBhvr>
                                      <p:to>
                                        <p:strVal val="visible"/>
                                      </p:to>
                                    </p:set>
                                    <p:animEffect transition="in" filter="fade">
                                      <p:cBhvr>
                                        <p:cTn id="291" dur="1000"/>
                                        <p:tgtEl>
                                          <p:spTgt spid="51"/>
                                        </p:tgtEl>
                                      </p:cBhvr>
                                    </p:animEffect>
                                    <p:anim calcmode="lin" valueType="num">
                                      <p:cBhvr>
                                        <p:cTn id="292" dur="1000" fill="hold"/>
                                        <p:tgtEl>
                                          <p:spTgt spid="51"/>
                                        </p:tgtEl>
                                        <p:attrNameLst>
                                          <p:attrName>ppt_x</p:attrName>
                                        </p:attrNameLst>
                                      </p:cBhvr>
                                      <p:tavLst>
                                        <p:tav tm="0">
                                          <p:val>
                                            <p:strVal val="#ppt_x"/>
                                          </p:val>
                                        </p:tav>
                                        <p:tav tm="100000">
                                          <p:val>
                                            <p:strVal val="#ppt_x"/>
                                          </p:val>
                                        </p:tav>
                                      </p:tavLst>
                                    </p:anim>
                                    <p:anim calcmode="lin" valueType="num">
                                      <p:cBhvr>
                                        <p:cTn id="293" dur="1000" fill="hold"/>
                                        <p:tgtEl>
                                          <p:spTgt spid="51"/>
                                        </p:tgtEl>
                                        <p:attrNameLst>
                                          <p:attrName>ppt_y</p:attrName>
                                        </p:attrNameLst>
                                      </p:cBhvr>
                                      <p:tavLst>
                                        <p:tav tm="0">
                                          <p:val>
                                            <p:strVal val="#ppt_y+.1"/>
                                          </p:val>
                                        </p:tav>
                                        <p:tav tm="100000">
                                          <p:val>
                                            <p:strVal val="#ppt_y"/>
                                          </p:val>
                                        </p:tav>
                                      </p:tavLst>
                                    </p:anim>
                                  </p:childTnLst>
                                </p:cTn>
                              </p:par>
                              <p:par>
                                <p:cTn id="294" presetID="42" presetClass="entr" presetSubtype="0" fill="hold" nodeType="withEffect">
                                  <p:stCondLst>
                                    <p:cond delay="0"/>
                                  </p:stCondLst>
                                  <p:childTnLst>
                                    <p:set>
                                      <p:cBhvr>
                                        <p:cTn id="295" dur="1" fill="hold">
                                          <p:stCondLst>
                                            <p:cond delay="0"/>
                                          </p:stCondLst>
                                        </p:cTn>
                                        <p:tgtEl>
                                          <p:spTgt spid="54"/>
                                        </p:tgtEl>
                                        <p:attrNameLst>
                                          <p:attrName>style.visibility</p:attrName>
                                        </p:attrNameLst>
                                      </p:cBhvr>
                                      <p:to>
                                        <p:strVal val="visible"/>
                                      </p:to>
                                    </p:set>
                                    <p:animEffect transition="in" filter="fade">
                                      <p:cBhvr>
                                        <p:cTn id="296" dur="1000"/>
                                        <p:tgtEl>
                                          <p:spTgt spid="54"/>
                                        </p:tgtEl>
                                      </p:cBhvr>
                                    </p:animEffect>
                                    <p:anim calcmode="lin" valueType="num">
                                      <p:cBhvr>
                                        <p:cTn id="297" dur="1000" fill="hold"/>
                                        <p:tgtEl>
                                          <p:spTgt spid="54"/>
                                        </p:tgtEl>
                                        <p:attrNameLst>
                                          <p:attrName>ppt_x</p:attrName>
                                        </p:attrNameLst>
                                      </p:cBhvr>
                                      <p:tavLst>
                                        <p:tav tm="0">
                                          <p:val>
                                            <p:strVal val="#ppt_x"/>
                                          </p:val>
                                        </p:tav>
                                        <p:tav tm="100000">
                                          <p:val>
                                            <p:strVal val="#ppt_x"/>
                                          </p:val>
                                        </p:tav>
                                      </p:tavLst>
                                    </p:anim>
                                    <p:anim calcmode="lin" valueType="num">
                                      <p:cBhvr>
                                        <p:cTn id="298" dur="1000" fill="hold"/>
                                        <p:tgtEl>
                                          <p:spTgt spid="54"/>
                                        </p:tgtEl>
                                        <p:attrNameLst>
                                          <p:attrName>ppt_y</p:attrName>
                                        </p:attrNameLst>
                                      </p:cBhvr>
                                      <p:tavLst>
                                        <p:tav tm="0">
                                          <p:val>
                                            <p:strVal val="#ppt_y+.1"/>
                                          </p:val>
                                        </p:tav>
                                        <p:tav tm="100000">
                                          <p:val>
                                            <p:strVal val="#ppt_y"/>
                                          </p:val>
                                        </p:tav>
                                      </p:tavLst>
                                    </p:anim>
                                  </p:childTnLst>
                                </p:cTn>
                              </p:par>
                              <p:par>
                                <p:cTn id="299" presetID="42" presetClass="entr" presetSubtype="0" fill="hold" nodeType="withEffect">
                                  <p:stCondLst>
                                    <p:cond delay="0"/>
                                  </p:stCondLst>
                                  <p:childTnLst>
                                    <p:set>
                                      <p:cBhvr>
                                        <p:cTn id="300" dur="1" fill="hold">
                                          <p:stCondLst>
                                            <p:cond delay="0"/>
                                          </p:stCondLst>
                                        </p:cTn>
                                        <p:tgtEl>
                                          <p:spTgt spid="57"/>
                                        </p:tgtEl>
                                        <p:attrNameLst>
                                          <p:attrName>style.visibility</p:attrName>
                                        </p:attrNameLst>
                                      </p:cBhvr>
                                      <p:to>
                                        <p:strVal val="visible"/>
                                      </p:to>
                                    </p:set>
                                    <p:animEffect transition="in" filter="fade">
                                      <p:cBhvr>
                                        <p:cTn id="301" dur="1000"/>
                                        <p:tgtEl>
                                          <p:spTgt spid="57"/>
                                        </p:tgtEl>
                                      </p:cBhvr>
                                    </p:animEffect>
                                    <p:anim calcmode="lin" valueType="num">
                                      <p:cBhvr>
                                        <p:cTn id="302" dur="1000" fill="hold"/>
                                        <p:tgtEl>
                                          <p:spTgt spid="57"/>
                                        </p:tgtEl>
                                        <p:attrNameLst>
                                          <p:attrName>ppt_x</p:attrName>
                                        </p:attrNameLst>
                                      </p:cBhvr>
                                      <p:tavLst>
                                        <p:tav tm="0">
                                          <p:val>
                                            <p:strVal val="#ppt_x"/>
                                          </p:val>
                                        </p:tav>
                                        <p:tav tm="100000">
                                          <p:val>
                                            <p:strVal val="#ppt_x"/>
                                          </p:val>
                                        </p:tav>
                                      </p:tavLst>
                                    </p:anim>
                                    <p:anim calcmode="lin" valueType="num">
                                      <p:cBhvr>
                                        <p:cTn id="30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42" grpId="1" animBg="1"/>
      <p:bldP spid="42" grpId="2" animBg="1"/>
      <p:bldP spid="43" grpId="0" animBg="1"/>
      <p:bldP spid="43" grpId="1" animBg="1"/>
      <p:bldP spid="43" grpId="2" animBg="1"/>
      <p:bldP spid="44" grpId="0" animBg="1"/>
      <p:bldP spid="44" grpId="1" animBg="1"/>
      <p:bldP spid="44" grpId="2" animBg="1"/>
      <p:bldP spid="45" grpId="0" animBg="1"/>
      <p:bldP spid="45" grpId="1" animBg="1"/>
      <p:bldP spid="45" grpId="2" animBg="1"/>
      <p:bldP spid="46" grpId="0"/>
      <p:bldP spid="46"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3D69392-8F3A-4FA6-9783-ED7FC1EDAF96}"/>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944395" y="0"/>
            <a:ext cx="7820116" cy="6858000"/>
          </a:xfrm>
          <a:prstGeom prst="rect">
            <a:avLst/>
          </a:prstGeom>
        </p:spPr>
      </p:pic>
      <p:sp>
        <p:nvSpPr>
          <p:cNvPr id="3" name="椭圆 2">
            <a:extLst>
              <a:ext uri="{FF2B5EF4-FFF2-40B4-BE49-F238E27FC236}">
                <a16:creationId xmlns:a16="http://schemas.microsoft.com/office/drawing/2014/main" id="{F7BDFE1E-AC6C-4AAF-B7DA-3D78C9507E17}"/>
              </a:ext>
            </a:extLst>
          </p:cNvPr>
          <p:cNvSpPr/>
          <p:nvPr/>
        </p:nvSpPr>
        <p:spPr>
          <a:xfrm>
            <a:off x="1650616"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9B10B102-3838-4947-A4FA-7D476F92D7A6}"/>
              </a:ext>
            </a:extLst>
          </p:cNvPr>
          <p:cNvSpPr txBox="1"/>
          <p:nvPr/>
        </p:nvSpPr>
        <p:spPr>
          <a:xfrm>
            <a:off x="1681346" y="3502951"/>
            <a:ext cx="1169419" cy="369332"/>
          </a:xfrm>
          <a:prstGeom prst="rect">
            <a:avLst/>
          </a:prstGeom>
          <a:noFill/>
        </p:spPr>
        <p:txBody>
          <a:bodyPr wrap="square" rtlCol="0">
            <a:spAutoFit/>
          </a:bodyPr>
          <a:lstStyle/>
          <a:p>
            <a:pPr algn="ctr"/>
            <a:r>
              <a:rPr lang="en-US" altLang="zh-CN" dirty="0">
                <a:solidFill>
                  <a:schemeClr val="bg1"/>
                </a:solidFill>
                <a:cs typeface="+mn-ea"/>
                <a:sym typeface="+mn-lt"/>
              </a:rPr>
              <a:t>16344</a:t>
            </a:r>
            <a:r>
              <a:rPr lang="zh-CN" altLang="en-US" dirty="0">
                <a:solidFill>
                  <a:schemeClr val="bg1"/>
                </a:solidFill>
                <a:cs typeface="+mn-ea"/>
                <a:sym typeface="+mn-lt"/>
              </a:rPr>
              <a:t>￥</a:t>
            </a:r>
          </a:p>
        </p:txBody>
      </p:sp>
      <p:sp>
        <p:nvSpPr>
          <p:cNvPr id="5" name="椭圆 4">
            <a:extLst>
              <a:ext uri="{FF2B5EF4-FFF2-40B4-BE49-F238E27FC236}">
                <a16:creationId xmlns:a16="http://schemas.microsoft.com/office/drawing/2014/main" id="{8E6612D6-DCEB-407B-8CC1-2CE10ACB83BD}"/>
              </a:ext>
            </a:extLst>
          </p:cNvPr>
          <p:cNvSpPr/>
          <p:nvPr/>
        </p:nvSpPr>
        <p:spPr>
          <a:xfrm>
            <a:off x="4203913"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8B7AABEE-07A7-4ACD-951E-2B6444F950E6}"/>
              </a:ext>
            </a:extLst>
          </p:cNvPr>
          <p:cNvSpPr txBox="1"/>
          <p:nvPr/>
        </p:nvSpPr>
        <p:spPr>
          <a:xfrm>
            <a:off x="4234643" y="3502951"/>
            <a:ext cx="1169419" cy="369332"/>
          </a:xfrm>
          <a:prstGeom prst="rect">
            <a:avLst/>
          </a:prstGeom>
          <a:noFill/>
        </p:spPr>
        <p:txBody>
          <a:bodyPr wrap="square" rtlCol="0">
            <a:spAutoFit/>
          </a:bodyPr>
          <a:lstStyle/>
          <a:p>
            <a:pPr algn="ctr"/>
            <a:r>
              <a:rPr lang="en-US" altLang="zh-CN" dirty="0">
                <a:solidFill>
                  <a:schemeClr val="bg1"/>
                </a:solidFill>
                <a:cs typeface="+mn-ea"/>
                <a:sym typeface="+mn-lt"/>
              </a:rPr>
              <a:t>45784</a:t>
            </a:r>
            <a:r>
              <a:rPr lang="zh-CN" altLang="en-US" dirty="0">
                <a:solidFill>
                  <a:schemeClr val="bg1"/>
                </a:solidFill>
                <a:cs typeface="+mn-ea"/>
                <a:sym typeface="+mn-lt"/>
              </a:rPr>
              <a:t>￥</a:t>
            </a:r>
          </a:p>
        </p:txBody>
      </p:sp>
      <p:sp>
        <p:nvSpPr>
          <p:cNvPr id="7" name="椭圆 6">
            <a:extLst>
              <a:ext uri="{FF2B5EF4-FFF2-40B4-BE49-F238E27FC236}">
                <a16:creationId xmlns:a16="http://schemas.microsoft.com/office/drawing/2014/main" id="{DD164483-F79E-46D4-A6F5-AE6451099C31}"/>
              </a:ext>
            </a:extLst>
          </p:cNvPr>
          <p:cNvSpPr/>
          <p:nvPr/>
        </p:nvSpPr>
        <p:spPr>
          <a:xfrm>
            <a:off x="6757210"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15660103-D7DA-4174-9AD4-FFA4176EED68}"/>
              </a:ext>
            </a:extLst>
          </p:cNvPr>
          <p:cNvSpPr txBox="1"/>
          <p:nvPr/>
        </p:nvSpPr>
        <p:spPr>
          <a:xfrm>
            <a:off x="6787940" y="3502951"/>
            <a:ext cx="1169419" cy="369332"/>
          </a:xfrm>
          <a:prstGeom prst="rect">
            <a:avLst/>
          </a:prstGeom>
          <a:noFill/>
        </p:spPr>
        <p:txBody>
          <a:bodyPr wrap="square" rtlCol="0">
            <a:spAutoFit/>
          </a:bodyPr>
          <a:lstStyle/>
          <a:p>
            <a:pPr algn="ctr"/>
            <a:r>
              <a:rPr lang="en-US" altLang="zh-CN" dirty="0">
                <a:solidFill>
                  <a:schemeClr val="bg1"/>
                </a:solidFill>
                <a:cs typeface="+mn-ea"/>
                <a:sym typeface="+mn-lt"/>
              </a:rPr>
              <a:t>16344</a:t>
            </a:r>
            <a:r>
              <a:rPr lang="zh-CN" altLang="en-US" dirty="0">
                <a:solidFill>
                  <a:schemeClr val="bg1"/>
                </a:solidFill>
                <a:cs typeface="+mn-ea"/>
                <a:sym typeface="+mn-lt"/>
              </a:rPr>
              <a:t>￥</a:t>
            </a:r>
          </a:p>
        </p:txBody>
      </p:sp>
      <p:sp>
        <p:nvSpPr>
          <p:cNvPr id="9" name="椭圆 8">
            <a:extLst>
              <a:ext uri="{FF2B5EF4-FFF2-40B4-BE49-F238E27FC236}">
                <a16:creationId xmlns:a16="http://schemas.microsoft.com/office/drawing/2014/main" id="{FBFE9FAD-9C5C-4AAD-852A-F4645FCAD474}"/>
              </a:ext>
            </a:extLst>
          </p:cNvPr>
          <p:cNvSpPr/>
          <p:nvPr/>
        </p:nvSpPr>
        <p:spPr>
          <a:xfrm>
            <a:off x="9310505"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6F5C0E2D-1FE7-49C4-A81C-959C71DFE56A}"/>
              </a:ext>
            </a:extLst>
          </p:cNvPr>
          <p:cNvSpPr txBox="1"/>
          <p:nvPr/>
        </p:nvSpPr>
        <p:spPr>
          <a:xfrm>
            <a:off x="9341235" y="3502951"/>
            <a:ext cx="1169419" cy="369332"/>
          </a:xfrm>
          <a:prstGeom prst="rect">
            <a:avLst/>
          </a:prstGeom>
          <a:noFill/>
        </p:spPr>
        <p:txBody>
          <a:bodyPr wrap="square" rtlCol="0">
            <a:spAutoFit/>
          </a:bodyPr>
          <a:lstStyle/>
          <a:p>
            <a:pPr algn="ctr"/>
            <a:r>
              <a:rPr lang="en-US" altLang="zh-CN" dirty="0">
                <a:solidFill>
                  <a:schemeClr val="bg1"/>
                </a:solidFill>
                <a:cs typeface="+mn-ea"/>
                <a:sym typeface="+mn-lt"/>
              </a:rPr>
              <a:t>45784</a:t>
            </a:r>
            <a:r>
              <a:rPr lang="zh-CN" altLang="en-US" dirty="0">
                <a:solidFill>
                  <a:schemeClr val="bg1"/>
                </a:solidFill>
                <a:cs typeface="+mn-ea"/>
                <a:sym typeface="+mn-lt"/>
              </a:rPr>
              <a:t>￥</a:t>
            </a:r>
          </a:p>
        </p:txBody>
      </p:sp>
      <p:sp>
        <p:nvSpPr>
          <p:cNvPr id="11" name="KSO_Shape">
            <a:extLst>
              <a:ext uri="{FF2B5EF4-FFF2-40B4-BE49-F238E27FC236}">
                <a16:creationId xmlns:a16="http://schemas.microsoft.com/office/drawing/2014/main" id="{4EECE0B1-66C3-4FDB-9F90-050B49A242B3}"/>
              </a:ext>
            </a:extLst>
          </p:cNvPr>
          <p:cNvSpPr/>
          <p:nvPr/>
        </p:nvSpPr>
        <p:spPr bwMode="auto">
          <a:xfrm rot="5400000">
            <a:off x="3374429"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2" name="KSO_Shape">
            <a:extLst>
              <a:ext uri="{FF2B5EF4-FFF2-40B4-BE49-F238E27FC236}">
                <a16:creationId xmlns:a16="http://schemas.microsoft.com/office/drawing/2014/main" id="{9436EA80-643C-4053-AF64-9F100F8D0B61}"/>
              </a:ext>
            </a:extLst>
          </p:cNvPr>
          <p:cNvSpPr/>
          <p:nvPr/>
        </p:nvSpPr>
        <p:spPr bwMode="auto">
          <a:xfrm rot="5400000">
            <a:off x="5927726"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3" name="KSO_Shape">
            <a:extLst>
              <a:ext uri="{FF2B5EF4-FFF2-40B4-BE49-F238E27FC236}">
                <a16:creationId xmlns:a16="http://schemas.microsoft.com/office/drawing/2014/main" id="{6AA3943E-797E-4555-94EA-B9A7A2050FEF}"/>
              </a:ext>
            </a:extLst>
          </p:cNvPr>
          <p:cNvSpPr/>
          <p:nvPr/>
        </p:nvSpPr>
        <p:spPr bwMode="auto">
          <a:xfrm rot="5400000">
            <a:off x="8481023"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 name="文本框 13">
            <a:extLst>
              <a:ext uri="{FF2B5EF4-FFF2-40B4-BE49-F238E27FC236}">
                <a16:creationId xmlns:a16="http://schemas.microsoft.com/office/drawing/2014/main" id="{77AC7045-469D-4F82-8E69-7B6B2BDF597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5" name="直接连接符 14">
            <a:extLst>
              <a:ext uri="{FF2B5EF4-FFF2-40B4-BE49-F238E27FC236}">
                <a16:creationId xmlns:a16="http://schemas.microsoft.com/office/drawing/2014/main" id="{71239D50-8917-4492-B0F8-D136B4040BE3}"/>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6ACFC156-8B8B-4B9E-9BF8-35CB4016AD39}"/>
              </a:ext>
            </a:extLst>
          </p:cNvPr>
          <p:cNvGrpSpPr/>
          <p:nvPr/>
        </p:nvGrpSpPr>
        <p:grpSpPr>
          <a:xfrm>
            <a:off x="4008808" y="2303812"/>
            <a:ext cx="2244939" cy="675184"/>
            <a:chOff x="8479612" y="2464939"/>
            <a:chExt cx="2806701" cy="900245"/>
          </a:xfrm>
        </p:grpSpPr>
        <p:sp>
          <p:nvSpPr>
            <p:cNvPr id="17" name="TextBox 28">
              <a:extLst>
                <a:ext uri="{FF2B5EF4-FFF2-40B4-BE49-F238E27FC236}">
                  <a16:creationId xmlns:a16="http://schemas.microsoft.com/office/drawing/2014/main" id="{71A899BB-C6C3-4B54-B951-D5416AD66BF0}"/>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18" name="Rectangle 29">
              <a:extLst>
                <a:ext uri="{FF2B5EF4-FFF2-40B4-BE49-F238E27FC236}">
                  <a16:creationId xmlns:a16="http://schemas.microsoft.com/office/drawing/2014/main" id="{33BA69A7-954C-44FF-8135-5A8A814FE586}"/>
                </a:ext>
              </a:extLst>
            </p:cNvPr>
            <p:cNvSpPr/>
            <p:nvPr/>
          </p:nvSpPr>
          <p:spPr>
            <a:xfrm>
              <a:off x="8479613" y="2741936"/>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19" name="Group 4">
            <a:extLst>
              <a:ext uri="{FF2B5EF4-FFF2-40B4-BE49-F238E27FC236}">
                <a16:creationId xmlns:a16="http://schemas.microsoft.com/office/drawing/2014/main" id="{28430D64-16A7-44A1-A2C5-5A8304A44523}"/>
              </a:ext>
            </a:extLst>
          </p:cNvPr>
          <p:cNvGrpSpPr/>
          <p:nvPr/>
        </p:nvGrpSpPr>
        <p:grpSpPr>
          <a:xfrm>
            <a:off x="1650616" y="4610955"/>
            <a:ext cx="2244938" cy="675185"/>
            <a:chOff x="8479612" y="2464939"/>
            <a:chExt cx="2806700" cy="900247"/>
          </a:xfrm>
        </p:grpSpPr>
        <p:sp>
          <p:nvSpPr>
            <p:cNvPr id="20" name="TextBox 28">
              <a:extLst>
                <a:ext uri="{FF2B5EF4-FFF2-40B4-BE49-F238E27FC236}">
                  <a16:creationId xmlns:a16="http://schemas.microsoft.com/office/drawing/2014/main" id="{51644605-C232-46E2-9265-E485EE2FE4A3}"/>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21" name="Rectangle 29">
              <a:extLst>
                <a:ext uri="{FF2B5EF4-FFF2-40B4-BE49-F238E27FC236}">
                  <a16:creationId xmlns:a16="http://schemas.microsoft.com/office/drawing/2014/main" id="{84BEFE58-A211-437D-8950-AE060A822CB5}"/>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22" name="Group 4">
            <a:extLst>
              <a:ext uri="{FF2B5EF4-FFF2-40B4-BE49-F238E27FC236}">
                <a16:creationId xmlns:a16="http://schemas.microsoft.com/office/drawing/2014/main" id="{166AD228-3300-4CD9-AC6F-F80616E83C2B}"/>
              </a:ext>
            </a:extLst>
          </p:cNvPr>
          <p:cNvGrpSpPr/>
          <p:nvPr/>
        </p:nvGrpSpPr>
        <p:grpSpPr>
          <a:xfrm>
            <a:off x="6757210" y="4580255"/>
            <a:ext cx="2244938" cy="675185"/>
            <a:chOff x="8479612" y="2464939"/>
            <a:chExt cx="2806700" cy="900247"/>
          </a:xfrm>
        </p:grpSpPr>
        <p:sp>
          <p:nvSpPr>
            <p:cNvPr id="23" name="TextBox 28">
              <a:extLst>
                <a:ext uri="{FF2B5EF4-FFF2-40B4-BE49-F238E27FC236}">
                  <a16:creationId xmlns:a16="http://schemas.microsoft.com/office/drawing/2014/main" id="{0556D061-87DD-436C-B16A-30F1E4850606}"/>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24" name="Rectangle 29">
              <a:extLst>
                <a:ext uri="{FF2B5EF4-FFF2-40B4-BE49-F238E27FC236}">
                  <a16:creationId xmlns:a16="http://schemas.microsoft.com/office/drawing/2014/main" id="{ED27687C-F811-4334-B4F4-4123F3B31427}"/>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grpSp>
        <p:nvGrpSpPr>
          <p:cNvPr id="25" name="Group 4">
            <a:extLst>
              <a:ext uri="{FF2B5EF4-FFF2-40B4-BE49-F238E27FC236}">
                <a16:creationId xmlns:a16="http://schemas.microsoft.com/office/drawing/2014/main" id="{AF12BA8C-231C-43CB-A3FE-7A9BBD64E4E7}"/>
              </a:ext>
            </a:extLst>
          </p:cNvPr>
          <p:cNvGrpSpPr/>
          <p:nvPr/>
        </p:nvGrpSpPr>
        <p:grpSpPr>
          <a:xfrm>
            <a:off x="9160058" y="2303812"/>
            <a:ext cx="2244938" cy="675185"/>
            <a:chOff x="8479612" y="2464939"/>
            <a:chExt cx="2806700" cy="900247"/>
          </a:xfrm>
        </p:grpSpPr>
        <p:sp>
          <p:nvSpPr>
            <p:cNvPr id="26" name="TextBox 28">
              <a:extLst>
                <a:ext uri="{FF2B5EF4-FFF2-40B4-BE49-F238E27FC236}">
                  <a16:creationId xmlns:a16="http://schemas.microsoft.com/office/drawing/2014/main" id="{64F64742-6CD8-4730-B897-B3F6E0D62DC2}"/>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50000"/>
                    </a:schemeClr>
                  </a:solidFill>
                  <a:cs typeface="+mn-ea"/>
                  <a:sym typeface="+mn-lt"/>
                </a:rPr>
                <a:t>标题文本预设</a:t>
              </a:r>
            </a:p>
          </p:txBody>
        </p:sp>
        <p:sp>
          <p:nvSpPr>
            <p:cNvPr id="27" name="Rectangle 29">
              <a:extLst>
                <a:ext uri="{FF2B5EF4-FFF2-40B4-BE49-F238E27FC236}">
                  <a16:creationId xmlns:a16="http://schemas.microsoft.com/office/drawing/2014/main" id="{E035B6A5-1BEC-4647-9B97-0D1EDC1B10FC}"/>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50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48741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2"/>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2"/>
                                        </p:tgtEl>
                                      </p:cBhvr>
                                      <p:by x="150000" y="150000"/>
                                      <p:from x="146726" y="119179"/>
                                      <p:to x="100000" y="100000"/>
                                    </p:animScale>
                                  </p:childTnLst>
                                </p:cTn>
                              </p:par>
                              <p:par>
                                <p:cTn id="23" presetID="10" presetClass="entr" presetSubtype="0" fill="hold" grpId="0"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750"/>
                                        <p:tgtEl>
                                          <p:spTgt spid="3"/>
                                        </p:tgtEl>
                                      </p:cBhvr>
                                    </p:animEffect>
                                  </p:childTnLst>
                                </p:cTn>
                              </p:par>
                              <p:par>
                                <p:cTn id="26" presetID="42" presetClass="path" presetSubtype="0" decel="30000" fill="hold" grpId="1" nodeType="withEffect">
                                  <p:stCondLst>
                                    <p:cond delay="500"/>
                                  </p:stCondLst>
                                  <p:childTnLst>
                                    <p:animMotion origin="layout" path="M 2.70833E-6 -1.48148E-6 L -0.0793 -0.00254 " pathEditMode="relative" rAng="0" ptsTypes="AA">
                                      <p:cBhvr>
                                        <p:cTn id="27" dur="1000" spd="-100000" fill="hold"/>
                                        <p:tgtEl>
                                          <p:spTgt spid="3"/>
                                        </p:tgtEl>
                                        <p:attrNameLst>
                                          <p:attrName>ppt_x</p:attrName>
                                          <p:attrName>ppt_y</p:attrName>
                                        </p:attrNameLst>
                                      </p:cBhvr>
                                      <p:rCtr x="-3971" y="-139"/>
                                    </p:animMotion>
                                  </p:childTnLst>
                                </p:cTn>
                              </p:par>
                              <p:par>
                                <p:cTn id="28" presetID="10" presetClass="entr" presetSubtype="0" fill="hold" grpId="0" nodeType="withEffect">
                                  <p:stCondLst>
                                    <p:cond delay="75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750"/>
                                        <p:tgtEl>
                                          <p:spTgt spid="5"/>
                                        </p:tgtEl>
                                      </p:cBhvr>
                                    </p:animEffect>
                                  </p:childTnLst>
                                </p:cTn>
                              </p:par>
                              <p:par>
                                <p:cTn id="31" presetID="42" presetClass="path" presetSubtype="0" decel="30000" fill="hold" grpId="1" nodeType="withEffect">
                                  <p:stCondLst>
                                    <p:cond delay="750"/>
                                  </p:stCondLst>
                                  <p:childTnLst>
                                    <p:animMotion origin="layout" path="M -2.29167E-6 -1.48148E-6 L -0.20937 2.96296E-6 " pathEditMode="relative" rAng="0" ptsTypes="AA">
                                      <p:cBhvr>
                                        <p:cTn id="32" dur="1000" spd="-100000" fill="hold"/>
                                        <p:tgtEl>
                                          <p:spTgt spid="5"/>
                                        </p:tgtEl>
                                        <p:attrNameLst>
                                          <p:attrName>ppt_x</p:attrName>
                                          <p:attrName>ppt_y</p:attrName>
                                        </p:attrNameLst>
                                      </p:cBhvr>
                                      <p:rCtr x="-10443" y="-46"/>
                                    </p:animMotion>
                                  </p:childTnLst>
                                </p:cTn>
                              </p:par>
                              <p:par>
                                <p:cTn id="33" presetID="10" presetClass="entr" presetSubtype="0" fill="hold" grpId="0" nodeType="with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750"/>
                                        <p:tgtEl>
                                          <p:spTgt spid="7"/>
                                        </p:tgtEl>
                                      </p:cBhvr>
                                    </p:animEffect>
                                  </p:childTnLst>
                                </p:cTn>
                              </p:par>
                              <p:par>
                                <p:cTn id="36" presetID="42" presetClass="path" presetSubtype="0" decel="30000" fill="hold" grpId="1" nodeType="withEffect">
                                  <p:stCondLst>
                                    <p:cond delay="1000"/>
                                  </p:stCondLst>
                                  <p:childTnLst>
                                    <p:animMotion origin="layout" path="M 2.5E-6 -1.48148E-6 L -0.20951 1.11111E-6 " pathEditMode="relative" rAng="0" ptsTypes="AA">
                                      <p:cBhvr>
                                        <p:cTn id="37" dur="1000" spd="-100000" fill="hold"/>
                                        <p:tgtEl>
                                          <p:spTgt spid="7"/>
                                        </p:tgtEl>
                                        <p:attrNameLst>
                                          <p:attrName>ppt_x</p:attrName>
                                          <p:attrName>ppt_y</p:attrName>
                                        </p:attrNameLst>
                                      </p:cBhvr>
                                      <p:rCtr x="-10495" y="46"/>
                                    </p:animMotion>
                                  </p:childTnLst>
                                </p:cTn>
                              </p:par>
                              <p:par>
                                <p:cTn id="38" presetID="10" presetClass="entr" presetSubtype="0" fill="hold" grpId="0" nodeType="withEffect">
                                  <p:stCondLst>
                                    <p:cond delay="125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childTnLst>
                                </p:cTn>
                              </p:par>
                              <p:par>
                                <p:cTn id="41" presetID="42" presetClass="path" presetSubtype="0" decel="30000" fill="hold" grpId="1" nodeType="withEffect">
                                  <p:stCondLst>
                                    <p:cond delay="1250"/>
                                  </p:stCondLst>
                                  <p:childTnLst>
                                    <p:animMotion origin="layout" path="M -2.5E-6 -1.48148E-6 L -0.20937 2.96296E-6 " pathEditMode="relative" rAng="0" ptsTypes="AA">
                                      <p:cBhvr>
                                        <p:cTn id="42" dur="1000" spd="-100000" fill="hold"/>
                                        <p:tgtEl>
                                          <p:spTgt spid="9"/>
                                        </p:tgtEl>
                                        <p:attrNameLst>
                                          <p:attrName>ppt_x</p:attrName>
                                          <p:attrName>ppt_y</p:attrName>
                                        </p:attrNameLst>
                                      </p:cBhvr>
                                      <p:rCtr x="-10482" y="-46"/>
                                    </p:animMotion>
                                  </p:childTnLst>
                                </p:cTn>
                              </p:par>
                              <p:par>
                                <p:cTn id="43" presetID="10" presetClass="entr" presetSubtype="0" fill="hold" grpId="0" nodeType="with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31" presetClass="entr" presetSubtype="0" fill="hold" grpId="0" nodeType="withEffect">
                                  <p:stCondLst>
                                    <p:cond delay="75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0" fill="hold"/>
                                        <p:tgtEl>
                                          <p:spTgt spid="11"/>
                                        </p:tgtEl>
                                        <p:attrNameLst>
                                          <p:attrName>ppt_w</p:attrName>
                                        </p:attrNameLst>
                                      </p:cBhvr>
                                      <p:tavLst>
                                        <p:tav tm="0">
                                          <p:val>
                                            <p:fltVal val="0"/>
                                          </p:val>
                                        </p:tav>
                                        <p:tav tm="100000">
                                          <p:val>
                                            <p:strVal val="#ppt_w"/>
                                          </p:val>
                                        </p:tav>
                                      </p:tavLst>
                                    </p:anim>
                                    <p:anim calcmode="lin" valueType="num">
                                      <p:cBhvr>
                                        <p:cTn id="58" dur="1000" fill="hold"/>
                                        <p:tgtEl>
                                          <p:spTgt spid="11"/>
                                        </p:tgtEl>
                                        <p:attrNameLst>
                                          <p:attrName>ppt_h</p:attrName>
                                        </p:attrNameLst>
                                      </p:cBhvr>
                                      <p:tavLst>
                                        <p:tav tm="0">
                                          <p:val>
                                            <p:fltVal val="0"/>
                                          </p:val>
                                        </p:tav>
                                        <p:tav tm="100000">
                                          <p:val>
                                            <p:strVal val="#ppt_h"/>
                                          </p:val>
                                        </p:tav>
                                      </p:tavLst>
                                    </p:anim>
                                    <p:anim calcmode="lin" valueType="num">
                                      <p:cBhvr>
                                        <p:cTn id="59" dur="1000" fill="hold"/>
                                        <p:tgtEl>
                                          <p:spTgt spid="11"/>
                                        </p:tgtEl>
                                        <p:attrNameLst>
                                          <p:attrName>style.rotation</p:attrName>
                                        </p:attrNameLst>
                                      </p:cBhvr>
                                      <p:tavLst>
                                        <p:tav tm="0">
                                          <p:val>
                                            <p:fltVal val="90"/>
                                          </p:val>
                                        </p:tav>
                                        <p:tav tm="100000">
                                          <p:val>
                                            <p:fltVal val="0"/>
                                          </p:val>
                                        </p:tav>
                                      </p:tavLst>
                                    </p:anim>
                                    <p:animEffect transition="in" filter="fade">
                                      <p:cBhvr>
                                        <p:cTn id="60" dur="1000"/>
                                        <p:tgtEl>
                                          <p:spTgt spid="11"/>
                                        </p:tgtEl>
                                      </p:cBhvr>
                                    </p:animEffect>
                                  </p:childTnLst>
                                </p:cTn>
                              </p:par>
                              <p:par>
                                <p:cTn id="61" presetID="31" presetClass="entr" presetSubtype="0" fill="hold" grpId="0" nodeType="withEffect">
                                  <p:stCondLst>
                                    <p:cond delay="1000"/>
                                  </p:stCondLst>
                                  <p:childTnLst>
                                    <p:set>
                                      <p:cBhvr>
                                        <p:cTn id="62" dur="1" fill="hold">
                                          <p:stCondLst>
                                            <p:cond delay="0"/>
                                          </p:stCondLst>
                                        </p:cTn>
                                        <p:tgtEl>
                                          <p:spTgt spid="12"/>
                                        </p:tgtEl>
                                        <p:attrNameLst>
                                          <p:attrName>style.visibility</p:attrName>
                                        </p:attrNameLst>
                                      </p:cBhvr>
                                      <p:to>
                                        <p:strVal val="visible"/>
                                      </p:to>
                                    </p:set>
                                    <p:anim calcmode="lin" valueType="num">
                                      <p:cBhvr>
                                        <p:cTn id="63" dur="1000" fill="hold"/>
                                        <p:tgtEl>
                                          <p:spTgt spid="12"/>
                                        </p:tgtEl>
                                        <p:attrNameLst>
                                          <p:attrName>ppt_w</p:attrName>
                                        </p:attrNameLst>
                                      </p:cBhvr>
                                      <p:tavLst>
                                        <p:tav tm="0">
                                          <p:val>
                                            <p:fltVal val="0"/>
                                          </p:val>
                                        </p:tav>
                                        <p:tav tm="100000">
                                          <p:val>
                                            <p:strVal val="#ppt_w"/>
                                          </p:val>
                                        </p:tav>
                                      </p:tavLst>
                                    </p:anim>
                                    <p:anim calcmode="lin" valueType="num">
                                      <p:cBhvr>
                                        <p:cTn id="64" dur="1000" fill="hold"/>
                                        <p:tgtEl>
                                          <p:spTgt spid="12"/>
                                        </p:tgtEl>
                                        <p:attrNameLst>
                                          <p:attrName>ppt_h</p:attrName>
                                        </p:attrNameLst>
                                      </p:cBhvr>
                                      <p:tavLst>
                                        <p:tav tm="0">
                                          <p:val>
                                            <p:fltVal val="0"/>
                                          </p:val>
                                        </p:tav>
                                        <p:tav tm="100000">
                                          <p:val>
                                            <p:strVal val="#ppt_h"/>
                                          </p:val>
                                        </p:tav>
                                      </p:tavLst>
                                    </p:anim>
                                    <p:anim calcmode="lin" valueType="num">
                                      <p:cBhvr>
                                        <p:cTn id="65" dur="1000" fill="hold"/>
                                        <p:tgtEl>
                                          <p:spTgt spid="12"/>
                                        </p:tgtEl>
                                        <p:attrNameLst>
                                          <p:attrName>style.rotation</p:attrName>
                                        </p:attrNameLst>
                                      </p:cBhvr>
                                      <p:tavLst>
                                        <p:tav tm="0">
                                          <p:val>
                                            <p:fltVal val="90"/>
                                          </p:val>
                                        </p:tav>
                                        <p:tav tm="100000">
                                          <p:val>
                                            <p:fltVal val="0"/>
                                          </p:val>
                                        </p:tav>
                                      </p:tavLst>
                                    </p:anim>
                                    <p:animEffect transition="in" filter="fade">
                                      <p:cBhvr>
                                        <p:cTn id="66" dur="1000"/>
                                        <p:tgtEl>
                                          <p:spTgt spid="12"/>
                                        </p:tgtEl>
                                      </p:cBhvr>
                                    </p:animEffect>
                                  </p:childTnLst>
                                </p:cTn>
                              </p:par>
                              <p:par>
                                <p:cTn id="67" presetID="31" presetClass="entr" presetSubtype="0" fill="hold" grpId="0" nodeType="withEffect">
                                  <p:stCondLst>
                                    <p:cond delay="1250"/>
                                  </p:stCondLst>
                                  <p:childTnLst>
                                    <p:set>
                                      <p:cBhvr>
                                        <p:cTn id="68" dur="1" fill="hold">
                                          <p:stCondLst>
                                            <p:cond delay="0"/>
                                          </p:stCondLst>
                                        </p:cTn>
                                        <p:tgtEl>
                                          <p:spTgt spid="13"/>
                                        </p:tgtEl>
                                        <p:attrNameLst>
                                          <p:attrName>style.visibility</p:attrName>
                                        </p:attrNameLst>
                                      </p:cBhvr>
                                      <p:to>
                                        <p:strVal val="visible"/>
                                      </p:to>
                                    </p:set>
                                    <p:anim calcmode="lin" valueType="num">
                                      <p:cBhvr>
                                        <p:cTn id="69" dur="1000" fill="hold"/>
                                        <p:tgtEl>
                                          <p:spTgt spid="13"/>
                                        </p:tgtEl>
                                        <p:attrNameLst>
                                          <p:attrName>ppt_w</p:attrName>
                                        </p:attrNameLst>
                                      </p:cBhvr>
                                      <p:tavLst>
                                        <p:tav tm="0">
                                          <p:val>
                                            <p:fltVal val="0"/>
                                          </p:val>
                                        </p:tav>
                                        <p:tav tm="100000">
                                          <p:val>
                                            <p:strVal val="#ppt_w"/>
                                          </p:val>
                                        </p:tav>
                                      </p:tavLst>
                                    </p:anim>
                                    <p:anim calcmode="lin" valueType="num">
                                      <p:cBhvr>
                                        <p:cTn id="70" dur="1000" fill="hold"/>
                                        <p:tgtEl>
                                          <p:spTgt spid="13"/>
                                        </p:tgtEl>
                                        <p:attrNameLst>
                                          <p:attrName>ppt_h</p:attrName>
                                        </p:attrNameLst>
                                      </p:cBhvr>
                                      <p:tavLst>
                                        <p:tav tm="0">
                                          <p:val>
                                            <p:fltVal val="0"/>
                                          </p:val>
                                        </p:tav>
                                        <p:tav tm="100000">
                                          <p:val>
                                            <p:strVal val="#ppt_h"/>
                                          </p:val>
                                        </p:tav>
                                      </p:tavLst>
                                    </p:anim>
                                    <p:anim calcmode="lin" valueType="num">
                                      <p:cBhvr>
                                        <p:cTn id="71" dur="1000" fill="hold"/>
                                        <p:tgtEl>
                                          <p:spTgt spid="13"/>
                                        </p:tgtEl>
                                        <p:attrNameLst>
                                          <p:attrName>style.rotation</p:attrName>
                                        </p:attrNameLst>
                                      </p:cBhvr>
                                      <p:tavLst>
                                        <p:tav tm="0">
                                          <p:val>
                                            <p:fltVal val="90"/>
                                          </p:val>
                                        </p:tav>
                                        <p:tav tm="100000">
                                          <p:val>
                                            <p:fltVal val="0"/>
                                          </p:val>
                                        </p:tav>
                                      </p:tavLst>
                                    </p:anim>
                                    <p:animEffect transition="in" filter="fade">
                                      <p:cBhvr>
                                        <p:cTn id="72" dur="1000"/>
                                        <p:tgtEl>
                                          <p:spTgt spid="13"/>
                                        </p:tgtEl>
                                      </p:cBhvr>
                                    </p:animEffect>
                                  </p:childTnLst>
                                </p:cTn>
                              </p:par>
                              <p:par>
                                <p:cTn id="73" presetID="42"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1000"/>
                                        <p:tgtEl>
                                          <p:spTgt spid="16"/>
                                        </p:tgtEl>
                                      </p:cBhvr>
                                    </p:animEffect>
                                    <p:anim calcmode="lin" valueType="num">
                                      <p:cBhvr>
                                        <p:cTn id="76" dur="1000" fill="hold"/>
                                        <p:tgtEl>
                                          <p:spTgt spid="16"/>
                                        </p:tgtEl>
                                        <p:attrNameLst>
                                          <p:attrName>ppt_x</p:attrName>
                                        </p:attrNameLst>
                                      </p:cBhvr>
                                      <p:tavLst>
                                        <p:tav tm="0">
                                          <p:val>
                                            <p:strVal val="#ppt_x"/>
                                          </p:val>
                                        </p:tav>
                                        <p:tav tm="100000">
                                          <p:val>
                                            <p:strVal val="#ppt_x"/>
                                          </p:val>
                                        </p:tav>
                                      </p:tavLst>
                                    </p:anim>
                                    <p:anim calcmode="lin" valueType="num">
                                      <p:cBhvr>
                                        <p:cTn id="77" dur="1000" fill="hold"/>
                                        <p:tgtEl>
                                          <p:spTgt spid="16"/>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1000"/>
                                        <p:tgtEl>
                                          <p:spTgt spid="22"/>
                                        </p:tgtEl>
                                      </p:cBhvr>
                                    </p:animEffect>
                                    <p:anim calcmode="lin" valueType="num">
                                      <p:cBhvr>
                                        <p:cTn id="86" dur="1000" fill="hold"/>
                                        <p:tgtEl>
                                          <p:spTgt spid="22"/>
                                        </p:tgtEl>
                                        <p:attrNameLst>
                                          <p:attrName>ppt_x</p:attrName>
                                        </p:attrNameLst>
                                      </p:cBhvr>
                                      <p:tavLst>
                                        <p:tav tm="0">
                                          <p:val>
                                            <p:strVal val="#ppt_x"/>
                                          </p:val>
                                        </p:tav>
                                        <p:tav tm="100000">
                                          <p:val>
                                            <p:strVal val="#ppt_x"/>
                                          </p:val>
                                        </p:tav>
                                      </p:tavLst>
                                    </p:anim>
                                    <p:anim calcmode="lin" valueType="num">
                                      <p:cBhvr>
                                        <p:cTn id="87" dur="1000" fill="hold"/>
                                        <p:tgtEl>
                                          <p:spTgt spid="2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1000"/>
                                        <p:tgtEl>
                                          <p:spTgt spid="25"/>
                                        </p:tgtEl>
                                      </p:cBhvr>
                                    </p:animEffect>
                                    <p:anim calcmode="lin" valueType="num">
                                      <p:cBhvr>
                                        <p:cTn id="91" dur="1000" fill="hold"/>
                                        <p:tgtEl>
                                          <p:spTgt spid="25"/>
                                        </p:tgtEl>
                                        <p:attrNameLst>
                                          <p:attrName>ppt_x</p:attrName>
                                        </p:attrNameLst>
                                      </p:cBhvr>
                                      <p:tavLst>
                                        <p:tav tm="0">
                                          <p:val>
                                            <p:strVal val="#ppt_x"/>
                                          </p:val>
                                        </p:tav>
                                        <p:tav tm="100000">
                                          <p:val>
                                            <p:strVal val="#ppt_x"/>
                                          </p:val>
                                        </p:tav>
                                      </p:tavLst>
                                    </p:anim>
                                    <p:anim calcmode="lin" valueType="num">
                                      <p:cBhvr>
                                        <p:cTn id="9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5" grpId="0" animBg="1"/>
      <p:bldP spid="5" grpId="1" animBg="1"/>
      <p:bldP spid="6" grpId="0"/>
      <p:bldP spid="7" grpId="0" animBg="1"/>
      <p:bldP spid="7" grpId="1" animBg="1"/>
      <p:bldP spid="8" grpId="0"/>
      <p:bldP spid="9" grpId="0" animBg="1"/>
      <p:bldP spid="9" grpId="1" animBg="1"/>
      <p:bldP spid="10" grpId="0"/>
      <p:bldP spid="11" grpId="0" animBg="1"/>
      <p:bldP spid="12" grpId="0" animBg="1"/>
      <p:bldP spid="13" grpId="0" animBg="1"/>
      <p:bldP spid="14" grpId="0"/>
      <p:bldP spid="14"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93">
            <a:extLst>
              <a:ext uri="{FF2B5EF4-FFF2-40B4-BE49-F238E27FC236}">
                <a16:creationId xmlns:a16="http://schemas.microsoft.com/office/drawing/2014/main" id="{680697F6-0A86-4404-813A-A194D329E19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71618" y="-2926"/>
            <a:ext cx="6815137" cy="6858000"/>
          </a:xfrm>
          <a:prstGeom prst="rect">
            <a:avLst/>
          </a:prstGeom>
        </p:spPr>
      </p:pic>
      <p:grpSp>
        <p:nvGrpSpPr>
          <p:cNvPr id="3" name="组合 2">
            <a:extLst>
              <a:ext uri="{FF2B5EF4-FFF2-40B4-BE49-F238E27FC236}">
                <a16:creationId xmlns:a16="http://schemas.microsoft.com/office/drawing/2014/main" id="{58414013-5329-485E-8320-845C1913FCFE}"/>
              </a:ext>
            </a:extLst>
          </p:cNvPr>
          <p:cNvGrpSpPr/>
          <p:nvPr/>
        </p:nvGrpSpPr>
        <p:grpSpPr>
          <a:xfrm>
            <a:off x="3259407" y="1676438"/>
            <a:ext cx="2561946" cy="4122014"/>
            <a:chOff x="3259407" y="1676438"/>
            <a:chExt cx="2561946" cy="4122014"/>
          </a:xfrm>
        </p:grpSpPr>
        <p:sp>
          <p:nvSpPr>
            <p:cNvPr id="4" name="矩形 3">
              <a:extLst>
                <a:ext uri="{FF2B5EF4-FFF2-40B4-BE49-F238E27FC236}">
                  <a16:creationId xmlns:a16="http://schemas.microsoft.com/office/drawing/2014/main" id="{6743C756-5FC2-40F8-BFA8-2319C6C96148}"/>
                </a:ext>
              </a:extLst>
            </p:cNvPr>
            <p:cNvSpPr/>
            <p:nvPr/>
          </p:nvSpPr>
          <p:spPr>
            <a:xfrm>
              <a:off x="3259407" y="1676438"/>
              <a:ext cx="2561946" cy="4122014"/>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任意多边形 82">
              <a:extLst>
                <a:ext uri="{FF2B5EF4-FFF2-40B4-BE49-F238E27FC236}">
                  <a16:creationId xmlns:a16="http://schemas.microsoft.com/office/drawing/2014/main" id="{BA8F93BB-3A19-4018-AF93-C2A99F5649B2}"/>
                </a:ext>
              </a:extLst>
            </p:cNvPr>
            <p:cNvSpPr/>
            <p:nvPr/>
          </p:nvSpPr>
          <p:spPr bwMode="auto">
            <a:xfrm>
              <a:off x="5608035" y="1807385"/>
              <a:ext cx="104959"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cs typeface="+mn-ea"/>
                <a:sym typeface="+mn-lt"/>
              </a:endParaRPr>
            </a:p>
          </p:txBody>
        </p:sp>
        <p:sp>
          <p:nvSpPr>
            <p:cNvPr id="6" name="任意多边形 83">
              <a:extLst>
                <a:ext uri="{FF2B5EF4-FFF2-40B4-BE49-F238E27FC236}">
                  <a16:creationId xmlns:a16="http://schemas.microsoft.com/office/drawing/2014/main" id="{672A9D08-4AD3-4B6E-9670-5268793A9489}"/>
                </a:ext>
              </a:extLst>
            </p:cNvPr>
            <p:cNvSpPr/>
            <p:nvPr/>
          </p:nvSpPr>
          <p:spPr bwMode="auto">
            <a:xfrm flipV="1">
              <a:off x="5608035" y="5548836"/>
              <a:ext cx="104959"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cs typeface="+mn-ea"/>
                <a:sym typeface="+mn-lt"/>
              </a:endParaRPr>
            </a:p>
          </p:txBody>
        </p:sp>
        <p:sp>
          <p:nvSpPr>
            <p:cNvPr id="7" name="任意多边形 84">
              <a:extLst>
                <a:ext uri="{FF2B5EF4-FFF2-40B4-BE49-F238E27FC236}">
                  <a16:creationId xmlns:a16="http://schemas.microsoft.com/office/drawing/2014/main" id="{1227FAA8-D8D1-425A-96E4-1A17C81D2BDF}"/>
                </a:ext>
              </a:extLst>
            </p:cNvPr>
            <p:cNvSpPr/>
            <p:nvPr/>
          </p:nvSpPr>
          <p:spPr bwMode="auto">
            <a:xfrm flipH="1">
              <a:off x="3363039" y="1807385"/>
              <a:ext cx="110325"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cs typeface="+mn-ea"/>
                <a:sym typeface="+mn-lt"/>
              </a:endParaRPr>
            </a:p>
          </p:txBody>
        </p:sp>
        <p:sp>
          <p:nvSpPr>
            <p:cNvPr id="8" name="任意多边形 85">
              <a:extLst>
                <a:ext uri="{FF2B5EF4-FFF2-40B4-BE49-F238E27FC236}">
                  <a16:creationId xmlns:a16="http://schemas.microsoft.com/office/drawing/2014/main" id="{7C5F936C-6F95-48CE-81CD-CBFC9A18B57F}"/>
                </a:ext>
              </a:extLst>
            </p:cNvPr>
            <p:cNvSpPr/>
            <p:nvPr/>
          </p:nvSpPr>
          <p:spPr bwMode="auto">
            <a:xfrm flipH="1" flipV="1">
              <a:off x="3363039" y="5548836"/>
              <a:ext cx="110325"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cs typeface="+mn-ea"/>
                <a:sym typeface="+mn-lt"/>
              </a:endParaRPr>
            </a:p>
          </p:txBody>
        </p:sp>
      </p:grpSp>
      <p:cxnSp>
        <p:nvCxnSpPr>
          <p:cNvPr id="9" name="直接连接符 8">
            <a:extLst>
              <a:ext uri="{FF2B5EF4-FFF2-40B4-BE49-F238E27FC236}">
                <a16:creationId xmlns:a16="http://schemas.microsoft.com/office/drawing/2014/main" id="{E4907D29-B67F-4C38-8BE5-96A4E84BD91F}"/>
              </a:ext>
            </a:extLst>
          </p:cNvPr>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E79B8F-E6F1-4DBB-A567-3B5455FA4F92}"/>
              </a:ext>
            </a:extLst>
          </p:cNvPr>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5261388-11EF-487D-8AA2-DC774D6A8322}"/>
              </a:ext>
            </a:extLst>
          </p:cNvPr>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EF5AFF-E1B2-4E8A-8845-073C8FDD0B78}"/>
              </a:ext>
            </a:extLst>
          </p:cNvPr>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5EC558A-DE9B-4B7D-8C9A-7A018424A7BE}"/>
              </a:ext>
            </a:extLst>
          </p:cNvPr>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C144A76-AB0E-47A9-8DE2-5FC5790A6A4A}"/>
              </a:ext>
            </a:extLst>
          </p:cNvPr>
          <p:cNvCxnSpPr>
            <a:stCxn id="36"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9CFA004-7CB0-4305-B096-7DB8B27F1F4C}"/>
              </a:ext>
            </a:extLst>
          </p:cNvPr>
          <p:cNvCxnSpPr>
            <a:stCxn id="40"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B5FB399-ABFA-4859-9EB0-220F95852E07}"/>
              </a:ext>
            </a:extLst>
          </p:cNvPr>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9A934B6-C718-44B6-BAF2-E3D2E367FD97}"/>
              </a:ext>
            </a:extLst>
          </p:cNvPr>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716214-A041-4007-AAB8-A4143760421E}"/>
              </a:ext>
            </a:extLst>
          </p:cNvPr>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F5A006B-9067-462D-9842-C7BDFA44788A}"/>
              </a:ext>
            </a:extLst>
          </p:cNvPr>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2B878AA-050B-4CF6-AE1D-012D514F0133}"/>
              </a:ext>
            </a:extLst>
          </p:cNvPr>
          <p:cNvCxnSpPr>
            <a:stCxn id="28"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109D369-0F8E-4E53-AF1B-E0E04EA8C39B}"/>
              </a:ext>
            </a:extLst>
          </p:cNvPr>
          <p:cNvCxnSpPr>
            <a:endCxn id="28"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573CF61-9458-4FA9-8779-50814A9261DC}"/>
              </a:ext>
            </a:extLst>
          </p:cNvPr>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631509-C059-49C3-A76C-467B7E294C73}"/>
              </a:ext>
            </a:extLst>
          </p:cNvPr>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82719B4-A449-44F9-BE12-4FDD581DA8BF}"/>
              </a:ext>
            </a:extLst>
          </p:cNvPr>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E073E89-CC10-4A31-8E88-EFE7CE7C0E79}"/>
              </a:ext>
            </a:extLst>
          </p:cNvPr>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DEDF6B5-EF41-45E0-81C8-5502C530199C}"/>
              </a:ext>
            </a:extLst>
          </p:cNvPr>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椭圆 26">
            <a:extLst>
              <a:ext uri="{FF2B5EF4-FFF2-40B4-BE49-F238E27FC236}">
                <a16:creationId xmlns:a16="http://schemas.microsoft.com/office/drawing/2014/main" id="{11489CD9-BEAD-4098-BED0-A45A03155D11}"/>
              </a:ext>
            </a:extLst>
          </p:cNvPr>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94592769-9561-4B44-8E38-7859CF4DB899}"/>
              </a:ext>
            </a:extLst>
          </p:cNvPr>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9" name="椭圆 28">
            <a:extLst>
              <a:ext uri="{FF2B5EF4-FFF2-40B4-BE49-F238E27FC236}">
                <a16:creationId xmlns:a16="http://schemas.microsoft.com/office/drawing/2014/main" id="{1F5B9617-01C9-45D6-B3BC-4941C478AFF3}"/>
              </a:ext>
            </a:extLst>
          </p:cNvPr>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0" name="椭圆 29">
            <a:extLst>
              <a:ext uri="{FF2B5EF4-FFF2-40B4-BE49-F238E27FC236}">
                <a16:creationId xmlns:a16="http://schemas.microsoft.com/office/drawing/2014/main" id="{DCC94F2C-CA61-47E4-9783-B1E8E1548942}"/>
              </a:ext>
            </a:extLst>
          </p:cNvPr>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5E76FFBF-E353-4783-8AD3-E93D1B8EE3B5}"/>
              </a:ext>
            </a:extLst>
          </p:cNvPr>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68F5A5E0-4BFA-4662-9AD1-4D89F4111A46}"/>
              </a:ext>
            </a:extLst>
          </p:cNvPr>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0CE42E2-65F0-4CB5-A016-D8A7568B35BC}"/>
              </a:ext>
            </a:extLst>
          </p:cNvPr>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935EE24D-8869-4CE2-8684-9DA57DFE4492}"/>
              </a:ext>
            </a:extLst>
          </p:cNvPr>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AA07B6EC-B654-47D9-98CF-4E2011D5177A}"/>
              </a:ext>
            </a:extLst>
          </p:cNvPr>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D275D9E3-8219-4B44-8BDC-68B49C983985}"/>
              </a:ext>
            </a:extLst>
          </p:cNvPr>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7707D20C-CA0C-4811-A2C5-F09950917E5A}"/>
              </a:ext>
            </a:extLst>
          </p:cNvPr>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2F4D14FC-5FE3-4864-B59A-380FC6ACA5B7}"/>
              </a:ext>
            </a:extLst>
          </p:cNvPr>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9" name="椭圆 38">
            <a:extLst>
              <a:ext uri="{FF2B5EF4-FFF2-40B4-BE49-F238E27FC236}">
                <a16:creationId xmlns:a16="http://schemas.microsoft.com/office/drawing/2014/main" id="{35A155AB-A7E6-42CB-9A81-5DE04F415CF4}"/>
              </a:ext>
            </a:extLst>
          </p:cNvPr>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AC3CC078-D325-4F37-A25D-CDF48CCB0683}"/>
              </a:ext>
            </a:extLst>
          </p:cNvPr>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椭圆 40">
            <a:extLst>
              <a:ext uri="{FF2B5EF4-FFF2-40B4-BE49-F238E27FC236}">
                <a16:creationId xmlns:a16="http://schemas.microsoft.com/office/drawing/2014/main" id="{05405CE2-DB74-4D56-937D-12DCA8AFA2A8}"/>
              </a:ext>
            </a:extLst>
          </p:cNvPr>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57360232-C1E4-48AA-837D-F48093B397AA}"/>
              </a:ext>
            </a:extLst>
          </p:cNvPr>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3C03140C-7883-46CE-A19D-9AC4DB2514A1}"/>
              </a:ext>
            </a:extLst>
          </p:cNvPr>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a:extLst>
              <a:ext uri="{FF2B5EF4-FFF2-40B4-BE49-F238E27FC236}">
                <a16:creationId xmlns:a16="http://schemas.microsoft.com/office/drawing/2014/main" id="{7760BA1E-C336-4BB1-8E97-473E23478765}"/>
              </a:ext>
            </a:extLst>
          </p:cNvPr>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a:extLst>
              <a:ext uri="{FF2B5EF4-FFF2-40B4-BE49-F238E27FC236}">
                <a16:creationId xmlns:a16="http://schemas.microsoft.com/office/drawing/2014/main" id="{665D23D7-059D-4E5F-A99C-6CD470AB129E}"/>
              </a:ext>
            </a:extLst>
          </p:cNvPr>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09C1C236-5935-420B-908F-07677E179066}"/>
              </a:ext>
            </a:extLst>
          </p:cNvPr>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76D613DA-A277-414F-BA1A-880D6182F5E6}"/>
              </a:ext>
            </a:extLst>
          </p:cNvPr>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a:extLst>
              <a:ext uri="{FF2B5EF4-FFF2-40B4-BE49-F238E27FC236}">
                <a16:creationId xmlns:a16="http://schemas.microsoft.com/office/drawing/2014/main" id="{6B3A79C7-8B2A-4F1C-AFE7-2ED1F01023F1}"/>
              </a:ext>
            </a:extLst>
          </p:cNvPr>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椭圆 48">
            <a:extLst>
              <a:ext uri="{FF2B5EF4-FFF2-40B4-BE49-F238E27FC236}">
                <a16:creationId xmlns:a16="http://schemas.microsoft.com/office/drawing/2014/main" id="{14451739-297B-4871-A766-D6059F6E27F6}"/>
              </a:ext>
            </a:extLst>
          </p:cNvPr>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椭圆 49">
            <a:extLst>
              <a:ext uri="{FF2B5EF4-FFF2-40B4-BE49-F238E27FC236}">
                <a16:creationId xmlns:a16="http://schemas.microsoft.com/office/drawing/2014/main" id="{AC058FE5-B309-46FC-9597-9FAD9A889061}"/>
              </a:ext>
            </a:extLst>
          </p:cNvPr>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椭圆 50">
            <a:extLst>
              <a:ext uri="{FF2B5EF4-FFF2-40B4-BE49-F238E27FC236}">
                <a16:creationId xmlns:a16="http://schemas.microsoft.com/office/drawing/2014/main" id="{6A53F873-F6E8-472E-B1B4-9609AF0DCA8E}"/>
              </a:ext>
            </a:extLst>
          </p:cNvPr>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a:extLst>
              <a:ext uri="{FF2B5EF4-FFF2-40B4-BE49-F238E27FC236}">
                <a16:creationId xmlns:a16="http://schemas.microsoft.com/office/drawing/2014/main" id="{63EA8158-5ED2-407F-8161-901E19C36E11}"/>
              </a:ext>
            </a:extLst>
          </p:cNvPr>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904EFFC-F4CF-40C6-B889-C478A34C084A}"/>
              </a:ext>
            </a:extLst>
          </p:cNvPr>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a:extLst>
              <a:ext uri="{FF2B5EF4-FFF2-40B4-BE49-F238E27FC236}">
                <a16:creationId xmlns:a16="http://schemas.microsoft.com/office/drawing/2014/main" id="{BDEE185B-5DDE-4A9A-A473-E87B49E23F25}"/>
              </a:ext>
            </a:extLst>
          </p:cNvPr>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a:extLst>
              <a:ext uri="{FF2B5EF4-FFF2-40B4-BE49-F238E27FC236}">
                <a16:creationId xmlns:a16="http://schemas.microsoft.com/office/drawing/2014/main" id="{CF59C6A6-E961-4740-A1F3-17A71402C344}"/>
              </a:ext>
            </a:extLst>
          </p:cNvPr>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a:extLst>
              <a:ext uri="{FF2B5EF4-FFF2-40B4-BE49-F238E27FC236}">
                <a16:creationId xmlns:a16="http://schemas.microsoft.com/office/drawing/2014/main" id="{0F0D7BC6-9B01-4231-BD64-DED00BF511D6}"/>
              </a:ext>
            </a:extLst>
          </p:cNvPr>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a:extLst>
              <a:ext uri="{FF2B5EF4-FFF2-40B4-BE49-F238E27FC236}">
                <a16:creationId xmlns:a16="http://schemas.microsoft.com/office/drawing/2014/main" id="{9B9B6115-F6A1-44FD-B7C7-3FFA3AD9BF45}"/>
              </a:ext>
            </a:extLst>
          </p:cNvPr>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a:extLst>
              <a:ext uri="{FF2B5EF4-FFF2-40B4-BE49-F238E27FC236}">
                <a16:creationId xmlns:a16="http://schemas.microsoft.com/office/drawing/2014/main" id="{EC39A3C5-39AF-4131-BADB-6BDB242E7B32}"/>
              </a:ext>
            </a:extLst>
          </p:cNvPr>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7BC5C25A-B72A-47FE-82D2-F1DB248A6D9F}"/>
              </a:ext>
            </a:extLst>
          </p:cNvPr>
          <p:cNvGrpSpPr/>
          <p:nvPr/>
        </p:nvGrpSpPr>
        <p:grpSpPr>
          <a:xfrm rot="16741234">
            <a:off x="-1901918" y="4713848"/>
            <a:ext cx="2720838" cy="505942"/>
            <a:chOff x="5233265" y="2334818"/>
            <a:chExt cx="2720838" cy="505942"/>
          </a:xfrm>
        </p:grpSpPr>
        <p:sp>
          <p:nvSpPr>
            <p:cNvPr id="60" name="椭圆 59">
              <a:extLst>
                <a:ext uri="{FF2B5EF4-FFF2-40B4-BE49-F238E27FC236}">
                  <a16:creationId xmlns:a16="http://schemas.microsoft.com/office/drawing/2014/main" id="{351302E7-844A-4A24-A8F5-BD0DDBE96912}"/>
                </a:ext>
              </a:extLst>
            </p:cNvPr>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id="{42244C69-63C5-41C5-B598-56F1A3BB2BC4}"/>
                </a:ext>
              </a:extLst>
            </p:cNvPr>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id="{63B9A16B-888D-4BFF-93E1-B51D308DC41D}"/>
                </a:ext>
              </a:extLst>
            </p:cNvPr>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a:extLst>
                <a:ext uri="{FF2B5EF4-FFF2-40B4-BE49-F238E27FC236}">
                  <a16:creationId xmlns:a16="http://schemas.microsoft.com/office/drawing/2014/main" id="{847C72F1-9F17-4DC8-B6CD-8D1E44849A52}"/>
                </a:ext>
              </a:extLst>
            </p:cNvPr>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a:extLst>
                <a:ext uri="{FF2B5EF4-FFF2-40B4-BE49-F238E27FC236}">
                  <a16:creationId xmlns:a16="http://schemas.microsoft.com/office/drawing/2014/main" id="{D069AA95-9C56-4C2F-81E9-1F50FF71B9AC}"/>
                </a:ext>
              </a:extLst>
            </p:cNvPr>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65" name="直接连接符 64">
            <a:extLst>
              <a:ext uri="{FF2B5EF4-FFF2-40B4-BE49-F238E27FC236}">
                <a16:creationId xmlns:a16="http://schemas.microsoft.com/office/drawing/2014/main" id="{0926FEE1-0FEC-4661-A63D-436100B61F59}"/>
              </a:ext>
            </a:extLst>
          </p:cNvPr>
          <p:cNvCxnSpPr>
            <a:endCxn id="38"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7C7F180-EF97-4BCA-BD5F-EFECFF12A02B}"/>
              </a:ext>
            </a:extLst>
          </p:cNvPr>
          <p:cNvCxnSpPr>
            <a:stCxn id="39" idx="0"/>
            <a:endCxn id="38"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484FF878-D183-45C0-8F1E-89CB9DDAC47F}"/>
              </a:ext>
            </a:extLst>
          </p:cNvPr>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椭圆 67">
            <a:extLst>
              <a:ext uri="{FF2B5EF4-FFF2-40B4-BE49-F238E27FC236}">
                <a16:creationId xmlns:a16="http://schemas.microsoft.com/office/drawing/2014/main" id="{51A38852-F472-4D26-BEFF-DCD271E0960D}"/>
              </a:ext>
            </a:extLst>
          </p:cNvPr>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a:extLst>
              <a:ext uri="{FF2B5EF4-FFF2-40B4-BE49-F238E27FC236}">
                <a16:creationId xmlns:a16="http://schemas.microsoft.com/office/drawing/2014/main" id="{B114690C-5E36-49A3-AECD-BC75CBA645FA}"/>
              </a:ext>
            </a:extLst>
          </p:cNvPr>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0" name="任意多边形 92">
            <a:extLst>
              <a:ext uri="{FF2B5EF4-FFF2-40B4-BE49-F238E27FC236}">
                <a16:creationId xmlns:a16="http://schemas.microsoft.com/office/drawing/2014/main" id="{8C467A82-5E88-49C9-B5BC-CB9A3E852487}"/>
              </a:ext>
            </a:extLst>
          </p:cNvPr>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txBody>
          <a:bodyPr/>
          <a:lstStyle/>
          <a:p>
            <a:endParaRPr lang="zh-CN" altLang="en-US">
              <a:cs typeface="+mn-ea"/>
              <a:sym typeface="+mn-lt"/>
            </a:endParaRPr>
          </a:p>
        </p:txBody>
      </p:sp>
      <p:grpSp>
        <p:nvGrpSpPr>
          <p:cNvPr id="71" name="组合 70">
            <a:extLst>
              <a:ext uri="{FF2B5EF4-FFF2-40B4-BE49-F238E27FC236}">
                <a16:creationId xmlns:a16="http://schemas.microsoft.com/office/drawing/2014/main" id="{C50426F2-12DB-4012-91D7-86BA5CE1668C}"/>
              </a:ext>
            </a:extLst>
          </p:cNvPr>
          <p:cNvGrpSpPr/>
          <p:nvPr/>
        </p:nvGrpSpPr>
        <p:grpSpPr>
          <a:xfrm>
            <a:off x="3573803" y="2206964"/>
            <a:ext cx="1933154" cy="400110"/>
            <a:chOff x="3573803" y="2206964"/>
            <a:chExt cx="1933154" cy="400110"/>
          </a:xfrm>
        </p:grpSpPr>
        <p:sp>
          <p:nvSpPr>
            <p:cNvPr id="72" name="圆角矩形 98">
              <a:extLst>
                <a:ext uri="{FF2B5EF4-FFF2-40B4-BE49-F238E27FC236}">
                  <a16:creationId xmlns:a16="http://schemas.microsoft.com/office/drawing/2014/main" id="{3E196EF6-7764-4C17-8D7D-DE0C5F7DE1D8}"/>
                </a:ext>
              </a:extLst>
            </p:cNvPr>
            <p:cNvSpPr/>
            <p:nvPr/>
          </p:nvSpPr>
          <p:spPr>
            <a:xfrm>
              <a:off x="3620014" y="2206964"/>
              <a:ext cx="1840733" cy="400110"/>
            </a:xfrm>
            <a:prstGeom prst="roundRect">
              <a:avLst>
                <a:gd name="adj" fmla="val 23015"/>
              </a:avLst>
            </a:prstGeom>
            <a:solidFill>
              <a:schemeClr val="bg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3" name="文本框 72">
              <a:extLst>
                <a:ext uri="{FF2B5EF4-FFF2-40B4-BE49-F238E27FC236}">
                  <a16:creationId xmlns:a16="http://schemas.microsoft.com/office/drawing/2014/main" id="{A60C135E-6DBA-4EDC-A351-B1F8B08B83D8}"/>
                </a:ext>
              </a:extLst>
            </p:cNvPr>
            <p:cNvSpPr txBox="1"/>
            <p:nvPr/>
          </p:nvSpPr>
          <p:spPr>
            <a:xfrm>
              <a:off x="3573803" y="2206964"/>
              <a:ext cx="1933154" cy="400110"/>
            </a:xfrm>
            <a:prstGeom prst="rect">
              <a:avLst/>
            </a:prstGeom>
            <a:noFill/>
          </p:spPr>
          <p:txBody>
            <a:bodyPr wrap="square" rtlCol="0">
              <a:spAutoFit/>
            </a:bodyPr>
            <a:lstStyle/>
            <a:p>
              <a:pPr algn="ctr"/>
              <a:r>
                <a:rPr lang="en-US" altLang="zh-CN" sz="2000" dirty="0">
                  <a:cs typeface="+mn-ea"/>
                  <a:sym typeface="+mn-lt"/>
                </a:rPr>
                <a:t>Temptation</a:t>
              </a:r>
              <a:endParaRPr lang="zh-CN" altLang="en-US" sz="2000" dirty="0">
                <a:cs typeface="+mn-ea"/>
                <a:sym typeface="+mn-lt"/>
              </a:endParaRPr>
            </a:p>
          </p:txBody>
        </p:sp>
      </p:grpSp>
      <p:sp>
        <p:nvSpPr>
          <p:cNvPr id="74" name="直角三角形 73">
            <a:extLst>
              <a:ext uri="{FF2B5EF4-FFF2-40B4-BE49-F238E27FC236}">
                <a16:creationId xmlns:a16="http://schemas.microsoft.com/office/drawing/2014/main" id="{68AC96C0-C020-4E14-B0BB-16820840C259}"/>
              </a:ext>
            </a:extLst>
          </p:cNvPr>
          <p:cNvSpPr/>
          <p:nvPr/>
        </p:nvSpPr>
        <p:spPr>
          <a:xfrm flipH="1">
            <a:off x="5402732" y="0"/>
            <a:ext cx="6794394" cy="6880371"/>
          </a:xfrm>
          <a:prstGeom prst="rtTriangle">
            <a:avLst/>
          </a:prstGeom>
          <a:solidFill>
            <a:srgbClr val="1A1D1A">
              <a:alpha val="26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文本框 74">
            <a:extLst>
              <a:ext uri="{FF2B5EF4-FFF2-40B4-BE49-F238E27FC236}">
                <a16:creationId xmlns:a16="http://schemas.microsoft.com/office/drawing/2014/main" id="{FE20BC6C-C644-46E1-A123-F38C18DC9374}"/>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76" name="直接连接符 75">
            <a:extLst>
              <a:ext uri="{FF2B5EF4-FFF2-40B4-BE49-F238E27FC236}">
                <a16:creationId xmlns:a16="http://schemas.microsoft.com/office/drawing/2014/main" id="{609D8500-16EC-412A-8675-2428FE91216A}"/>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7" name="Group 4">
            <a:extLst>
              <a:ext uri="{FF2B5EF4-FFF2-40B4-BE49-F238E27FC236}">
                <a16:creationId xmlns:a16="http://schemas.microsoft.com/office/drawing/2014/main" id="{E5716BEE-E651-4DBC-B747-F1E02FFFE38C}"/>
              </a:ext>
            </a:extLst>
          </p:cNvPr>
          <p:cNvGrpSpPr/>
          <p:nvPr/>
        </p:nvGrpSpPr>
        <p:grpSpPr>
          <a:xfrm>
            <a:off x="3502350" y="2984389"/>
            <a:ext cx="2244938" cy="675185"/>
            <a:chOff x="8479612" y="2464939"/>
            <a:chExt cx="2806700" cy="900247"/>
          </a:xfrm>
        </p:grpSpPr>
        <p:sp>
          <p:nvSpPr>
            <p:cNvPr id="78" name="TextBox 28">
              <a:extLst>
                <a:ext uri="{FF2B5EF4-FFF2-40B4-BE49-F238E27FC236}">
                  <a16:creationId xmlns:a16="http://schemas.microsoft.com/office/drawing/2014/main" id="{AC608A1D-C317-40FD-8944-1C226971648C}"/>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95000"/>
                    </a:schemeClr>
                  </a:solidFill>
                  <a:cs typeface="+mn-ea"/>
                  <a:sym typeface="+mn-lt"/>
                </a:rPr>
                <a:t>标题文本预设</a:t>
              </a:r>
            </a:p>
          </p:txBody>
        </p:sp>
        <p:sp>
          <p:nvSpPr>
            <p:cNvPr id="79" name="Rectangle 29">
              <a:extLst>
                <a:ext uri="{FF2B5EF4-FFF2-40B4-BE49-F238E27FC236}">
                  <a16:creationId xmlns:a16="http://schemas.microsoft.com/office/drawing/2014/main" id="{CD996E0F-E11C-4E05-A93E-23316B993EC4}"/>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95000"/>
                    </a:schemeClr>
                  </a:solidFill>
                  <a:cs typeface="+mn-ea"/>
                  <a:sym typeface="+mn-lt"/>
                </a:rPr>
                <a:t>此部分内容作为文字排版占位显示 （建议使用主题字体）如需更改请在（设置形状格式）菜单下（文本选项）中调整</a:t>
              </a:r>
            </a:p>
          </p:txBody>
        </p:sp>
      </p:grpSp>
      <p:grpSp>
        <p:nvGrpSpPr>
          <p:cNvPr id="80" name="Group 4">
            <a:extLst>
              <a:ext uri="{FF2B5EF4-FFF2-40B4-BE49-F238E27FC236}">
                <a16:creationId xmlns:a16="http://schemas.microsoft.com/office/drawing/2014/main" id="{D44C7096-8836-47B5-BB4B-0F04E63343DE}"/>
              </a:ext>
            </a:extLst>
          </p:cNvPr>
          <p:cNvGrpSpPr/>
          <p:nvPr/>
        </p:nvGrpSpPr>
        <p:grpSpPr>
          <a:xfrm>
            <a:off x="3466409" y="4343054"/>
            <a:ext cx="2244938" cy="675185"/>
            <a:chOff x="8479612" y="2464939"/>
            <a:chExt cx="2806700" cy="900247"/>
          </a:xfrm>
        </p:grpSpPr>
        <p:sp>
          <p:nvSpPr>
            <p:cNvPr id="81" name="TextBox 28">
              <a:extLst>
                <a:ext uri="{FF2B5EF4-FFF2-40B4-BE49-F238E27FC236}">
                  <a16:creationId xmlns:a16="http://schemas.microsoft.com/office/drawing/2014/main" id="{12123123-F894-49D2-87FD-F059B9EF8E9E}"/>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a:solidFill>
                    <a:schemeClr val="bg1">
                      <a:lumMod val="95000"/>
                    </a:schemeClr>
                  </a:solidFill>
                  <a:cs typeface="+mn-ea"/>
                  <a:sym typeface="+mn-lt"/>
                </a:rPr>
                <a:t>标题文本预设</a:t>
              </a:r>
            </a:p>
          </p:txBody>
        </p:sp>
        <p:sp>
          <p:nvSpPr>
            <p:cNvPr id="82" name="Rectangle 29">
              <a:extLst>
                <a:ext uri="{FF2B5EF4-FFF2-40B4-BE49-F238E27FC236}">
                  <a16:creationId xmlns:a16="http://schemas.microsoft.com/office/drawing/2014/main" id="{4D6B3B92-C427-45B7-93A3-0CE267DA1E1A}"/>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a:solidFill>
                    <a:schemeClr val="bg1">
                      <a:lumMod val="95000"/>
                    </a:schemeClr>
                  </a:solidFill>
                  <a:cs typeface="+mn-ea"/>
                  <a:sym typeface="+mn-lt"/>
                </a:rPr>
                <a:t>此部分内容作为文字排版占位显示 （建议使用主题字体）如需更改请在（设置形状格式）菜单下（文本选项）中调整</a:t>
              </a:r>
            </a:p>
          </p:txBody>
        </p:sp>
      </p:grpSp>
    </p:spTree>
    <p:extLst>
      <p:ext uri="{BB962C8B-B14F-4D97-AF65-F5344CB8AC3E}">
        <p14:creationId xmlns:p14="http://schemas.microsoft.com/office/powerpoint/2010/main" val="1539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1000" fill="hold"/>
                                        <p:tgtEl>
                                          <p:spTgt spid="76"/>
                                        </p:tgtEl>
                                        <p:attrNameLst>
                                          <p:attrName>ppt_w</p:attrName>
                                        </p:attrNameLst>
                                      </p:cBhvr>
                                      <p:tavLst>
                                        <p:tav tm="0">
                                          <p:val>
                                            <p:fltVal val="0"/>
                                          </p:val>
                                        </p:tav>
                                        <p:tav tm="100000">
                                          <p:val>
                                            <p:strVal val="#ppt_w"/>
                                          </p:val>
                                        </p:tav>
                                      </p:tavLst>
                                    </p:anim>
                                    <p:anim calcmode="lin" valueType="num">
                                      <p:cBhvr>
                                        <p:cTn id="8" dur="1000" fill="hold"/>
                                        <p:tgtEl>
                                          <p:spTgt spid="76"/>
                                        </p:tgtEl>
                                        <p:attrNameLst>
                                          <p:attrName>ppt_h</p:attrName>
                                        </p:attrNameLst>
                                      </p:cBhvr>
                                      <p:tavLst>
                                        <p:tav tm="0">
                                          <p:val>
                                            <p:fltVal val="0"/>
                                          </p:val>
                                        </p:tav>
                                        <p:tav tm="100000">
                                          <p:val>
                                            <p:strVal val="#ppt_h"/>
                                          </p:val>
                                        </p:tav>
                                      </p:tavLst>
                                    </p:anim>
                                    <p:anim calcmode="lin" valueType="num">
                                      <p:cBhvr>
                                        <p:cTn id="9" dur="1000" fill="hold"/>
                                        <p:tgtEl>
                                          <p:spTgt spid="76"/>
                                        </p:tgtEl>
                                        <p:attrNameLst>
                                          <p:attrName>style.rotation</p:attrName>
                                        </p:attrNameLst>
                                      </p:cBhvr>
                                      <p:tavLst>
                                        <p:tav tm="0">
                                          <p:val>
                                            <p:fltVal val="90"/>
                                          </p:val>
                                        </p:tav>
                                        <p:tav tm="100000">
                                          <p:val>
                                            <p:fltVal val="0"/>
                                          </p:val>
                                        </p:tav>
                                      </p:tavLst>
                                    </p:anim>
                                    <p:animEffect transition="in" filter="fade">
                                      <p:cBhvr>
                                        <p:cTn id="10" dur="1000"/>
                                        <p:tgtEl>
                                          <p:spTgt spid="7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5"/>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par>
                                <p:cTn id="22" presetID="31" presetClass="entr" presetSubtype="0"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par>
                                <p:cTn id="28" presetID="31" presetClass="entr" presetSubtype="0" fill="hold" nodeType="withEffect">
                                  <p:stCondLst>
                                    <p:cond delay="5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fltVal val="0"/>
                                          </p:val>
                                        </p:tav>
                                        <p:tav tm="100000">
                                          <p:val>
                                            <p:strVal val="#ppt_w"/>
                                          </p:val>
                                        </p:tav>
                                      </p:tavLst>
                                    </p:anim>
                                    <p:anim calcmode="lin" valueType="num">
                                      <p:cBhvr>
                                        <p:cTn id="31" dur="1000" fill="hold"/>
                                        <p:tgtEl>
                                          <p:spTgt spid="11"/>
                                        </p:tgtEl>
                                        <p:attrNameLst>
                                          <p:attrName>ppt_h</p:attrName>
                                        </p:attrNameLst>
                                      </p:cBhvr>
                                      <p:tavLst>
                                        <p:tav tm="0">
                                          <p:val>
                                            <p:fltVal val="0"/>
                                          </p:val>
                                        </p:tav>
                                        <p:tav tm="100000">
                                          <p:val>
                                            <p:strVal val="#ppt_h"/>
                                          </p:val>
                                        </p:tav>
                                      </p:tavLst>
                                    </p:anim>
                                    <p:anim calcmode="lin" valueType="num">
                                      <p:cBhvr>
                                        <p:cTn id="32" dur="1000" fill="hold"/>
                                        <p:tgtEl>
                                          <p:spTgt spid="11"/>
                                        </p:tgtEl>
                                        <p:attrNameLst>
                                          <p:attrName>style.rotation</p:attrName>
                                        </p:attrNameLst>
                                      </p:cBhvr>
                                      <p:tavLst>
                                        <p:tav tm="0">
                                          <p:val>
                                            <p:fltVal val="90"/>
                                          </p:val>
                                        </p:tav>
                                        <p:tav tm="100000">
                                          <p:val>
                                            <p:fltVal val="0"/>
                                          </p:val>
                                        </p:tav>
                                      </p:tavLst>
                                    </p:anim>
                                    <p:animEffect transition="in" filter="fade">
                                      <p:cBhvr>
                                        <p:cTn id="33" dur="1000"/>
                                        <p:tgtEl>
                                          <p:spTgt spid="11"/>
                                        </p:tgtEl>
                                      </p:cBhvr>
                                    </p:animEffect>
                                  </p:childTnLst>
                                </p:cTn>
                              </p:par>
                              <p:par>
                                <p:cTn id="34" presetID="31" presetClass="entr" presetSubtype="0" fill="hold" nodeType="withEffect">
                                  <p:stCondLst>
                                    <p:cond delay="5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 calcmode="lin" valueType="num">
                                      <p:cBhvr>
                                        <p:cTn id="38" dur="1000" fill="hold"/>
                                        <p:tgtEl>
                                          <p:spTgt spid="12"/>
                                        </p:tgtEl>
                                        <p:attrNameLst>
                                          <p:attrName>style.rotation</p:attrName>
                                        </p:attrNameLst>
                                      </p:cBhvr>
                                      <p:tavLst>
                                        <p:tav tm="0">
                                          <p:val>
                                            <p:fltVal val="90"/>
                                          </p:val>
                                        </p:tav>
                                        <p:tav tm="100000">
                                          <p:val>
                                            <p:fltVal val="0"/>
                                          </p:val>
                                        </p:tav>
                                      </p:tavLst>
                                    </p:anim>
                                    <p:animEffect transition="in" filter="fade">
                                      <p:cBhvr>
                                        <p:cTn id="39" dur="1000"/>
                                        <p:tgtEl>
                                          <p:spTgt spid="12"/>
                                        </p:tgtEl>
                                      </p:cBhvr>
                                    </p:animEffect>
                                  </p:childTnLst>
                                </p:cTn>
                              </p:par>
                              <p:par>
                                <p:cTn id="40" presetID="31" presetClass="entr" presetSubtype="0" fill="hold" nodeType="withEffect">
                                  <p:stCondLst>
                                    <p:cond delay="5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style.rotation</p:attrName>
                                        </p:attrNameLst>
                                      </p:cBhvr>
                                      <p:tavLst>
                                        <p:tav tm="0">
                                          <p:val>
                                            <p:fltVal val="90"/>
                                          </p:val>
                                        </p:tav>
                                        <p:tav tm="100000">
                                          <p:val>
                                            <p:fltVal val="0"/>
                                          </p:val>
                                        </p:tav>
                                      </p:tavLst>
                                    </p:anim>
                                    <p:animEffect transition="in" filter="fade">
                                      <p:cBhvr>
                                        <p:cTn id="45" dur="1000"/>
                                        <p:tgtEl>
                                          <p:spTgt spid="13"/>
                                        </p:tgtEl>
                                      </p:cBhvr>
                                    </p:animEffect>
                                  </p:childTnLst>
                                </p:cTn>
                              </p:par>
                              <p:par>
                                <p:cTn id="46" presetID="31" presetClass="entr" presetSubtype="0" fill="hold" nodeType="withEffect">
                                  <p:stCondLst>
                                    <p:cond delay="500"/>
                                  </p:stCondLst>
                                  <p:childTnLst>
                                    <p:set>
                                      <p:cBhvr>
                                        <p:cTn id="47" dur="1" fill="hold">
                                          <p:stCondLst>
                                            <p:cond delay="0"/>
                                          </p:stCondLst>
                                        </p:cTn>
                                        <p:tgtEl>
                                          <p:spTgt spid="14"/>
                                        </p:tgtEl>
                                        <p:attrNameLst>
                                          <p:attrName>style.visibility</p:attrName>
                                        </p:attrNameLst>
                                      </p:cBhvr>
                                      <p:to>
                                        <p:strVal val="visible"/>
                                      </p:to>
                                    </p:set>
                                    <p:anim calcmode="lin" valueType="num">
                                      <p:cBhvr>
                                        <p:cTn id="48" dur="1000" fill="hold"/>
                                        <p:tgtEl>
                                          <p:spTgt spid="14"/>
                                        </p:tgtEl>
                                        <p:attrNameLst>
                                          <p:attrName>ppt_w</p:attrName>
                                        </p:attrNameLst>
                                      </p:cBhvr>
                                      <p:tavLst>
                                        <p:tav tm="0">
                                          <p:val>
                                            <p:fltVal val="0"/>
                                          </p:val>
                                        </p:tav>
                                        <p:tav tm="100000">
                                          <p:val>
                                            <p:strVal val="#ppt_w"/>
                                          </p:val>
                                        </p:tav>
                                      </p:tavLst>
                                    </p:anim>
                                    <p:anim calcmode="lin" valueType="num">
                                      <p:cBhvr>
                                        <p:cTn id="49" dur="1000" fill="hold"/>
                                        <p:tgtEl>
                                          <p:spTgt spid="14"/>
                                        </p:tgtEl>
                                        <p:attrNameLst>
                                          <p:attrName>ppt_h</p:attrName>
                                        </p:attrNameLst>
                                      </p:cBhvr>
                                      <p:tavLst>
                                        <p:tav tm="0">
                                          <p:val>
                                            <p:fltVal val="0"/>
                                          </p:val>
                                        </p:tav>
                                        <p:tav tm="100000">
                                          <p:val>
                                            <p:strVal val="#ppt_h"/>
                                          </p:val>
                                        </p:tav>
                                      </p:tavLst>
                                    </p:anim>
                                    <p:anim calcmode="lin" valueType="num">
                                      <p:cBhvr>
                                        <p:cTn id="50" dur="1000" fill="hold"/>
                                        <p:tgtEl>
                                          <p:spTgt spid="14"/>
                                        </p:tgtEl>
                                        <p:attrNameLst>
                                          <p:attrName>style.rotation</p:attrName>
                                        </p:attrNameLst>
                                      </p:cBhvr>
                                      <p:tavLst>
                                        <p:tav tm="0">
                                          <p:val>
                                            <p:fltVal val="90"/>
                                          </p:val>
                                        </p:tav>
                                        <p:tav tm="100000">
                                          <p:val>
                                            <p:fltVal val="0"/>
                                          </p:val>
                                        </p:tav>
                                      </p:tavLst>
                                    </p:anim>
                                    <p:animEffect transition="in" filter="fade">
                                      <p:cBhvr>
                                        <p:cTn id="51" dur="1000"/>
                                        <p:tgtEl>
                                          <p:spTgt spid="14"/>
                                        </p:tgtEl>
                                      </p:cBhvr>
                                    </p:animEffect>
                                  </p:childTnLst>
                                </p:cTn>
                              </p:par>
                              <p:par>
                                <p:cTn id="52" presetID="31" presetClass="entr" presetSubtype="0" fill="hold" nodeType="withEffect">
                                  <p:stCondLst>
                                    <p:cond delay="500"/>
                                  </p:stCondLst>
                                  <p:childTnLst>
                                    <p:set>
                                      <p:cBhvr>
                                        <p:cTn id="53" dur="1" fill="hold">
                                          <p:stCondLst>
                                            <p:cond delay="0"/>
                                          </p:stCondLst>
                                        </p:cTn>
                                        <p:tgtEl>
                                          <p:spTgt spid="15"/>
                                        </p:tgtEl>
                                        <p:attrNameLst>
                                          <p:attrName>style.visibility</p:attrName>
                                        </p:attrNameLst>
                                      </p:cBhvr>
                                      <p:to>
                                        <p:strVal val="visible"/>
                                      </p:to>
                                    </p:set>
                                    <p:anim calcmode="lin" valueType="num">
                                      <p:cBhvr>
                                        <p:cTn id="54" dur="1000" fill="hold"/>
                                        <p:tgtEl>
                                          <p:spTgt spid="15"/>
                                        </p:tgtEl>
                                        <p:attrNameLst>
                                          <p:attrName>ppt_w</p:attrName>
                                        </p:attrNameLst>
                                      </p:cBhvr>
                                      <p:tavLst>
                                        <p:tav tm="0">
                                          <p:val>
                                            <p:fltVal val="0"/>
                                          </p:val>
                                        </p:tav>
                                        <p:tav tm="100000">
                                          <p:val>
                                            <p:strVal val="#ppt_w"/>
                                          </p:val>
                                        </p:tav>
                                      </p:tavLst>
                                    </p:anim>
                                    <p:anim calcmode="lin" valueType="num">
                                      <p:cBhvr>
                                        <p:cTn id="55" dur="1000" fill="hold"/>
                                        <p:tgtEl>
                                          <p:spTgt spid="15"/>
                                        </p:tgtEl>
                                        <p:attrNameLst>
                                          <p:attrName>ppt_h</p:attrName>
                                        </p:attrNameLst>
                                      </p:cBhvr>
                                      <p:tavLst>
                                        <p:tav tm="0">
                                          <p:val>
                                            <p:fltVal val="0"/>
                                          </p:val>
                                        </p:tav>
                                        <p:tav tm="100000">
                                          <p:val>
                                            <p:strVal val="#ppt_h"/>
                                          </p:val>
                                        </p:tav>
                                      </p:tavLst>
                                    </p:anim>
                                    <p:anim calcmode="lin" valueType="num">
                                      <p:cBhvr>
                                        <p:cTn id="56" dur="1000" fill="hold"/>
                                        <p:tgtEl>
                                          <p:spTgt spid="15"/>
                                        </p:tgtEl>
                                        <p:attrNameLst>
                                          <p:attrName>style.rotation</p:attrName>
                                        </p:attrNameLst>
                                      </p:cBhvr>
                                      <p:tavLst>
                                        <p:tav tm="0">
                                          <p:val>
                                            <p:fltVal val="90"/>
                                          </p:val>
                                        </p:tav>
                                        <p:tav tm="100000">
                                          <p:val>
                                            <p:fltVal val="0"/>
                                          </p:val>
                                        </p:tav>
                                      </p:tavLst>
                                    </p:anim>
                                    <p:animEffect transition="in" filter="fade">
                                      <p:cBhvr>
                                        <p:cTn id="57" dur="1000"/>
                                        <p:tgtEl>
                                          <p:spTgt spid="15"/>
                                        </p:tgtEl>
                                      </p:cBhvr>
                                    </p:animEffect>
                                  </p:childTnLst>
                                </p:cTn>
                              </p:par>
                              <p:par>
                                <p:cTn id="58" presetID="31" presetClass="entr" presetSubtype="0" fill="hold" nodeType="withEffect">
                                  <p:stCondLst>
                                    <p:cond delay="50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nodeType="withEffect">
                                  <p:stCondLst>
                                    <p:cond delay="500"/>
                                  </p:st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nodeType="withEffect">
                                  <p:stCondLst>
                                    <p:cond delay="50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nodeType="withEffect">
                                  <p:stCondLst>
                                    <p:cond delay="50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nodeType="withEffect">
                                  <p:stCondLst>
                                    <p:cond delay="50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nodeType="withEffect">
                                  <p:stCondLst>
                                    <p:cond delay="500"/>
                                  </p:st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nodeType="withEffect">
                                  <p:stCondLst>
                                    <p:cond delay="50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4"/>
                                        </p:tgtEl>
                                        <p:attrNameLst>
                                          <p:attrName>style.visibility</p:attrName>
                                        </p:attrNameLst>
                                      </p:cBhvr>
                                      <p:to>
                                        <p:strVal val="visible"/>
                                      </p:to>
                                    </p:set>
                                    <p:anim calcmode="lin" valueType="num">
                                      <p:cBhvr>
                                        <p:cTn id="108" dur="1000" fill="hold"/>
                                        <p:tgtEl>
                                          <p:spTgt spid="24"/>
                                        </p:tgtEl>
                                        <p:attrNameLst>
                                          <p:attrName>ppt_w</p:attrName>
                                        </p:attrNameLst>
                                      </p:cBhvr>
                                      <p:tavLst>
                                        <p:tav tm="0">
                                          <p:val>
                                            <p:fltVal val="0"/>
                                          </p:val>
                                        </p:tav>
                                        <p:tav tm="100000">
                                          <p:val>
                                            <p:strVal val="#ppt_w"/>
                                          </p:val>
                                        </p:tav>
                                      </p:tavLst>
                                    </p:anim>
                                    <p:anim calcmode="lin" valueType="num">
                                      <p:cBhvr>
                                        <p:cTn id="109" dur="1000" fill="hold"/>
                                        <p:tgtEl>
                                          <p:spTgt spid="24"/>
                                        </p:tgtEl>
                                        <p:attrNameLst>
                                          <p:attrName>ppt_h</p:attrName>
                                        </p:attrNameLst>
                                      </p:cBhvr>
                                      <p:tavLst>
                                        <p:tav tm="0">
                                          <p:val>
                                            <p:fltVal val="0"/>
                                          </p:val>
                                        </p:tav>
                                        <p:tav tm="100000">
                                          <p:val>
                                            <p:strVal val="#ppt_h"/>
                                          </p:val>
                                        </p:tav>
                                      </p:tavLst>
                                    </p:anim>
                                    <p:anim calcmode="lin" valueType="num">
                                      <p:cBhvr>
                                        <p:cTn id="110" dur="1000" fill="hold"/>
                                        <p:tgtEl>
                                          <p:spTgt spid="24"/>
                                        </p:tgtEl>
                                        <p:attrNameLst>
                                          <p:attrName>style.rotation</p:attrName>
                                        </p:attrNameLst>
                                      </p:cBhvr>
                                      <p:tavLst>
                                        <p:tav tm="0">
                                          <p:val>
                                            <p:fltVal val="90"/>
                                          </p:val>
                                        </p:tav>
                                        <p:tav tm="100000">
                                          <p:val>
                                            <p:fltVal val="0"/>
                                          </p:val>
                                        </p:tav>
                                      </p:tavLst>
                                    </p:anim>
                                    <p:animEffect transition="in" filter="fade">
                                      <p:cBhvr>
                                        <p:cTn id="111" dur="1000"/>
                                        <p:tgtEl>
                                          <p:spTgt spid="24"/>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5"/>
                                        </p:tgtEl>
                                        <p:attrNameLst>
                                          <p:attrName>style.visibility</p:attrName>
                                        </p:attrNameLst>
                                      </p:cBhvr>
                                      <p:to>
                                        <p:strVal val="visible"/>
                                      </p:to>
                                    </p:set>
                                    <p:anim calcmode="lin" valueType="num">
                                      <p:cBhvr>
                                        <p:cTn id="114" dur="1000" fill="hold"/>
                                        <p:tgtEl>
                                          <p:spTgt spid="25"/>
                                        </p:tgtEl>
                                        <p:attrNameLst>
                                          <p:attrName>ppt_w</p:attrName>
                                        </p:attrNameLst>
                                      </p:cBhvr>
                                      <p:tavLst>
                                        <p:tav tm="0">
                                          <p:val>
                                            <p:fltVal val="0"/>
                                          </p:val>
                                        </p:tav>
                                        <p:tav tm="100000">
                                          <p:val>
                                            <p:strVal val="#ppt_w"/>
                                          </p:val>
                                        </p:tav>
                                      </p:tavLst>
                                    </p:anim>
                                    <p:anim calcmode="lin" valueType="num">
                                      <p:cBhvr>
                                        <p:cTn id="115" dur="1000" fill="hold"/>
                                        <p:tgtEl>
                                          <p:spTgt spid="25"/>
                                        </p:tgtEl>
                                        <p:attrNameLst>
                                          <p:attrName>ppt_h</p:attrName>
                                        </p:attrNameLst>
                                      </p:cBhvr>
                                      <p:tavLst>
                                        <p:tav tm="0">
                                          <p:val>
                                            <p:fltVal val="0"/>
                                          </p:val>
                                        </p:tav>
                                        <p:tav tm="100000">
                                          <p:val>
                                            <p:strVal val="#ppt_h"/>
                                          </p:val>
                                        </p:tav>
                                      </p:tavLst>
                                    </p:anim>
                                    <p:anim calcmode="lin" valueType="num">
                                      <p:cBhvr>
                                        <p:cTn id="116" dur="1000" fill="hold"/>
                                        <p:tgtEl>
                                          <p:spTgt spid="25"/>
                                        </p:tgtEl>
                                        <p:attrNameLst>
                                          <p:attrName>style.rotation</p:attrName>
                                        </p:attrNameLst>
                                      </p:cBhvr>
                                      <p:tavLst>
                                        <p:tav tm="0">
                                          <p:val>
                                            <p:fltVal val="90"/>
                                          </p:val>
                                        </p:tav>
                                        <p:tav tm="100000">
                                          <p:val>
                                            <p:fltVal val="0"/>
                                          </p:val>
                                        </p:tav>
                                      </p:tavLst>
                                    </p:anim>
                                    <p:animEffect transition="in" filter="fade">
                                      <p:cBhvr>
                                        <p:cTn id="117" dur="1000"/>
                                        <p:tgtEl>
                                          <p:spTgt spid="25"/>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6"/>
                                        </p:tgtEl>
                                        <p:attrNameLst>
                                          <p:attrName>style.visibility</p:attrName>
                                        </p:attrNameLst>
                                      </p:cBhvr>
                                      <p:to>
                                        <p:strVal val="visible"/>
                                      </p:to>
                                    </p:set>
                                    <p:anim calcmode="lin" valueType="num">
                                      <p:cBhvr>
                                        <p:cTn id="120" dur="1000" fill="hold"/>
                                        <p:tgtEl>
                                          <p:spTgt spid="26"/>
                                        </p:tgtEl>
                                        <p:attrNameLst>
                                          <p:attrName>ppt_w</p:attrName>
                                        </p:attrNameLst>
                                      </p:cBhvr>
                                      <p:tavLst>
                                        <p:tav tm="0">
                                          <p:val>
                                            <p:fltVal val="0"/>
                                          </p:val>
                                        </p:tav>
                                        <p:tav tm="100000">
                                          <p:val>
                                            <p:strVal val="#ppt_w"/>
                                          </p:val>
                                        </p:tav>
                                      </p:tavLst>
                                    </p:anim>
                                    <p:anim calcmode="lin" valueType="num">
                                      <p:cBhvr>
                                        <p:cTn id="121" dur="1000" fill="hold"/>
                                        <p:tgtEl>
                                          <p:spTgt spid="26"/>
                                        </p:tgtEl>
                                        <p:attrNameLst>
                                          <p:attrName>ppt_h</p:attrName>
                                        </p:attrNameLst>
                                      </p:cBhvr>
                                      <p:tavLst>
                                        <p:tav tm="0">
                                          <p:val>
                                            <p:fltVal val="0"/>
                                          </p:val>
                                        </p:tav>
                                        <p:tav tm="100000">
                                          <p:val>
                                            <p:strVal val="#ppt_h"/>
                                          </p:val>
                                        </p:tav>
                                      </p:tavLst>
                                    </p:anim>
                                    <p:anim calcmode="lin" valueType="num">
                                      <p:cBhvr>
                                        <p:cTn id="122" dur="1000" fill="hold"/>
                                        <p:tgtEl>
                                          <p:spTgt spid="26"/>
                                        </p:tgtEl>
                                        <p:attrNameLst>
                                          <p:attrName>style.rotation</p:attrName>
                                        </p:attrNameLst>
                                      </p:cBhvr>
                                      <p:tavLst>
                                        <p:tav tm="0">
                                          <p:val>
                                            <p:fltVal val="90"/>
                                          </p:val>
                                        </p:tav>
                                        <p:tav tm="100000">
                                          <p:val>
                                            <p:fltVal val="0"/>
                                          </p:val>
                                        </p:tav>
                                      </p:tavLst>
                                    </p:anim>
                                    <p:animEffect transition="in" filter="fade">
                                      <p:cBhvr>
                                        <p:cTn id="123" dur="1000"/>
                                        <p:tgtEl>
                                          <p:spTgt spid="26"/>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7"/>
                                        </p:tgtEl>
                                        <p:attrNameLst>
                                          <p:attrName>style.visibility</p:attrName>
                                        </p:attrNameLst>
                                      </p:cBhvr>
                                      <p:to>
                                        <p:strVal val="visible"/>
                                      </p:to>
                                    </p:set>
                                    <p:anim calcmode="lin" valueType="num">
                                      <p:cBhvr>
                                        <p:cTn id="126" dur="1000" fill="hold"/>
                                        <p:tgtEl>
                                          <p:spTgt spid="27"/>
                                        </p:tgtEl>
                                        <p:attrNameLst>
                                          <p:attrName>ppt_w</p:attrName>
                                        </p:attrNameLst>
                                      </p:cBhvr>
                                      <p:tavLst>
                                        <p:tav tm="0">
                                          <p:val>
                                            <p:fltVal val="0"/>
                                          </p:val>
                                        </p:tav>
                                        <p:tav tm="100000">
                                          <p:val>
                                            <p:strVal val="#ppt_w"/>
                                          </p:val>
                                        </p:tav>
                                      </p:tavLst>
                                    </p:anim>
                                    <p:anim calcmode="lin" valueType="num">
                                      <p:cBhvr>
                                        <p:cTn id="127" dur="1000" fill="hold"/>
                                        <p:tgtEl>
                                          <p:spTgt spid="27"/>
                                        </p:tgtEl>
                                        <p:attrNameLst>
                                          <p:attrName>ppt_h</p:attrName>
                                        </p:attrNameLst>
                                      </p:cBhvr>
                                      <p:tavLst>
                                        <p:tav tm="0">
                                          <p:val>
                                            <p:fltVal val="0"/>
                                          </p:val>
                                        </p:tav>
                                        <p:tav tm="100000">
                                          <p:val>
                                            <p:strVal val="#ppt_h"/>
                                          </p:val>
                                        </p:tav>
                                      </p:tavLst>
                                    </p:anim>
                                    <p:anim calcmode="lin" valueType="num">
                                      <p:cBhvr>
                                        <p:cTn id="128" dur="1000" fill="hold"/>
                                        <p:tgtEl>
                                          <p:spTgt spid="27"/>
                                        </p:tgtEl>
                                        <p:attrNameLst>
                                          <p:attrName>style.rotation</p:attrName>
                                        </p:attrNameLst>
                                      </p:cBhvr>
                                      <p:tavLst>
                                        <p:tav tm="0">
                                          <p:val>
                                            <p:fltVal val="90"/>
                                          </p:val>
                                        </p:tav>
                                        <p:tav tm="100000">
                                          <p:val>
                                            <p:fltVal val="0"/>
                                          </p:val>
                                        </p:tav>
                                      </p:tavLst>
                                    </p:anim>
                                    <p:animEffect transition="in" filter="fade">
                                      <p:cBhvr>
                                        <p:cTn id="129" dur="1000"/>
                                        <p:tgtEl>
                                          <p:spTgt spid="27"/>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1000" fill="hold"/>
                                        <p:tgtEl>
                                          <p:spTgt spid="28"/>
                                        </p:tgtEl>
                                        <p:attrNameLst>
                                          <p:attrName>ppt_w</p:attrName>
                                        </p:attrNameLst>
                                      </p:cBhvr>
                                      <p:tavLst>
                                        <p:tav tm="0">
                                          <p:val>
                                            <p:fltVal val="0"/>
                                          </p:val>
                                        </p:tav>
                                        <p:tav tm="100000">
                                          <p:val>
                                            <p:strVal val="#ppt_w"/>
                                          </p:val>
                                        </p:tav>
                                      </p:tavLst>
                                    </p:anim>
                                    <p:anim calcmode="lin" valueType="num">
                                      <p:cBhvr>
                                        <p:cTn id="133" dur="1000" fill="hold"/>
                                        <p:tgtEl>
                                          <p:spTgt spid="28"/>
                                        </p:tgtEl>
                                        <p:attrNameLst>
                                          <p:attrName>ppt_h</p:attrName>
                                        </p:attrNameLst>
                                      </p:cBhvr>
                                      <p:tavLst>
                                        <p:tav tm="0">
                                          <p:val>
                                            <p:fltVal val="0"/>
                                          </p:val>
                                        </p:tav>
                                        <p:tav tm="100000">
                                          <p:val>
                                            <p:strVal val="#ppt_h"/>
                                          </p:val>
                                        </p:tav>
                                      </p:tavLst>
                                    </p:anim>
                                    <p:anim calcmode="lin" valueType="num">
                                      <p:cBhvr>
                                        <p:cTn id="134" dur="1000" fill="hold"/>
                                        <p:tgtEl>
                                          <p:spTgt spid="28"/>
                                        </p:tgtEl>
                                        <p:attrNameLst>
                                          <p:attrName>style.rotation</p:attrName>
                                        </p:attrNameLst>
                                      </p:cBhvr>
                                      <p:tavLst>
                                        <p:tav tm="0">
                                          <p:val>
                                            <p:fltVal val="90"/>
                                          </p:val>
                                        </p:tav>
                                        <p:tav tm="100000">
                                          <p:val>
                                            <p:fltVal val="0"/>
                                          </p:val>
                                        </p:tav>
                                      </p:tavLst>
                                    </p:anim>
                                    <p:animEffect transition="in" filter="fade">
                                      <p:cBhvr>
                                        <p:cTn id="135" dur="1000"/>
                                        <p:tgtEl>
                                          <p:spTgt spid="28"/>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9"/>
                                        </p:tgtEl>
                                        <p:attrNameLst>
                                          <p:attrName>style.visibility</p:attrName>
                                        </p:attrNameLst>
                                      </p:cBhvr>
                                      <p:to>
                                        <p:strVal val="visible"/>
                                      </p:to>
                                    </p:set>
                                    <p:anim calcmode="lin" valueType="num">
                                      <p:cBhvr>
                                        <p:cTn id="138" dur="1000" fill="hold"/>
                                        <p:tgtEl>
                                          <p:spTgt spid="29"/>
                                        </p:tgtEl>
                                        <p:attrNameLst>
                                          <p:attrName>ppt_w</p:attrName>
                                        </p:attrNameLst>
                                      </p:cBhvr>
                                      <p:tavLst>
                                        <p:tav tm="0">
                                          <p:val>
                                            <p:fltVal val="0"/>
                                          </p:val>
                                        </p:tav>
                                        <p:tav tm="100000">
                                          <p:val>
                                            <p:strVal val="#ppt_w"/>
                                          </p:val>
                                        </p:tav>
                                      </p:tavLst>
                                    </p:anim>
                                    <p:anim calcmode="lin" valueType="num">
                                      <p:cBhvr>
                                        <p:cTn id="139" dur="1000" fill="hold"/>
                                        <p:tgtEl>
                                          <p:spTgt spid="29"/>
                                        </p:tgtEl>
                                        <p:attrNameLst>
                                          <p:attrName>ppt_h</p:attrName>
                                        </p:attrNameLst>
                                      </p:cBhvr>
                                      <p:tavLst>
                                        <p:tav tm="0">
                                          <p:val>
                                            <p:fltVal val="0"/>
                                          </p:val>
                                        </p:tav>
                                        <p:tav tm="100000">
                                          <p:val>
                                            <p:strVal val="#ppt_h"/>
                                          </p:val>
                                        </p:tav>
                                      </p:tavLst>
                                    </p:anim>
                                    <p:anim calcmode="lin" valueType="num">
                                      <p:cBhvr>
                                        <p:cTn id="140" dur="1000" fill="hold"/>
                                        <p:tgtEl>
                                          <p:spTgt spid="29"/>
                                        </p:tgtEl>
                                        <p:attrNameLst>
                                          <p:attrName>style.rotation</p:attrName>
                                        </p:attrNameLst>
                                      </p:cBhvr>
                                      <p:tavLst>
                                        <p:tav tm="0">
                                          <p:val>
                                            <p:fltVal val="90"/>
                                          </p:val>
                                        </p:tav>
                                        <p:tav tm="100000">
                                          <p:val>
                                            <p:fltVal val="0"/>
                                          </p:val>
                                        </p:tav>
                                      </p:tavLst>
                                    </p:anim>
                                    <p:animEffect transition="in" filter="fade">
                                      <p:cBhvr>
                                        <p:cTn id="141" dur="1000"/>
                                        <p:tgtEl>
                                          <p:spTgt spid="29"/>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0"/>
                                        </p:tgtEl>
                                        <p:attrNameLst>
                                          <p:attrName>style.visibility</p:attrName>
                                        </p:attrNameLst>
                                      </p:cBhvr>
                                      <p:to>
                                        <p:strVal val="visible"/>
                                      </p:to>
                                    </p:set>
                                    <p:anim calcmode="lin" valueType="num">
                                      <p:cBhvr>
                                        <p:cTn id="144" dur="1000" fill="hold"/>
                                        <p:tgtEl>
                                          <p:spTgt spid="30"/>
                                        </p:tgtEl>
                                        <p:attrNameLst>
                                          <p:attrName>ppt_w</p:attrName>
                                        </p:attrNameLst>
                                      </p:cBhvr>
                                      <p:tavLst>
                                        <p:tav tm="0">
                                          <p:val>
                                            <p:fltVal val="0"/>
                                          </p:val>
                                        </p:tav>
                                        <p:tav tm="100000">
                                          <p:val>
                                            <p:strVal val="#ppt_w"/>
                                          </p:val>
                                        </p:tav>
                                      </p:tavLst>
                                    </p:anim>
                                    <p:anim calcmode="lin" valueType="num">
                                      <p:cBhvr>
                                        <p:cTn id="145" dur="1000" fill="hold"/>
                                        <p:tgtEl>
                                          <p:spTgt spid="30"/>
                                        </p:tgtEl>
                                        <p:attrNameLst>
                                          <p:attrName>ppt_h</p:attrName>
                                        </p:attrNameLst>
                                      </p:cBhvr>
                                      <p:tavLst>
                                        <p:tav tm="0">
                                          <p:val>
                                            <p:fltVal val="0"/>
                                          </p:val>
                                        </p:tav>
                                        <p:tav tm="100000">
                                          <p:val>
                                            <p:strVal val="#ppt_h"/>
                                          </p:val>
                                        </p:tav>
                                      </p:tavLst>
                                    </p:anim>
                                    <p:anim calcmode="lin" valueType="num">
                                      <p:cBhvr>
                                        <p:cTn id="146" dur="1000" fill="hold"/>
                                        <p:tgtEl>
                                          <p:spTgt spid="30"/>
                                        </p:tgtEl>
                                        <p:attrNameLst>
                                          <p:attrName>style.rotation</p:attrName>
                                        </p:attrNameLst>
                                      </p:cBhvr>
                                      <p:tavLst>
                                        <p:tav tm="0">
                                          <p:val>
                                            <p:fltVal val="90"/>
                                          </p:val>
                                        </p:tav>
                                        <p:tav tm="100000">
                                          <p:val>
                                            <p:fltVal val="0"/>
                                          </p:val>
                                        </p:tav>
                                      </p:tavLst>
                                    </p:anim>
                                    <p:animEffect transition="in" filter="fade">
                                      <p:cBhvr>
                                        <p:cTn id="147" dur="1000"/>
                                        <p:tgtEl>
                                          <p:spTgt spid="30"/>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1"/>
                                        </p:tgtEl>
                                        <p:attrNameLst>
                                          <p:attrName>style.visibility</p:attrName>
                                        </p:attrNameLst>
                                      </p:cBhvr>
                                      <p:to>
                                        <p:strVal val="visible"/>
                                      </p:to>
                                    </p:set>
                                    <p:anim calcmode="lin" valueType="num">
                                      <p:cBhvr>
                                        <p:cTn id="150" dur="1000" fill="hold"/>
                                        <p:tgtEl>
                                          <p:spTgt spid="31"/>
                                        </p:tgtEl>
                                        <p:attrNameLst>
                                          <p:attrName>ppt_w</p:attrName>
                                        </p:attrNameLst>
                                      </p:cBhvr>
                                      <p:tavLst>
                                        <p:tav tm="0">
                                          <p:val>
                                            <p:fltVal val="0"/>
                                          </p:val>
                                        </p:tav>
                                        <p:tav tm="100000">
                                          <p:val>
                                            <p:strVal val="#ppt_w"/>
                                          </p:val>
                                        </p:tav>
                                      </p:tavLst>
                                    </p:anim>
                                    <p:anim calcmode="lin" valueType="num">
                                      <p:cBhvr>
                                        <p:cTn id="151" dur="1000" fill="hold"/>
                                        <p:tgtEl>
                                          <p:spTgt spid="31"/>
                                        </p:tgtEl>
                                        <p:attrNameLst>
                                          <p:attrName>ppt_h</p:attrName>
                                        </p:attrNameLst>
                                      </p:cBhvr>
                                      <p:tavLst>
                                        <p:tav tm="0">
                                          <p:val>
                                            <p:fltVal val="0"/>
                                          </p:val>
                                        </p:tav>
                                        <p:tav tm="100000">
                                          <p:val>
                                            <p:strVal val="#ppt_h"/>
                                          </p:val>
                                        </p:tav>
                                      </p:tavLst>
                                    </p:anim>
                                    <p:anim calcmode="lin" valueType="num">
                                      <p:cBhvr>
                                        <p:cTn id="152" dur="1000" fill="hold"/>
                                        <p:tgtEl>
                                          <p:spTgt spid="31"/>
                                        </p:tgtEl>
                                        <p:attrNameLst>
                                          <p:attrName>style.rotation</p:attrName>
                                        </p:attrNameLst>
                                      </p:cBhvr>
                                      <p:tavLst>
                                        <p:tav tm="0">
                                          <p:val>
                                            <p:fltVal val="90"/>
                                          </p:val>
                                        </p:tav>
                                        <p:tav tm="100000">
                                          <p:val>
                                            <p:fltVal val="0"/>
                                          </p:val>
                                        </p:tav>
                                      </p:tavLst>
                                    </p:anim>
                                    <p:animEffect transition="in" filter="fade">
                                      <p:cBhvr>
                                        <p:cTn id="153" dur="1000"/>
                                        <p:tgtEl>
                                          <p:spTgt spid="31"/>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32"/>
                                        </p:tgtEl>
                                        <p:attrNameLst>
                                          <p:attrName>style.visibility</p:attrName>
                                        </p:attrNameLst>
                                      </p:cBhvr>
                                      <p:to>
                                        <p:strVal val="visible"/>
                                      </p:to>
                                    </p:set>
                                    <p:anim calcmode="lin" valueType="num">
                                      <p:cBhvr>
                                        <p:cTn id="156" dur="1000" fill="hold"/>
                                        <p:tgtEl>
                                          <p:spTgt spid="32"/>
                                        </p:tgtEl>
                                        <p:attrNameLst>
                                          <p:attrName>ppt_w</p:attrName>
                                        </p:attrNameLst>
                                      </p:cBhvr>
                                      <p:tavLst>
                                        <p:tav tm="0">
                                          <p:val>
                                            <p:fltVal val="0"/>
                                          </p:val>
                                        </p:tav>
                                        <p:tav tm="100000">
                                          <p:val>
                                            <p:strVal val="#ppt_w"/>
                                          </p:val>
                                        </p:tav>
                                      </p:tavLst>
                                    </p:anim>
                                    <p:anim calcmode="lin" valueType="num">
                                      <p:cBhvr>
                                        <p:cTn id="157" dur="1000" fill="hold"/>
                                        <p:tgtEl>
                                          <p:spTgt spid="32"/>
                                        </p:tgtEl>
                                        <p:attrNameLst>
                                          <p:attrName>ppt_h</p:attrName>
                                        </p:attrNameLst>
                                      </p:cBhvr>
                                      <p:tavLst>
                                        <p:tav tm="0">
                                          <p:val>
                                            <p:fltVal val="0"/>
                                          </p:val>
                                        </p:tav>
                                        <p:tav tm="100000">
                                          <p:val>
                                            <p:strVal val="#ppt_h"/>
                                          </p:val>
                                        </p:tav>
                                      </p:tavLst>
                                    </p:anim>
                                    <p:anim calcmode="lin" valueType="num">
                                      <p:cBhvr>
                                        <p:cTn id="158" dur="1000" fill="hold"/>
                                        <p:tgtEl>
                                          <p:spTgt spid="32"/>
                                        </p:tgtEl>
                                        <p:attrNameLst>
                                          <p:attrName>style.rotation</p:attrName>
                                        </p:attrNameLst>
                                      </p:cBhvr>
                                      <p:tavLst>
                                        <p:tav tm="0">
                                          <p:val>
                                            <p:fltVal val="90"/>
                                          </p:val>
                                        </p:tav>
                                        <p:tav tm="100000">
                                          <p:val>
                                            <p:fltVal val="0"/>
                                          </p:val>
                                        </p:tav>
                                      </p:tavLst>
                                    </p:anim>
                                    <p:animEffect transition="in" filter="fade">
                                      <p:cBhvr>
                                        <p:cTn id="159" dur="1000"/>
                                        <p:tgtEl>
                                          <p:spTgt spid="3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33"/>
                                        </p:tgtEl>
                                        <p:attrNameLst>
                                          <p:attrName>style.visibility</p:attrName>
                                        </p:attrNameLst>
                                      </p:cBhvr>
                                      <p:to>
                                        <p:strVal val="visible"/>
                                      </p:to>
                                    </p:set>
                                    <p:anim calcmode="lin" valueType="num">
                                      <p:cBhvr>
                                        <p:cTn id="162" dur="1000" fill="hold"/>
                                        <p:tgtEl>
                                          <p:spTgt spid="33"/>
                                        </p:tgtEl>
                                        <p:attrNameLst>
                                          <p:attrName>ppt_w</p:attrName>
                                        </p:attrNameLst>
                                      </p:cBhvr>
                                      <p:tavLst>
                                        <p:tav tm="0">
                                          <p:val>
                                            <p:fltVal val="0"/>
                                          </p:val>
                                        </p:tav>
                                        <p:tav tm="100000">
                                          <p:val>
                                            <p:strVal val="#ppt_w"/>
                                          </p:val>
                                        </p:tav>
                                      </p:tavLst>
                                    </p:anim>
                                    <p:anim calcmode="lin" valueType="num">
                                      <p:cBhvr>
                                        <p:cTn id="163" dur="1000" fill="hold"/>
                                        <p:tgtEl>
                                          <p:spTgt spid="33"/>
                                        </p:tgtEl>
                                        <p:attrNameLst>
                                          <p:attrName>ppt_h</p:attrName>
                                        </p:attrNameLst>
                                      </p:cBhvr>
                                      <p:tavLst>
                                        <p:tav tm="0">
                                          <p:val>
                                            <p:fltVal val="0"/>
                                          </p:val>
                                        </p:tav>
                                        <p:tav tm="100000">
                                          <p:val>
                                            <p:strVal val="#ppt_h"/>
                                          </p:val>
                                        </p:tav>
                                      </p:tavLst>
                                    </p:anim>
                                    <p:anim calcmode="lin" valueType="num">
                                      <p:cBhvr>
                                        <p:cTn id="164" dur="1000" fill="hold"/>
                                        <p:tgtEl>
                                          <p:spTgt spid="33"/>
                                        </p:tgtEl>
                                        <p:attrNameLst>
                                          <p:attrName>style.rotation</p:attrName>
                                        </p:attrNameLst>
                                      </p:cBhvr>
                                      <p:tavLst>
                                        <p:tav tm="0">
                                          <p:val>
                                            <p:fltVal val="90"/>
                                          </p:val>
                                        </p:tav>
                                        <p:tav tm="100000">
                                          <p:val>
                                            <p:fltVal val="0"/>
                                          </p:val>
                                        </p:tav>
                                      </p:tavLst>
                                    </p:anim>
                                    <p:animEffect transition="in" filter="fade">
                                      <p:cBhvr>
                                        <p:cTn id="165" dur="1000"/>
                                        <p:tgtEl>
                                          <p:spTgt spid="3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34"/>
                                        </p:tgtEl>
                                        <p:attrNameLst>
                                          <p:attrName>style.visibility</p:attrName>
                                        </p:attrNameLst>
                                      </p:cBhvr>
                                      <p:to>
                                        <p:strVal val="visible"/>
                                      </p:to>
                                    </p:set>
                                    <p:anim calcmode="lin" valueType="num">
                                      <p:cBhvr>
                                        <p:cTn id="168" dur="1000" fill="hold"/>
                                        <p:tgtEl>
                                          <p:spTgt spid="34"/>
                                        </p:tgtEl>
                                        <p:attrNameLst>
                                          <p:attrName>ppt_w</p:attrName>
                                        </p:attrNameLst>
                                      </p:cBhvr>
                                      <p:tavLst>
                                        <p:tav tm="0">
                                          <p:val>
                                            <p:fltVal val="0"/>
                                          </p:val>
                                        </p:tav>
                                        <p:tav tm="100000">
                                          <p:val>
                                            <p:strVal val="#ppt_w"/>
                                          </p:val>
                                        </p:tav>
                                      </p:tavLst>
                                    </p:anim>
                                    <p:anim calcmode="lin" valueType="num">
                                      <p:cBhvr>
                                        <p:cTn id="169" dur="1000" fill="hold"/>
                                        <p:tgtEl>
                                          <p:spTgt spid="34"/>
                                        </p:tgtEl>
                                        <p:attrNameLst>
                                          <p:attrName>ppt_h</p:attrName>
                                        </p:attrNameLst>
                                      </p:cBhvr>
                                      <p:tavLst>
                                        <p:tav tm="0">
                                          <p:val>
                                            <p:fltVal val="0"/>
                                          </p:val>
                                        </p:tav>
                                        <p:tav tm="100000">
                                          <p:val>
                                            <p:strVal val="#ppt_h"/>
                                          </p:val>
                                        </p:tav>
                                      </p:tavLst>
                                    </p:anim>
                                    <p:anim calcmode="lin" valueType="num">
                                      <p:cBhvr>
                                        <p:cTn id="170" dur="1000" fill="hold"/>
                                        <p:tgtEl>
                                          <p:spTgt spid="34"/>
                                        </p:tgtEl>
                                        <p:attrNameLst>
                                          <p:attrName>style.rotation</p:attrName>
                                        </p:attrNameLst>
                                      </p:cBhvr>
                                      <p:tavLst>
                                        <p:tav tm="0">
                                          <p:val>
                                            <p:fltVal val="90"/>
                                          </p:val>
                                        </p:tav>
                                        <p:tav tm="100000">
                                          <p:val>
                                            <p:fltVal val="0"/>
                                          </p:val>
                                        </p:tav>
                                      </p:tavLst>
                                    </p:anim>
                                    <p:animEffect transition="in" filter="fade">
                                      <p:cBhvr>
                                        <p:cTn id="171" dur="1000"/>
                                        <p:tgtEl>
                                          <p:spTgt spid="34"/>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35"/>
                                        </p:tgtEl>
                                        <p:attrNameLst>
                                          <p:attrName>style.visibility</p:attrName>
                                        </p:attrNameLst>
                                      </p:cBhvr>
                                      <p:to>
                                        <p:strVal val="visible"/>
                                      </p:to>
                                    </p:set>
                                    <p:anim calcmode="lin" valueType="num">
                                      <p:cBhvr>
                                        <p:cTn id="174" dur="1000" fill="hold"/>
                                        <p:tgtEl>
                                          <p:spTgt spid="35"/>
                                        </p:tgtEl>
                                        <p:attrNameLst>
                                          <p:attrName>ppt_w</p:attrName>
                                        </p:attrNameLst>
                                      </p:cBhvr>
                                      <p:tavLst>
                                        <p:tav tm="0">
                                          <p:val>
                                            <p:fltVal val="0"/>
                                          </p:val>
                                        </p:tav>
                                        <p:tav tm="100000">
                                          <p:val>
                                            <p:strVal val="#ppt_w"/>
                                          </p:val>
                                        </p:tav>
                                      </p:tavLst>
                                    </p:anim>
                                    <p:anim calcmode="lin" valueType="num">
                                      <p:cBhvr>
                                        <p:cTn id="175" dur="1000" fill="hold"/>
                                        <p:tgtEl>
                                          <p:spTgt spid="35"/>
                                        </p:tgtEl>
                                        <p:attrNameLst>
                                          <p:attrName>ppt_h</p:attrName>
                                        </p:attrNameLst>
                                      </p:cBhvr>
                                      <p:tavLst>
                                        <p:tav tm="0">
                                          <p:val>
                                            <p:fltVal val="0"/>
                                          </p:val>
                                        </p:tav>
                                        <p:tav tm="100000">
                                          <p:val>
                                            <p:strVal val="#ppt_h"/>
                                          </p:val>
                                        </p:tav>
                                      </p:tavLst>
                                    </p:anim>
                                    <p:anim calcmode="lin" valueType="num">
                                      <p:cBhvr>
                                        <p:cTn id="176" dur="1000" fill="hold"/>
                                        <p:tgtEl>
                                          <p:spTgt spid="35"/>
                                        </p:tgtEl>
                                        <p:attrNameLst>
                                          <p:attrName>style.rotation</p:attrName>
                                        </p:attrNameLst>
                                      </p:cBhvr>
                                      <p:tavLst>
                                        <p:tav tm="0">
                                          <p:val>
                                            <p:fltVal val="90"/>
                                          </p:val>
                                        </p:tav>
                                        <p:tav tm="100000">
                                          <p:val>
                                            <p:fltVal val="0"/>
                                          </p:val>
                                        </p:tav>
                                      </p:tavLst>
                                    </p:anim>
                                    <p:animEffect transition="in" filter="fade">
                                      <p:cBhvr>
                                        <p:cTn id="177" dur="1000"/>
                                        <p:tgtEl>
                                          <p:spTgt spid="35"/>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6"/>
                                        </p:tgtEl>
                                        <p:attrNameLst>
                                          <p:attrName>style.visibility</p:attrName>
                                        </p:attrNameLst>
                                      </p:cBhvr>
                                      <p:to>
                                        <p:strVal val="visible"/>
                                      </p:to>
                                    </p:set>
                                    <p:anim calcmode="lin" valueType="num">
                                      <p:cBhvr>
                                        <p:cTn id="180" dur="1000" fill="hold"/>
                                        <p:tgtEl>
                                          <p:spTgt spid="36"/>
                                        </p:tgtEl>
                                        <p:attrNameLst>
                                          <p:attrName>ppt_w</p:attrName>
                                        </p:attrNameLst>
                                      </p:cBhvr>
                                      <p:tavLst>
                                        <p:tav tm="0">
                                          <p:val>
                                            <p:fltVal val="0"/>
                                          </p:val>
                                        </p:tav>
                                        <p:tav tm="100000">
                                          <p:val>
                                            <p:strVal val="#ppt_w"/>
                                          </p:val>
                                        </p:tav>
                                      </p:tavLst>
                                    </p:anim>
                                    <p:anim calcmode="lin" valueType="num">
                                      <p:cBhvr>
                                        <p:cTn id="181" dur="1000" fill="hold"/>
                                        <p:tgtEl>
                                          <p:spTgt spid="36"/>
                                        </p:tgtEl>
                                        <p:attrNameLst>
                                          <p:attrName>ppt_h</p:attrName>
                                        </p:attrNameLst>
                                      </p:cBhvr>
                                      <p:tavLst>
                                        <p:tav tm="0">
                                          <p:val>
                                            <p:fltVal val="0"/>
                                          </p:val>
                                        </p:tav>
                                        <p:tav tm="100000">
                                          <p:val>
                                            <p:strVal val="#ppt_h"/>
                                          </p:val>
                                        </p:tav>
                                      </p:tavLst>
                                    </p:anim>
                                    <p:anim calcmode="lin" valueType="num">
                                      <p:cBhvr>
                                        <p:cTn id="182" dur="1000" fill="hold"/>
                                        <p:tgtEl>
                                          <p:spTgt spid="36"/>
                                        </p:tgtEl>
                                        <p:attrNameLst>
                                          <p:attrName>style.rotation</p:attrName>
                                        </p:attrNameLst>
                                      </p:cBhvr>
                                      <p:tavLst>
                                        <p:tav tm="0">
                                          <p:val>
                                            <p:fltVal val="90"/>
                                          </p:val>
                                        </p:tav>
                                        <p:tav tm="100000">
                                          <p:val>
                                            <p:fltVal val="0"/>
                                          </p:val>
                                        </p:tav>
                                      </p:tavLst>
                                    </p:anim>
                                    <p:animEffect transition="in" filter="fade">
                                      <p:cBhvr>
                                        <p:cTn id="183" dur="1000"/>
                                        <p:tgtEl>
                                          <p:spTgt spid="36"/>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7"/>
                                        </p:tgtEl>
                                        <p:attrNameLst>
                                          <p:attrName>style.visibility</p:attrName>
                                        </p:attrNameLst>
                                      </p:cBhvr>
                                      <p:to>
                                        <p:strVal val="visible"/>
                                      </p:to>
                                    </p:set>
                                    <p:anim calcmode="lin" valueType="num">
                                      <p:cBhvr>
                                        <p:cTn id="186" dur="1000" fill="hold"/>
                                        <p:tgtEl>
                                          <p:spTgt spid="37"/>
                                        </p:tgtEl>
                                        <p:attrNameLst>
                                          <p:attrName>ppt_w</p:attrName>
                                        </p:attrNameLst>
                                      </p:cBhvr>
                                      <p:tavLst>
                                        <p:tav tm="0">
                                          <p:val>
                                            <p:fltVal val="0"/>
                                          </p:val>
                                        </p:tav>
                                        <p:tav tm="100000">
                                          <p:val>
                                            <p:strVal val="#ppt_w"/>
                                          </p:val>
                                        </p:tav>
                                      </p:tavLst>
                                    </p:anim>
                                    <p:anim calcmode="lin" valueType="num">
                                      <p:cBhvr>
                                        <p:cTn id="187" dur="1000" fill="hold"/>
                                        <p:tgtEl>
                                          <p:spTgt spid="37"/>
                                        </p:tgtEl>
                                        <p:attrNameLst>
                                          <p:attrName>ppt_h</p:attrName>
                                        </p:attrNameLst>
                                      </p:cBhvr>
                                      <p:tavLst>
                                        <p:tav tm="0">
                                          <p:val>
                                            <p:fltVal val="0"/>
                                          </p:val>
                                        </p:tav>
                                        <p:tav tm="100000">
                                          <p:val>
                                            <p:strVal val="#ppt_h"/>
                                          </p:val>
                                        </p:tav>
                                      </p:tavLst>
                                    </p:anim>
                                    <p:anim calcmode="lin" valueType="num">
                                      <p:cBhvr>
                                        <p:cTn id="188" dur="1000" fill="hold"/>
                                        <p:tgtEl>
                                          <p:spTgt spid="37"/>
                                        </p:tgtEl>
                                        <p:attrNameLst>
                                          <p:attrName>style.rotation</p:attrName>
                                        </p:attrNameLst>
                                      </p:cBhvr>
                                      <p:tavLst>
                                        <p:tav tm="0">
                                          <p:val>
                                            <p:fltVal val="90"/>
                                          </p:val>
                                        </p:tav>
                                        <p:tav tm="100000">
                                          <p:val>
                                            <p:fltVal val="0"/>
                                          </p:val>
                                        </p:tav>
                                      </p:tavLst>
                                    </p:anim>
                                    <p:animEffect transition="in" filter="fade">
                                      <p:cBhvr>
                                        <p:cTn id="189" dur="1000"/>
                                        <p:tgtEl>
                                          <p:spTgt spid="37"/>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8"/>
                                        </p:tgtEl>
                                        <p:attrNameLst>
                                          <p:attrName>style.visibility</p:attrName>
                                        </p:attrNameLst>
                                      </p:cBhvr>
                                      <p:to>
                                        <p:strVal val="visible"/>
                                      </p:to>
                                    </p:set>
                                    <p:anim calcmode="lin" valueType="num">
                                      <p:cBhvr>
                                        <p:cTn id="192" dur="1000" fill="hold"/>
                                        <p:tgtEl>
                                          <p:spTgt spid="38"/>
                                        </p:tgtEl>
                                        <p:attrNameLst>
                                          <p:attrName>ppt_w</p:attrName>
                                        </p:attrNameLst>
                                      </p:cBhvr>
                                      <p:tavLst>
                                        <p:tav tm="0">
                                          <p:val>
                                            <p:fltVal val="0"/>
                                          </p:val>
                                        </p:tav>
                                        <p:tav tm="100000">
                                          <p:val>
                                            <p:strVal val="#ppt_w"/>
                                          </p:val>
                                        </p:tav>
                                      </p:tavLst>
                                    </p:anim>
                                    <p:anim calcmode="lin" valueType="num">
                                      <p:cBhvr>
                                        <p:cTn id="193" dur="1000" fill="hold"/>
                                        <p:tgtEl>
                                          <p:spTgt spid="38"/>
                                        </p:tgtEl>
                                        <p:attrNameLst>
                                          <p:attrName>ppt_h</p:attrName>
                                        </p:attrNameLst>
                                      </p:cBhvr>
                                      <p:tavLst>
                                        <p:tav tm="0">
                                          <p:val>
                                            <p:fltVal val="0"/>
                                          </p:val>
                                        </p:tav>
                                        <p:tav tm="100000">
                                          <p:val>
                                            <p:strVal val="#ppt_h"/>
                                          </p:val>
                                        </p:tav>
                                      </p:tavLst>
                                    </p:anim>
                                    <p:anim calcmode="lin" valueType="num">
                                      <p:cBhvr>
                                        <p:cTn id="194" dur="1000" fill="hold"/>
                                        <p:tgtEl>
                                          <p:spTgt spid="38"/>
                                        </p:tgtEl>
                                        <p:attrNameLst>
                                          <p:attrName>style.rotation</p:attrName>
                                        </p:attrNameLst>
                                      </p:cBhvr>
                                      <p:tavLst>
                                        <p:tav tm="0">
                                          <p:val>
                                            <p:fltVal val="90"/>
                                          </p:val>
                                        </p:tav>
                                        <p:tav tm="100000">
                                          <p:val>
                                            <p:fltVal val="0"/>
                                          </p:val>
                                        </p:tav>
                                      </p:tavLst>
                                    </p:anim>
                                    <p:animEffect transition="in" filter="fade">
                                      <p:cBhvr>
                                        <p:cTn id="195" dur="1000"/>
                                        <p:tgtEl>
                                          <p:spTgt spid="38"/>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9"/>
                                        </p:tgtEl>
                                        <p:attrNameLst>
                                          <p:attrName>style.visibility</p:attrName>
                                        </p:attrNameLst>
                                      </p:cBhvr>
                                      <p:to>
                                        <p:strVal val="visible"/>
                                      </p:to>
                                    </p:set>
                                    <p:anim calcmode="lin" valueType="num">
                                      <p:cBhvr>
                                        <p:cTn id="198" dur="1000" fill="hold"/>
                                        <p:tgtEl>
                                          <p:spTgt spid="39"/>
                                        </p:tgtEl>
                                        <p:attrNameLst>
                                          <p:attrName>ppt_w</p:attrName>
                                        </p:attrNameLst>
                                      </p:cBhvr>
                                      <p:tavLst>
                                        <p:tav tm="0">
                                          <p:val>
                                            <p:fltVal val="0"/>
                                          </p:val>
                                        </p:tav>
                                        <p:tav tm="100000">
                                          <p:val>
                                            <p:strVal val="#ppt_w"/>
                                          </p:val>
                                        </p:tav>
                                      </p:tavLst>
                                    </p:anim>
                                    <p:anim calcmode="lin" valueType="num">
                                      <p:cBhvr>
                                        <p:cTn id="199" dur="1000" fill="hold"/>
                                        <p:tgtEl>
                                          <p:spTgt spid="39"/>
                                        </p:tgtEl>
                                        <p:attrNameLst>
                                          <p:attrName>ppt_h</p:attrName>
                                        </p:attrNameLst>
                                      </p:cBhvr>
                                      <p:tavLst>
                                        <p:tav tm="0">
                                          <p:val>
                                            <p:fltVal val="0"/>
                                          </p:val>
                                        </p:tav>
                                        <p:tav tm="100000">
                                          <p:val>
                                            <p:strVal val="#ppt_h"/>
                                          </p:val>
                                        </p:tav>
                                      </p:tavLst>
                                    </p:anim>
                                    <p:anim calcmode="lin" valueType="num">
                                      <p:cBhvr>
                                        <p:cTn id="200" dur="1000" fill="hold"/>
                                        <p:tgtEl>
                                          <p:spTgt spid="39"/>
                                        </p:tgtEl>
                                        <p:attrNameLst>
                                          <p:attrName>style.rotation</p:attrName>
                                        </p:attrNameLst>
                                      </p:cBhvr>
                                      <p:tavLst>
                                        <p:tav tm="0">
                                          <p:val>
                                            <p:fltVal val="90"/>
                                          </p:val>
                                        </p:tav>
                                        <p:tav tm="100000">
                                          <p:val>
                                            <p:fltVal val="0"/>
                                          </p:val>
                                        </p:tav>
                                      </p:tavLst>
                                    </p:anim>
                                    <p:animEffect transition="in" filter="fade">
                                      <p:cBhvr>
                                        <p:cTn id="201" dur="1000"/>
                                        <p:tgtEl>
                                          <p:spTgt spid="39"/>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40"/>
                                        </p:tgtEl>
                                        <p:attrNameLst>
                                          <p:attrName>style.visibility</p:attrName>
                                        </p:attrNameLst>
                                      </p:cBhvr>
                                      <p:to>
                                        <p:strVal val="visible"/>
                                      </p:to>
                                    </p:set>
                                    <p:anim calcmode="lin" valueType="num">
                                      <p:cBhvr>
                                        <p:cTn id="204" dur="1000" fill="hold"/>
                                        <p:tgtEl>
                                          <p:spTgt spid="40"/>
                                        </p:tgtEl>
                                        <p:attrNameLst>
                                          <p:attrName>ppt_w</p:attrName>
                                        </p:attrNameLst>
                                      </p:cBhvr>
                                      <p:tavLst>
                                        <p:tav tm="0">
                                          <p:val>
                                            <p:fltVal val="0"/>
                                          </p:val>
                                        </p:tav>
                                        <p:tav tm="100000">
                                          <p:val>
                                            <p:strVal val="#ppt_w"/>
                                          </p:val>
                                        </p:tav>
                                      </p:tavLst>
                                    </p:anim>
                                    <p:anim calcmode="lin" valueType="num">
                                      <p:cBhvr>
                                        <p:cTn id="205" dur="1000" fill="hold"/>
                                        <p:tgtEl>
                                          <p:spTgt spid="40"/>
                                        </p:tgtEl>
                                        <p:attrNameLst>
                                          <p:attrName>ppt_h</p:attrName>
                                        </p:attrNameLst>
                                      </p:cBhvr>
                                      <p:tavLst>
                                        <p:tav tm="0">
                                          <p:val>
                                            <p:fltVal val="0"/>
                                          </p:val>
                                        </p:tav>
                                        <p:tav tm="100000">
                                          <p:val>
                                            <p:strVal val="#ppt_h"/>
                                          </p:val>
                                        </p:tav>
                                      </p:tavLst>
                                    </p:anim>
                                    <p:anim calcmode="lin" valueType="num">
                                      <p:cBhvr>
                                        <p:cTn id="206" dur="1000" fill="hold"/>
                                        <p:tgtEl>
                                          <p:spTgt spid="40"/>
                                        </p:tgtEl>
                                        <p:attrNameLst>
                                          <p:attrName>style.rotation</p:attrName>
                                        </p:attrNameLst>
                                      </p:cBhvr>
                                      <p:tavLst>
                                        <p:tav tm="0">
                                          <p:val>
                                            <p:fltVal val="90"/>
                                          </p:val>
                                        </p:tav>
                                        <p:tav tm="100000">
                                          <p:val>
                                            <p:fltVal val="0"/>
                                          </p:val>
                                        </p:tav>
                                      </p:tavLst>
                                    </p:anim>
                                    <p:animEffect transition="in" filter="fade">
                                      <p:cBhvr>
                                        <p:cTn id="207" dur="1000"/>
                                        <p:tgtEl>
                                          <p:spTgt spid="40"/>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41"/>
                                        </p:tgtEl>
                                        <p:attrNameLst>
                                          <p:attrName>style.visibility</p:attrName>
                                        </p:attrNameLst>
                                      </p:cBhvr>
                                      <p:to>
                                        <p:strVal val="visible"/>
                                      </p:to>
                                    </p:set>
                                    <p:anim calcmode="lin" valueType="num">
                                      <p:cBhvr>
                                        <p:cTn id="210" dur="1000" fill="hold"/>
                                        <p:tgtEl>
                                          <p:spTgt spid="41"/>
                                        </p:tgtEl>
                                        <p:attrNameLst>
                                          <p:attrName>ppt_w</p:attrName>
                                        </p:attrNameLst>
                                      </p:cBhvr>
                                      <p:tavLst>
                                        <p:tav tm="0">
                                          <p:val>
                                            <p:fltVal val="0"/>
                                          </p:val>
                                        </p:tav>
                                        <p:tav tm="100000">
                                          <p:val>
                                            <p:strVal val="#ppt_w"/>
                                          </p:val>
                                        </p:tav>
                                      </p:tavLst>
                                    </p:anim>
                                    <p:anim calcmode="lin" valueType="num">
                                      <p:cBhvr>
                                        <p:cTn id="211" dur="1000" fill="hold"/>
                                        <p:tgtEl>
                                          <p:spTgt spid="41"/>
                                        </p:tgtEl>
                                        <p:attrNameLst>
                                          <p:attrName>ppt_h</p:attrName>
                                        </p:attrNameLst>
                                      </p:cBhvr>
                                      <p:tavLst>
                                        <p:tav tm="0">
                                          <p:val>
                                            <p:fltVal val="0"/>
                                          </p:val>
                                        </p:tav>
                                        <p:tav tm="100000">
                                          <p:val>
                                            <p:strVal val="#ppt_h"/>
                                          </p:val>
                                        </p:tav>
                                      </p:tavLst>
                                    </p:anim>
                                    <p:anim calcmode="lin" valueType="num">
                                      <p:cBhvr>
                                        <p:cTn id="212" dur="1000" fill="hold"/>
                                        <p:tgtEl>
                                          <p:spTgt spid="41"/>
                                        </p:tgtEl>
                                        <p:attrNameLst>
                                          <p:attrName>style.rotation</p:attrName>
                                        </p:attrNameLst>
                                      </p:cBhvr>
                                      <p:tavLst>
                                        <p:tav tm="0">
                                          <p:val>
                                            <p:fltVal val="90"/>
                                          </p:val>
                                        </p:tav>
                                        <p:tav tm="100000">
                                          <p:val>
                                            <p:fltVal val="0"/>
                                          </p:val>
                                        </p:tav>
                                      </p:tavLst>
                                    </p:anim>
                                    <p:animEffect transition="in" filter="fade">
                                      <p:cBhvr>
                                        <p:cTn id="213" dur="1000"/>
                                        <p:tgtEl>
                                          <p:spTgt spid="41"/>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42"/>
                                        </p:tgtEl>
                                        <p:attrNameLst>
                                          <p:attrName>style.visibility</p:attrName>
                                        </p:attrNameLst>
                                      </p:cBhvr>
                                      <p:to>
                                        <p:strVal val="visible"/>
                                      </p:to>
                                    </p:set>
                                    <p:anim calcmode="lin" valueType="num">
                                      <p:cBhvr>
                                        <p:cTn id="216" dur="1000" fill="hold"/>
                                        <p:tgtEl>
                                          <p:spTgt spid="42"/>
                                        </p:tgtEl>
                                        <p:attrNameLst>
                                          <p:attrName>ppt_w</p:attrName>
                                        </p:attrNameLst>
                                      </p:cBhvr>
                                      <p:tavLst>
                                        <p:tav tm="0">
                                          <p:val>
                                            <p:fltVal val="0"/>
                                          </p:val>
                                        </p:tav>
                                        <p:tav tm="100000">
                                          <p:val>
                                            <p:strVal val="#ppt_w"/>
                                          </p:val>
                                        </p:tav>
                                      </p:tavLst>
                                    </p:anim>
                                    <p:anim calcmode="lin" valueType="num">
                                      <p:cBhvr>
                                        <p:cTn id="217" dur="1000" fill="hold"/>
                                        <p:tgtEl>
                                          <p:spTgt spid="42"/>
                                        </p:tgtEl>
                                        <p:attrNameLst>
                                          <p:attrName>ppt_h</p:attrName>
                                        </p:attrNameLst>
                                      </p:cBhvr>
                                      <p:tavLst>
                                        <p:tav tm="0">
                                          <p:val>
                                            <p:fltVal val="0"/>
                                          </p:val>
                                        </p:tav>
                                        <p:tav tm="100000">
                                          <p:val>
                                            <p:strVal val="#ppt_h"/>
                                          </p:val>
                                        </p:tav>
                                      </p:tavLst>
                                    </p:anim>
                                    <p:anim calcmode="lin" valueType="num">
                                      <p:cBhvr>
                                        <p:cTn id="218" dur="1000" fill="hold"/>
                                        <p:tgtEl>
                                          <p:spTgt spid="42"/>
                                        </p:tgtEl>
                                        <p:attrNameLst>
                                          <p:attrName>style.rotation</p:attrName>
                                        </p:attrNameLst>
                                      </p:cBhvr>
                                      <p:tavLst>
                                        <p:tav tm="0">
                                          <p:val>
                                            <p:fltVal val="90"/>
                                          </p:val>
                                        </p:tav>
                                        <p:tav tm="100000">
                                          <p:val>
                                            <p:fltVal val="0"/>
                                          </p:val>
                                        </p:tav>
                                      </p:tavLst>
                                    </p:anim>
                                    <p:animEffect transition="in" filter="fade">
                                      <p:cBhvr>
                                        <p:cTn id="219" dur="1000"/>
                                        <p:tgtEl>
                                          <p:spTgt spid="42"/>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43"/>
                                        </p:tgtEl>
                                        <p:attrNameLst>
                                          <p:attrName>style.visibility</p:attrName>
                                        </p:attrNameLst>
                                      </p:cBhvr>
                                      <p:to>
                                        <p:strVal val="visible"/>
                                      </p:to>
                                    </p:set>
                                    <p:anim calcmode="lin" valueType="num">
                                      <p:cBhvr>
                                        <p:cTn id="222" dur="1000" fill="hold"/>
                                        <p:tgtEl>
                                          <p:spTgt spid="43"/>
                                        </p:tgtEl>
                                        <p:attrNameLst>
                                          <p:attrName>ppt_w</p:attrName>
                                        </p:attrNameLst>
                                      </p:cBhvr>
                                      <p:tavLst>
                                        <p:tav tm="0">
                                          <p:val>
                                            <p:fltVal val="0"/>
                                          </p:val>
                                        </p:tav>
                                        <p:tav tm="100000">
                                          <p:val>
                                            <p:strVal val="#ppt_w"/>
                                          </p:val>
                                        </p:tav>
                                      </p:tavLst>
                                    </p:anim>
                                    <p:anim calcmode="lin" valueType="num">
                                      <p:cBhvr>
                                        <p:cTn id="223" dur="1000" fill="hold"/>
                                        <p:tgtEl>
                                          <p:spTgt spid="43"/>
                                        </p:tgtEl>
                                        <p:attrNameLst>
                                          <p:attrName>ppt_h</p:attrName>
                                        </p:attrNameLst>
                                      </p:cBhvr>
                                      <p:tavLst>
                                        <p:tav tm="0">
                                          <p:val>
                                            <p:fltVal val="0"/>
                                          </p:val>
                                        </p:tav>
                                        <p:tav tm="100000">
                                          <p:val>
                                            <p:strVal val="#ppt_h"/>
                                          </p:val>
                                        </p:tav>
                                      </p:tavLst>
                                    </p:anim>
                                    <p:anim calcmode="lin" valueType="num">
                                      <p:cBhvr>
                                        <p:cTn id="224" dur="1000" fill="hold"/>
                                        <p:tgtEl>
                                          <p:spTgt spid="43"/>
                                        </p:tgtEl>
                                        <p:attrNameLst>
                                          <p:attrName>style.rotation</p:attrName>
                                        </p:attrNameLst>
                                      </p:cBhvr>
                                      <p:tavLst>
                                        <p:tav tm="0">
                                          <p:val>
                                            <p:fltVal val="90"/>
                                          </p:val>
                                        </p:tav>
                                        <p:tav tm="100000">
                                          <p:val>
                                            <p:fltVal val="0"/>
                                          </p:val>
                                        </p:tav>
                                      </p:tavLst>
                                    </p:anim>
                                    <p:animEffect transition="in" filter="fade">
                                      <p:cBhvr>
                                        <p:cTn id="225" dur="1000"/>
                                        <p:tgtEl>
                                          <p:spTgt spid="43"/>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44"/>
                                        </p:tgtEl>
                                        <p:attrNameLst>
                                          <p:attrName>style.visibility</p:attrName>
                                        </p:attrNameLst>
                                      </p:cBhvr>
                                      <p:to>
                                        <p:strVal val="visible"/>
                                      </p:to>
                                    </p:set>
                                    <p:anim calcmode="lin" valueType="num">
                                      <p:cBhvr>
                                        <p:cTn id="228" dur="1000" fill="hold"/>
                                        <p:tgtEl>
                                          <p:spTgt spid="44"/>
                                        </p:tgtEl>
                                        <p:attrNameLst>
                                          <p:attrName>ppt_w</p:attrName>
                                        </p:attrNameLst>
                                      </p:cBhvr>
                                      <p:tavLst>
                                        <p:tav tm="0">
                                          <p:val>
                                            <p:fltVal val="0"/>
                                          </p:val>
                                        </p:tav>
                                        <p:tav tm="100000">
                                          <p:val>
                                            <p:strVal val="#ppt_w"/>
                                          </p:val>
                                        </p:tav>
                                      </p:tavLst>
                                    </p:anim>
                                    <p:anim calcmode="lin" valueType="num">
                                      <p:cBhvr>
                                        <p:cTn id="229" dur="1000" fill="hold"/>
                                        <p:tgtEl>
                                          <p:spTgt spid="44"/>
                                        </p:tgtEl>
                                        <p:attrNameLst>
                                          <p:attrName>ppt_h</p:attrName>
                                        </p:attrNameLst>
                                      </p:cBhvr>
                                      <p:tavLst>
                                        <p:tav tm="0">
                                          <p:val>
                                            <p:fltVal val="0"/>
                                          </p:val>
                                        </p:tav>
                                        <p:tav tm="100000">
                                          <p:val>
                                            <p:strVal val="#ppt_h"/>
                                          </p:val>
                                        </p:tav>
                                      </p:tavLst>
                                    </p:anim>
                                    <p:anim calcmode="lin" valueType="num">
                                      <p:cBhvr>
                                        <p:cTn id="230" dur="1000" fill="hold"/>
                                        <p:tgtEl>
                                          <p:spTgt spid="44"/>
                                        </p:tgtEl>
                                        <p:attrNameLst>
                                          <p:attrName>style.rotation</p:attrName>
                                        </p:attrNameLst>
                                      </p:cBhvr>
                                      <p:tavLst>
                                        <p:tav tm="0">
                                          <p:val>
                                            <p:fltVal val="90"/>
                                          </p:val>
                                        </p:tav>
                                        <p:tav tm="100000">
                                          <p:val>
                                            <p:fltVal val="0"/>
                                          </p:val>
                                        </p:tav>
                                      </p:tavLst>
                                    </p:anim>
                                    <p:animEffect transition="in" filter="fade">
                                      <p:cBhvr>
                                        <p:cTn id="231" dur="1000"/>
                                        <p:tgtEl>
                                          <p:spTgt spid="44"/>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45"/>
                                        </p:tgtEl>
                                        <p:attrNameLst>
                                          <p:attrName>style.visibility</p:attrName>
                                        </p:attrNameLst>
                                      </p:cBhvr>
                                      <p:to>
                                        <p:strVal val="visible"/>
                                      </p:to>
                                    </p:set>
                                    <p:anim calcmode="lin" valueType="num">
                                      <p:cBhvr>
                                        <p:cTn id="234" dur="1000" fill="hold"/>
                                        <p:tgtEl>
                                          <p:spTgt spid="45"/>
                                        </p:tgtEl>
                                        <p:attrNameLst>
                                          <p:attrName>ppt_w</p:attrName>
                                        </p:attrNameLst>
                                      </p:cBhvr>
                                      <p:tavLst>
                                        <p:tav tm="0">
                                          <p:val>
                                            <p:fltVal val="0"/>
                                          </p:val>
                                        </p:tav>
                                        <p:tav tm="100000">
                                          <p:val>
                                            <p:strVal val="#ppt_w"/>
                                          </p:val>
                                        </p:tav>
                                      </p:tavLst>
                                    </p:anim>
                                    <p:anim calcmode="lin" valueType="num">
                                      <p:cBhvr>
                                        <p:cTn id="235" dur="1000" fill="hold"/>
                                        <p:tgtEl>
                                          <p:spTgt spid="45"/>
                                        </p:tgtEl>
                                        <p:attrNameLst>
                                          <p:attrName>ppt_h</p:attrName>
                                        </p:attrNameLst>
                                      </p:cBhvr>
                                      <p:tavLst>
                                        <p:tav tm="0">
                                          <p:val>
                                            <p:fltVal val="0"/>
                                          </p:val>
                                        </p:tav>
                                        <p:tav tm="100000">
                                          <p:val>
                                            <p:strVal val="#ppt_h"/>
                                          </p:val>
                                        </p:tav>
                                      </p:tavLst>
                                    </p:anim>
                                    <p:anim calcmode="lin" valueType="num">
                                      <p:cBhvr>
                                        <p:cTn id="236" dur="1000" fill="hold"/>
                                        <p:tgtEl>
                                          <p:spTgt spid="45"/>
                                        </p:tgtEl>
                                        <p:attrNameLst>
                                          <p:attrName>style.rotation</p:attrName>
                                        </p:attrNameLst>
                                      </p:cBhvr>
                                      <p:tavLst>
                                        <p:tav tm="0">
                                          <p:val>
                                            <p:fltVal val="90"/>
                                          </p:val>
                                        </p:tav>
                                        <p:tav tm="100000">
                                          <p:val>
                                            <p:fltVal val="0"/>
                                          </p:val>
                                        </p:tav>
                                      </p:tavLst>
                                    </p:anim>
                                    <p:animEffect transition="in" filter="fade">
                                      <p:cBhvr>
                                        <p:cTn id="237" dur="1000"/>
                                        <p:tgtEl>
                                          <p:spTgt spid="45"/>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6"/>
                                        </p:tgtEl>
                                        <p:attrNameLst>
                                          <p:attrName>style.visibility</p:attrName>
                                        </p:attrNameLst>
                                      </p:cBhvr>
                                      <p:to>
                                        <p:strVal val="visible"/>
                                      </p:to>
                                    </p:set>
                                    <p:anim calcmode="lin" valueType="num">
                                      <p:cBhvr>
                                        <p:cTn id="240" dur="1000" fill="hold"/>
                                        <p:tgtEl>
                                          <p:spTgt spid="46"/>
                                        </p:tgtEl>
                                        <p:attrNameLst>
                                          <p:attrName>ppt_w</p:attrName>
                                        </p:attrNameLst>
                                      </p:cBhvr>
                                      <p:tavLst>
                                        <p:tav tm="0">
                                          <p:val>
                                            <p:fltVal val="0"/>
                                          </p:val>
                                        </p:tav>
                                        <p:tav tm="100000">
                                          <p:val>
                                            <p:strVal val="#ppt_w"/>
                                          </p:val>
                                        </p:tav>
                                      </p:tavLst>
                                    </p:anim>
                                    <p:anim calcmode="lin" valueType="num">
                                      <p:cBhvr>
                                        <p:cTn id="241" dur="1000" fill="hold"/>
                                        <p:tgtEl>
                                          <p:spTgt spid="46"/>
                                        </p:tgtEl>
                                        <p:attrNameLst>
                                          <p:attrName>ppt_h</p:attrName>
                                        </p:attrNameLst>
                                      </p:cBhvr>
                                      <p:tavLst>
                                        <p:tav tm="0">
                                          <p:val>
                                            <p:fltVal val="0"/>
                                          </p:val>
                                        </p:tav>
                                        <p:tav tm="100000">
                                          <p:val>
                                            <p:strVal val="#ppt_h"/>
                                          </p:val>
                                        </p:tav>
                                      </p:tavLst>
                                    </p:anim>
                                    <p:anim calcmode="lin" valueType="num">
                                      <p:cBhvr>
                                        <p:cTn id="242" dur="1000" fill="hold"/>
                                        <p:tgtEl>
                                          <p:spTgt spid="46"/>
                                        </p:tgtEl>
                                        <p:attrNameLst>
                                          <p:attrName>style.rotation</p:attrName>
                                        </p:attrNameLst>
                                      </p:cBhvr>
                                      <p:tavLst>
                                        <p:tav tm="0">
                                          <p:val>
                                            <p:fltVal val="90"/>
                                          </p:val>
                                        </p:tav>
                                        <p:tav tm="100000">
                                          <p:val>
                                            <p:fltVal val="0"/>
                                          </p:val>
                                        </p:tav>
                                      </p:tavLst>
                                    </p:anim>
                                    <p:animEffect transition="in" filter="fade">
                                      <p:cBhvr>
                                        <p:cTn id="243" dur="1000"/>
                                        <p:tgtEl>
                                          <p:spTgt spid="46"/>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7"/>
                                        </p:tgtEl>
                                        <p:attrNameLst>
                                          <p:attrName>style.visibility</p:attrName>
                                        </p:attrNameLst>
                                      </p:cBhvr>
                                      <p:to>
                                        <p:strVal val="visible"/>
                                      </p:to>
                                    </p:set>
                                    <p:anim calcmode="lin" valueType="num">
                                      <p:cBhvr>
                                        <p:cTn id="246" dur="1000" fill="hold"/>
                                        <p:tgtEl>
                                          <p:spTgt spid="47"/>
                                        </p:tgtEl>
                                        <p:attrNameLst>
                                          <p:attrName>ppt_w</p:attrName>
                                        </p:attrNameLst>
                                      </p:cBhvr>
                                      <p:tavLst>
                                        <p:tav tm="0">
                                          <p:val>
                                            <p:fltVal val="0"/>
                                          </p:val>
                                        </p:tav>
                                        <p:tav tm="100000">
                                          <p:val>
                                            <p:strVal val="#ppt_w"/>
                                          </p:val>
                                        </p:tav>
                                      </p:tavLst>
                                    </p:anim>
                                    <p:anim calcmode="lin" valueType="num">
                                      <p:cBhvr>
                                        <p:cTn id="247" dur="1000" fill="hold"/>
                                        <p:tgtEl>
                                          <p:spTgt spid="47"/>
                                        </p:tgtEl>
                                        <p:attrNameLst>
                                          <p:attrName>ppt_h</p:attrName>
                                        </p:attrNameLst>
                                      </p:cBhvr>
                                      <p:tavLst>
                                        <p:tav tm="0">
                                          <p:val>
                                            <p:fltVal val="0"/>
                                          </p:val>
                                        </p:tav>
                                        <p:tav tm="100000">
                                          <p:val>
                                            <p:strVal val="#ppt_h"/>
                                          </p:val>
                                        </p:tav>
                                      </p:tavLst>
                                    </p:anim>
                                    <p:anim calcmode="lin" valueType="num">
                                      <p:cBhvr>
                                        <p:cTn id="248" dur="1000" fill="hold"/>
                                        <p:tgtEl>
                                          <p:spTgt spid="47"/>
                                        </p:tgtEl>
                                        <p:attrNameLst>
                                          <p:attrName>style.rotation</p:attrName>
                                        </p:attrNameLst>
                                      </p:cBhvr>
                                      <p:tavLst>
                                        <p:tav tm="0">
                                          <p:val>
                                            <p:fltVal val="90"/>
                                          </p:val>
                                        </p:tav>
                                        <p:tav tm="100000">
                                          <p:val>
                                            <p:fltVal val="0"/>
                                          </p:val>
                                        </p:tav>
                                      </p:tavLst>
                                    </p:anim>
                                    <p:animEffect transition="in" filter="fade">
                                      <p:cBhvr>
                                        <p:cTn id="249" dur="1000"/>
                                        <p:tgtEl>
                                          <p:spTgt spid="47"/>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8"/>
                                        </p:tgtEl>
                                        <p:attrNameLst>
                                          <p:attrName>style.visibility</p:attrName>
                                        </p:attrNameLst>
                                      </p:cBhvr>
                                      <p:to>
                                        <p:strVal val="visible"/>
                                      </p:to>
                                    </p:set>
                                    <p:anim calcmode="lin" valueType="num">
                                      <p:cBhvr>
                                        <p:cTn id="252" dur="1000" fill="hold"/>
                                        <p:tgtEl>
                                          <p:spTgt spid="48"/>
                                        </p:tgtEl>
                                        <p:attrNameLst>
                                          <p:attrName>ppt_w</p:attrName>
                                        </p:attrNameLst>
                                      </p:cBhvr>
                                      <p:tavLst>
                                        <p:tav tm="0">
                                          <p:val>
                                            <p:fltVal val="0"/>
                                          </p:val>
                                        </p:tav>
                                        <p:tav tm="100000">
                                          <p:val>
                                            <p:strVal val="#ppt_w"/>
                                          </p:val>
                                        </p:tav>
                                      </p:tavLst>
                                    </p:anim>
                                    <p:anim calcmode="lin" valueType="num">
                                      <p:cBhvr>
                                        <p:cTn id="253" dur="1000" fill="hold"/>
                                        <p:tgtEl>
                                          <p:spTgt spid="48"/>
                                        </p:tgtEl>
                                        <p:attrNameLst>
                                          <p:attrName>ppt_h</p:attrName>
                                        </p:attrNameLst>
                                      </p:cBhvr>
                                      <p:tavLst>
                                        <p:tav tm="0">
                                          <p:val>
                                            <p:fltVal val="0"/>
                                          </p:val>
                                        </p:tav>
                                        <p:tav tm="100000">
                                          <p:val>
                                            <p:strVal val="#ppt_h"/>
                                          </p:val>
                                        </p:tav>
                                      </p:tavLst>
                                    </p:anim>
                                    <p:anim calcmode="lin" valueType="num">
                                      <p:cBhvr>
                                        <p:cTn id="254" dur="1000" fill="hold"/>
                                        <p:tgtEl>
                                          <p:spTgt spid="48"/>
                                        </p:tgtEl>
                                        <p:attrNameLst>
                                          <p:attrName>style.rotation</p:attrName>
                                        </p:attrNameLst>
                                      </p:cBhvr>
                                      <p:tavLst>
                                        <p:tav tm="0">
                                          <p:val>
                                            <p:fltVal val="90"/>
                                          </p:val>
                                        </p:tav>
                                        <p:tav tm="100000">
                                          <p:val>
                                            <p:fltVal val="0"/>
                                          </p:val>
                                        </p:tav>
                                      </p:tavLst>
                                    </p:anim>
                                    <p:animEffect transition="in" filter="fade">
                                      <p:cBhvr>
                                        <p:cTn id="255" dur="1000"/>
                                        <p:tgtEl>
                                          <p:spTgt spid="48"/>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9"/>
                                        </p:tgtEl>
                                        <p:attrNameLst>
                                          <p:attrName>style.visibility</p:attrName>
                                        </p:attrNameLst>
                                      </p:cBhvr>
                                      <p:to>
                                        <p:strVal val="visible"/>
                                      </p:to>
                                    </p:set>
                                    <p:anim calcmode="lin" valueType="num">
                                      <p:cBhvr>
                                        <p:cTn id="258" dur="1000" fill="hold"/>
                                        <p:tgtEl>
                                          <p:spTgt spid="49"/>
                                        </p:tgtEl>
                                        <p:attrNameLst>
                                          <p:attrName>ppt_w</p:attrName>
                                        </p:attrNameLst>
                                      </p:cBhvr>
                                      <p:tavLst>
                                        <p:tav tm="0">
                                          <p:val>
                                            <p:fltVal val="0"/>
                                          </p:val>
                                        </p:tav>
                                        <p:tav tm="100000">
                                          <p:val>
                                            <p:strVal val="#ppt_w"/>
                                          </p:val>
                                        </p:tav>
                                      </p:tavLst>
                                    </p:anim>
                                    <p:anim calcmode="lin" valueType="num">
                                      <p:cBhvr>
                                        <p:cTn id="259" dur="1000" fill="hold"/>
                                        <p:tgtEl>
                                          <p:spTgt spid="49"/>
                                        </p:tgtEl>
                                        <p:attrNameLst>
                                          <p:attrName>ppt_h</p:attrName>
                                        </p:attrNameLst>
                                      </p:cBhvr>
                                      <p:tavLst>
                                        <p:tav tm="0">
                                          <p:val>
                                            <p:fltVal val="0"/>
                                          </p:val>
                                        </p:tav>
                                        <p:tav tm="100000">
                                          <p:val>
                                            <p:strVal val="#ppt_h"/>
                                          </p:val>
                                        </p:tav>
                                      </p:tavLst>
                                    </p:anim>
                                    <p:anim calcmode="lin" valueType="num">
                                      <p:cBhvr>
                                        <p:cTn id="260" dur="1000" fill="hold"/>
                                        <p:tgtEl>
                                          <p:spTgt spid="49"/>
                                        </p:tgtEl>
                                        <p:attrNameLst>
                                          <p:attrName>style.rotation</p:attrName>
                                        </p:attrNameLst>
                                      </p:cBhvr>
                                      <p:tavLst>
                                        <p:tav tm="0">
                                          <p:val>
                                            <p:fltVal val="90"/>
                                          </p:val>
                                        </p:tav>
                                        <p:tav tm="100000">
                                          <p:val>
                                            <p:fltVal val="0"/>
                                          </p:val>
                                        </p:tav>
                                      </p:tavLst>
                                    </p:anim>
                                    <p:animEffect transition="in" filter="fade">
                                      <p:cBhvr>
                                        <p:cTn id="261" dur="1000"/>
                                        <p:tgtEl>
                                          <p:spTgt spid="49"/>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50"/>
                                        </p:tgtEl>
                                        <p:attrNameLst>
                                          <p:attrName>style.visibility</p:attrName>
                                        </p:attrNameLst>
                                      </p:cBhvr>
                                      <p:to>
                                        <p:strVal val="visible"/>
                                      </p:to>
                                    </p:set>
                                    <p:anim calcmode="lin" valueType="num">
                                      <p:cBhvr>
                                        <p:cTn id="264" dur="1000" fill="hold"/>
                                        <p:tgtEl>
                                          <p:spTgt spid="50"/>
                                        </p:tgtEl>
                                        <p:attrNameLst>
                                          <p:attrName>ppt_w</p:attrName>
                                        </p:attrNameLst>
                                      </p:cBhvr>
                                      <p:tavLst>
                                        <p:tav tm="0">
                                          <p:val>
                                            <p:fltVal val="0"/>
                                          </p:val>
                                        </p:tav>
                                        <p:tav tm="100000">
                                          <p:val>
                                            <p:strVal val="#ppt_w"/>
                                          </p:val>
                                        </p:tav>
                                      </p:tavLst>
                                    </p:anim>
                                    <p:anim calcmode="lin" valueType="num">
                                      <p:cBhvr>
                                        <p:cTn id="265" dur="1000" fill="hold"/>
                                        <p:tgtEl>
                                          <p:spTgt spid="50"/>
                                        </p:tgtEl>
                                        <p:attrNameLst>
                                          <p:attrName>ppt_h</p:attrName>
                                        </p:attrNameLst>
                                      </p:cBhvr>
                                      <p:tavLst>
                                        <p:tav tm="0">
                                          <p:val>
                                            <p:fltVal val="0"/>
                                          </p:val>
                                        </p:tav>
                                        <p:tav tm="100000">
                                          <p:val>
                                            <p:strVal val="#ppt_h"/>
                                          </p:val>
                                        </p:tav>
                                      </p:tavLst>
                                    </p:anim>
                                    <p:anim calcmode="lin" valueType="num">
                                      <p:cBhvr>
                                        <p:cTn id="266" dur="1000" fill="hold"/>
                                        <p:tgtEl>
                                          <p:spTgt spid="50"/>
                                        </p:tgtEl>
                                        <p:attrNameLst>
                                          <p:attrName>style.rotation</p:attrName>
                                        </p:attrNameLst>
                                      </p:cBhvr>
                                      <p:tavLst>
                                        <p:tav tm="0">
                                          <p:val>
                                            <p:fltVal val="90"/>
                                          </p:val>
                                        </p:tav>
                                        <p:tav tm="100000">
                                          <p:val>
                                            <p:fltVal val="0"/>
                                          </p:val>
                                        </p:tav>
                                      </p:tavLst>
                                    </p:anim>
                                    <p:animEffect transition="in" filter="fade">
                                      <p:cBhvr>
                                        <p:cTn id="267" dur="1000"/>
                                        <p:tgtEl>
                                          <p:spTgt spid="50"/>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51"/>
                                        </p:tgtEl>
                                        <p:attrNameLst>
                                          <p:attrName>style.visibility</p:attrName>
                                        </p:attrNameLst>
                                      </p:cBhvr>
                                      <p:to>
                                        <p:strVal val="visible"/>
                                      </p:to>
                                    </p:set>
                                    <p:anim calcmode="lin" valueType="num">
                                      <p:cBhvr>
                                        <p:cTn id="270" dur="1000" fill="hold"/>
                                        <p:tgtEl>
                                          <p:spTgt spid="51"/>
                                        </p:tgtEl>
                                        <p:attrNameLst>
                                          <p:attrName>ppt_w</p:attrName>
                                        </p:attrNameLst>
                                      </p:cBhvr>
                                      <p:tavLst>
                                        <p:tav tm="0">
                                          <p:val>
                                            <p:fltVal val="0"/>
                                          </p:val>
                                        </p:tav>
                                        <p:tav tm="100000">
                                          <p:val>
                                            <p:strVal val="#ppt_w"/>
                                          </p:val>
                                        </p:tav>
                                      </p:tavLst>
                                    </p:anim>
                                    <p:anim calcmode="lin" valueType="num">
                                      <p:cBhvr>
                                        <p:cTn id="271" dur="1000" fill="hold"/>
                                        <p:tgtEl>
                                          <p:spTgt spid="51"/>
                                        </p:tgtEl>
                                        <p:attrNameLst>
                                          <p:attrName>ppt_h</p:attrName>
                                        </p:attrNameLst>
                                      </p:cBhvr>
                                      <p:tavLst>
                                        <p:tav tm="0">
                                          <p:val>
                                            <p:fltVal val="0"/>
                                          </p:val>
                                        </p:tav>
                                        <p:tav tm="100000">
                                          <p:val>
                                            <p:strVal val="#ppt_h"/>
                                          </p:val>
                                        </p:tav>
                                      </p:tavLst>
                                    </p:anim>
                                    <p:anim calcmode="lin" valueType="num">
                                      <p:cBhvr>
                                        <p:cTn id="272" dur="1000" fill="hold"/>
                                        <p:tgtEl>
                                          <p:spTgt spid="51"/>
                                        </p:tgtEl>
                                        <p:attrNameLst>
                                          <p:attrName>style.rotation</p:attrName>
                                        </p:attrNameLst>
                                      </p:cBhvr>
                                      <p:tavLst>
                                        <p:tav tm="0">
                                          <p:val>
                                            <p:fltVal val="90"/>
                                          </p:val>
                                        </p:tav>
                                        <p:tav tm="100000">
                                          <p:val>
                                            <p:fltVal val="0"/>
                                          </p:val>
                                        </p:tav>
                                      </p:tavLst>
                                    </p:anim>
                                    <p:animEffect transition="in" filter="fade">
                                      <p:cBhvr>
                                        <p:cTn id="273" dur="1000"/>
                                        <p:tgtEl>
                                          <p:spTgt spid="51"/>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2"/>
                                        </p:tgtEl>
                                        <p:attrNameLst>
                                          <p:attrName>style.visibility</p:attrName>
                                        </p:attrNameLst>
                                      </p:cBhvr>
                                      <p:to>
                                        <p:strVal val="visible"/>
                                      </p:to>
                                    </p:set>
                                    <p:anim calcmode="lin" valueType="num">
                                      <p:cBhvr>
                                        <p:cTn id="276" dur="1000" fill="hold"/>
                                        <p:tgtEl>
                                          <p:spTgt spid="52"/>
                                        </p:tgtEl>
                                        <p:attrNameLst>
                                          <p:attrName>ppt_w</p:attrName>
                                        </p:attrNameLst>
                                      </p:cBhvr>
                                      <p:tavLst>
                                        <p:tav tm="0">
                                          <p:val>
                                            <p:fltVal val="0"/>
                                          </p:val>
                                        </p:tav>
                                        <p:tav tm="100000">
                                          <p:val>
                                            <p:strVal val="#ppt_w"/>
                                          </p:val>
                                        </p:tav>
                                      </p:tavLst>
                                    </p:anim>
                                    <p:anim calcmode="lin" valueType="num">
                                      <p:cBhvr>
                                        <p:cTn id="277" dur="1000" fill="hold"/>
                                        <p:tgtEl>
                                          <p:spTgt spid="52"/>
                                        </p:tgtEl>
                                        <p:attrNameLst>
                                          <p:attrName>ppt_h</p:attrName>
                                        </p:attrNameLst>
                                      </p:cBhvr>
                                      <p:tavLst>
                                        <p:tav tm="0">
                                          <p:val>
                                            <p:fltVal val="0"/>
                                          </p:val>
                                        </p:tav>
                                        <p:tav tm="100000">
                                          <p:val>
                                            <p:strVal val="#ppt_h"/>
                                          </p:val>
                                        </p:tav>
                                      </p:tavLst>
                                    </p:anim>
                                    <p:anim calcmode="lin" valueType="num">
                                      <p:cBhvr>
                                        <p:cTn id="278" dur="1000" fill="hold"/>
                                        <p:tgtEl>
                                          <p:spTgt spid="52"/>
                                        </p:tgtEl>
                                        <p:attrNameLst>
                                          <p:attrName>style.rotation</p:attrName>
                                        </p:attrNameLst>
                                      </p:cBhvr>
                                      <p:tavLst>
                                        <p:tav tm="0">
                                          <p:val>
                                            <p:fltVal val="90"/>
                                          </p:val>
                                        </p:tav>
                                        <p:tav tm="100000">
                                          <p:val>
                                            <p:fltVal val="0"/>
                                          </p:val>
                                        </p:tav>
                                      </p:tavLst>
                                    </p:anim>
                                    <p:animEffect transition="in" filter="fade">
                                      <p:cBhvr>
                                        <p:cTn id="279" dur="1000"/>
                                        <p:tgtEl>
                                          <p:spTgt spid="52"/>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3"/>
                                        </p:tgtEl>
                                        <p:attrNameLst>
                                          <p:attrName>style.visibility</p:attrName>
                                        </p:attrNameLst>
                                      </p:cBhvr>
                                      <p:to>
                                        <p:strVal val="visible"/>
                                      </p:to>
                                    </p:set>
                                    <p:anim calcmode="lin" valueType="num">
                                      <p:cBhvr>
                                        <p:cTn id="282" dur="1000" fill="hold"/>
                                        <p:tgtEl>
                                          <p:spTgt spid="53"/>
                                        </p:tgtEl>
                                        <p:attrNameLst>
                                          <p:attrName>ppt_w</p:attrName>
                                        </p:attrNameLst>
                                      </p:cBhvr>
                                      <p:tavLst>
                                        <p:tav tm="0">
                                          <p:val>
                                            <p:fltVal val="0"/>
                                          </p:val>
                                        </p:tav>
                                        <p:tav tm="100000">
                                          <p:val>
                                            <p:strVal val="#ppt_w"/>
                                          </p:val>
                                        </p:tav>
                                      </p:tavLst>
                                    </p:anim>
                                    <p:anim calcmode="lin" valueType="num">
                                      <p:cBhvr>
                                        <p:cTn id="283" dur="1000" fill="hold"/>
                                        <p:tgtEl>
                                          <p:spTgt spid="53"/>
                                        </p:tgtEl>
                                        <p:attrNameLst>
                                          <p:attrName>ppt_h</p:attrName>
                                        </p:attrNameLst>
                                      </p:cBhvr>
                                      <p:tavLst>
                                        <p:tav tm="0">
                                          <p:val>
                                            <p:fltVal val="0"/>
                                          </p:val>
                                        </p:tav>
                                        <p:tav tm="100000">
                                          <p:val>
                                            <p:strVal val="#ppt_h"/>
                                          </p:val>
                                        </p:tav>
                                      </p:tavLst>
                                    </p:anim>
                                    <p:anim calcmode="lin" valueType="num">
                                      <p:cBhvr>
                                        <p:cTn id="284" dur="1000" fill="hold"/>
                                        <p:tgtEl>
                                          <p:spTgt spid="53"/>
                                        </p:tgtEl>
                                        <p:attrNameLst>
                                          <p:attrName>style.rotation</p:attrName>
                                        </p:attrNameLst>
                                      </p:cBhvr>
                                      <p:tavLst>
                                        <p:tav tm="0">
                                          <p:val>
                                            <p:fltVal val="90"/>
                                          </p:val>
                                        </p:tav>
                                        <p:tav tm="100000">
                                          <p:val>
                                            <p:fltVal val="0"/>
                                          </p:val>
                                        </p:tav>
                                      </p:tavLst>
                                    </p:anim>
                                    <p:animEffect transition="in" filter="fade">
                                      <p:cBhvr>
                                        <p:cTn id="285" dur="1000"/>
                                        <p:tgtEl>
                                          <p:spTgt spid="53"/>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54"/>
                                        </p:tgtEl>
                                        <p:attrNameLst>
                                          <p:attrName>style.visibility</p:attrName>
                                        </p:attrNameLst>
                                      </p:cBhvr>
                                      <p:to>
                                        <p:strVal val="visible"/>
                                      </p:to>
                                    </p:set>
                                    <p:anim calcmode="lin" valueType="num">
                                      <p:cBhvr>
                                        <p:cTn id="288" dur="1000" fill="hold"/>
                                        <p:tgtEl>
                                          <p:spTgt spid="54"/>
                                        </p:tgtEl>
                                        <p:attrNameLst>
                                          <p:attrName>ppt_w</p:attrName>
                                        </p:attrNameLst>
                                      </p:cBhvr>
                                      <p:tavLst>
                                        <p:tav tm="0">
                                          <p:val>
                                            <p:fltVal val="0"/>
                                          </p:val>
                                        </p:tav>
                                        <p:tav tm="100000">
                                          <p:val>
                                            <p:strVal val="#ppt_w"/>
                                          </p:val>
                                        </p:tav>
                                      </p:tavLst>
                                    </p:anim>
                                    <p:anim calcmode="lin" valueType="num">
                                      <p:cBhvr>
                                        <p:cTn id="289" dur="1000" fill="hold"/>
                                        <p:tgtEl>
                                          <p:spTgt spid="54"/>
                                        </p:tgtEl>
                                        <p:attrNameLst>
                                          <p:attrName>ppt_h</p:attrName>
                                        </p:attrNameLst>
                                      </p:cBhvr>
                                      <p:tavLst>
                                        <p:tav tm="0">
                                          <p:val>
                                            <p:fltVal val="0"/>
                                          </p:val>
                                        </p:tav>
                                        <p:tav tm="100000">
                                          <p:val>
                                            <p:strVal val="#ppt_h"/>
                                          </p:val>
                                        </p:tav>
                                      </p:tavLst>
                                    </p:anim>
                                    <p:anim calcmode="lin" valueType="num">
                                      <p:cBhvr>
                                        <p:cTn id="290" dur="1000" fill="hold"/>
                                        <p:tgtEl>
                                          <p:spTgt spid="54"/>
                                        </p:tgtEl>
                                        <p:attrNameLst>
                                          <p:attrName>style.rotation</p:attrName>
                                        </p:attrNameLst>
                                      </p:cBhvr>
                                      <p:tavLst>
                                        <p:tav tm="0">
                                          <p:val>
                                            <p:fltVal val="90"/>
                                          </p:val>
                                        </p:tav>
                                        <p:tav tm="100000">
                                          <p:val>
                                            <p:fltVal val="0"/>
                                          </p:val>
                                        </p:tav>
                                      </p:tavLst>
                                    </p:anim>
                                    <p:animEffect transition="in" filter="fade">
                                      <p:cBhvr>
                                        <p:cTn id="291" dur="1000"/>
                                        <p:tgtEl>
                                          <p:spTgt spid="54"/>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55"/>
                                        </p:tgtEl>
                                        <p:attrNameLst>
                                          <p:attrName>style.visibility</p:attrName>
                                        </p:attrNameLst>
                                      </p:cBhvr>
                                      <p:to>
                                        <p:strVal val="visible"/>
                                      </p:to>
                                    </p:set>
                                    <p:anim calcmode="lin" valueType="num">
                                      <p:cBhvr>
                                        <p:cTn id="294" dur="1000" fill="hold"/>
                                        <p:tgtEl>
                                          <p:spTgt spid="55"/>
                                        </p:tgtEl>
                                        <p:attrNameLst>
                                          <p:attrName>ppt_w</p:attrName>
                                        </p:attrNameLst>
                                      </p:cBhvr>
                                      <p:tavLst>
                                        <p:tav tm="0">
                                          <p:val>
                                            <p:fltVal val="0"/>
                                          </p:val>
                                        </p:tav>
                                        <p:tav tm="100000">
                                          <p:val>
                                            <p:strVal val="#ppt_w"/>
                                          </p:val>
                                        </p:tav>
                                      </p:tavLst>
                                    </p:anim>
                                    <p:anim calcmode="lin" valueType="num">
                                      <p:cBhvr>
                                        <p:cTn id="295" dur="1000" fill="hold"/>
                                        <p:tgtEl>
                                          <p:spTgt spid="55"/>
                                        </p:tgtEl>
                                        <p:attrNameLst>
                                          <p:attrName>ppt_h</p:attrName>
                                        </p:attrNameLst>
                                      </p:cBhvr>
                                      <p:tavLst>
                                        <p:tav tm="0">
                                          <p:val>
                                            <p:fltVal val="0"/>
                                          </p:val>
                                        </p:tav>
                                        <p:tav tm="100000">
                                          <p:val>
                                            <p:strVal val="#ppt_h"/>
                                          </p:val>
                                        </p:tav>
                                      </p:tavLst>
                                    </p:anim>
                                    <p:anim calcmode="lin" valueType="num">
                                      <p:cBhvr>
                                        <p:cTn id="296" dur="1000" fill="hold"/>
                                        <p:tgtEl>
                                          <p:spTgt spid="55"/>
                                        </p:tgtEl>
                                        <p:attrNameLst>
                                          <p:attrName>style.rotation</p:attrName>
                                        </p:attrNameLst>
                                      </p:cBhvr>
                                      <p:tavLst>
                                        <p:tav tm="0">
                                          <p:val>
                                            <p:fltVal val="90"/>
                                          </p:val>
                                        </p:tav>
                                        <p:tav tm="100000">
                                          <p:val>
                                            <p:fltVal val="0"/>
                                          </p:val>
                                        </p:tav>
                                      </p:tavLst>
                                    </p:anim>
                                    <p:animEffect transition="in" filter="fade">
                                      <p:cBhvr>
                                        <p:cTn id="297" dur="1000"/>
                                        <p:tgtEl>
                                          <p:spTgt spid="55"/>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6"/>
                                        </p:tgtEl>
                                        <p:attrNameLst>
                                          <p:attrName>style.visibility</p:attrName>
                                        </p:attrNameLst>
                                      </p:cBhvr>
                                      <p:to>
                                        <p:strVal val="visible"/>
                                      </p:to>
                                    </p:set>
                                    <p:anim calcmode="lin" valueType="num">
                                      <p:cBhvr>
                                        <p:cTn id="300" dur="1000" fill="hold"/>
                                        <p:tgtEl>
                                          <p:spTgt spid="56"/>
                                        </p:tgtEl>
                                        <p:attrNameLst>
                                          <p:attrName>ppt_w</p:attrName>
                                        </p:attrNameLst>
                                      </p:cBhvr>
                                      <p:tavLst>
                                        <p:tav tm="0">
                                          <p:val>
                                            <p:fltVal val="0"/>
                                          </p:val>
                                        </p:tav>
                                        <p:tav tm="100000">
                                          <p:val>
                                            <p:strVal val="#ppt_w"/>
                                          </p:val>
                                        </p:tav>
                                      </p:tavLst>
                                    </p:anim>
                                    <p:anim calcmode="lin" valueType="num">
                                      <p:cBhvr>
                                        <p:cTn id="301" dur="1000" fill="hold"/>
                                        <p:tgtEl>
                                          <p:spTgt spid="56"/>
                                        </p:tgtEl>
                                        <p:attrNameLst>
                                          <p:attrName>ppt_h</p:attrName>
                                        </p:attrNameLst>
                                      </p:cBhvr>
                                      <p:tavLst>
                                        <p:tav tm="0">
                                          <p:val>
                                            <p:fltVal val="0"/>
                                          </p:val>
                                        </p:tav>
                                        <p:tav tm="100000">
                                          <p:val>
                                            <p:strVal val="#ppt_h"/>
                                          </p:val>
                                        </p:tav>
                                      </p:tavLst>
                                    </p:anim>
                                    <p:anim calcmode="lin" valueType="num">
                                      <p:cBhvr>
                                        <p:cTn id="302" dur="1000" fill="hold"/>
                                        <p:tgtEl>
                                          <p:spTgt spid="56"/>
                                        </p:tgtEl>
                                        <p:attrNameLst>
                                          <p:attrName>style.rotation</p:attrName>
                                        </p:attrNameLst>
                                      </p:cBhvr>
                                      <p:tavLst>
                                        <p:tav tm="0">
                                          <p:val>
                                            <p:fltVal val="90"/>
                                          </p:val>
                                        </p:tav>
                                        <p:tav tm="100000">
                                          <p:val>
                                            <p:fltVal val="0"/>
                                          </p:val>
                                        </p:tav>
                                      </p:tavLst>
                                    </p:anim>
                                    <p:animEffect transition="in" filter="fade">
                                      <p:cBhvr>
                                        <p:cTn id="303" dur="1000"/>
                                        <p:tgtEl>
                                          <p:spTgt spid="56"/>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7"/>
                                        </p:tgtEl>
                                        <p:attrNameLst>
                                          <p:attrName>style.visibility</p:attrName>
                                        </p:attrNameLst>
                                      </p:cBhvr>
                                      <p:to>
                                        <p:strVal val="visible"/>
                                      </p:to>
                                    </p:set>
                                    <p:anim calcmode="lin" valueType="num">
                                      <p:cBhvr>
                                        <p:cTn id="306" dur="1000" fill="hold"/>
                                        <p:tgtEl>
                                          <p:spTgt spid="57"/>
                                        </p:tgtEl>
                                        <p:attrNameLst>
                                          <p:attrName>ppt_w</p:attrName>
                                        </p:attrNameLst>
                                      </p:cBhvr>
                                      <p:tavLst>
                                        <p:tav tm="0">
                                          <p:val>
                                            <p:fltVal val="0"/>
                                          </p:val>
                                        </p:tav>
                                        <p:tav tm="100000">
                                          <p:val>
                                            <p:strVal val="#ppt_w"/>
                                          </p:val>
                                        </p:tav>
                                      </p:tavLst>
                                    </p:anim>
                                    <p:anim calcmode="lin" valueType="num">
                                      <p:cBhvr>
                                        <p:cTn id="307" dur="1000" fill="hold"/>
                                        <p:tgtEl>
                                          <p:spTgt spid="57"/>
                                        </p:tgtEl>
                                        <p:attrNameLst>
                                          <p:attrName>ppt_h</p:attrName>
                                        </p:attrNameLst>
                                      </p:cBhvr>
                                      <p:tavLst>
                                        <p:tav tm="0">
                                          <p:val>
                                            <p:fltVal val="0"/>
                                          </p:val>
                                        </p:tav>
                                        <p:tav tm="100000">
                                          <p:val>
                                            <p:strVal val="#ppt_h"/>
                                          </p:val>
                                        </p:tav>
                                      </p:tavLst>
                                    </p:anim>
                                    <p:anim calcmode="lin" valueType="num">
                                      <p:cBhvr>
                                        <p:cTn id="308" dur="1000" fill="hold"/>
                                        <p:tgtEl>
                                          <p:spTgt spid="57"/>
                                        </p:tgtEl>
                                        <p:attrNameLst>
                                          <p:attrName>style.rotation</p:attrName>
                                        </p:attrNameLst>
                                      </p:cBhvr>
                                      <p:tavLst>
                                        <p:tav tm="0">
                                          <p:val>
                                            <p:fltVal val="90"/>
                                          </p:val>
                                        </p:tav>
                                        <p:tav tm="100000">
                                          <p:val>
                                            <p:fltVal val="0"/>
                                          </p:val>
                                        </p:tav>
                                      </p:tavLst>
                                    </p:anim>
                                    <p:animEffect transition="in" filter="fade">
                                      <p:cBhvr>
                                        <p:cTn id="309" dur="1000"/>
                                        <p:tgtEl>
                                          <p:spTgt spid="57"/>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8"/>
                                        </p:tgtEl>
                                        <p:attrNameLst>
                                          <p:attrName>style.visibility</p:attrName>
                                        </p:attrNameLst>
                                      </p:cBhvr>
                                      <p:to>
                                        <p:strVal val="visible"/>
                                      </p:to>
                                    </p:set>
                                    <p:anim calcmode="lin" valueType="num">
                                      <p:cBhvr>
                                        <p:cTn id="312" dur="1000" fill="hold"/>
                                        <p:tgtEl>
                                          <p:spTgt spid="58"/>
                                        </p:tgtEl>
                                        <p:attrNameLst>
                                          <p:attrName>ppt_w</p:attrName>
                                        </p:attrNameLst>
                                      </p:cBhvr>
                                      <p:tavLst>
                                        <p:tav tm="0">
                                          <p:val>
                                            <p:fltVal val="0"/>
                                          </p:val>
                                        </p:tav>
                                        <p:tav tm="100000">
                                          <p:val>
                                            <p:strVal val="#ppt_w"/>
                                          </p:val>
                                        </p:tav>
                                      </p:tavLst>
                                    </p:anim>
                                    <p:anim calcmode="lin" valueType="num">
                                      <p:cBhvr>
                                        <p:cTn id="313" dur="1000" fill="hold"/>
                                        <p:tgtEl>
                                          <p:spTgt spid="58"/>
                                        </p:tgtEl>
                                        <p:attrNameLst>
                                          <p:attrName>ppt_h</p:attrName>
                                        </p:attrNameLst>
                                      </p:cBhvr>
                                      <p:tavLst>
                                        <p:tav tm="0">
                                          <p:val>
                                            <p:fltVal val="0"/>
                                          </p:val>
                                        </p:tav>
                                        <p:tav tm="100000">
                                          <p:val>
                                            <p:strVal val="#ppt_h"/>
                                          </p:val>
                                        </p:tav>
                                      </p:tavLst>
                                    </p:anim>
                                    <p:anim calcmode="lin" valueType="num">
                                      <p:cBhvr>
                                        <p:cTn id="314" dur="1000" fill="hold"/>
                                        <p:tgtEl>
                                          <p:spTgt spid="58"/>
                                        </p:tgtEl>
                                        <p:attrNameLst>
                                          <p:attrName>style.rotation</p:attrName>
                                        </p:attrNameLst>
                                      </p:cBhvr>
                                      <p:tavLst>
                                        <p:tav tm="0">
                                          <p:val>
                                            <p:fltVal val="90"/>
                                          </p:val>
                                        </p:tav>
                                        <p:tav tm="100000">
                                          <p:val>
                                            <p:fltVal val="0"/>
                                          </p:val>
                                        </p:tav>
                                      </p:tavLst>
                                    </p:anim>
                                    <p:animEffect transition="in" filter="fade">
                                      <p:cBhvr>
                                        <p:cTn id="315" dur="1000"/>
                                        <p:tgtEl>
                                          <p:spTgt spid="58"/>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9"/>
                                        </p:tgtEl>
                                        <p:attrNameLst>
                                          <p:attrName>style.visibility</p:attrName>
                                        </p:attrNameLst>
                                      </p:cBhvr>
                                      <p:to>
                                        <p:strVal val="visible"/>
                                      </p:to>
                                    </p:set>
                                    <p:anim calcmode="lin" valueType="num">
                                      <p:cBhvr>
                                        <p:cTn id="318" dur="1000" fill="hold"/>
                                        <p:tgtEl>
                                          <p:spTgt spid="59"/>
                                        </p:tgtEl>
                                        <p:attrNameLst>
                                          <p:attrName>ppt_w</p:attrName>
                                        </p:attrNameLst>
                                      </p:cBhvr>
                                      <p:tavLst>
                                        <p:tav tm="0">
                                          <p:val>
                                            <p:fltVal val="0"/>
                                          </p:val>
                                        </p:tav>
                                        <p:tav tm="100000">
                                          <p:val>
                                            <p:strVal val="#ppt_w"/>
                                          </p:val>
                                        </p:tav>
                                      </p:tavLst>
                                    </p:anim>
                                    <p:anim calcmode="lin" valueType="num">
                                      <p:cBhvr>
                                        <p:cTn id="319" dur="1000" fill="hold"/>
                                        <p:tgtEl>
                                          <p:spTgt spid="59"/>
                                        </p:tgtEl>
                                        <p:attrNameLst>
                                          <p:attrName>ppt_h</p:attrName>
                                        </p:attrNameLst>
                                      </p:cBhvr>
                                      <p:tavLst>
                                        <p:tav tm="0">
                                          <p:val>
                                            <p:fltVal val="0"/>
                                          </p:val>
                                        </p:tav>
                                        <p:tav tm="100000">
                                          <p:val>
                                            <p:strVal val="#ppt_h"/>
                                          </p:val>
                                        </p:tav>
                                      </p:tavLst>
                                    </p:anim>
                                    <p:anim calcmode="lin" valueType="num">
                                      <p:cBhvr>
                                        <p:cTn id="320" dur="1000" fill="hold"/>
                                        <p:tgtEl>
                                          <p:spTgt spid="59"/>
                                        </p:tgtEl>
                                        <p:attrNameLst>
                                          <p:attrName>style.rotation</p:attrName>
                                        </p:attrNameLst>
                                      </p:cBhvr>
                                      <p:tavLst>
                                        <p:tav tm="0">
                                          <p:val>
                                            <p:fltVal val="90"/>
                                          </p:val>
                                        </p:tav>
                                        <p:tav tm="100000">
                                          <p:val>
                                            <p:fltVal val="0"/>
                                          </p:val>
                                        </p:tav>
                                      </p:tavLst>
                                    </p:anim>
                                    <p:animEffect transition="in" filter="fade">
                                      <p:cBhvr>
                                        <p:cTn id="321" dur="1000"/>
                                        <p:tgtEl>
                                          <p:spTgt spid="59"/>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5"/>
                                        </p:tgtEl>
                                        <p:attrNameLst>
                                          <p:attrName>style.visibility</p:attrName>
                                        </p:attrNameLst>
                                      </p:cBhvr>
                                      <p:to>
                                        <p:strVal val="visible"/>
                                      </p:to>
                                    </p:set>
                                    <p:anim calcmode="lin" valueType="num">
                                      <p:cBhvr>
                                        <p:cTn id="324" dur="1000" fill="hold"/>
                                        <p:tgtEl>
                                          <p:spTgt spid="65"/>
                                        </p:tgtEl>
                                        <p:attrNameLst>
                                          <p:attrName>ppt_w</p:attrName>
                                        </p:attrNameLst>
                                      </p:cBhvr>
                                      <p:tavLst>
                                        <p:tav tm="0">
                                          <p:val>
                                            <p:fltVal val="0"/>
                                          </p:val>
                                        </p:tav>
                                        <p:tav tm="100000">
                                          <p:val>
                                            <p:strVal val="#ppt_w"/>
                                          </p:val>
                                        </p:tav>
                                      </p:tavLst>
                                    </p:anim>
                                    <p:anim calcmode="lin" valueType="num">
                                      <p:cBhvr>
                                        <p:cTn id="325" dur="1000" fill="hold"/>
                                        <p:tgtEl>
                                          <p:spTgt spid="65"/>
                                        </p:tgtEl>
                                        <p:attrNameLst>
                                          <p:attrName>ppt_h</p:attrName>
                                        </p:attrNameLst>
                                      </p:cBhvr>
                                      <p:tavLst>
                                        <p:tav tm="0">
                                          <p:val>
                                            <p:fltVal val="0"/>
                                          </p:val>
                                        </p:tav>
                                        <p:tav tm="100000">
                                          <p:val>
                                            <p:strVal val="#ppt_h"/>
                                          </p:val>
                                        </p:tav>
                                      </p:tavLst>
                                    </p:anim>
                                    <p:anim calcmode="lin" valueType="num">
                                      <p:cBhvr>
                                        <p:cTn id="326" dur="1000" fill="hold"/>
                                        <p:tgtEl>
                                          <p:spTgt spid="65"/>
                                        </p:tgtEl>
                                        <p:attrNameLst>
                                          <p:attrName>style.rotation</p:attrName>
                                        </p:attrNameLst>
                                      </p:cBhvr>
                                      <p:tavLst>
                                        <p:tav tm="0">
                                          <p:val>
                                            <p:fltVal val="90"/>
                                          </p:val>
                                        </p:tav>
                                        <p:tav tm="100000">
                                          <p:val>
                                            <p:fltVal val="0"/>
                                          </p:val>
                                        </p:tav>
                                      </p:tavLst>
                                    </p:anim>
                                    <p:animEffect transition="in" filter="fade">
                                      <p:cBhvr>
                                        <p:cTn id="327" dur="1000"/>
                                        <p:tgtEl>
                                          <p:spTgt spid="65"/>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6"/>
                                        </p:tgtEl>
                                        <p:attrNameLst>
                                          <p:attrName>style.visibility</p:attrName>
                                        </p:attrNameLst>
                                      </p:cBhvr>
                                      <p:to>
                                        <p:strVal val="visible"/>
                                      </p:to>
                                    </p:set>
                                    <p:anim calcmode="lin" valueType="num">
                                      <p:cBhvr>
                                        <p:cTn id="330" dur="1000" fill="hold"/>
                                        <p:tgtEl>
                                          <p:spTgt spid="66"/>
                                        </p:tgtEl>
                                        <p:attrNameLst>
                                          <p:attrName>ppt_w</p:attrName>
                                        </p:attrNameLst>
                                      </p:cBhvr>
                                      <p:tavLst>
                                        <p:tav tm="0">
                                          <p:val>
                                            <p:fltVal val="0"/>
                                          </p:val>
                                        </p:tav>
                                        <p:tav tm="100000">
                                          <p:val>
                                            <p:strVal val="#ppt_w"/>
                                          </p:val>
                                        </p:tav>
                                      </p:tavLst>
                                    </p:anim>
                                    <p:anim calcmode="lin" valueType="num">
                                      <p:cBhvr>
                                        <p:cTn id="331" dur="1000" fill="hold"/>
                                        <p:tgtEl>
                                          <p:spTgt spid="66"/>
                                        </p:tgtEl>
                                        <p:attrNameLst>
                                          <p:attrName>ppt_h</p:attrName>
                                        </p:attrNameLst>
                                      </p:cBhvr>
                                      <p:tavLst>
                                        <p:tav tm="0">
                                          <p:val>
                                            <p:fltVal val="0"/>
                                          </p:val>
                                        </p:tav>
                                        <p:tav tm="100000">
                                          <p:val>
                                            <p:strVal val="#ppt_h"/>
                                          </p:val>
                                        </p:tav>
                                      </p:tavLst>
                                    </p:anim>
                                    <p:anim calcmode="lin" valueType="num">
                                      <p:cBhvr>
                                        <p:cTn id="332" dur="1000" fill="hold"/>
                                        <p:tgtEl>
                                          <p:spTgt spid="66"/>
                                        </p:tgtEl>
                                        <p:attrNameLst>
                                          <p:attrName>style.rotation</p:attrName>
                                        </p:attrNameLst>
                                      </p:cBhvr>
                                      <p:tavLst>
                                        <p:tav tm="0">
                                          <p:val>
                                            <p:fltVal val="90"/>
                                          </p:val>
                                        </p:tav>
                                        <p:tav tm="100000">
                                          <p:val>
                                            <p:fltVal val="0"/>
                                          </p:val>
                                        </p:tav>
                                      </p:tavLst>
                                    </p:anim>
                                    <p:animEffect transition="in" filter="fade">
                                      <p:cBhvr>
                                        <p:cTn id="333" dur="1000"/>
                                        <p:tgtEl>
                                          <p:spTgt spid="66"/>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7"/>
                                        </p:tgtEl>
                                        <p:attrNameLst>
                                          <p:attrName>style.visibility</p:attrName>
                                        </p:attrNameLst>
                                      </p:cBhvr>
                                      <p:to>
                                        <p:strVal val="visible"/>
                                      </p:to>
                                    </p:set>
                                    <p:anim calcmode="lin" valueType="num">
                                      <p:cBhvr>
                                        <p:cTn id="336" dur="1000" fill="hold"/>
                                        <p:tgtEl>
                                          <p:spTgt spid="67"/>
                                        </p:tgtEl>
                                        <p:attrNameLst>
                                          <p:attrName>ppt_w</p:attrName>
                                        </p:attrNameLst>
                                      </p:cBhvr>
                                      <p:tavLst>
                                        <p:tav tm="0">
                                          <p:val>
                                            <p:fltVal val="0"/>
                                          </p:val>
                                        </p:tav>
                                        <p:tav tm="100000">
                                          <p:val>
                                            <p:strVal val="#ppt_w"/>
                                          </p:val>
                                        </p:tav>
                                      </p:tavLst>
                                    </p:anim>
                                    <p:anim calcmode="lin" valueType="num">
                                      <p:cBhvr>
                                        <p:cTn id="337" dur="1000" fill="hold"/>
                                        <p:tgtEl>
                                          <p:spTgt spid="67"/>
                                        </p:tgtEl>
                                        <p:attrNameLst>
                                          <p:attrName>ppt_h</p:attrName>
                                        </p:attrNameLst>
                                      </p:cBhvr>
                                      <p:tavLst>
                                        <p:tav tm="0">
                                          <p:val>
                                            <p:fltVal val="0"/>
                                          </p:val>
                                        </p:tav>
                                        <p:tav tm="100000">
                                          <p:val>
                                            <p:strVal val="#ppt_h"/>
                                          </p:val>
                                        </p:tav>
                                      </p:tavLst>
                                    </p:anim>
                                    <p:anim calcmode="lin" valueType="num">
                                      <p:cBhvr>
                                        <p:cTn id="338" dur="1000" fill="hold"/>
                                        <p:tgtEl>
                                          <p:spTgt spid="67"/>
                                        </p:tgtEl>
                                        <p:attrNameLst>
                                          <p:attrName>style.rotation</p:attrName>
                                        </p:attrNameLst>
                                      </p:cBhvr>
                                      <p:tavLst>
                                        <p:tav tm="0">
                                          <p:val>
                                            <p:fltVal val="90"/>
                                          </p:val>
                                        </p:tav>
                                        <p:tav tm="100000">
                                          <p:val>
                                            <p:fltVal val="0"/>
                                          </p:val>
                                        </p:tav>
                                      </p:tavLst>
                                    </p:anim>
                                    <p:animEffect transition="in" filter="fade">
                                      <p:cBhvr>
                                        <p:cTn id="339" dur="1000"/>
                                        <p:tgtEl>
                                          <p:spTgt spid="67"/>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8"/>
                                        </p:tgtEl>
                                        <p:attrNameLst>
                                          <p:attrName>style.visibility</p:attrName>
                                        </p:attrNameLst>
                                      </p:cBhvr>
                                      <p:to>
                                        <p:strVal val="visible"/>
                                      </p:to>
                                    </p:set>
                                    <p:anim calcmode="lin" valueType="num">
                                      <p:cBhvr>
                                        <p:cTn id="342" dur="1000" fill="hold"/>
                                        <p:tgtEl>
                                          <p:spTgt spid="68"/>
                                        </p:tgtEl>
                                        <p:attrNameLst>
                                          <p:attrName>ppt_w</p:attrName>
                                        </p:attrNameLst>
                                      </p:cBhvr>
                                      <p:tavLst>
                                        <p:tav tm="0">
                                          <p:val>
                                            <p:fltVal val="0"/>
                                          </p:val>
                                        </p:tav>
                                        <p:tav tm="100000">
                                          <p:val>
                                            <p:strVal val="#ppt_w"/>
                                          </p:val>
                                        </p:tav>
                                      </p:tavLst>
                                    </p:anim>
                                    <p:anim calcmode="lin" valueType="num">
                                      <p:cBhvr>
                                        <p:cTn id="343" dur="1000" fill="hold"/>
                                        <p:tgtEl>
                                          <p:spTgt spid="68"/>
                                        </p:tgtEl>
                                        <p:attrNameLst>
                                          <p:attrName>ppt_h</p:attrName>
                                        </p:attrNameLst>
                                      </p:cBhvr>
                                      <p:tavLst>
                                        <p:tav tm="0">
                                          <p:val>
                                            <p:fltVal val="0"/>
                                          </p:val>
                                        </p:tav>
                                        <p:tav tm="100000">
                                          <p:val>
                                            <p:strVal val="#ppt_h"/>
                                          </p:val>
                                        </p:tav>
                                      </p:tavLst>
                                    </p:anim>
                                    <p:anim calcmode="lin" valueType="num">
                                      <p:cBhvr>
                                        <p:cTn id="344" dur="1000" fill="hold"/>
                                        <p:tgtEl>
                                          <p:spTgt spid="68"/>
                                        </p:tgtEl>
                                        <p:attrNameLst>
                                          <p:attrName>style.rotation</p:attrName>
                                        </p:attrNameLst>
                                      </p:cBhvr>
                                      <p:tavLst>
                                        <p:tav tm="0">
                                          <p:val>
                                            <p:fltVal val="90"/>
                                          </p:val>
                                        </p:tav>
                                        <p:tav tm="100000">
                                          <p:val>
                                            <p:fltVal val="0"/>
                                          </p:val>
                                        </p:tav>
                                      </p:tavLst>
                                    </p:anim>
                                    <p:animEffect transition="in" filter="fade">
                                      <p:cBhvr>
                                        <p:cTn id="345" dur="1000"/>
                                        <p:tgtEl>
                                          <p:spTgt spid="68"/>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9"/>
                                        </p:tgtEl>
                                        <p:attrNameLst>
                                          <p:attrName>style.visibility</p:attrName>
                                        </p:attrNameLst>
                                      </p:cBhvr>
                                      <p:to>
                                        <p:strVal val="visible"/>
                                      </p:to>
                                    </p:set>
                                    <p:anim calcmode="lin" valueType="num">
                                      <p:cBhvr>
                                        <p:cTn id="348" dur="1000" fill="hold"/>
                                        <p:tgtEl>
                                          <p:spTgt spid="69"/>
                                        </p:tgtEl>
                                        <p:attrNameLst>
                                          <p:attrName>ppt_w</p:attrName>
                                        </p:attrNameLst>
                                      </p:cBhvr>
                                      <p:tavLst>
                                        <p:tav tm="0">
                                          <p:val>
                                            <p:fltVal val="0"/>
                                          </p:val>
                                        </p:tav>
                                        <p:tav tm="100000">
                                          <p:val>
                                            <p:strVal val="#ppt_w"/>
                                          </p:val>
                                        </p:tav>
                                      </p:tavLst>
                                    </p:anim>
                                    <p:anim calcmode="lin" valueType="num">
                                      <p:cBhvr>
                                        <p:cTn id="349" dur="1000" fill="hold"/>
                                        <p:tgtEl>
                                          <p:spTgt spid="69"/>
                                        </p:tgtEl>
                                        <p:attrNameLst>
                                          <p:attrName>ppt_h</p:attrName>
                                        </p:attrNameLst>
                                      </p:cBhvr>
                                      <p:tavLst>
                                        <p:tav tm="0">
                                          <p:val>
                                            <p:fltVal val="0"/>
                                          </p:val>
                                        </p:tav>
                                        <p:tav tm="100000">
                                          <p:val>
                                            <p:strVal val="#ppt_h"/>
                                          </p:val>
                                        </p:tav>
                                      </p:tavLst>
                                    </p:anim>
                                    <p:anim calcmode="lin" valueType="num">
                                      <p:cBhvr>
                                        <p:cTn id="350" dur="1000" fill="hold"/>
                                        <p:tgtEl>
                                          <p:spTgt spid="69"/>
                                        </p:tgtEl>
                                        <p:attrNameLst>
                                          <p:attrName>style.rotation</p:attrName>
                                        </p:attrNameLst>
                                      </p:cBhvr>
                                      <p:tavLst>
                                        <p:tav tm="0">
                                          <p:val>
                                            <p:fltVal val="90"/>
                                          </p:val>
                                        </p:tav>
                                        <p:tav tm="100000">
                                          <p:val>
                                            <p:fltVal val="0"/>
                                          </p:val>
                                        </p:tav>
                                      </p:tavLst>
                                    </p:anim>
                                    <p:animEffect transition="in" filter="fade">
                                      <p:cBhvr>
                                        <p:cTn id="351" dur="1000"/>
                                        <p:tgtEl>
                                          <p:spTgt spid="69"/>
                                        </p:tgtEl>
                                      </p:cBhvr>
                                    </p:animEffect>
                                  </p:childTnLst>
                                </p:cTn>
                              </p:par>
                              <p:par>
                                <p:cTn id="352" presetID="10" presetClass="entr" presetSubtype="0" fill="hold" grpId="0" nodeType="withEffect">
                                  <p:stCondLst>
                                    <p:cond delay="1000"/>
                                  </p:stCondLst>
                                  <p:childTnLst>
                                    <p:set>
                                      <p:cBhvr>
                                        <p:cTn id="353" dur="1" fill="hold">
                                          <p:stCondLst>
                                            <p:cond delay="0"/>
                                          </p:stCondLst>
                                        </p:cTn>
                                        <p:tgtEl>
                                          <p:spTgt spid="74"/>
                                        </p:tgtEl>
                                        <p:attrNameLst>
                                          <p:attrName>style.visibility</p:attrName>
                                        </p:attrNameLst>
                                      </p:cBhvr>
                                      <p:to>
                                        <p:strVal val="visible"/>
                                      </p:to>
                                    </p:set>
                                    <p:animEffect transition="in" filter="fade">
                                      <p:cBhvr>
                                        <p:cTn id="354" dur="500"/>
                                        <p:tgtEl>
                                          <p:spTgt spid="74"/>
                                        </p:tgtEl>
                                      </p:cBhvr>
                                    </p:animEffect>
                                  </p:childTnLst>
                                </p:cTn>
                              </p:par>
                              <p:par>
                                <p:cTn id="355" presetID="10" presetClass="entr" presetSubtype="0" fill="hold" nodeType="withEffect">
                                  <p:stCondLst>
                                    <p:cond delay="0"/>
                                  </p:stCondLst>
                                  <p:childTnLst>
                                    <p:set>
                                      <p:cBhvr>
                                        <p:cTn id="356" dur="1" fill="hold">
                                          <p:stCondLst>
                                            <p:cond delay="0"/>
                                          </p:stCondLst>
                                        </p:cTn>
                                        <p:tgtEl>
                                          <p:spTgt spid="2"/>
                                        </p:tgtEl>
                                        <p:attrNameLst>
                                          <p:attrName>style.visibility</p:attrName>
                                        </p:attrNameLst>
                                      </p:cBhvr>
                                      <p:to>
                                        <p:strVal val="visible"/>
                                      </p:to>
                                    </p:set>
                                    <p:animEffect transition="in" filter="fade">
                                      <p:cBhvr>
                                        <p:cTn id="357" dur="1000"/>
                                        <p:tgtEl>
                                          <p:spTgt spid="2"/>
                                        </p:tgtEl>
                                      </p:cBhvr>
                                    </p:animEffect>
                                  </p:childTnLst>
                                </p:cTn>
                              </p:par>
                              <p:par>
                                <p:cTn id="358" presetID="63" presetClass="path" presetSubtype="0" decel="30000" fill="hold" nodeType="withEffect">
                                  <p:stCondLst>
                                    <p:cond delay="0"/>
                                  </p:stCondLst>
                                  <p:childTnLst>
                                    <p:animMotion origin="layout" path="M -0.12435 -0.12408 L -2.08333E-6 2.96296E-6 " pathEditMode="relative" rAng="0" ptsTypes="AA">
                                      <p:cBhvr>
                                        <p:cTn id="359" dur="1000" fill="hold"/>
                                        <p:tgtEl>
                                          <p:spTgt spid="2"/>
                                        </p:tgtEl>
                                        <p:attrNameLst>
                                          <p:attrName>ppt_x</p:attrName>
                                          <p:attrName>ppt_y</p:attrName>
                                        </p:attrNameLst>
                                      </p:cBhvr>
                                      <p:rCtr x="6211" y="6204"/>
                                    </p:animMotion>
                                  </p:childTnLst>
                                </p:cTn>
                              </p:par>
                              <p:par>
                                <p:cTn id="360" presetID="6" presetClass="emph" presetSubtype="0" decel="30000" fill="hold" nodeType="withEffect">
                                  <p:stCondLst>
                                    <p:cond delay="0"/>
                                  </p:stCondLst>
                                  <p:childTnLst>
                                    <p:animScale>
                                      <p:cBhvr>
                                        <p:cTn id="361" dur="1000" fill="hold"/>
                                        <p:tgtEl>
                                          <p:spTgt spid="2"/>
                                        </p:tgtEl>
                                      </p:cBhvr>
                                      <p:by x="150000" y="150000"/>
                                      <p:from x="146726" y="119179"/>
                                      <p:to x="100000" y="100000"/>
                                    </p:animScale>
                                  </p:childTnLst>
                                </p:cTn>
                              </p:par>
                              <p:par>
                                <p:cTn id="362" presetID="53" presetClass="entr" presetSubtype="16" fill="hold" nodeType="withEffect">
                                  <p:stCondLst>
                                    <p:cond delay="750"/>
                                  </p:stCondLst>
                                  <p:childTnLst>
                                    <p:set>
                                      <p:cBhvr>
                                        <p:cTn id="363" dur="1" fill="hold">
                                          <p:stCondLst>
                                            <p:cond delay="0"/>
                                          </p:stCondLst>
                                        </p:cTn>
                                        <p:tgtEl>
                                          <p:spTgt spid="3"/>
                                        </p:tgtEl>
                                        <p:attrNameLst>
                                          <p:attrName>style.visibility</p:attrName>
                                        </p:attrNameLst>
                                      </p:cBhvr>
                                      <p:to>
                                        <p:strVal val="visible"/>
                                      </p:to>
                                    </p:set>
                                    <p:anim calcmode="lin" valueType="num">
                                      <p:cBhvr>
                                        <p:cTn id="364" dur="1000" fill="hold"/>
                                        <p:tgtEl>
                                          <p:spTgt spid="3"/>
                                        </p:tgtEl>
                                        <p:attrNameLst>
                                          <p:attrName>ppt_w</p:attrName>
                                        </p:attrNameLst>
                                      </p:cBhvr>
                                      <p:tavLst>
                                        <p:tav tm="0">
                                          <p:val>
                                            <p:fltVal val="0"/>
                                          </p:val>
                                        </p:tav>
                                        <p:tav tm="100000">
                                          <p:val>
                                            <p:strVal val="#ppt_w"/>
                                          </p:val>
                                        </p:tav>
                                      </p:tavLst>
                                    </p:anim>
                                    <p:anim calcmode="lin" valueType="num">
                                      <p:cBhvr>
                                        <p:cTn id="365" dur="1000" fill="hold"/>
                                        <p:tgtEl>
                                          <p:spTgt spid="3"/>
                                        </p:tgtEl>
                                        <p:attrNameLst>
                                          <p:attrName>ppt_h</p:attrName>
                                        </p:attrNameLst>
                                      </p:cBhvr>
                                      <p:tavLst>
                                        <p:tav tm="0">
                                          <p:val>
                                            <p:fltVal val="0"/>
                                          </p:val>
                                        </p:tav>
                                        <p:tav tm="100000">
                                          <p:val>
                                            <p:strVal val="#ppt_h"/>
                                          </p:val>
                                        </p:tav>
                                      </p:tavLst>
                                    </p:anim>
                                    <p:animEffect transition="in" filter="fade">
                                      <p:cBhvr>
                                        <p:cTn id="366" dur="1000"/>
                                        <p:tgtEl>
                                          <p:spTgt spid="3"/>
                                        </p:tgtEl>
                                      </p:cBhvr>
                                    </p:animEffect>
                                  </p:childTnLst>
                                </p:cTn>
                              </p:par>
                              <p:par>
                                <p:cTn id="367" presetID="63" presetClass="path" presetSubtype="0" decel="50000" fill="hold" nodeType="withEffect">
                                  <p:stCondLst>
                                    <p:cond delay="750"/>
                                  </p:stCondLst>
                                  <p:childTnLst>
                                    <p:animMotion origin="layout" path="M 0.01523 2.59259E-6 L -0.0543 2.59259E-6 " pathEditMode="relative" rAng="0" ptsTypes="AA">
                                      <p:cBhvr>
                                        <p:cTn id="368" dur="750" spd="-100000" fill="hold"/>
                                        <p:tgtEl>
                                          <p:spTgt spid="3"/>
                                        </p:tgtEl>
                                        <p:attrNameLst>
                                          <p:attrName>ppt_x</p:attrName>
                                          <p:attrName>ppt_y</p:attrName>
                                        </p:attrNameLst>
                                      </p:cBhvr>
                                      <p:rCtr x="-3477" y="0"/>
                                    </p:animMotion>
                                  </p:childTnLst>
                                </p:cTn>
                              </p:par>
                              <p:par>
                                <p:cTn id="369" presetID="35" presetClass="path" presetSubtype="0" accel="50000" decel="50000" fill="hold" nodeType="withEffect">
                                  <p:stCondLst>
                                    <p:cond delay="1500"/>
                                  </p:stCondLst>
                                  <p:childTnLst>
                                    <p:animMotion origin="layout" path="M 0.01602 1.85185E-6 L -3.75E-6 1.85185E-6 " pathEditMode="relative" rAng="0" ptsTypes="AA">
                                      <p:cBhvr>
                                        <p:cTn id="370" dur="750" fill="hold"/>
                                        <p:tgtEl>
                                          <p:spTgt spid="3"/>
                                        </p:tgtEl>
                                        <p:attrNameLst>
                                          <p:attrName>ppt_x</p:attrName>
                                          <p:attrName>ppt_y</p:attrName>
                                        </p:attrNameLst>
                                      </p:cBhvr>
                                      <p:rCtr x="-807" y="0"/>
                                    </p:animMotion>
                                  </p:childTnLst>
                                </p:cTn>
                              </p:par>
                              <p:par>
                                <p:cTn id="371" presetID="10" presetClass="entr" presetSubtype="0" fill="hold" nodeType="withEffect">
                                  <p:stCondLst>
                                    <p:cond delay="1250"/>
                                  </p:stCondLst>
                                  <p:childTnLst>
                                    <p:set>
                                      <p:cBhvr>
                                        <p:cTn id="372" dur="1" fill="hold">
                                          <p:stCondLst>
                                            <p:cond delay="0"/>
                                          </p:stCondLst>
                                        </p:cTn>
                                        <p:tgtEl>
                                          <p:spTgt spid="71"/>
                                        </p:tgtEl>
                                        <p:attrNameLst>
                                          <p:attrName>style.visibility</p:attrName>
                                        </p:attrNameLst>
                                      </p:cBhvr>
                                      <p:to>
                                        <p:strVal val="visible"/>
                                      </p:to>
                                    </p:set>
                                    <p:animEffect transition="in" filter="fade">
                                      <p:cBhvr>
                                        <p:cTn id="373" dur="750"/>
                                        <p:tgtEl>
                                          <p:spTgt spid="71"/>
                                        </p:tgtEl>
                                      </p:cBhvr>
                                    </p:animEffect>
                                  </p:childTnLst>
                                </p:cTn>
                              </p:par>
                              <p:par>
                                <p:cTn id="374" presetID="42" presetClass="entr" presetSubtype="0" fill="hold" nodeType="withEffect">
                                  <p:stCondLst>
                                    <p:cond delay="0"/>
                                  </p:stCondLst>
                                  <p:childTnLst>
                                    <p:set>
                                      <p:cBhvr>
                                        <p:cTn id="375" dur="1" fill="hold">
                                          <p:stCondLst>
                                            <p:cond delay="0"/>
                                          </p:stCondLst>
                                        </p:cTn>
                                        <p:tgtEl>
                                          <p:spTgt spid="77"/>
                                        </p:tgtEl>
                                        <p:attrNameLst>
                                          <p:attrName>style.visibility</p:attrName>
                                        </p:attrNameLst>
                                      </p:cBhvr>
                                      <p:to>
                                        <p:strVal val="visible"/>
                                      </p:to>
                                    </p:set>
                                    <p:animEffect transition="in" filter="fade">
                                      <p:cBhvr>
                                        <p:cTn id="376" dur="1000"/>
                                        <p:tgtEl>
                                          <p:spTgt spid="77"/>
                                        </p:tgtEl>
                                      </p:cBhvr>
                                    </p:animEffect>
                                    <p:anim calcmode="lin" valueType="num">
                                      <p:cBhvr>
                                        <p:cTn id="377" dur="1000" fill="hold"/>
                                        <p:tgtEl>
                                          <p:spTgt spid="77"/>
                                        </p:tgtEl>
                                        <p:attrNameLst>
                                          <p:attrName>ppt_x</p:attrName>
                                        </p:attrNameLst>
                                      </p:cBhvr>
                                      <p:tavLst>
                                        <p:tav tm="0">
                                          <p:val>
                                            <p:strVal val="#ppt_x"/>
                                          </p:val>
                                        </p:tav>
                                        <p:tav tm="100000">
                                          <p:val>
                                            <p:strVal val="#ppt_x"/>
                                          </p:val>
                                        </p:tav>
                                      </p:tavLst>
                                    </p:anim>
                                    <p:anim calcmode="lin" valueType="num">
                                      <p:cBhvr>
                                        <p:cTn id="378" dur="1000" fill="hold"/>
                                        <p:tgtEl>
                                          <p:spTgt spid="77"/>
                                        </p:tgtEl>
                                        <p:attrNameLst>
                                          <p:attrName>ppt_y</p:attrName>
                                        </p:attrNameLst>
                                      </p:cBhvr>
                                      <p:tavLst>
                                        <p:tav tm="0">
                                          <p:val>
                                            <p:strVal val="#ppt_y+.1"/>
                                          </p:val>
                                        </p:tav>
                                        <p:tav tm="100000">
                                          <p:val>
                                            <p:strVal val="#ppt_y"/>
                                          </p:val>
                                        </p:tav>
                                      </p:tavLst>
                                    </p:anim>
                                  </p:childTnLst>
                                </p:cTn>
                              </p:par>
                              <p:par>
                                <p:cTn id="379" presetID="42" presetClass="entr" presetSubtype="0" fill="hold" nodeType="withEffect">
                                  <p:stCondLst>
                                    <p:cond delay="0"/>
                                  </p:stCondLst>
                                  <p:childTnLst>
                                    <p:set>
                                      <p:cBhvr>
                                        <p:cTn id="380" dur="1" fill="hold">
                                          <p:stCondLst>
                                            <p:cond delay="0"/>
                                          </p:stCondLst>
                                        </p:cTn>
                                        <p:tgtEl>
                                          <p:spTgt spid="80"/>
                                        </p:tgtEl>
                                        <p:attrNameLst>
                                          <p:attrName>style.visibility</p:attrName>
                                        </p:attrNameLst>
                                      </p:cBhvr>
                                      <p:to>
                                        <p:strVal val="visible"/>
                                      </p:to>
                                    </p:set>
                                    <p:animEffect transition="in" filter="fade">
                                      <p:cBhvr>
                                        <p:cTn id="381" dur="1000"/>
                                        <p:tgtEl>
                                          <p:spTgt spid="80"/>
                                        </p:tgtEl>
                                      </p:cBhvr>
                                    </p:animEffect>
                                    <p:anim calcmode="lin" valueType="num">
                                      <p:cBhvr>
                                        <p:cTn id="382" dur="1000" fill="hold"/>
                                        <p:tgtEl>
                                          <p:spTgt spid="80"/>
                                        </p:tgtEl>
                                        <p:attrNameLst>
                                          <p:attrName>ppt_x</p:attrName>
                                        </p:attrNameLst>
                                      </p:cBhvr>
                                      <p:tavLst>
                                        <p:tav tm="0">
                                          <p:val>
                                            <p:strVal val="#ppt_x"/>
                                          </p:val>
                                        </p:tav>
                                        <p:tav tm="100000">
                                          <p:val>
                                            <p:strVal val="#ppt_x"/>
                                          </p:val>
                                        </p:tav>
                                      </p:tavLst>
                                    </p:anim>
                                    <p:anim calcmode="lin" valueType="num">
                                      <p:cBhvr>
                                        <p:cTn id="38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7" grpId="0" animBg="1"/>
      <p:bldP spid="68" grpId="0" animBg="1"/>
      <p:bldP spid="69" grpId="0" animBg="1"/>
      <p:bldP spid="74" grpId="0" animBg="1"/>
      <p:bldP spid="75" grpId="0"/>
      <p:bldP spid="7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F25D79B-1ACD-417E-9929-DA519D90906B}"/>
              </a:ext>
            </a:extLst>
          </p:cNvPr>
          <p:cNvGrpSpPr/>
          <p:nvPr/>
        </p:nvGrpSpPr>
        <p:grpSpPr>
          <a:xfrm>
            <a:off x="1959262" y="1334848"/>
            <a:ext cx="8349676" cy="4173806"/>
            <a:chOff x="584201" y="2584450"/>
            <a:chExt cx="6427787" cy="3213100"/>
          </a:xfrm>
          <a:solidFill>
            <a:schemeClr val="tx2">
              <a:alpha val="46000"/>
            </a:schemeClr>
          </a:solidFill>
          <a:effectLst/>
        </p:grpSpPr>
        <p:sp>
          <p:nvSpPr>
            <p:cNvPr id="3" name="Freeform 5">
              <a:extLst>
                <a:ext uri="{FF2B5EF4-FFF2-40B4-BE49-F238E27FC236}">
                  <a16:creationId xmlns:a16="http://schemas.microsoft.com/office/drawing/2014/main" id="{823281AD-D0E0-4441-A994-EB0BB24D230E}"/>
                </a:ext>
              </a:extLst>
            </p:cNvPr>
            <p:cNvSpPr/>
            <p:nvPr/>
          </p:nvSpPr>
          <p:spPr bwMode="auto">
            <a:xfrm>
              <a:off x="1530351" y="2903538"/>
              <a:ext cx="239713" cy="98425"/>
            </a:xfrm>
            <a:custGeom>
              <a:avLst/>
              <a:gdLst>
                <a:gd name="T0" fmla="*/ 0 w 27"/>
                <a:gd name="T1" fmla="*/ 8 h 11"/>
                <a:gd name="T2" fmla="*/ 1 w 27"/>
                <a:gd name="T3" fmla="*/ 9 h 11"/>
                <a:gd name="T4" fmla="*/ 5 w 27"/>
                <a:gd name="T5" fmla="*/ 10 h 11"/>
                <a:gd name="T6" fmla="*/ 7 w 27"/>
                <a:gd name="T7" fmla="*/ 10 h 11"/>
                <a:gd name="T8" fmla="*/ 11 w 27"/>
                <a:gd name="T9" fmla="*/ 8 h 11"/>
                <a:gd name="T10" fmla="*/ 21 w 27"/>
                <a:gd name="T11" fmla="*/ 8 h 11"/>
                <a:gd name="T12" fmla="*/ 24 w 27"/>
                <a:gd name="T13" fmla="*/ 8 h 11"/>
                <a:gd name="T14" fmla="*/ 24 w 27"/>
                <a:gd name="T15" fmla="*/ 6 h 11"/>
                <a:gd name="T16" fmla="*/ 23 w 27"/>
                <a:gd name="T17" fmla="*/ 6 h 11"/>
                <a:gd name="T18" fmla="*/ 16 w 27"/>
                <a:gd name="T19" fmla="*/ 0 h 11"/>
                <a:gd name="T20" fmla="*/ 13 w 27"/>
                <a:gd name="T21" fmla="*/ 4 h 11"/>
                <a:gd name="T22" fmla="*/ 7 w 27"/>
                <a:gd name="T23" fmla="*/ 3 h 11"/>
                <a:gd name="T24" fmla="*/ 4 w 27"/>
                <a:gd name="T25" fmla="*/ 2 h 11"/>
                <a:gd name="T26" fmla="*/ 1 w 27"/>
                <a:gd name="T27" fmla="*/ 3 h 11"/>
                <a:gd name="T28" fmla="*/ 0 w 27"/>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11">
                  <a:moveTo>
                    <a:pt x="0" y="8"/>
                  </a:moveTo>
                  <a:cubicBezTo>
                    <a:pt x="0" y="9"/>
                    <a:pt x="1" y="9"/>
                    <a:pt x="1" y="9"/>
                  </a:cubicBezTo>
                  <a:cubicBezTo>
                    <a:pt x="3" y="9"/>
                    <a:pt x="5" y="9"/>
                    <a:pt x="5" y="10"/>
                  </a:cubicBezTo>
                  <a:cubicBezTo>
                    <a:pt x="5" y="11"/>
                    <a:pt x="6" y="11"/>
                    <a:pt x="7" y="10"/>
                  </a:cubicBezTo>
                  <a:cubicBezTo>
                    <a:pt x="8" y="10"/>
                    <a:pt x="10" y="9"/>
                    <a:pt x="11" y="8"/>
                  </a:cubicBezTo>
                  <a:cubicBezTo>
                    <a:pt x="13" y="6"/>
                    <a:pt x="16" y="8"/>
                    <a:pt x="21" y="8"/>
                  </a:cubicBezTo>
                  <a:cubicBezTo>
                    <a:pt x="22" y="8"/>
                    <a:pt x="23" y="8"/>
                    <a:pt x="24" y="8"/>
                  </a:cubicBezTo>
                  <a:cubicBezTo>
                    <a:pt x="27" y="7"/>
                    <a:pt x="27" y="6"/>
                    <a:pt x="24" y="6"/>
                  </a:cubicBezTo>
                  <a:cubicBezTo>
                    <a:pt x="23" y="6"/>
                    <a:pt x="23" y="6"/>
                    <a:pt x="23" y="6"/>
                  </a:cubicBezTo>
                  <a:cubicBezTo>
                    <a:pt x="19" y="6"/>
                    <a:pt x="19" y="0"/>
                    <a:pt x="16" y="0"/>
                  </a:cubicBezTo>
                  <a:cubicBezTo>
                    <a:pt x="13" y="0"/>
                    <a:pt x="14" y="1"/>
                    <a:pt x="13" y="4"/>
                  </a:cubicBezTo>
                  <a:cubicBezTo>
                    <a:pt x="12" y="6"/>
                    <a:pt x="10" y="4"/>
                    <a:pt x="7" y="3"/>
                  </a:cubicBezTo>
                  <a:cubicBezTo>
                    <a:pt x="6" y="2"/>
                    <a:pt x="5" y="2"/>
                    <a:pt x="4" y="2"/>
                  </a:cubicBezTo>
                  <a:cubicBezTo>
                    <a:pt x="3" y="2"/>
                    <a:pt x="2" y="3"/>
                    <a:pt x="1" y="3"/>
                  </a:cubicBezTo>
                  <a:cubicBezTo>
                    <a:pt x="0"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6">
              <a:extLst>
                <a:ext uri="{FF2B5EF4-FFF2-40B4-BE49-F238E27FC236}">
                  <a16:creationId xmlns:a16="http://schemas.microsoft.com/office/drawing/2014/main" id="{3816ED8F-23F3-423A-A322-08E8522360E5}"/>
                </a:ext>
              </a:extLst>
            </p:cNvPr>
            <p:cNvSpPr/>
            <p:nvPr/>
          </p:nvSpPr>
          <p:spPr bwMode="auto">
            <a:xfrm>
              <a:off x="1389063" y="2868613"/>
              <a:ext cx="168275" cy="79375"/>
            </a:xfrm>
            <a:custGeom>
              <a:avLst/>
              <a:gdLst>
                <a:gd name="T0" fmla="*/ 5 w 19"/>
                <a:gd name="T1" fmla="*/ 9 h 9"/>
                <a:gd name="T2" fmla="*/ 11 w 19"/>
                <a:gd name="T3" fmla="*/ 5 h 9"/>
                <a:gd name="T4" fmla="*/ 17 w 19"/>
                <a:gd name="T5" fmla="*/ 3 h 9"/>
                <a:gd name="T6" fmla="*/ 17 w 19"/>
                <a:gd name="T7" fmla="*/ 0 h 9"/>
                <a:gd name="T8" fmla="*/ 16 w 19"/>
                <a:gd name="T9" fmla="*/ 0 h 9"/>
                <a:gd name="T10" fmla="*/ 5 w 19"/>
                <a:gd name="T11" fmla="*/ 4 h 9"/>
                <a:gd name="T12" fmla="*/ 5 w 1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5" y="9"/>
                  </a:moveTo>
                  <a:cubicBezTo>
                    <a:pt x="8" y="9"/>
                    <a:pt x="7" y="5"/>
                    <a:pt x="11" y="5"/>
                  </a:cubicBezTo>
                  <a:cubicBezTo>
                    <a:pt x="13" y="5"/>
                    <a:pt x="16" y="4"/>
                    <a:pt x="17" y="3"/>
                  </a:cubicBezTo>
                  <a:cubicBezTo>
                    <a:pt x="19" y="2"/>
                    <a:pt x="19" y="1"/>
                    <a:pt x="17" y="0"/>
                  </a:cubicBezTo>
                  <a:cubicBezTo>
                    <a:pt x="17" y="0"/>
                    <a:pt x="16" y="0"/>
                    <a:pt x="16" y="0"/>
                  </a:cubicBezTo>
                  <a:cubicBezTo>
                    <a:pt x="10" y="0"/>
                    <a:pt x="10" y="4"/>
                    <a:pt x="5" y="4"/>
                  </a:cubicBezTo>
                  <a:cubicBezTo>
                    <a:pt x="0" y="4"/>
                    <a:pt x="2"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7">
              <a:extLst>
                <a:ext uri="{FF2B5EF4-FFF2-40B4-BE49-F238E27FC236}">
                  <a16:creationId xmlns:a16="http://schemas.microsoft.com/office/drawing/2014/main" id="{12FF1CD7-995A-4254-AC88-71A6AC34A662}"/>
                </a:ext>
              </a:extLst>
            </p:cNvPr>
            <p:cNvSpPr/>
            <p:nvPr/>
          </p:nvSpPr>
          <p:spPr bwMode="auto">
            <a:xfrm>
              <a:off x="1363663" y="2984500"/>
              <a:ext cx="458788" cy="203200"/>
            </a:xfrm>
            <a:custGeom>
              <a:avLst/>
              <a:gdLst>
                <a:gd name="T0" fmla="*/ 15 w 52"/>
                <a:gd name="T1" fmla="*/ 14 h 23"/>
                <a:gd name="T2" fmla="*/ 20 w 52"/>
                <a:gd name="T3" fmla="*/ 17 h 23"/>
                <a:gd name="T4" fmla="*/ 20 w 52"/>
                <a:gd name="T5" fmla="*/ 18 h 23"/>
                <a:gd name="T6" fmla="*/ 20 w 52"/>
                <a:gd name="T7" fmla="*/ 18 h 23"/>
                <a:gd name="T8" fmla="*/ 20 w 52"/>
                <a:gd name="T9" fmla="*/ 19 h 23"/>
                <a:gd name="T10" fmla="*/ 25 w 52"/>
                <a:gd name="T11" fmla="*/ 22 h 23"/>
                <a:gd name="T12" fmla="*/ 26 w 52"/>
                <a:gd name="T13" fmla="*/ 22 h 23"/>
                <a:gd name="T14" fmla="*/ 43 w 52"/>
                <a:gd name="T15" fmla="*/ 20 h 23"/>
                <a:gd name="T16" fmla="*/ 43 w 52"/>
                <a:gd name="T17" fmla="*/ 20 h 23"/>
                <a:gd name="T18" fmla="*/ 49 w 52"/>
                <a:gd name="T19" fmla="*/ 19 h 23"/>
                <a:gd name="T20" fmla="*/ 50 w 52"/>
                <a:gd name="T21" fmla="*/ 18 h 23"/>
                <a:gd name="T22" fmla="*/ 49 w 52"/>
                <a:gd name="T23" fmla="*/ 17 h 23"/>
                <a:gd name="T24" fmla="*/ 43 w 52"/>
                <a:gd name="T25" fmla="*/ 10 h 23"/>
                <a:gd name="T26" fmla="*/ 43 w 52"/>
                <a:gd name="T27" fmla="*/ 9 h 23"/>
                <a:gd name="T28" fmla="*/ 31 w 52"/>
                <a:gd name="T29" fmla="*/ 6 h 23"/>
                <a:gd name="T30" fmla="*/ 26 w 52"/>
                <a:gd name="T31" fmla="*/ 5 h 23"/>
                <a:gd name="T32" fmla="*/ 20 w 52"/>
                <a:gd name="T33" fmla="*/ 3 h 23"/>
                <a:gd name="T34" fmla="*/ 19 w 52"/>
                <a:gd name="T35" fmla="*/ 3 h 23"/>
                <a:gd name="T36" fmla="*/ 8 w 52"/>
                <a:gd name="T37" fmla="*/ 0 h 23"/>
                <a:gd name="T38" fmla="*/ 2 w 52"/>
                <a:gd name="T39" fmla="*/ 11 h 23"/>
                <a:gd name="T40" fmla="*/ 15 w 52"/>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23">
                  <a:moveTo>
                    <a:pt x="15" y="14"/>
                  </a:moveTo>
                  <a:cubicBezTo>
                    <a:pt x="16" y="16"/>
                    <a:pt x="19" y="16"/>
                    <a:pt x="20" y="17"/>
                  </a:cubicBezTo>
                  <a:cubicBezTo>
                    <a:pt x="21" y="17"/>
                    <a:pt x="22" y="17"/>
                    <a:pt x="20" y="18"/>
                  </a:cubicBezTo>
                  <a:cubicBezTo>
                    <a:pt x="20" y="18"/>
                    <a:pt x="20" y="18"/>
                    <a:pt x="20" y="18"/>
                  </a:cubicBezTo>
                  <a:cubicBezTo>
                    <a:pt x="19" y="18"/>
                    <a:pt x="19" y="19"/>
                    <a:pt x="20" y="19"/>
                  </a:cubicBezTo>
                  <a:cubicBezTo>
                    <a:pt x="21" y="20"/>
                    <a:pt x="23" y="20"/>
                    <a:pt x="25" y="22"/>
                  </a:cubicBezTo>
                  <a:cubicBezTo>
                    <a:pt x="26" y="22"/>
                    <a:pt x="26" y="22"/>
                    <a:pt x="26" y="22"/>
                  </a:cubicBezTo>
                  <a:cubicBezTo>
                    <a:pt x="30" y="23"/>
                    <a:pt x="38" y="19"/>
                    <a:pt x="43" y="20"/>
                  </a:cubicBezTo>
                  <a:cubicBezTo>
                    <a:pt x="43" y="20"/>
                    <a:pt x="43" y="20"/>
                    <a:pt x="43" y="20"/>
                  </a:cubicBezTo>
                  <a:cubicBezTo>
                    <a:pt x="46" y="20"/>
                    <a:pt x="48" y="19"/>
                    <a:pt x="49" y="19"/>
                  </a:cubicBezTo>
                  <a:cubicBezTo>
                    <a:pt x="51" y="18"/>
                    <a:pt x="52" y="18"/>
                    <a:pt x="50" y="18"/>
                  </a:cubicBezTo>
                  <a:cubicBezTo>
                    <a:pt x="50" y="18"/>
                    <a:pt x="49" y="17"/>
                    <a:pt x="49" y="17"/>
                  </a:cubicBezTo>
                  <a:cubicBezTo>
                    <a:pt x="47" y="17"/>
                    <a:pt x="44" y="14"/>
                    <a:pt x="43" y="10"/>
                  </a:cubicBezTo>
                  <a:cubicBezTo>
                    <a:pt x="43" y="9"/>
                    <a:pt x="43" y="9"/>
                    <a:pt x="43" y="9"/>
                  </a:cubicBezTo>
                  <a:cubicBezTo>
                    <a:pt x="41" y="4"/>
                    <a:pt x="36" y="6"/>
                    <a:pt x="31" y="6"/>
                  </a:cubicBezTo>
                  <a:cubicBezTo>
                    <a:pt x="29" y="6"/>
                    <a:pt x="28" y="6"/>
                    <a:pt x="26" y="5"/>
                  </a:cubicBezTo>
                  <a:cubicBezTo>
                    <a:pt x="24" y="4"/>
                    <a:pt x="22" y="3"/>
                    <a:pt x="20" y="3"/>
                  </a:cubicBezTo>
                  <a:cubicBezTo>
                    <a:pt x="20" y="3"/>
                    <a:pt x="19" y="3"/>
                    <a:pt x="19" y="3"/>
                  </a:cubicBezTo>
                  <a:cubicBezTo>
                    <a:pt x="15" y="3"/>
                    <a:pt x="12" y="0"/>
                    <a:pt x="8" y="0"/>
                  </a:cubicBezTo>
                  <a:cubicBezTo>
                    <a:pt x="2" y="0"/>
                    <a:pt x="0" y="7"/>
                    <a:pt x="2" y="11"/>
                  </a:cubicBezTo>
                  <a:cubicBezTo>
                    <a:pt x="5" y="14"/>
                    <a:pt x="15" y="11"/>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8">
              <a:extLst>
                <a:ext uri="{FF2B5EF4-FFF2-40B4-BE49-F238E27FC236}">
                  <a16:creationId xmlns:a16="http://schemas.microsoft.com/office/drawing/2014/main" id="{F0096EE7-9D09-4EAD-AE0F-29429E560968}"/>
                </a:ext>
              </a:extLst>
            </p:cNvPr>
            <p:cNvSpPr/>
            <p:nvPr/>
          </p:nvSpPr>
          <p:spPr bwMode="auto">
            <a:xfrm>
              <a:off x="584201" y="3073400"/>
              <a:ext cx="2432050" cy="2724150"/>
            </a:xfrm>
            <a:custGeom>
              <a:avLst/>
              <a:gdLst>
                <a:gd name="T0" fmla="*/ 241 w 275"/>
                <a:gd name="T1" fmla="*/ 181 h 307"/>
                <a:gd name="T2" fmla="*/ 222 w 275"/>
                <a:gd name="T3" fmla="*/ 164 h 307"/>
                <a:gd name="T4" fmla="*/ 209 w 275"/>
                <a:gd name="T5" fmla="*/ 162 h 307"/>
                <a:gd name="T6" fmla="*/ 199 w 275"/>
                <a:gd name="T7" fmla="*/ 160 h 307"/>
                <a:gd name="T8" fmla="*/ 182 w 275"/>
                <a:gd name="T9" fmla="*/ 162 h 307"/>
                <a:gd name="T10" fmla="*/ 174 w 275"/>
                <a:gd name="T11" fmla="*/ 157 h 307"/>
                <a:gd name="T12" fmla="*/ 162 w 275"/>
                <a:gd name="T13" fmla="*/ 139 h 307"/>
                <a:gd name="T14" fmla="*/ 147 w 275"/>
                <a:gd name="T15" fmla="*/ 137 h 307"/>
                <a:gd name="T16" fmla="*/ 162 w 275"/>
                <a:gd name="T17" fmla="*/ 120 h 307"/>
                <a:gd name="T18" fmla="*/ 175 w 275"/>
                <a:gd name="T19" fmla="*/ 122 h 307"/>
                <a:gd name="T20" fmla="*/ 181 w 275"/>
                <a:gd name="T21" fmla="*/ 114 h 307"/>
                <a:gd name="T22" fmla="*/ 195 w 275"/>
                <a:gd name="T23" fmla="*/ 95 h 307"/>
                <a:gd name="T24" fmla="*/ 208 w 275"/>
                <a:gd name="T25" fmla="*/ 85 h 307"/>
                <a:gd name="T26" fmla="*/ 211 w 275"/>
                <a:gd name="T27" fmla="*/ 74 h 307"/>
                <a:gd name="T28" fmla="*/ 208 w 275"/>
                <a:gd name="T29" fmla="*/ 69 h 307"/>
                <a:gd name="T30" fmla="*/ 216 w 275"/>
                <a:gd name="T31" fmla="*/ 70 h 307"/>
                <a:gd name="T32" fmla="*/ 226 w 275"/>
                <a:gd name="T33" fmla="*/ 58 h 307"/>
                <a:gd name="T34" fmla="*/ 213 w 275"/>
                <a:gd name="T35" fmla="*/ 41 h 307"/>
                <a:gd name="T36" fmla="*/ 208 w 275"/>
                <a:gd name="T37" fmla="*/ 45 h 307"/>
                <a:gd name="T38" fmla="*/ 189 w 275"/>
                <a:gd name="T39" fmla="*/ 33 h 307"/>
                <a:gd name="T40" fmla="*/ 185 w 275"/>
                <a:gd name="T41" fmla="*/ 53 h 307"/>
                <a:gd name="T42" fmla="*/ 177 w 275"/>
                <a:gd name="T43" fmla="*/ 59 h 307"/>
                <a:gd name="T44" fmla="*/ 162 w 275"/>
                <a:gd name="T45" fmla="*/ 51 h 307"/>
                <a:gd name="T46" fmla="*/ 158 w 275"/>
                <a:gd name="T47" fmla="*/ 33 h 307"/>
                <a:gd name="T48" fmla="*/ 168 w 275"/>
                <a:gd name="T49" fmla="*/ 23 h 307"/>
                <a:gd name="T50" fmla="*/ 175 w 275"/>
                <a:gd name="T51" fmla="*/ 10 h 307"/>
                <a:gd name="T52" fmla="*/ 167 w 275"/>
                <a:gd name="T53" fmla="*/ 15 h 307"/>
                <a:gd name="T54" fmla="*/ 158 w 275"/>
                <a:gd name="T55" fmla="*/ 9 h 307"/>
                <a:gd name="T56" fmla="*/ 149 w 275"/>
                <a:gd name="T57" fmla="*/ 4 h 307"/>
                <a:gd name="T58" fmla="*/ 154 w 275"/>
                <a:gd name="T59" fmla="*/ 13 h 307"/>
                <a:gd name="T60" fmla="*/ 142 w 275"/>
                <a:gd name="T61" fmla="*/ 15 h 307"/>
                <a:gd name="T62" fmla="*/ 130 w 275"/>
                <a:gd name="T63" fmla="*/ 12 h 307"/>
                <a:gd name="T64" fmla="*/ 113 w 275"/>
                <a:gd name="T65" fmla="*/ 14 h 307"/>
                <a:gd name="T66" fmla="*/ 97 w 275"/>
                <a:gd name="T67" fmla="*/ 9 h 307"/>
                <a:gd name="T68" fmla="*/ 70 w 275"/>
                <a:gd name="T69" fmla="*/ 13 h 307"/>
                <a:gd name="T70" fmla="*/ 9 w 275"/>
                <a:gd name="T71" fmla="*/ 11 h 307"/>
                <a:gd name="T72" fmla="*/ 14 w 275"/>
                <a:gd name="T73" fmla="*/ 27 h 307"/>
                <a:gd name="T74" fmla="*/ 21 w 275"/>
                <a:gd name="T75" fmla="*/ 45 h 307"/>
                <a:gd name="T76" fmla="*/ 27 w 275"/>
                <a:gd name="T77" fmla="*/ 51 h 307"/>
                <a:gd name="T78" fmla="*/ 49 w 275"/>
                <a:gd name="T79" fmla="*/ 42 h 307"/>
                <a:gd name="T80" fmla="*/ 78 w 275"/>
                <a:gd name="T81" fmla="*/ 56 h 307"/>
                <a:gd name="T82" fmla="*/ 96 w 275"/>
                <a:gd name="T83" fmla="*/ 77 h 307"/>
                <a:gd name="T84" fmla="*/ 93 w 275"/>
                <a:gd name="T85" fmla="*/ 102 h 307"/>
                <a:gd name="T86" fmla="*/ 114 w 275"/>
                <a:gd name="T87" fmla="*/ 127 h 307"/>
                <a:gd name="T88" fmla="*/ 119 w 275"/>
                <a:gd name="T89" fmla="*/ 127 h 307"/>
                <a:gd name="T90" fmla="*/ 135 w 275"/>
                <a:gd name="T91" fmla="*/ 145 h 307"/>
                <a:gd name="T92" fmla="*/ 149 w 275"/>
                <a:gd name="T93" fmla="*/ 150 h 307"/>
                <a:gd name="T94" fmla="*/ 166 w 275"/>
                <a:gd name="T95" fmla="*/ 156 h 307"/>
                <a:gd name="T96" fmla="*/ 179 w 275"/>
                <a:gd name="T97" fmla="*/ 168 h 307"/>
                <a:gd name="T98" fmla="*/ 187 w 275"/>
                <a:gd name="T99" fmla="*/ 175 h 307"/>
                <a:gd name="T100" fmla="*/ 179 w 275"/>
                <a:gd name="T101" fmla="*/ 185 h 307"/>
                <a:gd name="T102" fmla="*/ 187 w 275"/>
                <a:gd name="T103" fmla="*/ 208 h 307"/>
                <a:gd name="T104" fmla="*/ 199 w 275"/>
                <a:gd name="T105" fmla="*/ 224 h 307"/>
                <a:gd name="T106" fmla="*/ 199 w 275"/>
                <a:gd name="T107" fmla="*/ 239 h 307"/>
                <a:gd name="T108" fmla="*/ 194 w 275"/>
                <a:gd name="T109" fmla="*/ 271 h 307"/>
                <a:gd name="T110" fmla="*/ 199 w 275"/>
                <a:gd name="T111" fmla="*/ 304 h 307"/>
                <a:gd name="T112" fmla="*/ 208 w 275"/>
                <a:gd name="T113" fmla="*/ 295 h 307"/>
                <a:gd name="T114" fmla="*/ 211 w 275"/>
                <a:gd name="T115" fmla="*/ 282 h 307"/>
                <a:gd name="T116" fmla="*/ 216 w 275"/>
                <a:gd name="T117" fmla="*/ 273 h 307"/>
                <a:gd name="T118" fmla="*/ 230 w 275"/>
                <a:gd name="T119" fmla="*/ 258 h 307"/>
                <a:gd name="T120" fmla="*/ 245 w 275"/>
                <a:gd name="T121" fmla="*/ 240 h 307"/>
                <a:gd name="T122" fmla="*/ 272 w 275"/>
                <a:gd name="T123" fmla="*/ 20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307">
                  <a:moveTo>
                    <a:pt x="267" y="193"/>
                  </a:moveTo>
                  <a:cubicBezTo>
                    <a:pt x="261" y="189"/>
                    <a:pt x="259" y="189"/>
                    <a:pt x="253" y="187"/>
                  </a:cubicBezTo>
                  <a:cubicBezTo>
                    <a:pt x="247" y="185"/>
                    <a:pt x="241" y="185"/>
                    <a:pt x="241" y="181"/>
                  </a:cubicBezTo>
                  <a:cubicBezTo>
                    <a:pt x="241" y="177"/>
                    <a:pt x="242" y="172"/>
                    <a:pt x="237" y="172"/>
                  </a:cubicBezTo>
                  <a:cubicBezTo>
                    <a:pt x="235" y="172"/>
                    <a:pt x="233" y="171"/>
                    <a:pt x="230" y="169"/>
                  </a:cubicBezTo>
                  <a:cubicBezTo>
                    <a:pt x="228" y="168"/>
                    <a:pt x="225" y="166"/>
                    <a:pt x="222" y="164"/>
                  </a:cubicBezTo>
                  <a:cubicBezTo>
                    <a:pt x="220" y="163"/>
                    <a:pt x="218" y="162"/>
                    <a:pt x="216" y="162"/>
                  </a:cubicBezTo>
                  <a:cubicBezTo>
                    <a:pt x="214" y="162"/>
                    <a:pt x="213" y="162"/>
                    <a:pt x="211" y="162"/>
                  </a:cubicBezTo>
                  <a:cubicBezTo>
                    <a:pt x="210" y="162"/>
                    <a:pt x="209" y="162"/>
                    <a:pt x="209" y="162"/>
                  </a:cubicBezTo>
                  <a:cubicBezTo>
                    <a:pt x="208" y="162"/>
                    <a:pt x="208" y="162"/>
                    <a:pt x="208" y="162"/>
                  </a:cubicBezTo>
                  <a:cubicBezTo>
                    <a:pt x="205" y="162"/>
                    <a:pt x="201" y="163"/>
                    <a:pt x="199" y="161"/>
                  </a:cubicBezTo>
                  <a:cubicBezTo>
                    <a:pt x="199" y="161"/>
                    <a:pt x="199" y="160"/>
                    <a:pt x="199" y="160"/>
                  </a:cubicBezTo>
                  <a:cubicBezTo>
                    <a:pt x="197" y="156"/>
                    <a:pt x="194" y="160"/>
                    <a:pt x="192" y="161"/>
                  </a:cubicBezTo>
                  <a:cubicBezTo>
                    <a:pt x="191" y="162"/>
                    <a:pt x="189" y="162"/>
                    <a:pt x="187" y="162"/>
                  </a:cubicBezTo>
                  <a:cubicBezTo>
                    <a:pt x="185" y="162"/>
                    <a:pt x="183" y="162"/>
                    <a:pt x="182" y="162"/>
                  </a:cubicBezTo>
                  <a:cubicBezTo>
                    <a:pt x="181" y="162"/>
                    <a:pt x="180" y="162"/>
                    <a:pt x="179" y="162"/>
                  </a:cubicBezTo>
                  <a:cubicBezTo>
                    <a:pt x="177" y="162"/>
                    <a:pt x="175" y="160"/>
                    <a:pt x="174" y="158"/>
                  </a:cubicBezTo>
                  <a:cubicBezTo>
                    <a:pt x="174" y="157"/>
                    <a:pt x="174" y="157"/>
                    <a:pt x="174" y="157"/>
                  </a:cubicBezTo>
                  <a:cubicBezTo>
                    <a:pt x="172" y="154"/>
                    <a:pt x="175" y="150"/>
                    <a:pt x="170" y="150"/>
                  </a:cubicBezTo>
                  <a:cubicBezTo>
                    <a:pt x="165" y="150"/>
                    <a:pt x="166" y="142"/>
                    <a:pt x="166" y="139"/>
                  </a:cubicBezTo>
                  <a:cubicBezTo>
                    <a:pt x="166" y="137"/>
                    <a:pt x="164" y="137"/>
                    <a:pt x="162" y="139"/>
                  </a:cubicBezTo>
                  <a:cubicBezTo>
                    <a:pt x="160" y="140"/>
                    <a:pt x="159" y="141"/>
                    <a:pt x="158" y="142"/>
                  </a:cubicBezTo>
                  <a:cubicBezTo>
                    <a:pt x="155" y="145"/>
                    <a:pt x="152" y="142"/>
                    <a:pt x="149" y="139"/>
                  </a:cubicBezTo>
                  <a:cubicBezTo>
                    <a:pt x="148" y="139"/>
                    <a:pt x="147" y="138"/>
                    <a:pt x="147" y="137"/>
                  </a:cubicBezTo>
                  <a:cubicBezTo>
                    <a:pt x="144" y="134"/>
                    <a:pt x="147" y="128"/>
                    <a:pt x="149" y="124"/>
                  </a:cubicBezTo>
                  <a:cubicBezTo>
                    <a:pt x="150" y="123"/>
                    <a:pt x="150" y="122"/>
                    <a:pt x="151" y="122"/>
                  </a:cubicBezTo>
                  <a:cubicBezTo>
                    <a:pt x="154" y="119"/>
                    <a:pt x="158" y="121"/>
                    <a:pt x="162" y="120"/>
                  </a:cubicBezTo>
                  <a:cubicBezTo>
                    <a:pt x="162" y="120"/>
                    <a:pt x="162" y="120"/>
                    <a:pt x="162" y="120"/>
                  </a:cubicBezTo>
                  <a:cubicBezTo>
                    <a:pt x="165" y="119"/>
                    <a:pt x="170" y="118"/>
                    <a:pt x="174" y="121"/>
                  </a:cubicBezTo>
                  <a:cubicBezTo>
                    <a:pt x="174" y="121"/>
                    <a:pt x="175" y="122"/>
                    <a:pt x="175" y="122"/>
                  </a:cubicBezTo>
                  <a:cubicBezTo>
                    <a:pt x="177" y="125"/>
                    <a:pt x="178" y="126"/>
                    <a:pt x="179" y="127"/>
                  </a:cubicBezTo>
                  <a:cubicBezTo>
                    <a:pt x="181" y="127"/>
                    <a:pt x="181" y="126"/>
                    <a:pt x="181" y="124"/>
                  </a:cubicBezTo>
                  <a:cubicBezTo>
                    <a:pt x="181" y="119"/>
                    <a:pt x="180" y="116"/>
                    <a:pt x="181" y="114"/>
                  </a:cubicBezTo>
                  <a:cubicBezTo>
                    <a:pt x="182" y="112"/>
                    <a:pt x="185" y="111"/>
                    <a:pt x="187" y="109"/>
                  </a:cubicBezTo>
                  <a:cubicBezTo>
                    <a:pt x="188" y="108"/>
                    <a:pt x="189" y="107"/>
                    <a:pt x="189" y="106"/>
                  </a:cubicBezTo>
                  <a:cubicBezTo>
                    <a:pt x="189" y="103"/>
                    <a:pt x="191" y="95"/>
                    <a:pt x="195" y="95"/>
                  </a:cubicBezTo>
                  <a:cubicBezTo>
                    <a:pt x="197" y="95"/>
                    <a:pt x="198" y="93"/>
                    <a:pt x="199" y="91"/>
                  </a:cubicBezTo>
                  <a:cubicBezTo>
                    <a:pt x="200" y="90"/>
                    <a:pt x="201" y="89"/>
                    <a:pt x="202" y="88"/>
                  </a:cubicBezTo>
                  <a:cubicBezTo>
                    <a:pt x="203" y="87"/>
                    <a:pt x="205" y="86"/>
                    <a:pt x="208" y="85"/>
                  </a:cubicBezTo>
                  <a:cubicBezTo>
                    <a:pt x="209" y="84"/>
                    <a:pt x="210" y="83"/>
                    <a:pt x="211" y="82"/>
                  </a:cubicBezTo>
                  <a:cubicBezTo>
                    <a:pt x="211" y="81"/>
                    <a:pt x="212" y="81"/>
                    <a:pt x="212" y="81"/>
                  </a:cubicBezTo>
                  <a:cubicBezTo>
                    <a:pt x="214" y="79"/>
                    <a:pt x="213" y="76"/>
                    <a:pt x="211" y="74"/>
                  </a:cubicBezTo>
                  <a:cubicBezTo>
                    <a:pt x="210" y="73"/>
                    <a:pt x="209" y="72"/>
                    <a:pt x="208" y="72"/>
                  </a:cubicBezTo>
                  <a:cubicBezTo>
                    <a:pt x="207" y="72"/>
                    <a:pt x="206" y="71"/>
                    <a:pt x="206" y="71"/>
                  </a:cubicBezTo>
                  <a:cubicBezTo>
                    <a:pt x="204" y="71"/>
                    <a:pt x="205" y="70"/>
                    <a:pt x="208" y="69"/>
                  </a:cubicBezTo>
                  <a:cubicBezTo>
                    <a:pt x="209" y="69"/>
                    <a:pt x="210" y="68"/>
                    <a:pt x="211" y="68"/>
                  </a:cubicBezTo>
                  <a:cubicBezTo>
                    <a:pt x="212" y="68"/>
                    <a:pt x="213" y="68"/>
                    <a:pt x="214" y="69"/>
                  </a:cubicBezTo>
                  <a:cubicBezTo>
                    <a:pt x="214" y="69"/>
                    <a:pt x="215" y="70"/>
                    <a:pt x="216" y="70"/>
                  </a:cubicBezTo>
                  <a:cubicBezTo>
                    <a:pt x="217" y="71"/>
                    <a:pt x="217" y="72"/>
                    <a:pt x="218" y="70"/>
                  </a:cubicBezTo>
                  <a:cubicBezTo>
                    <a:pt x="219" y="68"/>
                    <a:pt x="222" y="66"/>
                    <a:pt x="228" y="66"/>
                  </a:cubicBezTo>
                  <a:cubicBezTo>
                    <a:pt x="233" y="66"/>
                    <a:pt x="225" y="60"/>
                    <a:pt x="226" y="58"/>
                  </a:cubicBezTo>
                  <a:cubicBezTo>
                    <a:pt x="227" y="56"/>
                    <a:pt x="222" y="55"/>
                    <a:pt x="219" y="52"/>
                  </a:cubicBezTo>
                  <a:cubicBezTo>
                    <a:pt x="217" y="50"/>
                    <a:pt x="217" y="45"/>
                    <a:pt x="216" y="43"/>
                  </a:cubicBezTo>
                  <a:cubicBezTo>
                    <a:pt x="215" y="42"/>
                    <a:pt x="214" y="41"/>
                    <a:pt x="213" y="41"/>
                  </a:cubicBezTo>
                  <a:cubicBezTo>
                    <a:pt x="212" y="41"/>
                    <a:pt x="212" y="41"/>
                    <a:pt x="211" y="41"/>
                  </a:cubicBezTo>
                  <a:cubicBezTo>
                    <a:pt x="210" y="42"/>
                    <a:pt x="211" y="44"/>
                    <a:pt x="208" y="45"/>
                  </a:cubicBezTo>
                  <a:cubicBezTo>
                    <a:pt x="208" y="45"/>
                    <a:pt x="208" y="45"/>
                    <a:pt x="208" y="45"/>
                  </a:cubicBezTo>
                  <a:cubicBezTo>
                    <a:pt x="205" y="46"/>
                    <a:pt x="203" y="44"/>
                    <a:pt x="203" y="41"/>
                  </a:cubicBezTo>
                  <a:cubicBezTo>
                    <a:pt x="203" y="40"/>
                    <a:pt x="202" y="38"/>
                    <a:pt x="199" y="36"/>
                  </a:cubicBezTo>
                  <a:cubicBezTo>
                    <a:pt x="196" y="34"/>
                    <a:pt x="192" y="32"/>
                    <a:pt x="189" y="33"/>
                  </a:cubicBezTo>
                  <a:cubicBezTo>
                    <a:pt x="188" y="33"/>
                    <a:pt x="188" y="33"/>
                    <a:pt x="187" y="33"/>
                  </a:cubicBezTo>
                  <a:cubicBezTo>
                    <a:pt x="182" y="35"/>
                    <a:pt x="183" y="41"/>
                    <a:pt x="184" y="45"/>
                  </a:cubicBezTo>
                  <a:cubicBezTo>
                    <a:pt x="185" y="50"/>
                    <a:pt x="187" y="53"/>
                    <a:pt x="185" y="53"/>
                  </a:cubicBezTo>
                  <a:cubicBezTo>
                    <a:pt x="182" y="53"/>
                    <a:pt x="182" y="57"/>
                    <a:pt x="182" y="63"/>
                  </a:cubicBezTo>
                  <a:cubicBezTo>
                    <a:pt x="182" y="67"/>
                    <a:pt x="180" y="66"/>
                    <a:pt x="179" y="64"/>
                  </a:cubicBezTo>
                  <a:cubicBezTo>
                    <a:pt x="178" y="63"/>
                    <a:pt x="177" y="60"/>
                    <a:pt x="177" y="59"/>
                  </a:cubicBezTo>
                  <a:cubicBezTo>
                    <a:pt x="177" y="57"/>
                    <a:pt x="176" y="56"/>
                    <a:pt x="174" y="55"/>
                  </a:cubicBezTo>
                  <a:cubicBezTo>
                    <a:pt x="171" y="54"/>
                    <a:pt x="168" y="53"/>
                    <a:pt x="164" y="52"/>
                  </a:cubicBezTo>
                  <a:cubicBezTo>
                    <a:pt x="163" y="52"/>
                    <a:pt x="162" y="51"/>
                    <a:pt x="162" y="51"/>
                  </a:cubicBezTo>
                  <a:cubicBezTo>
                    <a:pt x="157" y="49"/>
                    <a:pt x="155" y="48"/>
                    <a:pt x="155" y="46"/>
                  </a:cubicBezTo>
                  <a:cubicBezTo>
                    <a:pt x="155" y="43"/>
                    <a:pt x="152" y="41"/>
                    <a:pt x="154" y="40"/>
                  </a:cubicBezTo>
                  <a:cubicBezTo>
                    <a:pt x="156" y="39"/>
                    <a:pt x="155" y="33"/>
                    <a:pt x="158" y="33"/>
                  </a:cubicBezTo>
                  <a:cubicBezTo>
                    <a:pt x="161" y="32"/>
                    <a:pt x="160" y="31"/>
                    <a:pt x="162" y="30"/>
                  </a:cubicBezTo>
                  <a:cubicBezTo>
                    <a:pt x="162" y="30"/>
                    <a:pt x="162" y="29"/>
                    <a:pt x="163" y="29"/>
                  </a:cubicBezTo>
                  <a:cubicBezTo>
                    <a:pt x="167" y="29"/>
                    <a:pt x="168" y="23"/>
                    <a:pt x="168" y="23"/>
                  </a:cubicBezTo>
                  <a:cubicBezTo>
                    <a:pt x="168" y="23"/>
                    <a:pt x="171" y="22"/>
                    <a:pt x="174" y="21"/>
                  </a:cubicBezTo>
                  <a:cubicBezTo>
                    <a:pt x="175" y="21"/>
                    <a:pt x="175" y="21"/>
                    <a:pt x="176" y="21"/>
                  </a:cubicBezTo>
                  <a:cubicBezTo>
                    <a:pt x="180" y="21"/>
                    <a:pt x="178" y="10"/>
                    <a:pt x="175" y="10"/>
                  </a:cubicBezTo>
                  <a:cubicBezTo>
                    <a:pt x="174" y="10"/>
                    <a:pt x="174" y="10"/>
                    <a:pt x="174" y="10"/>
                  </a:cubicBezTo>
                  <a:cubicBezTo>
                    <a:pt x="171" y="10"/>
                    <a:pt x="169" y="11"/>
                    <a:pt x="169" y="14"/>
                  </a:cubicBezTo>
                  <a:cubicBezTo>
                    <a:pt x="169" y="17"/>
                    <a:pt x="167" y="18"/>
                    <a:pt x="167" y="15"/>
                  </a:cubicBezTo>
                  <a:cubicBezTo>
                    <a:pt x="166" y="13"/>
                    <a:pt x="164" y="11"/>
                    <a:pt x="162" y="13"/>
                  </a:cubicBezTo>
                  <a:cubicBezTo>
                    <a:pt x="162" y="13"/>
                    <a:pt x="162" y="13"/>
                    <a:pt x="162" y="13"/>
                  </a:cubicBezTo>
                  <a:cubicBezTo>
                    <a:pt x="159" y="14"/>
                    <a:pt x="162" y="8"/>
                    <a:pt x="158" y="9"/>
                  </a:cubicBezTo>
                  <a:cubicBezTo>
                    <a:pt x="154" y="9"/>
                    <a:pt x="157" y="5"/>
                    <a:pt x="155" y="2"/>
                  </a:cubicBezTo>
                  <a:cubicBezTo>
                    <a:pt x="153" y="0"/>
                    <a:pt x="153" y="2"/>
                    <a:pt x="150" y="3"/>
                  </a:cubicBezTo>
                  <a:cubicBezTo>
                    <a:pt x="150" y="4"/>
                    <a:pt x="149" y="4"/>
                    <a:pt x="149" y="4"/>
                  </a:cubicBezTo>
                  <a:cubicBezTo>
                    <a:pt x="148" y="5"/>
                    <a:pt x="148" y="7"/>
                    <a:pt x="149" y="8"/>
                  </a:cubicBezTo>
                  <a:cubicBezTo>
                    <a:pt x="149" y="8"/>
                    <a:pt x="150" y="8"/>
                    <a:pt x="150" y="8"/>
                  </a:cubicBezTo>
                  <a:cubicBezTo>
                    <a:pt x="151" y="9"/>
                    <a:pt x="152" y="11"/>
                    <a:pt x="154" y="13"/>
                  </a:cubicBezTo>
                  <a:cubicBezTo>
                    <a:pt x="155" y="14"/>
                    <a:pt x="153" y="15"/>
                    <a:pt x="149" y="15"/>
                  </a:cubicBezTo>
                  <a:cubicBezTo>
                    <a:pt x="148" y="15"/>
                    <a:pt x="146" y="15"/>
                    <a:pt x="144" y="15"/>
                  </a:cubicBezTo>
                  <a:cubicBezTo>
                    <a:pt x="143" y="15"/>
                    <a:pt x="142" y="15"/>
                    <a:pt x="142" y="15"/>
                  </a:cubicBezTo>
                  <a:cubicBezTo>
                    <a:pt x="140" y="15"/>
                    <a:pt x="138" y="15"/>
                    <a:pt x="137" y="14"/>
                  </a:cubicBezTo>
                  <a:cubicBezTo>
                    <a:pt x="135" y="13"/>
                    <a:pt x="133" y="12"/>
                    <a:pt x="131" y="12"/>
                  </a:cubicBezTo>
                  <a:cubicBezTo>
                    <a:pt x="130" y="12"/>
                    <a:pt x="130" y="12"/>
                    <a:pt x="130" y="12"/>
                  </a:cubicBezTo>
                  <a:cubicBezTo>
                    <a:pt x="124" y="12"/>
                    <a:pt x="125" y="18"/>
                    <a:pt x="121" y="17"/>
                  </a:cubicBezTo>
                  <a:cubicBezTo>
                    <a:pt x="118" y="16"/>
                    <a:pt x="116" y="17"/>
                    <a:pt x="114" y="16"/>
                  </a:cubicBezTo>
                  <a:cubicBezTo>
                    <a:pt x="113" y="16"/>
                    <a:pt x="113" y="15"/>
                    <a:pt x="113" y="14"/>
                  </a:cubicBezTo>
                  <a:cubicBezTo>
                    <a:pt x="112" y="12"/>
                    <a:pt x="111" y="12"/>
                    <a:pt x="108" y="12"/>
                  </a:cubicBezTo>
                  <a:cubicBezTo>
                    <a:pt x="107" y="12"/>
                    <a:pt x="106" y="13"/>
                    <a:pt x="105" y="13"/>
                  </a:cubicBezTo>
                  <a:cubicBezTo>
                    <a:pt x="100" y="13"/>
                    <a:pt x="102" y="9"/>
                    <a:pt x="97" y="9"/>
                  </a:cubicBezTo>
                  <a:cubicBezTo>
                    <a:pt x="91" y="9"/>
                    <a:pt x="94" y="10"/>
                    <a:pt x="89" y="7"/>
                  </a:cubicBezTo>
                  <a:cubicBezTo>
                    <a:pt x="84" y="3"/>
                    <a:pt x="85" y="8"/>
                    <a:pt x="79" y="8"/>
                  </a:cubicBezTo>
                  <a:cubicBezTo>
                    <a:pt x="72" y="8"/>
                    <a:pt x="70" y="10"/>
                    <a:pt x="70" y="13"/>
                  </a:cubicBezTo>
                  <a:cubicBezTo>
                    <a:pt x="70" y="16"/>
                    <a:pt x="61" y="8"/>
                    <a:pt x="51" y="7"/>
                  </a:cubicBezTo>
                  <a:cubicBezTo>
                    <a:pt x="42" y="7"/>
                    <a:pt x="31" y="3"/>
                    <a:pt x="25" y="3"/>
                  </a:cubicBezTo>
                  <a:cubicBezTo>
                    <a:pt x="19" y="3"/>
                    <a:pt x="16" y="10"/>
                    <a:pt x="9" y="11"/>
                  </a:cubicBezTo>
                  <a:cubicBezTo>
                    <a:pt x="2" y="12"/>
                    <a:pt x="10" y="14"/>
                    <a:pt x="12" y="18"/>
                  </a:cubicBezTo>
                  <a:cubicBezTo>
                    <a:pt x="14" y="21"/>
                    <a:pt x="13" y="21"/>
                    <a:pt x="6" y="22"/>
                  </a:cubicBezTo>
                  <a:cubicBezTo>
                    <a:pt x="0" y="22"/>
                    <a:pt x="10" y="27"/>
                    <a:pt x="14" y="27"/>
                  </a:cubicBezTo>
                  <a:cubicBezTo>
                    <a:pt x="19" y="27"/>
                    <a:pt x="14" y="30"/>
                    <a:pt x="11" y="32"/>
                  </a:cubicBezTo>
                  <a:cubicBezTo>
                    <a:pt x="7" y="34"/>
                    <a:pt x="6" y="41"/>
                    <a:pt x="11" y="41"/>
                  </a:cubicBezTo>
                  <a:cubicBezTo>
                    <a:pt x="17" y="42"/>
                    <a:pt x="14" y="45"/>
                    <a:pt x="21" y="45"/>
                  </a:cubicBezTo>
                  <a:cubicBezTo>
                    <a:pt x="27" y="45"/>
                    <a:pt x="21" y="50"/>
                    <a:pt x="17" y="53"/>
                  </a:cubicBezTo>
                  <a:cubicBezTo>
                    <a:pt x="13" y="57"/>
                    <a:pt x="13" y="61"/>
                    <a:pt x="15" y="59"/>
                  </a:cubicBezTo>
                  <a:cubicBezTo>
                    <a:pt x="18" y="57"/>
                    <a:pt x="24" y="52"/>
                    <a:pt x="27" y="51"/>
                  </a:cubicBezTo>
                  <a:cubicBezTo>
                    <a:pt x="30" y="50"/>
                    <a:pt x="32" y="44"/>
                    <a:pt x="34" y="43"/>
                  </a:cubicBezTo>
                  <a:cubicBezTo>
                    <a:pt x="37" y="41"/>
                    <a:pt x="39" y="46"/>
                    <a:pt x="41" y="43"/>
                  </a:cubicBezTo>
                  <a:cubicBezTo>
                    <a:pt x="43" y="41"/>
                    <a:pt x="46" y="43"/>
                    <a:pt x="49" y="42"/>
                  </a:cubicBezTo>
                  <a:cubicBezTo>
                    <a:pt x="52" y="42"/>
                    <a:pt x="58" y="43"/>
                    <a:pt x="61" y="44"/>
                  </a:cubicBezTo>
                  <a:cubicBezTo>
                    <a:pt x="64" y="44"/>
                    <a:pt x="67" y="47"/>
                    <a:pt x="71" y="47"/>
                  </a:cubicBezTo>
                  <a:cubicBezTo>
                    <a:pt x="75" y="47"/>
                    <a:pt x="75" y="53"/>
                    <a:pt x="78" y="56"/>
                  </a:cubicBezTo>
                  <a:cubicBezTo>
                    <a:pt x="81" y="58"/>
                    <a:pt x="84" y="58"/>
                    <a:pt x="83" y="61"/>
                  </a:cubicBezTo>
                  <a:cubicBezTo>
                    <a:pt x="82" y="64"/>
                    <a:pt x="88" y="69"/>
                    <a:pt x="93" y="71"/>
                  </a:cubicBezTo>
                  <a:cubicBezTo>
                    <a:pt x="98" y="73"/>
                    <a:pt x="100" y="79"/>
                    <a:pt x="96" y="77"/>
                  </a:cubicBezTo>
                  <a:cubicBezTo>
                    <a:pt x="92" y="75"/>
                    <a:pt x="91" y="76"/>
                    <a:pt x="93" y="79"/>
                  </a:cubicBezTo>
                  <a:cubicBezTo>
                    <a:pt x="94" y="83"/>
                    <a:pt x="95" y="86"/>
                    <a:pt x="93" y="87"/>
                  </a:cubicBezTo>
                  <a:cubicBezTo>
                    <a:pt x="91" y="88"/>
                    <a:pt x="91" y="97"/>
                    <a:pt x="93" y="102"/>
                  </a:cubicBezTo>
                  <a:cubicBezTo>
                    <a:pt x="96" y="107"/>
                    <a:pt x="105" y="111"/>
                    <a:pt x="107" y="116"/>
                  </a:cubicBezTo>
                  <a:cubicBezTo>
                    <a:pt x="107" y="117"/>
                    <a:pt x="108" y="118"/>
                    <a:pt x="108" y="119"/>
                  </a:cubicBezTo>
                  <a:cubicBezTo>
                    <a:pt x="110" y="122"/>
                    <a:pt x="112" y="124"/>
                    <a:pt x="114" y="127"/>
                  </a:cubicBezTo>
                  <a:cubicBezTo>
                    <a:pt x="114" y="128"/>
                    <a:pt x="114" y="128"/>
                    <a:pt x="114" y="128"/>
                  </a:cubicBezTo>
                  <a:cubicBezTo>
                    <a:pt x="117" y="131"/>
                    <a:pt x="119" y="135"/>
                    <a:pt x="121" y="134"/>
                  </a:cubicBezTo>
                  <a:cubicBezTo>
                    <a:pt x="123" y="134"/>
                    <a:pt x="121" y="130"/>
                    <a:pt x="119" y="127"/>
                  </a:cubicBezTo>
                  <a:cubicBezTo>
                    <a:pt x="117" y="124"/>
                    <a:pt x="126" y="132"/>
                    <a:pt x="129" y="134"/>
                  </a:cubicBezTo>
                  <a:cubicBezTo>
                    <a:pt x="130" y="135"/>
                    <a:pt x="130" y="136"/>
                    <a:pt x="131" y="138"/>
                  </a:cubicBezTo>
                  <a:cubicBezTo>
                    <a:pt x="132" y="141"/>
                    <a:pt x="133" y="145"/>
                    <a:pt x="135" y="145"/>
                  </a:cubicBezTo>
                  <a:cubicBezTo>
                    <a:pt x="136" y="145"/>
                    <a:pt x="137" y="146"/>
                    <a:pt x="137" y="146"/>
                  </a:cubicBezTo>
                  <a:cubicBezTo>
                    <a:pt x="139" y="146"/>
                    <a:pt x="140" y="147"/>
                    <a:pt x="142" y="147"/>
                  </a:cubicBezTo>
                  <a:cubicBezTo>
                    <a:pt x="144" y="148"/>
                    <a:pt x="146" y="149"/>
                    <a:pt x="149" y="150"/>
                  </a:cubicBezTo>
                  <a:cubicBezTo>
                    <a:pt x="150" y="150"/>
                    <a:pt x="150" y="150"/>
                    <a:pt x="151" y="150"/>
                  </a:cubicBezTo>
                  <a:cubicBezTo>
                    <a:pt x="156" y="150"/>
                    <a:pt x="158" y="153"/>
                    <a:pt x="162" y="155"/>
                  </a:cubicBezTo>
                  <a:cubicBezTo>
                    <a:pt x="163" y="155"/>
                    <a:pt x="164" y="156"/>
                    <a:pt x="166" y="156"/>
                  </a:cubicBezTo>
                  <a:cubicBezTo>
                    <a:pt x="172" y="156"/>
                    <a:pt x="172" y="163"/>
                    <a:pt x="174" y="166"/>
                  </a:cubicBezTo>
                  <a:cubicBezTo>
                    <a:pt x="174" y="166"/>
                    <a:pt x="174" y="166"/>
                    <a:pt x="174" y="166"/>
                  </a:cubicBezTo>
                  <a:cubicBezTo>
                    <a:pt x="175" y="167"/>
                    <a:pt x="177" y="168"/>
                    <a:pt x="179" y="168"/>
                  </a:cubicBezTo>
                  <a:cubicBezTo>
                    <a:pt x="182" y="168"/>
                    <a:pt x="185" y="167"/>
                    <a:pt x="185" y="169"/>
                  </a:cubicBezTo>
                  <a:cubicBezTo>
                    <a:pt x="186" y="170"/>
                    <a:pt x="187" y="172"/>
                    <a:pt x="187" y="173"/>
                  </a:cubicBezTo>
                  <a:cubicBezTo>
                    <a:pt x="187" y="174"/>
                    <a:pt x="187" y="175"/>
                    <a:pt x="187" y="175"/>
                  </a:cubicBezTo>
                  <a:cubicBezTo>
                    <a:pt x="187" y="176"/>
                    <a:pt x="186" y="176"/>
                    <a:pt x="185" y="177"/>
                  </a:cubicBezTo>
                  <a:cubicBezTo>
                    <a:pt x="182" y="178"/>
                    <a:pt x="183" y="183"/>
                    <a:pt x="180" y="184"/>
                  </a:cubicBezTo>
                  <a:cubicBezTo>
                    <a:pt x="180" y="184"/>
                    <a:pt x="179" y="184"/>
                    <a:pt x="179" y="185"/>
                  </a:cubicBezTo>
                  <a:cubicBezTo>
                    <a:pt x="176" y="186"/>
                    <a:pt x="176" y="193"/>
                    <a:pt x="178" y="197"/>
                  </a:cubicBezTo>
                  <a:cubicBezTo>
                    <a:pt x="179" y="198"/>
                    <a:pt x="179" y="198"/>
                    <a:pt x="179" y="199"/>
                  </a:cubicBezTo>
                  <a:cubicBezTo>
                    <a:pt x="182" y="202"/>
                    <a:pt x="186" y="205"/>
                    <a:pt x="187" y="208"/>
                  </a:cubicBezTo>
                  <a:cubicBezTo>
                    <a:pt x="188" y="208"/>
                    <a:pt x="188" y="209"/>
                    <a:pt x="188" y="210"/>
                  </a:cubicBezTo>
                  <a:cubicBezTo>
                    <a:pt x="188" y="213"/>
                    <a:pt x="187" y="216"/>
                    <a:pt x="191" y="216"/>
                  </a:cubicBezTo>
                  <a:cubicBezTo>
                    <a:pt x="194" y="216"/>
                    <a:pt x="197" y="221"/>
                    <a:pt x="199" y="224"/>
                  </a:cubicBezTo>
                  <a:cubicBezTo>
                    <a:pt x="200" y="224"/>
                    <a:pt x="200" y="224"/>
                    <a:pt x="200" y="224"/>
                  </a:cubicBezTo>
                  <a:cubicBezTo>
                    <a:pt x="202" y="226"/>
                    <a:pt x="200" y="230"/>
                    <a:pt x="202" y="234"/>
                  </a:cubicBezTo>
                  <a:cubicBezTo>
                    <a:pt x="203" y="236"/>
                    <a:pt x="201" y="238"/>
                    <a:pt x="199" y="239"/>
                  </a:cubicBezTo>
                  <a:cubicBezTo>
                    <a:pt x="198" y="240"/>
                    <a:pt x="198" y="242"/>
                    <a:pt x="198" y="243"/>
                  </a:cubicBezTo>
                  <a:cubicBezTo>
                    <a:pt x="198" y="248"/>
                    <a:pt x="199" y="255"/>
                    <a:pt x="196" y="258"/>
                  </a:cubicBezTo>
                  <a:cubicBezTo>
                    <a:pt x="193" y="260"/>
                    <a:pt x="192" y="265"/>
                    <a:pt x="194" y="271"/>
                  </a:cubicBezTo>
                  <a:cubicBezTo>
                    <a:pt x="197" y="277"/>
                    <a:pt x="197" y="279"/>
                    <a:pt x="195" y="283"/>
                  </a:cubicBezTo>
                  <a:cubicBezTo>
                    <a:pt x="193" y="286"/>
                    <a:pt x="191" y="287"/>
                    <a:pt x="192" y="289"/>
                  </a:cubicBezTo>
                  <a:cubicBezTo>
                    <a:pt x="194" y="292"/>
                    <a:pt x="196" y="300"/>
                    <a:pt x="199" y="304"/>
                  </a:cubicBezTo>
                  <a:cubicBezTo>
                    <a:pt x="200" y="304"/>
                    <a:pt x="200" y="304"/>
                    <a:pt x="200" y="304"/>
                  </a:cubicBezTo>
                  <a:cubicBezTo>
                    <a:pt x="204" y="307"/>
                    <a:pt x="204" y="303"/>
                    <a:pt x="204" y="303"/>
                  </a:cubicBezTo>
                  <a:cubicBezTo>
                    <a:pt x="204" y="303"/>
                    <a:pt x="206" y="298"/>
                    <a:pt x="208" y="295"/>
                  </a:cubicBezTo>
                  <a:cubicBezTo>
                    <a:pt x="209" y="294"/>
                    <a:pt x="210" y="293"/>
                    <a:pt x="210" y="292"/>
                  </a:cubicBezTo>
                  <a:cubicBezTo>
                    <a:pt x="212" y="291"/>
                    <a:pt x="206" y="283"/>
                    <a:pt x="209" y="283"/>
                  </a:cubicBezTo>
                  <a:cubicBezTo>
                    <a:pt x="210" y="283"/>
                    <a:pt x="211" y="283"/>
                    <a:pt x="211" y="282"/>
                  </a:cubicBezTo>
                  <a:cubicBezTo>
                    <a:pt x="213" y="280"/>
                    <a:pt x="213" y="278"/>
                    <a:pt x="213" y="276"/>
                  </a:cubicBezTo>
                  <a:cubicBezTo>
                    <a:pt x="213" y="273"/>
                    <a:pt x="213" y="271"/>
                    <a:pt x="215" y="273"/>
                  </a:cubicBezTo>
                  <a:cubicBezTo>
                    <a:pt x="215" y="273"/>
                    <a:pt x="215" y="273"/>
                    <a:pt x="216" y="273"/>
                  </a:cubicBezTo>
                  <a:cubicBezTo>
                    <a:pt x="218" y="274"/>
                    <a:pt x="222" y="268"/>
                    <a:pt x="226" y="267"/>
                  </a:cubicBezTo>
                  <a:cubicBezTo>
                    <a:pt x="229" y="265"/>
                    <a:pt x="229" y="263"/>
                    <a:pt x="225" y="258"/>
                  </a:cubicBezTo>
                  <a:cubicBezTo>
                    <a:pt x="223" y="254"/>
                    <a:pt x="227" y="256"/>
                    <a:pt x="230" y="258"/>
                  </a:cubicBezTo>
                  <a:cubicBezTo>
                    <a:pt x="231" y="258"/>
                    <a:pt x="232" y="259"/>
                    <a:pt x="233" y="259"/>
                  </a:cubicBezTo>
                  <a:cubicBezTo>
                    <a:pt x="235" y="260"/>
                    <a:pt x="240" y="254"/>
                    <a:pt x="241" y="248"/>
                  </a:cubicBezTo>
                  <a:cubicBezTo>
                    <a:pt x="241" y="242"/>
                    <a:pt x="245" y="243"/>
                    <a:pt x="245" y="240"/>
                  </a:cubicBezTo>
                  <a:cubicBezTo>
                    <a:pt x="245" y="237"/>
                    <a:pt x="249" y="234"/>
                    <a:pt x="253" y="233"/>
                  </a:cubicBezTo>
                  <a:cubicBezTo>
                    <a:pt x="258" y="233"/>
                    <a:pt x="262" y="227"/>
                    <a:pt x="262" y="220"/>
                  </a:cubicBezTo>
                  <a:cubicBezTo>
                    <a:pt x="262" y="214"/>
                    <a:pt x="269" y="207"/>
                    <a:pt x="272" y="203"/>
                  </a:cubicBezTo>
                  <a:cubicBezTo>
                    <a:pt x="275" y="198"/>
                    <a:pt x="273" y="196"/>
                    <a:pt x="267"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9">
              <a:extLst>
                <a:ext uri="{FF2B5EF4-FFF2-40B4-BE49-F238E27FC236}">
                  <a16:creationId xmlns:a16="http://schemas.microsoft.com/office/drawing/2014/main" id="{C99E5B40-B107-4862-80B6-2C026EB09E85}"/>
                </a:ext>
              </a:extLst>
            </p:cNvPr>
            <p:cNvSpPr/>
            <p:nvPr/>
          </p:nvSpPr>
          <p:spPr bwMode="auto">
            <a:xfrm>
              <a:off x="2555876" y="3667125"/>
              <a:ext cx="123825" cy="123825"/>
            </a:xfrm>
            <a:custGeom>
              <a:avLst/>
              <a:gdLst>
                <a:gd name="T0" fmla="*/ 2 w 14"/>
                <a:gd name="T1" fmla="*/ 5 h 14"/>
                <a:gd name="T2" fmla="*/ 7 w 14"/>
                <a:gd name="T3" fmla="*/ 12 h 14"/>
                <a:gd name="T4" fmla="*/ 8 w 14"/>
                <a:gd name="T5" fmla="*/ 12 h 14"/>
                <a:gd name="T6" fmla="*/ 12 w 14"/>
                <a:gd name="T7" fmla="*/ 8 h 14"/>
                <a:gd name="T8" fmla="*/ 7 w 14"/>
                <a:gd name="T9" fmla="*/ 1 h 14"/>
                <a:gd name="T10" fmla="*/ 5 w 14"/>
                <a:gd name="T11" fmla="*/ 1 h 14"/>
                <a:gd name="T12" fmla="*/ 2 w 14"/>
                <a:gd name="T13" fmla="*/ 5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5"/>
                  </a:moveTo>
                  <a:cubicBezTo>
                    <a:pt x="0" y="9"/>
                    <a:pt x="3" y="10"/>
                    <a:pt x="7" y="12"/>
                  </a:cubicBezTo>
                  <a:cubicBezTo>
                    <a:pt x="8" y="12"/>
                    <a:pt x="8" y="12"/>
                    <a:pt x="8" y="12"/>
                  </a:cubicBezTo>
                  <a:cubicBezTo>
                    <a:pt x="13" y="14"/>
                    <a:pt x="14" y="11"/>
                    <a:pt x="12" y="8"/>
                  </a:cubicBezTo>
                  <a:cubicBezTo>
                    <a:pt x="11" y="5"/>
                    <a:pt x="10" y="2"/>
                    <a:pt x="7" y="1"/>
                  </a:cubicBezTo>
                  <a:cubicBezTo>
                    <a:pt x="7" y="1"/>
                    <a:pt x="6" y="1"/>
                    <a:pt x="5" y="1"/>
                  </a:cubicBezTo>
                  <a:cubicBezTo>
                    <a:pt x="2" y="0"/>
                    <a:pt x="4"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0">
              <a:extLst>
                <a:ext uri="{FF2B5EF4-FFF2-40B4-BE49-F238E27FC236}">
                  <a16:creationId xmlns:a16="http://schemas.microsoft.com/office/drawing/2014/main" id="{38265565-D89D-459B-9E46-C93778AAE34C}"/>
                </a:ext>
              </a:extLst>
            </p:cNvPr>
            <p:cNvSpPr/>
            <p:nvPr/>
          </p:nvSpPr>
          <p:spPr bwMode="auto">
            <a:xfrm>
              <a:off x="1884363" y="2708275"/>
              <a:ext cx="185738" cy="150813"/>
            </a:xfrm>
            <a:custGeom>
              <a:avLst/>
              <a:gdLst>
                <a:gd name="T0" fmla="*/ 7 w 21"/>
                <a:gd name="T1" fmla="*/ 11 h 17"/>
                <a:gd name="T2" fmla="*/ 15 w 21"/>
                <a:gd name="T3" fmla="*/ 15 h 17"/>
                <a:gd name="T4" fmla="*/ 16 w 21"/>
                <a:gd name="T5" fmla="*/ 14 h 17"/>
                <a:gd name="T6" fmla="*/ 15 w 21"/>
                <a:gd name="T7" fmla="*/ 5 h 17"/>
                <a:gd name="T8" fmla="*/ 14 w 21"/>
                <a:gd name="T9" fmla="*/ 5 h 17"/>
                <a:gd name="T10" fmla="*/ 5 w 21"/>
                <a:gd name="T11" fmla="*/ 0 h 17"/>
                <a:gd name="T12" fmla="*/ 7 w 21"/>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7" y="11"/>
                  </a:moveTo>
                  <a:cubicBezTo>
                    <a:pt x="6" y="15"/>
                    <a:pt x="10" y="17"/>
                    <a:pt x="15" y="15"/>
                  </a:cubicBezTo>
                  <a:cubicBezTo>
                    <a:pt x="15" y="15"/>
                    <a:pt x="15" y="14"/>
                    <a:pt x="16" y="14"/>
                  </a:cubicBezTo>
                  <a:cubicBezTo>
                    <a:pt x="21" y="11"/>
                    <a:pt x="17" y="6"/>
                    <a:pt x="15" y="5"/>
                  </a:cubicBezTo>
                  <a:cubicBezTo>
                    <a:pt x="14" y="5"/>
                    <a:pt x="14" y="5"/>
                    <a:pt x="14" y="5"/>
                  </a:cubicBezTo>
                  <a:cubicBezTo>
                    <a:pt x="11" y="5"/>
                    <a:pt x="12" y="0"/>
                    <a:pt x="5" y="0"/>
                  </a:cubicBezTo>
                  <a:cubicBezTo>
                    <a:pt x="0" y="0"/>
                    <a:pt x="7" y="7"/>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11">
              <a:extLst>
                <a:ext uri="{FF2B5EF4-FFF2-40B4-BE49-F238E27FC236}">
                  <a16:creationId xmlns:a16="http://schemas.microsoft.com/office/drawing/2014/main" id="{CC95D325-BE61-45D4-AF22-99372698ED94}"/>
                </a:ext>
              </a:extLst>
            </p:cNvPr>
            <p:cNvSpPr/>
            <p:nvPr/>
          </p:nvSpPr>
          <p:spPr bwMode="auto">
            <a:xfrm>
              <a:off x="2459038" y="3790950"/>
              <a:ext cx="61913" cy="44450"/>
            </a:xfrm>
            <a:custGeom>
              <a:avLst/>
              <a:gdLst>
                <a:gd name="T0" fmla="*/ 4 w 7"/>
                <a:gd name="T1" fmla="*/ 0 h 5"/>
                <a:gd name="T2" fmla="*/ 3 w 7"/>
                <a:gd name="T3" fmla="*/ 0 h 5"/>
                <a:gd name="T4" fmla="*/ 4 w 7"/>
                <a:gd name="T5" fmla="*/ 5 h 5"/>
                <a:gd name="T6" fmla="*/ 4 w 7"/>
                <a:gd name="T7" fmla="*/ 5 h 5"/>
                <a:gd name="T8" fmla="*/ 4 w 7"/>
                <a:gd name="T9" fmla="*/ 0 h 5"/>
              </a:gdLst>
              <a:ahLst/>
              <a:cxnLst>
                <a:cxn ang="0">
                  <a:pos x="T0" y="T1"/>
                </a:cxn>
                <a:cxn ang="0">
                  <a:pos x="T2" y="T3"/>
                </a:cxn>
                <a:cxn ang="0">
                  <a:pos x="T4" y="T5"/>
                </a:cxn>
                <a:cxn ang="0">
                  <a:pos x="T6" y="T7"/>
                </a:cxn>
                <a:cxn ang="0">
                  <a:pos x="T8" y="T9"/>
                </a:cxn>
              </a:cxnLst>
              <a:rect l="0" t="0" r="r" b="b"/>
              <a:pathLst>
                <a:path w="7" h="5">
                  <a:moveTo>
                    <a:pt x="4" y="0"/>
                  </a:moveTo>
                  <a:cubicBezTo>
                    <a:pt x="3" y="0"/>
                    <a:pt x="3" y="0"/>
                    <a:pt x="3" y="0"/>
                  </a:cubicBezTo>
                  <a:cubicBezTo>
                    <a:pt x="0" y="1"/>
                    <a:pt x="1" y="4"/>
                    <a:pt x="4" y="5"/>
                  </a:cubicBezTo>
                  <a:cubicBezTo>
                    <a:pt x="4" y="5"/>
                    <a:pt x="4" y="5"/>
                    <a:pt x="4" y="5"/>
                  </a:cubicBezTo>
                  <a:cubicBezTo>
                    <a:pt x="7" y="5"/>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2">
              <a:extLst>
                <a:ext uri="{FF2B5EF4-FFF2-40B4-BE49-F238E27FC236}">
                  <a16:creationId xmlns:a16="http://schemas.microsoft.com/office/drawing/2014/main" id="{2807A560-CBED-4E92-85CE-7F918D9A5C36}"/>
                </a:ext>
              </a:extLst>
            </p:cNvPr>
            <p:cNvSpPr/>
            <p:nvPr/>
          </p:nvSpPr>
          <p:spPr bwMode="auto">
            <a:xfrm>
              <a:off x="1973263" y="2859088"/>
              <a:ext cx="52388" cy="36513"/>
            </a:xfrm>
            <a:custGeom>
              <a:avLst/>
              <a:gdLst>
                <a:gd name="T0" fmla="*/ 5 w 6"/>
                <a:gd name="T1" fmla="*/ 4 h 4"/>
                <a:gd name="T2" fmla="*/ 5 w 6"/>
                <a:gd name="T3" fmla="*/ 1 h 4"/>
                <a:gd name="T4" fmla="*/ 3 w 6"/>
                <a:gd name="T5" fmla="*/ 0 h 4"/>
                <a:gd name="T6" fmla="*/ 3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6" y="1"/>
                    <a:pt x="5" y="1"/>
                  </a:cubicBezTo>
                  <a:cubicBezTo>
                    <a:pt x="4" y="1"/>
                    <a:pt x="4" y="0"/>
                    <a:pt x="3" y="0"/>
                  </a:cubicBezTo>
                  <a:cubicBezTo>
                    <a:pt x="0" y="0"/>
                    <a:pt x="0" y="3"/>
                    <a:pt x="3" y="4"/>
                  </a:cubicBezTo>
                  <a:cubicBezTo>
                    <a:pt x="4" y="4"/>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3">
              <a:extLst>
                <a:ext uri="{FF2B5EF4-FFF2-40B4-BE49-F238E27FC236}">
                  <a16:creationId xmlns:a16="http://schemas.microsoft.com/office/drawing/2014/main" id="{40AA30A8-1307-474F-859B-6AE5FB848EAE}"/>
                </a:ext>
              </a:extLst>
            </p:cNvPr>
            <p:cNvSpPr/>
            <p:nvPr/>
          </p:nvSpPr>
          <p:spPr bwMode="auto">
            <a:xfrm>
              <a:off x="1938338" y="2913063"/>
              <a:ext cx="273050" cy="79375"/>
            </a:xfrm>
            <a:custGeom>
              <a:avLst/>
              <a:gdLst>
                <a:gd name="T0" fmla="*/ 12 w 31"/>
                <a:gd name="T1" fmla="*/ 8 h 9"/>
                <a:gd name="T2" fmla="*/ 21 w 31"/>
                <a:gd name="T3" fmla="*/ 9 h 9"/>
                <a:gd name="T4" fmla="*/ 26 w 31"/>
                <a:gd name="T5" fmla="*/ 8 h 9"/>
                <a:gd name="T6" fmla="*/ 29 w 31"/>
                <a:gd name="T7" fmla="*/ 7 h 9"/>
                <a:gd name="T8" fmla="*/ 26 w 31"/>
                <a:gd name="T9" fmla="*/ 5 h 9"/>
                <a:gd name="T10" fmla="*/ 21 w 31"/>
                <a:gd name="T11" fmla="*/ 4 h 9"/>
                <a:gd name="T12" fmla="*/ 13 w 31"/>
                <a:gd name="T13" fmla="*/ 3 h 9"/>
                <a:gd name="T14" fmla="*/ 9 w 31"/>
                <a:gd name="T15" fmla="*/ 2 h 9"/>
                <a:gd name="T16" fmla="*/ 4 w 31"/>
                <a:gd name="T17" fmla="*/ 1 h 9"/>
                <a:gd name="T18" fmla="*/ 5 w 31"/>
                <a:gd name="T19" fmla="*/ 7 h 9"/>
                <a:gd name="T20" fmla="*/ 9 w 31"/>
                <a:gd name="T21" fmla="*/ 8 h 9"/>
                <a:gd name="T22" fmla="*/ 12 w 31"/>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9">
                  <a:moveTo>
                    <a:pt x="12" y="8"/>
                  </a:moveTo>
                  <a:cubicBezTo>
                    <a:pt x="15" y="8"/>
                    <a:pt x="18" y="8"/>
                    <a:pt x="21" y="9"/>
                  </a:cubicBezTo>
                  <a:cubicBezTo>
                    <a:pt x="23" y="9"/>
                    <a:pt x="25" y="9"/>
                    <a:pt x="26" y="8"/>
                  </a:cubicBezTo>
                  <a:cubicBezTo>
                    <a:pt x="28" y="8"/>
                    <a:pt x="29" y="8"/>
                    <a:pt x="29" y="7"/>
                  </a:cubicBezTo>
                  <a:cubicBezTo>
                    <a:pt x="31" y="6"/>
                    <a:pt x="29" y="5"/>
                    <a:pt x="26" y="5"/>
                  </a:cubicBezTo>
                  <a:cubicBezTo>
                    <a:pt x="25" y="4"/>
                    <a:pt x="23" y="4"/>
                    <a:pt x="21" y="4"/>
                  </a:cubicBezTo>
                  <a:cubicBezTo>
                    <a:pt x="18" y="3"/>
                    <a:pt x="15" y="3"/>
                    <a:pt x="13" y="3"/>
                  </a:cubicBezTo>
                  <a:cubicBezTo>
                    <a:pt x="11" y="3"/>
                    <a:pt x="10" y="3"/>
                    <a:pt x="9" y="2"/>
                  </a:cubicBezTo>
                  <a:cubicBezTo>
                    <a:pt x="7" y="1"/>
                    <a:pt x="6" y="0"/>
                    <a:pt x="4" y="1"/>
                  </a:cubicBezTo>
                  <a:cubicBezTo>
                    <a:pt x="0" y="0"/>
                    <a:pt x="2" y="5"/>
                    <a:pt x="5" y="7"/>
                  </a:cubicBezTo>
                  <a:cubicBezTo>
                    <a:pt x="6" y="9"/>
                    <a:pt x="7" y="9"/>
                    <a:pt x="9" y="8"/>
                  </a:cubicBezTo>
                  <a:cubicBezTo>
                    <a:pt x="9" y="8"/>
                    <a:pt x="11"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4">
              <a:extLst>
                <a:ext uri="{FF2B5EF4-FFF2-40B4-BE49-F238E27FC236}">
                  <a16:creationId xmlns:a16="http://schemas.microsoft.com/office/drawing/2014/main" id="{E00BC57E-7F83-4696-9B73-EA47C9B4B49C}"/>
                </a:ext>
              </a:extLst>
            </p:cNvPr>
            <p:cNvSpPr/>
            <p:nvPr/>
          </p:nvSpPr>
          <p:spPr bwMode="auto">
            <a:xfrm>
              <a:off x="1708151" y="2797175"/>
              <a:ext cx="203200" cy="80963"/>
            </a:xfrm>
            <a:custGeom>
              <a:avLst/>
              <a:gdLst>
                <a:gd name="T0" fmla="*/ 7 w 23"/>
                <a:gd name="T1" fmla="*/ 8 h 9"/>
                <a:gd name="T2" fmla="*/ 10 w 23"/>
                <a:gd name="T3" fmla="*/ 8 h 9"/>
                <a:gd name="T4" fmla="*/ 15 w 23"/>
                <a:gd name="T5" fmla="*/ 8 h 9"/>
                <a:gd name="T6" fmla="*/ 20 w 23"/>
                <a:gd name="T7" fmla="*/ 9 h 9"/>
                <a:gd name="T8" fmla="*/ 22 w 23"/>
                <a:gd name="T9" fmla="*/ 8 h 9"/>
                <a:gd name="T10" fmla="*/ 22 w 23"/>
                <a:gd name="T11" fmla="*/ 4 h 9"/>
                <a:gd name="T12" fmla="*/ 18 w 23"/>
                <a:gd name="T13" fmla="*/ 3 h 9"/>
                <a:gd name="T14" fmla="*/ 15 w 23"/>
                <a:gd name="T15" fmla="*/ 3 h 9"/>
                <a:gd name="T16" fmla="*/ 10 w 23"/>
                <a:gd name="T17" fmla="*/ 2 h 9"/>
                <a:gd name="T18" fmla="*/ 4 w 23"/>
                <a:gd name="T19" fmla="*/ 1 h 9"/>
                <a:gd name="T20" fmla="*/ 3 w 23"/>
                <a:gd name="T21" fmla="*/ 1 h 9"/>
                <a:gd name="T22" fmla="*/ 4 w 23"/>
                <a:gd name="T23" fmla="*/ 6 h 9"/>
                <a:gd name="T24" fmla="*/ 7 w 23"/>
                <a:gd name="T2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9">
                  <a:moveTo>
                    <a:pt x="7" y="8"/>
                  </a:moveTo>
                  <a:cubicBezTo>
                    <a:pt x="8" y="8"/>
                    <a:pt x="9" y="8"/>
                    <a:pt x="10" y="8"/>
                  </a:cubicBezTo>
                  <a:cubicBezTo>
                    <a:pt x="12" y="8"/>
                    <a:pt x="13" y="8"/>
                    <a:pt x="15" y="8"/>
                  </a:cubicBezTo>
                  <a:cubicBezTo>
                    <a:pt x="16" y="8"/>
                    <a:pt x="18" y="8"/>
                    <a:pt x="20" y="9"/>
                  </a:cubicBezTo>
                  <a:cubicBezTo>
                    <a:pt x="21" y="9"/>
                    <a:pt x="22" y="9"/>
                    <a:pt x="22" y="8"/>
                  </a:cubicBezTo>
                  <a:cubicBezTo>
                    <a:pt x="23" y="8"/>
                    <a:pt x="23" y="6"/>
                    <a:pt x="22" y="4"/>
                  </a:cubicBezTo>
                  <a:cubicBezTo>
                    <a:pt x="21" y="4"/>
                    <a:pt x="20" y="3"/>
                    <a:pt x="18" y="3"/>
                  </a:cubicBezTo>
                  <a:cubicBezTo>
                    <a:pt x="17" y="3"/>
                    <a:pt x="16" y="3"/>
                    <a:pt x="15" y="3"/>
                  </a:cubicBezTo>
                  <a:cubicBezTo>
                    <a:pt x="13" y="2"/>
                    <a:pt x="12" y="2"/>
                    <a:pt x="10" y="2"/>
                  </a:cubicBezTo>
                  <a:cubicBezTo>
                    <a:pt x="8" y="1"/>
                    <a:pt x="6" y="1"/>
                    <a:pt x="4" y="1"/>
                  </a:cubicBezTo>
                  <a:cubicBezTo>
                    <a:pt x="3" y="1"/>
                    <a:pt x="3" y="1"/>
                    <a:pt x="3" y="1"/>
                  </a:cubicBezTo>
                  <a:cubicBezTo>
                    <a:pt x="0" y="0"/>
                    <a:pt x="1" y="3"/>
                    <a:pt x="4" y="6"/>
                  </a:cubicBezTo>
                  <a:cubicBezTo>
                    <a:pt x="5" y="7"/>
                    <a:pt x="6"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5">
              <a:extLst>
                <a:ext uri="{FF2B5EF4-FFF2-40B4-BE49-F238E27FC236}">
                  <a16:creationId xmlns:a16="http://schemas.microsoft.com/office/drawing/2014/main" id="{415CDBD3-D84F-4054-9407-6A3DD61496D3}"/>
                </a:ext>
              </a:extLst>
            </p:cNvPr>
            <p:cNvSpPr/>
            <p:nvPr/>
          </p:nvSpPr>
          <p:spPr bwMode="auto">
            <a:xfrm>
              <a:off x="1592263" y="2824163"/>
              <a:ext cx="88900" cy="53975"/>
            </a:xfrm>
            <a:custGeom>
              <a:avLst/>
              <a:gdLst>
                <a:gd name="T0" fmla="*/ 5 w 10"/>
                <a:gd name="T1" fmla="*/ 6 h 6"/>
                <a:gd name="T2" fmla="*/ 3 w 10"/>
                <a:gd name="T3" fmla="*/ 0 h 6"/>
                <a:gd name="T4" fmla="*/ 0 w 10"/>
                <a:gd name="T5" fmla="*/ 1 h 6"/>
                <a:gd name="T6" fmla="*/ 0 w 10"/>
                <a:gd name="T7" fmla="*/ 3 h 6"/>
                <a:gd name="T8" fmla="*/ 5 w 10"/>
                <a:gd name="T9" fmla="*/ 6 h 6"/>
              </a:gdLst>
              <a:ahLst/>
              <a:cxnLst>
                <a:cxn ang="0">
                  <a:pos x="T0" y="T1"/>
                </a:cxn>
                <a:cxn ang="0">
                  <a:pos x="T2" y="T3"/>
                </a:cxn>
                <a:cxn ang="0">
                  <a:pos x="T4" y="T5"/>
                </a:cxn>
                <a:cxn ang="0">
                  <a:pos x="T6" y="T7"/>
                </a:cxn>
                <a:cxn ang="0">
                  <a:pos x="T8" y="T9"/>
                </a:cxn>
              </a:cxnLst>
              <a:rect l="0" t="0" r="r" b="b"/>
              <a:pathLst>
                <a:path w="10" h="6">
                  <a:moveTo>
                    <a:pt x="5" y="6"/>
                  </a:moveTo>
                  <a:cubicBezTo>
                    <a:pt x="10" y="6"/>
                    <a:pt x="7" y="0"/>
                    <a:pt x="3" y="0"/>
                  </a:cubicBezTo>
                  <a:cubicBezTo>
                    <a:pt x="2" y="0"/>
                    <a:pt x="0" y="0"/>
                    <a:pt x="0" y="1"/>
                  </a:cubicBezTo>
                  <a:cubicBezTo>
                    <a:pt x="0" y="1"/>
                    <a:pt x="0" y="2"/>
                    <a:pt x="0" y="3"/>
                  </a:cubicBezTo>
                  <a:cubicBezTo>
                    <a:pt x="1" y="5"/>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6">
              <a:extLst>
                <a:ext uri="{FF2B5EF4-FFF2-40B4-BE49-F238E27FC236}">
                  <a16:creationId xmlns:a16="http://schemas.microsoft.com/office/drawing/2014/main" id="{0DF8CCE8-04A9-442F-A14E-D08774A7A4DB}"/>
                </a:ext>
              </a:extLst>
            </p:cNvPr>
            <p:cNvSpPr/>
            <p:nvPr/>
          </p:nvSpPr>
          <p:spPr bwMode="auto">
            <a:xfrm>
              <a:off x="1708151" y="2903538"/>
              <a:ext cx="79375" cy="26988"/>
            </a:xfrm>
            <a:custGeom>
              <a:avLst/>
              <a:gdLst>
                <a:gd name="T0" fmla="*/ 4 w 9"/>
                <a:gd name="T1" fmla="*/ 0 h 3"/>
                <a:gd name="T2" fmla="*/ 4 w 9"/>
                <a:gd name="T3" fmla="*/ 0 h 3"/>
                <a:gd name="T4" fmla="*/ 4 w 9"/>
                <a:gd name="T5" fmla="*/ 3 h 3"/>
                <a:gd name="T6" fmla="*/ 5 w 9"/>
                <a:gd name="T7" fmla="*/ 3 h 3"/>
                <a:gd name="T8" fmla="*/ 4 w 9"/>
                <a:gd name="T9" fmla="*/ 0 h 3"/>
              </a:gdLst>
              <a:ahLst/>
              <a:cxnLst>
                <a:cxn ang="0">
                  <a:pos x="T0" y="T1"/>
                </a:cxn>
                <a:cxn ang="0">
                  <a:pos x="T2" y="T3"/>
                </a:cxn>
                <a:cxn ang="0">
                  <a:pos x="T4" y="T5"/>
                </a:cxn>
                <a:cxn ang="0">
                  <a:pos x="T6" y="T7"/>
                </a:cxn>
                <a:cxn ang="0">
                  <a:pos x="T8" y="T9"/>
                </a:cxn>
              </a:cxnLst>
              <a:rect l="0" t="0" r="r" b="b"/>
              <a:pathLst>
                <a:path w="9" h="3">
                  <a:moveTo>
                    <a:pt x="4" y="0"/>
                  </a:moveTo>
                  <a:cubicBezTo>
                    <a:pt x="4" y="0"/>
                    <a:pt x="4" y="0"/>
                    <a:pt x="4" y="0"/>
                  </a:cubicBezTo>
                  <a:cubicBezTo>
                    <a:pt x="0" y="0"/>
                    <a:pt x="1" y="2"/>
                    <a:pt x="4" y="3"/>
                  </a:cubicBezTo>
                  <a:cubicBezTo>
                    <a:pt x="4" y="3"/>
                    <a:pt x="5" y="3"/>
                    <a:pt x="5" y="3"/>
                  </a:cubicBezTo>
                  <a:cubicBezTo>
                    <a:pt x="9" y="3"/>
                    <a:pt x="8"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7">
              <a:extLst>
                <a:ext uri="{FF2B5EF4-FFF2-40B4-BE49-F238E27FC236}">
                  <a16:creationId xmlns:a16="http://schemas.microsoft.com/office/drawing/2014/main" id="{7EB7D13C-FC97-41F9-964F-A49BE452FA67}"/>
                </a:ext>
              </a:extLst>
            </p:cNvPr>
            <p:cNvSpPr/>
            <p:nvPr/>
          </p:nvSpPr>
          <p:spPr bwMode="auto">
            <a:xfrm>
              <a:off x="1831976" y="2744788"/>
              <a:ext cx="69850" cy="44450"/>
            </a:xfrm>
            <a:custGeom>
              <a:avLst/>
              <a:gdLst>
                <a:gd name="T0" fmla="*/ 5 w 8"/>
                <a:gd name="T1" fmla="*/ 5 h 5"/>
                <a:gd name="T2" fmla="*/ 2 w 8"/>
                <a:gd name="T3" fmla="*/ 1 h 5"/>
                <a:gd name="T4" fmla="*/ 1 w 8"/>
                <a:gd name="T5" fmla="*/ 1 h 5"/>
                <a:gd name="T6" fmla="*/ 1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5"/>
                    <a:pt x="6" y="0"/>
                    <a:pt x="2" y="1"/>
                  </a:cubicBezTo>
                  <a:cubicBezTo>
                    <a:pt x="2" y="1"/>
                    <a:pt x="1" y="1"/>
                    <a:pt x="1" y="1"/>
                  </a:cubicBezTo>
                  <a:cubicBezTo>
                    <a:pt x="0" y="2"/>
                    <a:pt x="0" y="2"/>
                    <a:pt x="1" y="3"/>
                  </a:cubicBezTo>
                  <a:cubicBezTo>
                    <a:pt x="1" y="4"/>
                    <a:pt x="3"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8">
              <a:extLst>
                <a:ext uri="{FF2B5EF4-FFF2-40B4-BE49-F238E27FC236}">
                  <a16:creationId xmlns:a16="http://schemas.microsoft.com/office/drawing/2014/main" id="{8E31B8B2-556F-4CD6-971D-F3A198442CEC}"/>
                </a:ext>
              </a:extLst>
            </p:cNvPr>
            <p:cNvSpPr/>
            <p:nvPr/>
          </p:nvSpPr>
          <p:spPr bwMode="auto">
            <a:xfrm>
              <a:off x="3175001" y="3232150"/>
              <a:ext cx="195263" cy="123825"/>
            </a:xfrm>
            <a:custGeom>
              <a:avLst/>
              <a:gdLst>
                <a:gd name="T0" fmla="*/ 15 w 22"/>
                <a:gd name="T1" fmla="*/ 13 h 14"/>
                <a:gd name="T2" fmla="*/ 17 w 22"/>
                <a:gd name="T3" fmla="*/ 12 h 14"/>
                <a:gd name="T4" fmla="*/ 20 w 22"/>
                <a:gd name="T5" fmla="*/ 9 h 14"/>
                <a:gd name="T6" fmla="*/ 17 w 22"/>
                <a:gd name="T7" fmla="*/ 3 h 14"/>
                <a:gd name="T8" fmla="*/ 15 w 22"/>
                <a:gd name="T9" fmla="*/ 4 h 14"/>
                <a:gd name="T10" fmla="*/ 15 w 22"/>
                <a:gd name="T11" fmla="*/ 4 h 14"/>
                <a:gd name="T12" fmla="*/ 7 w 22"/>
                <a:gd name="T13" fmla="*/ 2 h 14"/>
                <a:gd name="T14" fmla="*/ 6 w 22"/>
                <a:gd name="T15" fmla="*/ 12 h 14"/>
                <a:gd name="T16" fmla="*/ 15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13"/>
                  </a:moveTo>
                  <a:cubicBezTo>
                    <a:pt x="16" y="13"/>
                    <a:pt x="17" y="12"/>
                    <a:pt x="17" y="12"/>
                  </a:cubicBezTo>
                  <a:cubicBezTo>
                    <a:pt x="18" y="11"/>
                    <a:pt x="19" y="10"/>
                    <a:pt x="20" y="9"/>
                  </a:cubicBezTo>
                  <a:cubicBezTo>
                    <a:pt x="22" y="7"/>
                    <a:pt x="21" y="3"/>
                    <a:pt x="17" y="3"/>
                  </a:cubicBezTo>
                  <a:cubicBezTo>
                    <a:pt x="17" y="3"/>
                    <a:pt x="16" y="3"/>
                    <a:pt x="15" y="4"/>
                  </a:cubicBezTo>
                  <a:cubicBezTo>
                    <a:pt x="15" y="4"/>
                    <a:pt x="15" y="4"/>
                    <a:pt x="15" y="4"/>
                  </a:cubicBezTo>
                  <a:cubicBezTo>
                    <a:pt x="12" y="3"/>
                    <a:pt x="11" y="4"/>
                    <a:pt x="7" y="2"/>
                  </a:cubicBezTo>
                  <a:cubicBezTo>
                    <a:pt x="4" y="0"/>
                    <a:pt x="0" y="7"/>
                    <a:pt x="6" y="12"/>
                  </a:cubicBezTo>
                  <a:cubicBezTo>
                    <a:pt x="9" y="14"/>
                    <a:pt x="12"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9">
              <a:extLst>
                <a:ext uri="{FF2B5EF4-FFF2-40B4-BE49-F238E27FC236}">
                  <a16:creationId xmlns:a16="http://schemas.microsoft.com/office/drawing/2014/main" id="{9AEF4CCB-852A-4932-A6AE-FF6872EDCF1B}"/>
                </a:ext>
              </a:extLst>
            </p:cNvPr>
            <p:cNvSpPr/>
            <p:nvPr/>
          </p:nvSpPr>
          <p:spPr bwMode="auto">
            <a:xfrm>
              <a:off x="3308351" y="4049713"/>
              <a:ext cx="34925" cy="34925"/>
            </a:xfrm>
            <a:custGeom>
              <a:avLst/>
              <a:gdLst>
                <a:gd name="T0" fmla="*/ 2 w 4"/>
                <a:gd name="T1" fmla="*/ 1 h 4"/>
                <a:gd name="T2" fmla="*/ 2 w 4"/>
                <a:gd name="T3" fmla="*/ 1 h 4"/>
                <a:gd name="T4" fmla="*/ 1 w 4"/>
                <a:gd name="T5" fmla="*/ 3 h 4"/>
                <a:gd name="T6" fmla="*/ 2 w 4"/>
                <a:gd name="T7" fmla="*/ 4 h 4"/>
                <a:gd name="T8" fmla="*/ 4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2" y="3"/>
                    <a:pt x="2" y="4"/>
                    <a:pt x="2" y="4"/>
                  </a:cubicBezTo>
                  <a:cubicBezTo>
                    <a:pt x="3" y="4"/>
                    <a:pt x="3" y="3"/>
                    <a:pt x="4"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20">
              <a:extLst>
                <a:ext uri="{FF2B5EF4-FFF2-40B4-BE49-F238E27FC236}">
                  <a16:creationId xmlns:a16="http://schemas.microsoft.com/office/drawing/2014/main" id="{7D300043-E08D-489F-80D0-86F335222DD8}"/>
                </a:ext>
              </a:extLst>
            </p:cNvPr>
            <p:cNvSpPr/>
            <p:nvPr/>
          </p:nvSpPr>
          <p:spPr bwMode="auto">
            <a:xfrm>
              <a:off x="2327276" y="2584450"/>
              <a:ext cx="1104900" cy="887413"/>
            </a:xfrm>
            <a:custGeom>
              <a:avLst/>
              <a:gdLst>
                <a:gd name="T0" fmla="*/ 94 w 125"/>
                <a:gd name="T1" fmla="*/ 62 h 100"/>
                <a:gd name="T2" fmla="*/ 96 w 125"/>
                <a:gd name="T3" fmla="*/ 55 h 100"/>
                <a:gd name="T4" fmla="*/ 96 w 125"/>
                <a:gd name="T5" fmla="*/ 48 h 100"/>
                <a:gd name="T6" fmla="*/ 103 w 125"/>
                <a:gd name="T7" fmla="*/ 42 h 100"/>
                <a:gd name="T8" fmla="*/ 106 w 125"/>
                <a:gd name="T9" fmla="*/ 36 h 100"/>
                <a:gd name="T10" fmla="*/ 107 w 125"/>
                <a:gd name="T11" fmla="*/ 28 h 100"/>
                <a:gd name="T12" fmla="*/ 108 w 125"/>
                <a:gd name="T13" fmla="*/ 21 h 100"/>
                <a:gd name="T14" fmla="*/ 111 w 125"/>
                <a:gd name="T15" fmla="*/ 18 h 100"/>
                <a:gd name="T16" fmla="*/ 113 w 125"/>
                <a:gd name="T17" fmla="*/ 18 h 100"/>
                <a:gd name="T18" fmla="*/ 120 w 125"/>
                <a:gd name="T19" fmla="*/ 17 h 100"/>
                <a:gd name="T20" fmla="*/ 113 w 125"/>
                <a:gd name="T21" fmla="*/ 12 h 100"/>
                <a:gd name="T22" fmla="*/ 112 w 125"/>
                <a:gd name="T23" fmla="*/ 13 h 100"/>
                <a:gd name="T24" fmla="*/ 111 w 125"/>
                <a:gd name="T25" fmla="*/ 13 h 100"/>
                <a:gd name="T26" fmla="*/ 102 w 125"/>
                <a:gd name="T27" fmla="*/ 13 h 100"/>
                <a:gd name="T28" fmla="*/ 93 w 125"/>
                <a:gd name="T29" fmla="*/ 10 h 100"/>
                <a:gd name="T30" fmla="*/ 83 w 125"/>
                <a:gd name="T31" fmla="*/ 10 h 100"/>
                <a:gd name="T32" fmla="*/ 101 w 125"/>
                <a:gd name="T33" fmla="*/ 8 h 100"/>
                <a:gd name="T34" fmla="*/ 79 w 125"/>
                <a:gd name="T35" fmla="*/ 0 h 100"/>
                <a:gd name="T36" fmla="*/ 61 w 125"/>
                <a:gd name="T37" fmla="*/ 4 h 100"/>
                <a:gd name="T38" fmla="*/ 57 w 125"/>
                <a:gd name="T39" fmla="*/ 10 h 100"/>
                <a:gd name="T40" fmla="*/ 50 w 125"/>
                <a:gd name="T41" fmla="*/ 11 h 100"/>
                <a:gd name="T42" fmla="*/ 44 w 125"/>
                <a:gd name="T43" fmla="*/ 14 h 100"/>
                <a:gd name="T44" fmla="*/ 33 w 125"/>
                <a:gd name="T45" fmla="*/ 10 h 100"/>
                <a:gd name="T46" fmla="*/ 32 w 125"/>
                <a:gd name="T47" fmla="*/ 10 h 100"/>
                <a:gd name="T48" fmla="*/ 19 w 125"/>
                <a:gd name="T49" fmla="*/ 15 h 100"/>
                <a:gd name="T50" fmla="*/ 17 w 125"/>
                <a:gd name="T51" fmla="*/ 15 h 100"/>
                <a:gd name="T52" fmla="*/ 14 w 125"/>
                <a:gd name="T53" fmla="*/ 15 h 100"/>
                <a:gd name="T54" fmla="*/ 13 w 125"/>
                <a:gd name="T55" fmla="*/ 20 h 100"/>
                <a:gd name="T56" fmla="*/ 14 w 125"/>
                <a:gd name="T57" fmla="*/ 21 h 100"/>
                <a:gd name="T58" fmla="*/ 14 w 125"/>
                <a:gd name="T59" fmla="*/ 26 h 100"/>
                <a:gd name="T60" fmla="*/ 11 w 125"/>
                <a:gd name="T61" fmla="*/ 27 h 100"/>
                <a:gd name="T62" fmla="*/ 10 w 125"/>
                <a:gd name="T63" fmla="*/ 27 h 100"/>
                <a:gd name="T64" fmla="*/ 2 w 125"/>
                <a:gd name="T65" fmla="*/ 28 h 100"/>
                <a:gd name="T66" fmla="*/ 1 w 125"/>
                <a:gd name="T67" fmla="*/ 31 h 100"/>
                <a:gd name="T68" fmla="*/ 2 w 125"/>
                <a:gd name="T69" fmla="*/ 33 h 100"/>
                <a:gd name="T70" fmla="*/ 11 w 125"/>
                <a:gd name="T71" fmla="*/ 33 h 100"/>
                <a:gd name="T72" fmla="*/ 13 w 125"/>
                <a:gd name="T73" fmla="*/ 33 h 100"/>
                <a:gd name="T74" fmla="*/ 11 w 125"/>
                <a:gd name="T75" fmla="*/ 36 h 100"/>
                <a:gd name="T76" fmla="*/ 11 w 125"/>
                <a:gd name="T77" fmla="*/ 39 h 100"/>
                <a:gd name="T78" fmla="*/ 11 w 125"/>
                <a:gd name="T79" fmla="*/ 39 h 100"/>
                <a:gd name="T80" fmla="*/ 14 w 125"/>
                <a:gd name="T81" fmla="*/ 40 h 100"/>
                <a:gd name="T82" fmla="*/ 19 w 125"/>
                <a:gd name="T83" fmla="*/ 40 h 100"/>
                <a:gd name="T84" fmla="*/ 28 w 125"/>
                <a:gd name="T85" fmla="*/ 41 h 100"/>
                <a:gd name="T86" fmla="*/ 33 w 125"/>
                <a:gd name="T87" fmla="*/ 45 h 100"/>
                <a:gd name="T88" fmla="*/ 36 w 125"/>
                <a:gd name="T89" fmla="*/ 49 h 100"/>
                <a:gd name="T90" fmla="*/ 36 w 125"/>
                <a:gd name="T91" fmla="*/ 53 h 100"/>
                <a:gd name="T92" fmla="*/ 39 w 125"/>
                <a:gd name="T93" fmla="*/ 57 h 100"/>
                <a:gd name="T94" fmla="*/ 40 w 125"/>
                <a:gd name="T95" fmla="*/ 62 h 100"/>
                <a:gd name="T96" fmla="*/ 44 w 125"/>
                <a:gd name="T97" fmla="*/ 64 h 100"/>
                <a:gd name="T98" fmla="*/ 40 w 125"/>
                <a:gd name="T99" fmla="*/ 71 h 100"/>
                <a:gd name="T100" fmla="*/ 42 w 125"/>
                <a:gd name="T101" fmla="*/ 82 h 100"/>
                <a:gd name="T102" fmla="*/ 54 w 125"/>
                <a:gd name="T103" fmla="*/ 97 h 100"/>
                <a:gd name="T104" fmla="*/ 63 w 125"/>
                <a:gd name="T105" fmla="*/ 81 h 100"/>
                <a:gd name="T106" fmla="*/ 76 w 125"/>
                <a:gd name="T107" fmla="*/ 73 h 100"/>
                <a:gd name="T108" fmla="*/ 94 w 125"/>
                <a:gd name="T109" fmla="*/ 66 h 100"/>
                <a:gd name="T110" fmla="*/ 94 w 125"/>
                <a:gd name="T11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00">
                  <a:moveTo>
                    <a:pt x="94" y="62"/>
                  </a:moveTo>
                  <a:cubicBezTo>
                    <a:pt x="89" y="62"/>
                    <a:pt x="91" y="55"/>
                    <a:pt x="96" y="55"/>
                  </a:cubicBezTo>
                  <a:cubicBezTo>
                    <a:pt x="101" y="55"/>
                    <a:pt x="91" y="48"/>
                    <a:pt x="96" y="48"/>
                  </a:cubicBezTo>
                  <a:cubicBezTo>
                    <a:pt x="100" y="48"/>
                    <a:pt x="99" y="46"/>
                    <a:pt x="103" y="42"/>
                  </a:cubicBezTo>
                  <a:cubicBezTo>
                    <a:pt x="106" y="39"/>
                    <a:pt x="101" y="36"/>
                    <a:pt x="106" y="36"/>
                  </a:cubicBezTo>
                  <a:cubicBezTo>
                    <a:pt x="110" y="36"/>
                    <a:pt x="111" y="31"/>
                    <a:pt x="107" y="28"/>
                  </a:cubicBezTo>
                  <a:cubicBezTo>
                    <a:pt x="103" y="26"/>
                    <a:pt x="111" y="24"/>
                    <a:pt x="108" y="21"/>
                  </a:cubicBezTo>
                  <a:cubicBezTo>
                    <a:pt x="106" y="19"/>
                    <a:pt x="108" y="19"/>
                    <a:pt x="111" y="18"/>
                  </a:cubicBezTo>
                  <a:cubicBezTo>
                    <a:pt x="112" y="18"/>
                    <a:pt x="112" y="18"/>
                    <a:pt x="113" y="18"/>
                  </a:cubicBezTo>
                  <a:cubicBezTo>
                    <a:pt x="115" y="18"/>
                    <a:pt x="118" y="18"/>
                    <a:pt x="120" y="17"/>
                  </a:cubicBezTo>
                  <a:cubicBezTo>
                    <a:pt x="125" y="17"/>
                    <a:pt x="117" y="12"/>
                    <a:pt x="113" y="12"/>
                  </a:cubicBezTo>
                  <a:cubicBezTo>
                    <a:pt x="113" y="12"/>
                    <a:pt x="112" y="13"/>
                    <a:pt x="112" y="13"/>
                  </a:cubicBezTo>
                  <a:cubicBezTo>
                    <a:pt x="112" y="13"/>
                    <a:pt x="111" y="13"/>
                    <a:pt x="111" y="13"/>
                  </a:cubicBezTo>
                  <a:cubicBezTo>
                    <a:pt x="108" y="15"/>
                    <a:pt x="105" y="15"/>
                    <a:pt x="102" y="13"/>
                  </a:cubicBezTo>
                  <a:cubicBezTo>
                    <a:pt x="99" y="10"/>
                    <a:pt x="95" y="14"/>
                    <a:pt x="93" y="10"/>
                  </a:cubicBezTo>
                  <a:cubicBezTo>
                    <a:pt x="91" y="7"/>
                    <a:pt x="89" y="14"/>
                    <a:pt x="83" y="10"/>
                  </a:cubicBezTo>
                  <a:cubicBezTo>
                    <a:pt x="76" y="6"/>
                    <a:pt x="90" y="7"/>
                    <a:pt x="101" y="8"/>
                  </a:cubicBezTo>
                  <a:cubicBezTo>
                    <a:pt x="112" y="9"/>
                    <a:pt x="91" y="0"/>
                    <a:pt x="79" y="0"/>
                  </a:cubicBezTo>
                  <a:cubicBezTo>
                    <a:pt x="69" y="0"/>
                    <a:pt x="69" y="4"/>
                    <a:pt x="61" y="4"/>
                  </a:cubicBezTo>
                  <a:cubicBezTo>
                    <a:pt x="54" y="4"/>
                    <a:pt x="61" y="10"/>
                    <a:pt x="57" y="10"/>
                  </a:cubicBezTo>
                  <a:cubicBezTo>
                    <a:pt x="52" y="10"/>
                    <a:pt x="60" y="17"/>
                    <a:pt x="50" y="11"/>
                  </a:cubicBezTo>
                  <a:cubicBezTo>
                    <a:pt x="40" y="5"/>
                    <a:pt x="48" y="13"/>
                    <a:pt x="44" y="14"/>
                  </a:cubicBezTo>
                  <a:cubicBezTo>
                    <a:pt x="40" y="15"/>
                    <a:pt x="40" y="11"/>
                    <a:pt x="33" y="10"/>
                  </a:cubicBezTo>
                  <a:cubicBezTo>
                    <a:pt x="33" y="10"/>
                    <a:pt x="32" y="10"/>
                    <a:pt x="32" y="10"/>
                  </a:cubicBezTo>
                  <a:cubicBezTo>
                    <a:pt x="25" y="9"/>
                    <a:pt x="26" y="14"/>
                    <a:pt x="19" y="15"/>
                  </a:cubicBezTo>
                  <a:cubicBezTo>
                    <a:pt x="18" y="15"/>
                    <a:pt x="18" y="15"/>
                    <a:pt x="17" y="15"/>
                  </a:cubicBezTo>
                  <a:cubicBezTo>
                    <a:pt x="16" y="15"/>
                    <a:pt x="15" y="15"/>
                    <a:pt x="14" y="15"/>
                  </a:cubicBezTo>
                  <a:cubicBezTo>
                    <a:pt x="9" y="16"/>
                    <a:pt x="11" y="20"/>
                    <a:pt x="13" y="20"/>
                  </a:cubicBezTo>
                  <a:cubicBezTo>
                    <a:pt x="14" y="21"/>
                    <a:pt x="14" y="21"/>
                    <a:pt x="14" y="21"/>
                  </a:cubicBezTo>
                  <a:cubicBezTo>
                    <a:pt x="16" y="22"/>
                    <a:pt x="16" y="24"/>
                    <a:pt x="14" y="26"/>
                  </a:cubicBezTo>
                  <a:cubicBezTo>
                    <a:pt x="13" y="26"/>
                    <a:pt x="12" y="26"/>
                    <a:pt x="11" y="27"/>
                  </a:cubicBezTo>
                  <a:cubicBezTo>
                    <a:pt x="11" y="27"/>
                    <a:pt x="10" y="27"/>
                    <a:pt x="10" y="27"/>
                  </a:cubicBezTo>
                  <a:cubicBezTo>
                    <a:pt x="5" y="27"/>
                    <a:pt x="4" y="27"/>
                    <a:pt x="2" y="28"/>
                  </a:cubicBezTo>
                  <a:cubicBezTo>
                    <a:pt x="2" y="29"/>
                    <a:pt x="1" y="30"/>
                    <a:pt x="1" y="31"/>
                  </a:cubicBezTo>
                  <a:cubicBezTo>
                    <a:pt x="0" y="32"/>
                    <a:pt x="1" y="33"/>
                    <a:pt x="2" y="33"/>
                  </a:cubicBezTo>
                  <a:cubicBezTo>
                    <a:pt x="4" y="34"/>
                    <a:pt x="8" y="33"/>
                    <a:pt x="11" y="33"/>
                  </a:cubicBezTo>
                  <a:cubicBezTo>
                    <a:pt x="11" y="33"/>
                    <a:pt x="12" y="33"/>
                    <a:pt x="13" y="33"/>
                  </a:cubicBezTo>
                  <a:cubicBezTo>
                    <a:pt x="15" y="33"/>
                    <a:pt x="13" y="34"/>
                    <a:pt x="11" y="36"/>
                  </a:cubicBezTo>
                  <a:cubicBezTo>
                    <a:pt x="10" y="37"/>
                    <a:pt x="9" y="38"/>
                    <a:pt x="11" y="39"/>
                  </a:cubicBezTo>
                  <a:cubicBezTo>
                    <a:pt x="11" y="39"/>
                    <a:pt x="11" y="39"/>
                    <a:pt x="11" y="39"/>
                  </a:cubicBezTo>
                  <a:cubicBezTo>
                    <a:pt x="12" y="40"/>
                    <a:pt x="13" y="40"/>
                    <a:pt x="14" y="40"/>
                  </a:cubicBezTo>
                  <a:cubicBezTo>
                    <a:pt x="16" y="40"/>
                    <a:pt x="17" y="40"/>
                    <a:pt x="19" y="40"/>
                  </a:cubicBezTo>
                  <a:cubicBezTo>
                    <a:pt x="22" y="40"/>
                    <a:pt x="25" y="40"/>
                    <a:pt x="28" y="41"/>
                  </a:cubicBezTo>
                  <a:cubicBezTo>
                    <a:pt x="31" y="41"/>
                    <a:pt x="32" y="43"/>
                    <a:pt x="33" y="45"/>
                  </a:cubicBezTo>
                  <a:cubicBezTo>
                    <a:pt x="34" y="47"/>
                    <a:pt x="34" y="49"/>
                    <a:pt x="36" y="49"/>
                  </a:cubicBezTo>
                  <a:cubicBezTo>
                    <a:pt x="39" y="50"/>
                    <a:pt x="41" y="49"/>
                    <a:pt x="36" y="53"/>
                  </a:cubicBezTo>
                  <a:cubicBezTo>
                    <a:pt x="32" y="56"/>
                    <a:pt x="36" y="58"/>
                    <a:pt x="39" y="57"/>
                  </a:cubicBezTo>
                  <a:cubicBezTo>
                    <a:pt x="43" y="56"/>
                    <a:pt x="44" y="60"/>
                    <a:pt x="40" y="62"/>
                  </a:cubicBezTo>
                  <a:cubicBezTo>
                    <a:pt x="35" y="63"/>
                    <a:pt x="40" y="66"/>
                    <a:pt x="44" y="64"/>
                  </a:cubicBezTo>
                  <a:cubicBezTo>
                    <a:pt x="47" y="61"/>
                    <a:pt x="37" y="69"/>
                    <a:pt x="40" y="71"/>
                  </a:cubicBezTo>
                  <a:cubicBezTo>
                    <a:pt x="43" y="72"/>
                    <a:pt x="39" y="77"/>
                    <a:pt x="42" y="82"/>
                  </a:cubicBezTo>
                  <a:cubicBezTo>
                    <a:pt x="45" y="87"/>
                    <a:pt x="46" y="94"/>
                    <a:pt x="54" y="97"/>
                  </a:cubicBezTo>
                  <a:cubicBezTo>
                    <a:pt x="62" y="100"/>
                    <a:pt x="63" y="85"/>
                    <a:pt x="63" y="81"/>
                  </a:cubicBezTo>
                  <a:cubicBezTo>
                    <a:pt x="63" y="77"/>
                    <a:pt x="73" y="77"/>
                    <a:pt x="76" y="73"/>
                  </a:cubicBezTo>
                  <a:cubicBezTo>
                    <a:pt x="79" y="69"/>
                    <a:pt x="88" y="69"/>
                    <a:pt x="94" y="66"/>
                  </a:cubicBezTo>
                  <a:cubicBezTo>
                    <a:pt x="99" y="63"/>
                    <a:pt x="100" y="61"/>
                    <a:pt x="9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21">
              <a:extLst>
                <a:ext uri="{FF2B5EF4-FFF2-40B4-BE49-F238E27FC236}">
                  <a16:creationId xmlns:a16="http://schemas.microsoft.com/office/drawing/2014/main" id="{B7E53232-EAB3-40EC-BAEE-839A5A4B1817}"/>
                </a:ext>
              </a:extLst>
            </p:cNvPr>
            <p:cNvSpPr/>
            <p:nvPr/>
          </p:nvSpPr>
          <p:spPr bwMode="auto">
            <a:xfrm>
              <a:off x="2432051" y="3817938"/>
              <a:ext cx="44450" cy="26988"/>
            </a:xfrm>
            <a:custGeom>
              <a:avLst/>
              <a:gdLst>
                <a:gd name="T0" fmla="*/ 2 w 5"/>
                <a:gd name="T1" fmla="*/ 0 h 3"/>
                <a:gd name="T2" fmla="*/ 2 w 5"/>
                <a:gd name="T3" fmla="*/ 0 h 3"/>
                <a:gd name="T4" fmla="*/ 2 w 5"/>
                <a:gd name="T5" fmla="*/ 3 h 3"/>
                <a:gd name="T6" fmla="*/ 3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cubicBezTo>
                    <a:pt x="2" y="0"/>
                    <a:pt x="2" y="0"/>
                    <a:pt x="2" y="0"/>
                  </a:cubicBezTo>
                  <a:cubicBezTo>
                    <a:pt x="0" y="1"/>
                    <a:pt x="0" y="3"/>
                    <a:pt x="2" y="3"/>
                  </a:cubicBezTo>
                  <a:cubicBezTo>
                    <a:pt x="2" y="3"/>
                    <a:pt x="3" y="3"/>
                    <a:pt x="3" y="3"/>
                  </a:cubicBezTo>
                  <a:cubicBezTo>
                    <a:pt x="5" y="3"/>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2">
              <a:extLst>
                <a:ext uri="{FF2B5EF4-FFF2-40B4-BE49-F238E27FC236}">
                  <a16:creationId xmlns:a16="http://schemas.microsoft.com/office/drawing/2014/main" id="{0E4EDC41-CFFC-42DF-B602-6D5DF63B1009}"/>
                </a:ext>
              </a:extLst>
            </p:cNvPr>
            <p:cNvSpPr/>
            <p:nvPr/>
          </p:nvSpPr>
          <p:spPr bwMode="auto">
            <a:xfrm>
              <a:off x="3254376" y="4067175"/>
              <a:ext cx="26988" cy="34925"/>
            </a:xfrm>
            <a:custGeom>
              <a:avLst/>
              <a:gdLst>
                <a:gd name="T0" fmla="*/ 1 w 3"/>
                <a:gd name="T1" fmla="*/ 0 h 4"/>
                <a:gd name="T2" fmla="*/ 1 w 3"/>
                <a:gd name="T3" fmla="*/ 3 h 4"/>
                <a:gd name="T4" fmla="*/ 3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1" y="3"/>
                  </a:cubicBezTo>
                  <a:cubicBezTo>
                    <a:pt x="2" y="4"/>
                    <a:pt x="3" y="3"/>
                    <a:pt x="3" y="1"/>
                  </a:cubicBezTo>
                  <a:cubicBezTo>
                    <a:pt x="3"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3">
              <a:extLst>
                <a:ext uri="{FF2B5EF4-FFF2-40B4-BE49-F238E27FC236}">
                  <a16:creationId xmlns:a16="http://schemas.microsoft.com/office/drawing/2014/main" id="{EE347964-FE45-40E6-AD6D-A94243B24739}"/>
                </a:ext>
              </a:extLst>
            </p:cNvPr>
            <p:cNvSpPr/>
            <p:nvPr/>
          </p:nvSpPr>
          <p:spPr bwMode="auto">
            <a:xfrm>
              <a:off x="3290888" y="4129088"/>
              <a:ext cx="25400" cy="26988"/>
            </a:xfrm>
            <a:custGeom>
              <a:avLst/>
              <a:gdLst>
                <a:gd name="T0" fmla="*/ 2 w 3"/>
                <a:gd name="T1" fmla="*/ 3 h 3"/>
                <a:gd name="T2" fmla="*/ 3 w 3"/>
                <a:gd name="T3" fmla="*/ 2 h 3"/>
                <a:gd name="T4" fmla="*/ 2 w 3"/>
                <a:gd name="T5" fmla="*/ 0 h 3"/>
                <a:gd name="T6" fmla="*/ 1 w 3"/>
                <a:gd name="T7" fmla="*/ 0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2"/>
                    <a:pt x="3" y="2"/>
                  </a:cubicBezTo>
                  <a:cubicBezTo>
                    <a:pt x="3" y="1"/>
                    <a:pt x="3" y="0"/>
                    <a:pt x="2" y="0"/>
                  </a:cubicBezTo>
                  <a:cubicBezTo>
                    <a:pt x="2" y="0"/>
                    <a:pt x="2" y="0"/>
                    <a:pt x="1" y="0"/>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4">
              <a:extLst>
                <a:ext uri="{FF2B5EF4-FFF2-40B4-BE49-F238E27FC236}">
                  <a16:creationId xmlns:a16="http://schemas.microsoft.com/office/drawing/2014/main" id="{6D4B674F-4CC5-40E6-A80C-89F2AF37B265}"/>
                </a:ext>
              </a:extLst>
            </p:cNvPr>
            <p:cNvSpPr/>
            <p:nvPr/>
          </p:nvSpPr>
          <p:spPr bwMode="auto">
            <a:xfrm>
              <a:off x="2300288" y="4333875"/>
              <a:ext cx="79375" cy="44450"/>
            </a:xfrm>
            <a:custGeom>
              <a:avLst/>
              <a:gdLst>
                <a:gd name="T0" fmla="*/ 5 w 9"/>
                <a:gd name="T1" fmla="*/ 0 h 5"/>
                <a:gd name="T2" fmla="*/ 5 w 9"/>
                <a:gd name="T3" fmla="*/ 5 h 5"/>
                <a:gd name="T4" fmla="*/ 6 w 9"/>
                <a:gd name="T5" fmla="*/ 5 h 5"/>
                <a:gd name="T6" fmla="*/ 6 w 9"/>
                <a:gd name="T7" fmla="*/ 0 h 5"/>
                <a:gd name="T8" fmla="*/ 5 w 9"/>
                <a:gd name="T9" fmla="*/ 0 h 5"/>
              </a:gdLst>
              <a:ahLst/>
              <a:cxnLst>
                <a:cxn ang="0">
                  <a:pos x="T0" y="T1"/>
                </a:cxn>
                <a:cxn ang="0">
                  <a:pos x="T2" y="T3"/>
                </a:cxn>
                <a:cxn ang="0">
                  <a:pos x="T4" y="T5"/>
                </a:cxn>
                <a:cxn ang="0">
                  <a:pos x="T6" y="T7"/>
                </a:cxn>
                <a:cxn ang="0">
                  <a:pos x="T8" y="T9"/>
                </a:cxn>
              </a:cxnLst>
              <a:rect l="0" t="0" r="r" b="b"/>
              <a:pathLst>
                <a:path w="9" h="5">
                  <a:moveTo>
                    <a:pt x="5" y="0"/>
                  </a:moveTo>
                  <a:cubicBezTo>
                    <a:pt x="0" y="1"/>
                    <a:pt x="3" y="4"/>
                    <a:pt x="5" y="5"/>
                  </a:cubicBezTo>
                  <a:cubicBezTo>
                    <a:pt x="6" y="5"/>
                    <a:pt x="6" y="5"/>
                    <a:pt x="6" y="5"/>
                  </a:cubicBezTo>
                  <a:cubicBezTo>
                    <a:pt x="9" y="5"/>
                    <a:pt x="9" y="0"/>
                    <a:pt x="6" y="0"/>
                  </a:cubicBezTo>
                  <a:cubicBezTo>
                    <a:pt x="6"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5">
              <a:extLst>
                <a:ext uri="{FF2B5EF4-FFF2-40B4-BE49-F238E27FC236}">
                  <a16:creationId xmlns:a16="http://schemas.microsoft.com/office/drawing/2014/main" id="{931AAA93-C508-464E-965F-3E8A5B17E6C0}"/>
                </a:ext>
              </a:extLst>
            </p:cNvPr>
            <p:cNvSpPr/>
            <p:nvPr/>
          </p:nvSpPr>
          <p:spPr bwMode="auto">
            <a:xfrm>
              <a:off x="2132013" y="4252913"/>
              <a:ext cx="79375" cy="44450"/>
            </a:xfrm>
            <a:custGeom>
              <a:avLst/>
              <a:gdLst>
                <a:gd name="T0" fmla="*/ 3 w 9"/>
                <a:gd name="T1" fmla="*/ 1 h 5"/>
                <a:gd name="T2" fmla="*/ 4 w 9"/>
                <a:gd name="T3" fmla="*/ 4 h 5"/>
                <a:gd name="T4" fmla="*/ 6 w 9"/>
                <a:gd name="T5" fmla="*/ 5 h 5"/>
                <a:gd name="T6" fmla="*/ 4 w 9"/>
                <a:gd name="T7" fmla="*/ 1 h 5"/>
                <a:gd name="T8" fmla="*/ 3 w 9"/>
                <a:gd name="T9" fmla="*/ 1 h 5"/>
              </a:gdLst>
              <a:ahLst/>
              <a:cxnLst>
                <a:cxn ang="0">
                  <a:pos x="T0" y="T1"/>
                </a:cxn>
                <a:cxn ang="0">
                  <a:pos x="T2" y="T3"/>
                </a:cxn>
                <a:cxn ang="0">
                  <a:pos x="T4" y="T5"/>
                </a:cxn>
                <a:cxn ang="0">
                  <a:pos x="T6" y="T7"/>
                </a:cxn>
                <a:cxn ang="0">
                  <a:pos x="T8" y="T9"/>
                </a:cxn>
              </a:cxnLst>
              <a:rect l="0" t="0" r="r" b="b"/>
              <a:pathLst>
                <a:path w="9" h="5">
                  <a:moveTo>
                    <a:pt x="3" y="1"/>
                  </a:moveTo>
                  <a:cubicBezTo>
                    <a:pt x="0" y="0"/>
                    <a:pt x="1" y="3"/>
                    <a:pt x="4" y="4"/>
                  </a:cubicBezTo>
                  <a:cubicBezTo>
                    <a:pt x="5" y="5"/>
                    <a:pt x="5" y="5"/>
                    <a:pt x="6" y="5"/>
                  </a:cubicBezTo>
                  <a:cubicBezTo>
                    <a:pt x="9" y="5"/>
                    <a:pt x="7" y="2"/>
                    <a:pt x="4" y="1"/>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6">
              <a:extLst>
                <a:ext uri="{FF2B5EF4-FFF2-40B4-BE49-F238E27FC236}">
                  <a16:creationId xmlns:a16="http://schemas.microsoft.com/office/drawing/2014/main" id="{A0211686-5D18-4833-9BA3-18FB3E521EA9}"/>
                </a:ext>
              </a:extLst>
            </p:cNvPr>
            <p:cNvSpPr/>
            <p:nvPr/>
          </p:nvSpPr>
          <p:spPr bwMode="auto">
            <a:xfrm>
              <a:off x="2389188" y="4359275"/>
              <a:ext cx="69850" cy="19050"/>
            </a:xfrm>
            <a:custGeom>
              <a:avLst/>
              <a:gdLst>
                <a:gd name="T0" fmla="*/ 4 w 8"/>
                <a:gd name="T1" fmla="*/ 0 h 2"/>
                <a:gd name="T2" fmla="*/ 4 w 8"/>
                <a:gd name="T3" fmla="*/ 0 h 2"/>
                <a:gd name="T4" fmla="*/ 4 w 8"/>
                <a:gd name="T5" fmla="*/ 2 h 2"/>
                <a:gd name="T6" fmla="*/ 6 w 8"/>
                <a:gd name="T7" fmla="*/ 2 h 2"/>
                <a:gd name="T8" fmla="*/ 7 w 8"/>
                <a:gd name="T9" fmla="*/ 2 h 2"/>
                <a:gd name="T10" fmla="*/ 7 w 8"/>
                <a:gd name="T11" fmla="*/ 1 h 2"/>
                <a:gd name="T12" fmla="*/ 4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4" y="0"/>
                  </a:moveTo>
                  <a:cubicBezTo>
                    <a:pt x="4" y="0"/>
                    <a:pt x="4" y="0"/>
                    <a:pt x="4" y="0"/>
                  </a:cubicBezTo>
                  <a:cubicBezTo>
                    <a:pt x="0" y="0"/>
                    <a:pt x="1" y="2"/>
                    <a:pt x="4" y="2"/>
                  </a:cubicBezTo>
                  <a:cubicBezTo>
                    <a:pt x="4" y="2"/>
                    <a:pt x="5" y="2"/>
                    <a:pt x="6" y="2"/>
                  </a:cubicBezTo>
                  <a:cubicBezTo>
                    <a:pt x="6" y="2"/>
                    <a:pt x="7" y="2"/>
                    <a:pt x="7" y="2"/>
                  </a:cubicBezTo>
                  <a:cubicBezTo>
                    <a:pt x="8" y="2"/>
                    <a:pt x="8" y="2"/>
                    <a:pt x="7" y="1"/>
                  </a:cubicBezTo>
                  <a:cubicBezTo>
                    <a:pt x="7"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7">
              <a:extLst>
                <a:ext uri="{FF2B5EF4-FFF2-40B4-BE49-F238E27FC236}">
                  <a16:creationId xmlns:a16="http://schemas.microsoft.com/office/drawing/2014/main" id="{CC1C552E-D50B-4AA4-B76E-7C7F76EB051B}"/>
                </a:ext>
              </a:extLst>
            </p:cNvPr>
            <p:cNvSpPr/>
            <p:nvPr/>
          </p:nvSpPr>
          <p:spPr bwMode="auto">
            <a:xfrm>
              <a:off x="2211388" y="4297363"/>
              <a:ext cx="79375" cy="26988"/>
            </a:xfrm>
            <a:custGeom>
              <a:avLst/>
              <a:gdLst>
                <a:gd name="T0" fmla="*/ 3 w 9"/>
                <a:gd name="T1" fmla="*/ 0 h 3"/>
                <a:gd name="T2" fmla="*/ 3 w 9"/>
                <a:gd name="T3" fmla="*/ 3 h 3"/>
                <a:gd name="T4" fmla="*/ 5 w 9"/>
                <a:gd name="T5" fmla="*/ 3 h 3"/>
                <a:gd name="T6" fmla="*/ 3 w 9"/>
                <a:gd name="T7" fmla="*/ 0 h 3"/>
                <a:gd name="T8" fmla="*/ 3 w 9"/>
                <a:gd name="T9" fmla="*/ 0 h 3"/>
              </a:gdLst>
              <a:ahLst/>
              <a:cxnLst>
                <a:cxn ang="0">
                  <a:pos x="T0" y="T1"/>
                </a:cxn>
                <a:cxn ang="0">
                  <a:pos x="T2" y="T3"/>
                </a:cxn>
                <a:cxn ang="0">
                  <a:pos x="T4" y="T5"/>
                </a:cxn>
                <a:cxn ang="0">
                  <a:pos x="T6" y="T7"/>
                </a:cxn>
                <a:cxn ang="0">
                  <a:pos x="T8" y="T9"/>
                </a:cxn>
              </a:cxnLst>
              <a:rect l="0" t="0" r="r" b="b"/>
              <a:pathLst>
                <a:path w="9" h="3">
                  <a:moveTo>
                    <a:pt x="3" y="0"/>
                  </a:moveTo>
                  <a:cubicBezTo>
                    <a:pt x="0" y="0"/>
                    <a:pt x="1" y="2"/>
                    <a:pt x="3" y="3"/>
                  </a:cubicBezTo>
                  <a:cubicBezTo>
                    <a:pt x="4" y="3"/>
                    <a:pt x="5" y="3"/>
                    <a:pt x="5" y="3"/>
                  </a:cubicBezTo>
                  <a:cubicBezTo>
                    <a:pt x="9" y="3"/>
                    <a:pt x="6"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8">
              <a:extLst>
                <a:ext uri="{FF2B5EF4-FFF2-40B4-BE49-F238E27FC236}">
                  <a16:creationId xmlns:a16="http://schemas.microsoft.com/office/drawing/2014/main" id="{767E96CE-0489-451C-87D1-E52CD618308D}"/>
                </a:ext>
              </a:extLst>
            </p:cNvPr>
            <p:cNvSpPr/>
            <p:nvPr/>
          </p:nvSpPr>
          <p:spPr bwMode="auto">
            <a:xfrm>
              <a:off x="2193926" y="4208463"/>
              <a:ext cx="96838" cy="61913"/>
            </a:xfrm>
            <a:custGeom>
              <a:avLst/>
              <a:gdLst>
                <a:gd name="T0" fmla="*/ 5 w 11"/>
                <a:gd name="T1" fmla="*/ 1 h 7"/>
                <a:gd name="T2" fmla="*/ 4 w 11"/>
                <a:gd name="T3" fmla="*/ 0 h 7"/>
                <a:gd name="T4" fmla="*/ 2 w 11"/>
                <a:gd name="T5" fmla="*/ 5 h 7"/>
                <a:gd name="T6" fmla="*/ 5 w 11"/>
                <a:gd name="T7" fmla="*/ 5 h 7"/>
                <a:gd name="T8" fmla="*/ 9 w 11"/>
                <a:gd name="T9" fmla="*/ 5 h 7"/>
                <a:gd name="T10" fmla="*/ 5 w 11"/>
                <a:gd name="T11" fmla="*/ 1 h 7"/>
              </a:gdLst>
              <a:ahLst/>
              <a:cxnLst>
                <a:cxn ang="0">
                  <a:pos x="T0" y="T1"/>
                </a:cxn>
                <a:cxn ang="0">
                  <a:pos x="T2" y="T3"/>
                </a:cxn>
                <a:cxn ang="0">
                  <a:pos x="T4" y="T5"/>
                </a:cxn>
                <a:cxn ang="0">
                  <a:pos x="T6" y="T7"/>
                </a:cxn>
                <a:cxn ang="0">
                  <a:pos x="T8" y="T9"/>
                </a:cxn>
                <a:cxn ang="0">
                  <a:pos x="T10" y="T11"/>
                </a:cxn>
              </a:cxnLst>
              <a:rect l="0" t="0" r="r" b="b"/>
              <a:pathLst>
                <a:path w="11" h="7">
                  <a:moveTo>
                    <a:pt x="5" y="1"/>
                  </a:moveTo>
                  <a:cubicBezTo>
                    <a:pt x="5" y="0"/>
                    <a:pt x="4" y="0"/>
                    <a:pt x="4" y="0"/>
                  </a:cubicBezTo>
                  <a:cubicBezTo>
                    <a:pt x="1" y="1"/>
                    <a:pt x="0" y="4"/>
                    <a:pt x="2" y="5"/>
                  </a:cubicBezTo>
                  <a:cubicBezTo>
                    <a:pt x="3" y="6"/>
                    <a:pt x="4" y="5"/>
                    <a:pt x="5" y="5"/>
                  </a:cubicBezTo>
                  <a:cubicBezTo>
                    <a:pt x="6" y="4"/>
                    <a:pt x="7" y="4"/>
                    <a:pt x="9" y="5"/>
                  </a:cubicBezTo>
                  <a:cubicBezTo>
                    <a:pt x="11" y="7"/>
                    <a:pt x="9"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9">
              <a:extLst>
                <a:ext uri="{FF2B5EF4-FFF2-40B4-BE49-F238E27FC236}">
                  <a16:creationId xmlns:a16="http://schemas.microsoft.com/office/drawing/2014/main" id="{9357E7BF-DC11-4E4D-8B67-A924E029C317}"/>
                </a:ext>
              </a:extLst>
            </p:cNvPr>
            <p:cNvSpPr/>
            <p:nvPr/>
          </p:nvSpPr>
          <p:spPr bwMode="auto">
            <a:xfrm>
              <a:off x="2052638" y="3286125"/>
              <a:ext cx="123825" cy="79375"/>
            </a:xfrm>
            <a:custGeom>
              <a:avLst/>
              <a:gdLst>
                <a:gd name="T0" fmla="*/ 13 w 14"/>
                <a:gd name="T1" fmla="*/ 4 h 9"/>
                <a:gd name="T2" fmla="*/ 8 w 14"/>
                <a:gd name="T3" fmla="*/ 0 h 9"/>
                <a:gd name="T4" fmla="*/ 6 w 14"/>
                <a:gd name="T5" fmla="*/ 0 h 9"/>
                <a:gd name="T6" fmla="*/ 2 w 14"/>
                <a:gd name="T7" fmla="*/ 6 h 9"/>
                <a:gd name="T8" fmla="*/ 8 w 14"/>
                <a:gd name="T9" fmla="*/ 7 h 9"/>
                <a:gd name="T10" fmla="*/ 12 w 14"/>
                <a:gd name="T11" fmla="*/ 6 h 9"/>
                <a:gd name="T12" fmla="*/ 13 w 14"/>
                <a:gd name="T13" fmla="*/ 6 h 9"/>
                <a:gd name="T14" fmla="*/ 13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4"/>
                  </a:moveTo>
                  <a:cubicBezTo>
                    <a:pt x="12" y="3"/>
                    <a:pt x="10" y="1"/>
                    <a:pt x="8" y="0"/>
                  </a:cubicBezTo>
                  <a:cubicBezTo>
                    <a:pt x="7" y="0"/>
                    <a:pt x="7" y="0"/>
                    <a:pt x="6" y="0"/>
                  </a:cubicBezTo>
                  <a:cubicBezTo>
                    <a:pt x="3" y="0"/>
                    <a:pt x="0" y="2"/>
                    <a:pt x="2" y="6"/>
                  </a:cubicBezTo>
                  <a:cubicBezTo>
                    <a:pt x="4" y="9"/>
                    <a:pt x="5" y="8"/>
                    <a:pt x="8" y="7"/>
                  </a:cubicBezTo>
                  <a:cubicBezTo>
                    <a:pt x="9" y="6"/>
                    <a:pt x="11" y="6"/>
                    <a:pt x="12" y="6"/>
                  </a:cubicBezTo>
                  <a:cubicBezTo>
                    <a:pt x="13" y="6"/>
                    <a:pt x="13" y="6"/>
                    <a:pt x="13" y="6"/>
                  </a:cubicBezTo>
                  <a:cubicBezTo>
                    <a:pt x="14" y="6"/>
                    <a:pt x="14" y="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30">
              <a:extLst>
                <a:ext uri="{FF2B5EF4-FFF2-40B4-BE49-F238E27FC236}">
                  <a16:creationId xmlns:a16="http://schemas.microsoft.com/office/drawing/2014/main" id="{E83032EF-214D-4092-BC54-02CEAFA8F8AB}"/>
                </a:ext>
              </a:extLst>
            </p:cNvPr>
            <p:cNvSpPr/>
            <p:nvPr/>
          </p:nvSpPr>
          <p:spPr bwMode="auto">
            <a:xfrm>
              <a:off x="4546601" y="2868613"/>
              <a:ext cx="307975" cy="257175"/>
            </a:xfrm>
            <a:custGeom>
              <a:avLst/>
              <a:gdLst>
                <a:gd name="T0" fmla="*/ 5 w 35"/>
                <a:gd name="T1" fmla="*/ 28 h 29"/>
                <a:gd name="T2" fmla="*/ 7 w 35"/>
                <a:gd name="T3" fmla="*/ 29 h 29"/>
                <a:gd name="T4" fmla="*/ 10 w 35"/>
                <a:gd name="T5" fmla="*/ 21 h 29"/>
                <a:gd name="T6" fmla="*/ 26 w 35"/>
                <a:gd name="T7" fmla="*/ 8 h 29"/>
                <a:gd name="T8" fmla="*/ 29 w 35"/>
                <a:gd name="T9" fmla="*/ 2 h 29"/>
                <a:gd name="T10" fmla="*/ 17 w 35"/>
                <a:gd name="T11" fmla="*/ 4 h 29"/>
                <a:gd name="T12" fmla="*/ 7 w 35"/>
                <a:gd name="T13" fmla="*/ 14 h 29"/>
                <a:gd name="T14" fmla="*/ 6 w 35"/>
                <a:gd name="T15" fmla="*/ 14 h 29"/>
                <a:gd name="T16" fmla="*/ 5 w 35"/>
                <a:gd name="T17" fmla="*/ 14 h 29"/>
                <a:gd name="T18" fmla="*/ 4 w 35"/>
                <a:gd name="T19" fmla="*/ 28 h 29"/>
                <a:gd name="T20" fmla="*/ 5 w 35"/>
                <a:gd name="T21"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
                  <a:moveTo>
                    <a:pt x="5" y="28"/>
                  </a:moveTo>
                  <a:cubicBezTo>
                    <a:pt x="6" y="29"/>
                    <a:pt x="7" y="29"/>
                    <a:pt x="7" y="29"/>
                  </a:cubicBezTo>
                  <a:cubicBezTo>
                    <a:pt x="9" y="28"/>
                    <a:pt x="9" y="25"/>
                    <a:pt x="10" y="21"/>
                  </a:cubicBezTo>
                  <a:cubicBezTo>
                    <a:pt x="11" y="17"/>
                    <a:pt x="21" y="8"/>
                    <a:pt x="26" y="8"/>
                  </a:cubicBezTo>
                  <a:cubicBezTo>
                    <a:pt x="30" y="8"/>
                    <a:pt x="35" y="2"/>
                    <a:pt x="29" y="2"/>
                  </a:cubicBezTo>
                  <a:cubicBezTo>
                    <a:pt x="20" y="0"/>
                    <a:pt x="25" y="4"/>
                    <a:pt x="17" y="4"/>
                  </a:cubicBezTo>
                  <a:cubicBezTo>
                    <a:pt x="10" y="4"/>
                    <a:pt x="11" y="11"/>
                    <a:pt x="7" y="14"/>
                  </a:cubicBezTo>
                  <a:cubicBezTo>
                    <a:pt x="7" y="14"/>
                    <a:pt x="6" y="14"/>
                    <a:pt x="6" y="14"/>
                  </a:cubicBezTo>
                  <a:cubicBezTo>
                    <a:pt x="5" y="14"/>
                    <a:pt x="5" y="14"/>
                    <a:pt x="5" y="14"/>
                  </a:cubicBezTo>
                  <a:cubicBezTo>
                    <a:pt x="0" y="16"/>
                    <a:pt x="0" y="24"/>
                    <a:pt x="4" y="28"/>
                  </a:cubicBezTo>
                  <a:cubicBezTo>
                    <a:pt x="5" y="28"/>
                    <a:pt x="5"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31">
              <a:extLst>
                <a:ext uri="{FF2B5EF4-FFF2-40B4-BE49-F238E27FC236}">
                  <a16:creationId xmlns:a16="http://schemas.microsoft.com/office/drawing/2014/main" id="{09F3D538-40B2-4149-B9AB-78BE6255CFCC}"/>
                </a:ext>
              </a:extLst>
            </p:cNvPr>
            <p:cNvSpPr/>
            <p:nvPr/>
          </p:nvSpPr>
          <p:spPr bwMode="auto">
            <a:xfrm>
              <a:off x="5280026" y="2725738"/>
              <a:ext cx="131763" cy="63500"/>
            </a:xfrm>
            <a:custGeom>
              <a:avLst/>
              <a:gdLst>
                <a:gd name="T0" fmla="*/ 2 w 15"/>
                <a:gd name="T1" fmla="*/ 7 h 7"/>
                <a:gd name="T2" fmla="*/ 4 w 15"/>
                <a:gd name="T3" fmla="*/ 7 h 7"/>
                <a:gd name="T4" fmla="*/ 11 w 15"/>
                <a:gd name="T5" fmla="*/ 1 h 7"/>
                <a:gd name="T6" fmla="*/ 3 w 15"/>
                <a:gd name="T7" fmla="*/ 1 h 7"/>
                <a:gd name="T8" fmla="*/ 2 w 15"/>
                <a:gd name="T9" fmla="*/ 1 h 7"/>
                <a:gd name="T10" fmla="*/ 2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2" y="7"/>
                  </a:moveTo>
                  <a:cubicBezTo>
                    <a:pt x="3" y="7"/>
                    <a:pt x="3" y="7"/>
                    <a:pt x="4" y="7"/>
                  </a:cubicBezTo>
                  <a:cubicBezTo>
                    <a:pt x="7" y="7"/>
                    <a:pt x="8" y="1"/>
                    <a:pt x="11" y="1"/>
                  </a:cubicBezTo>
                  <a:cubicBezTo>
                    <a:pt x="15" y="0"/>
                    <a:pt x="5" y="0"/>
                    <a:pt x="3" y="1"/>
                  </a:cubicBezTo>
                  <a:cubicBezTo>
                    <a:pt x="3" y="1"/>
                    <a:pt x="2" y="1"/>
                    <a:pt x="2" y="1"/>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2">
              <a:extLst>
                <a:ext uri="{FF2B5EF4-FFF2-40B4-BE49-F238E27FC236}">
                  <a16:creationId xmlns:a16="http://schemas.microsoft.com/office/drawing/2014/main" id="{BAE8C58D-F64B-443B-8A74-132D19470CB8}"/>
                </a:ext>
              </a:extLst>
            </p:cNvPr>
            <p:cNvSpPr/>
            <p:nvPr/>
          </p:nvSpPr>
          <p:spPr bwMode="auto">
            <a:xfrm>
              <a:off x="5810251" y="2984500"/>
              <a:ext cx="158750" cy="69850"/>
            </a:xfrm>
            <a:custGeom>
              <a:avLst/>
              <a:gdLst>
                <a:gd name="T0" fmla="*/ 4 w 18"/>
                <a:gd name="T1" fmla="*/ 5 h 8"/>
                <a:gd name="T2" fmla="*/ 5 w 18"/>
                <a:gd name="T3" fmla="*/ 6 h 8"/>
                <a:gd name="T4" fmla="*/ 8 w 18"/>
                <a:gd name="T5" fmla="*/ 7 h 8"/>
                <a:gd name="T6" fmla="*/ 11 w 18"/>
                <a:gd name="T7" fmla="*/ 8 h 8"/>
                <a:gd name="T8" fmla="*/ 14 w 18"/>
                <a:gd name="T9" fmla="*/ 8 h 8"/>
                <a:gd name="T10" fmla="*/ 12 w 18"/>
                <a:gd name="T11" fmla="*/ 4 h 8"/>
                <a:gd name="T12" fmla="*/ 11 w 18"/>
                <a:gd name="T13" fmla="*/ 4 h 8"/>
                <a:gd name="T14" fmla="*/ 8 w 18"/>
                <a:gd name="T15" fmla="*/ 3 h 8"/>
                <a:gd name="T16" fmla="*/ 5 w 18"/>
                <a:gd name="T17" fmla="*/ 1 h 8"/>
                <a:gd name="T18" fmla="*/ 2 w 18"/>
                <a:gd name="T19" fmla="*/ 1 h 8"/>
                <a:gd name="T20" fmla="*/ 4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4" y="5"/>
                  </a:moveTo>
                  <a:cubicBezTo>
                    <a:pt x="4" y="5"/>
                    <a:pt x="4" y="5"/>
                    <a:pt x="5" y="6"/>
                  </a:cubicBezTo>
                  <a:cubicBezTo>
                    <a:pt x="6" y="6"/>
                    <a:pt x="7" y="7"/>
                    <a:pt x="8" y="7"/>
                  </a:cubicBezTo>
                  <a:cubicBezTo>
                    <a:pt x="9" y="7"/>
                    <a:pt x="10" y="8"/>
                    <a:pt x="11" y="8"/>
                  </a:cubicBezTo>
                  <a:cubicBezTo>
                    <a:pt x="12" y="8"/>
                    <a:pt x="13" y="8"/>
                    <a:pt x="14" y="8"/>
                  </a:cubicBezTo>
                  <a:cubicBezTo>
                    <a:pt x="18" y="8"/>
                    <a:pt x="16" y="4"/>
                    <a:pt x="12" y="4"/>
                  </a:cubicBezTo>
                  <a:cubicBezTo>
                    <a:pt x="12" y="4"/>
                    <a:pt x="12" y="4"/>
                    <a:pt x="11" y="4"/>
                  </a:cubicBezTo>
                  <a:cubicBezTo>
                    <a:pt x="10" y="4"/>
                    <a:pt x="10" y="4"/>
                    <a:pt x="8" y="3"/>
                  </a:cubicBezTo>
                  <a:cubicBezTo>
                    <a:pt x="7" y="2"/>
                    <a:pt x="6" y="1"/>
                    <a:pt x="5" y="1"/>
                  </a:cubicBezTo>
                  <a:cubicBezTo>
                    <a:pt x="4" y="1"/>
                    <a:pt x="3" y="0"/>
                    <a:pt x="2" y="1"/>
                  </a:cubicBezTo>
                  <a:cubicBezTo>
                    <a:pt x="0" y="1"/>
                    <a:pt x="1" y="3"/>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3">
              <a:extLst>
                <a:ext uri="{FF2B5EF4-FFF2-40B4-BE49-F238E27FC236}">
                  <a16:creationId xmlns:a16="http://schemas.microsoft.com/office/drawing/2014/main" id="{A12DDB68-861E-488E-8689-D95A25070CD0}"/>
                </a:ext>
              </a:extLst>
            </p:cNvPr>
            <p:cNvSpPr/>
            <p:nvPr/>
          </p:nvSpPr>
          <p:spPr bwMode="auto">
            <a:xfrm>
              <a:off x="3625851" y="3614738"/>
              <a:ext cx="36513" cy="25400"/>
            </a:xfrm>
            <a:custGeom>
              <a:avLst/>
              <a:gdLst>
                <a:gd name="T0" fmla="*/ 1 w 4"/>
                <a:gd name="T1" fmla="*/ 3 h 3"/>
                <a:gd name="T2" fmla="*/ 2 w 4"/>
                <a:gd name="T3" fmla="*/ 3 h 3"/>
                <a:gd name="T4" fmla="*/ 4 w 4"/>
                <a:gd name="T5" fmla="*/ 2 h 3"/>
                <a:gd name="T6" fmla="*/ 2 w 4"/>
                <a:gd name="T7" fmla="*/ 0 h 3"/>
                <a:gd name="T8" fmla="*/ 2 w 4"/>
                <a:gd name="T9" fmla="*/ 1 h 3"/>
                <a:gd name="T10" fmla="*/ 1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1" y="3"/>
                  </a:moveTo>
                  <a:cubicBezTo>
                    <a:pt x="2" y="3"/>
                    <a:pt x="2" y="3"/>
                    <a:pt x="2" y="3"/>
                  </a:cubicBezTo>
                  <a:cubicBezTo>
                    <a:pt x="3" y="3"/>
                    <a:pt x="3" y="2"/>
                    <a:pt x="4" y="2"/>
                  </a:cubicBezTo>
                  <a:cubicBezTo>
                    <a:pt x="4" y="1"/>
                    <a:pt x="3" y="0"/>
                    <a:pt x="2" y="0"/>
                  </a:cubicBezTo>
                  <a:cubicBezTo>
                    <a:pt x="2" y="0"/>
                    <a:pt x="2" y="0"/>
                    <a:pt x="2" y="1"/>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4">
              <a:extLst>
                <a:ext uri="{FF2B5EF4-FFF2-40B4-BE49-F238E27FC236}">
                  <a16:creationId xmlns:a16="http://schemas.microsoft.com/office/drawing/2014/main" id="{55553E92-1291-469A-B8EF-BEC144F4F615}"/>
                </a:ext>
              </a:extLst>
            </p:cNvPr>
            <p:cNvSpPr/>
            <p:nvPr/>
          </p:nvSpPr>
          <p:spPr bwMode="auto">
            <a:xfrm>
              <a:off x="3608388" y="3508375"/>
              <a:ext cx="26988" cy="25400"/>
            </a:xfrm>
            <a:custGeom>
              <a:avLst/>
              <a:gdLst>
                <a:gd name="T0" fmla="*/ 2 w 3"/>
                <a:gd name="T1" fmla="*/ 3 h 3"/>
                <a:gd name="T2" fmla="*/ 3 w 3"/>
                <a:gd name="T3" fmla="*/ 2 h 3"/>
                <a:gd name="T4" fmla="*/ 2 w 3"/>
                <a:gd name="T5" fmla="*/ 0 h 3"/>
                <a:gd name="T6" fmla="*/ 1 w 3"/>
                <a:gd name="T7" fmla="*/ 1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3"/>
                    <a:pt x="3" y="2"/>
                  </a:cubicBezTo>
                  <a:cubicBezTo>
                    <a:pt x="3" y="1"/>
                    <a:pt x="3" y="0"/>
                    <a:pt x="2" y="0"/>
                  </a:cubicBezTo>
                  <a:cubicBezTo>
                    <a:pt x="2" y="1"/>
                    <a:pt x="2" y="1"/>
                    <a:pt x="1" y="1"/>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5">
              <a:extLst>
                <a:ext uri="{FF2B5EF4-FFF2-40B4-BE49-F238E27FC236}">
                  <a16:creationId xmlns:a16="http://schemas.microsoft.com/office/drawing/2014/main" id="{97D85825-D0A2-4E96-BE12-642018EF4214}"/>
                </a:ext>
              </a:extLst>
            </p:cNvPr>
            <p:cNvSpPr/>
            <p:nvPr/>
          </p:nvSpPr>
          <p:spPr bwMode="auto">
            <a:xfrm>
              <a:off x="6216651" y="2930525"/>
              <a:ext cx="79375" cy="26988"/>
            </a:xfrm>
            <a:custGeom>
              <a:avLst/>
              <a:gdLst>
                <a:gd name="T0" fmla="*/ 4 w 9"/>
                <a:gd name="T1" fmla="*/ 3 h 3"/>
                <a:gd name="T2" fmla="*/ 5 w 9"/>
                <a:gd name="T3" fmla="*/ 3 h 3"/>
                <a:gd name="T4" fmla="*/ 4 w 9"/>
                <a:gd name="T5" fmla="*/ 0 h 3"/>
                <a:gd name="T6" fmla="*/ 4 w 9"/>
                <a:gd name="T7" fmla="*/ 0 h 3"/>
                <a:gd name="T8" fmla="*/ 4 w 9"/>
                <a:gd name="T9" fmla="*/ 3 h 3"/>
              </a:gdLst>
              <a:ahLst/>
              <a:cxnLst>
                <a:cxn ang="0">
                  <a:pos x="T0" y="T1"/>
                </a:cxn>
                <a:cxn ang="0">
                  <a:pos x="T2" y="T3"/>
                </a:cxn>
                <a:cxn ang="0">
                  <a:pos x="T4" y="T5"/>
                </a:cxn>
                <a:cxn ang="0">
                  <a:pos x="T6" y="T7"/>
                </a:cxn>
                <a:cxn ang="0">
                  <a:pos x="T8" y="T9"/>
                </a:cxn>
              </a:cxnLst>
              <a:rect l="0" t="0" r="r" b="b"/>
              <a:pathLst>
                <a:path w="9" h="3">
                  <a:moveTo>
                    <a:pt x="4" y="3"/>
                  </a:moveTo>
                  <a:cubicBezTo>
                    <a:pt x="5" y="3"/>
                    <a:pt x="5" y="3"/>
                    <a:pt x="5" y="3"/>
                  </a:cubicBezTo>
                  <a:cubicBezTo>
                    <a:pt x="9" y="3"/>
                    <a:pt x="6" y="0"/>
                    <a:pt x="4" y="0"/>
                  </a:cubicBezTo>
                  <a:cubicBezTo>
                    <a:pt x="4" y="0"/>
                    <a:pt x="4" y="0"/>
                    <a:pt x="4" y="0"/>
                  </a:cubicBezTo>
                  <a:cubicBezTo>
                    <a:pt x="0" y="0"/>
                    <a:pt x="1"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6">
              <a:extLst>
                <a:ext uri="{FF2B5EF4-FFF2-40B4-BE49-F238E27FC236}">
                  <a16:creationId xmlns:a16="http://schemas.microsoft.com/office/drawing/2014/main" id="{4782DEDC-3504-4FCB-83CA-F7E5D7BF5183}"/>
                </a:ext>
              </a:extLst>
            </p:cNvPr>
            <p:cNvSpPr/>
            <p:nvPr/>
          </p:nvSpPr>
          <p:spPr bwMode="auto">
            <a:xfrm>
              <a:off x="6808788" y="3081338"/>
              <a:ext cx="79375" cy="36513"/>
            </a:xfrm>
            <a:custGeom>
              <a:avLst/>
              <a:gdLst>
                <a:gd name="T0" fmla="*/ 4 w 9"/>
                <a:gd name="T1" fmla="*/ 4 h 4"/>
                <a:gd name="T2" fmla="*/ 5 w 9"/>
                <a:gd name="T3" fmla="*/ 4 h 4"/>
                <a:gd name="T4" fmla="*/ 4 w 9"/>
                <a:gd name="T5" fmla="*/ 0 h 4"/>
                <a:gd name="T6" fmla="*/ 4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4" y="4"/>
                    <a:pt x="4" y="4"/>
                    <a:pt x="5" y="4"/>
                  </a:cubicBezTo>
                  <a:cubicBezTo>
                    <a:pt x="9" y="4"/>
                    <a:pt x="6" y="0"/>
                    <a:pt x="4" y="0"/>
                  </a:cubicBezTo>
                  <a:cubicBezTo>
                    <a:pt x="4" y="0"/>
                    <a:pt x="4" y="0"/>
                    <a:pt x="4" y="0"/>
                  </a:cubicBezTo>
                  <a:cubicBezTo>
                    <a:pt x="0" y="0"/>
                    <a:pt x="1"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7">
              <a:extLst>
                <a:ext uri="{FF2B5EF4-FFF2-40B4-BE49-F238E27FC236}">
                  <a16:creationId xmlns:a16="http://schemas.microsoft.com/office/drawing/2014/main" id="{010B60FA-AB8C-4A99-B48F-25C2B22BB758}"/>
                </a:ext>
              </a:extLst>
            </p:cNvPr>
            <p:cNvSpPr/>
            <p:nvPr/>
          </p:nvSpPr>
          <p:spPr bwMode="auto">
            <a:xfrm>
              <a:off x="6491288" y="3108325"/>
              <a:ext cx="52388" cy="26988"/>
            </a:xfrm>
            <a:custGeom>
              <a:avLst/>
              <a:gdLst>
                <a:gd name="T0" fmla="*/ 3 w 6"/>
                <a:gd name="T1" fmla="*/ 3 h 3"/>
                <a:gd name="T2" fmla="*/ 4 w 6"/>
                <a:gd name="T3" fmla="*/ 3 h 3"/>
                <a:gd name="T4" fmla="*/ 3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4" y="3"/>
                    <a:pt x="4" y="3"/>
                    <a:pt x="4" y="3"/>
                  </a:cubicBezTo>
                  <a:cubicBezTo>
                    <a:pt x="6" y="3"/>
                    <a:pt x="6" y="0"/>
                    <a:pt x="3" y="0"/>
                  </a:cubicBezTo>
                  <a:cubicBezTo>
                    <a:pt x="3" y="0"/>
                    <a:pt x="3" y="0"/>
                    <a:pt x="3"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8">
              <a:extLst>
                <a:ext uri="{FF2B5EF4-FFF2-40B4-BE49-F238E27FC236}">
                  <a16:creationId xmlns:a16="http://schemas.microsoft.com/office/drawing/2014/main" id="{CC1AFF13-885C-437F-B661-E744B89D4758}"/>
                </a:ext>
              </a:extLst>
            </p:cNvPr>
            <p:cNvSpPr/>
            <p:nvPr/>
          </p:nvSpPr>
          <p:spPr bwMode="auto">
            <a:xfrm>
              <a:off x="6119813" y="2992438"/>
              <a:ext cx="69850" cy="36513"/>
            </a:xfrm>
            <a:custGeom>
              <a:avLst/>
              <a:gdLst>
                <a:gd name="T0" fmla="*/ 4 w 8"/>
                <a:gd name="T1" fmla="*/ 0 h 4"/>
                <a:gd name="T2" fmla="*/ 5 w 8"/>
                <a:gd name="T3" fmla="*/ 3 h 4"/>
                <a:gd name="T4" fmla="*/ 7 w 8"/>
                <a:gd name="T5" fmla="*/ 3 h 4"/>
                <a:gd name="T6" fmla="*/ 7 w 8"/>
                <a:gd name="T7" fmla="*/ 1 h 4"/>
                <a:gd name="T8" fmla="*/ 4 w 8"/>
                <a:gd name="T9" fmla="*/ 0 h 4"/>
              </a:gdLst>
              <a:ahLst/>
              <a:cxnLst>
                <a:cxn ang="0">
                  <a:pos x="T0" y="T1"/>
                </a:cxn>
                <a:cxn ang="0">
                  <a:pos x="T2" y="T3"/>
                </a:cxn>
                <a:cxn ang="0">
                  <a:pos x="T4" y="T5"/>
                </a:cxn>
                <a:cxn ang="0">
                  <a:pos x="T6" y="T7"/>
                </a:cxn>
                <a:cxn ang="0">
                  <a:pos x="T8" y="T9"/>
                </a:cxn>
              </a:cxnLst>
              <a:rect l="0" t="0" r="r" b="b"/>
              <a:pathLst>
                <a:path w="8" h="4">
                  <a:moveTo>
                    <a:pt x="4" y="0"/>
                  </a:moveTo>
                  <a:cubicBezTo>
                    <a:pt x="0" y="0"/>
                    <a:pt x="1" y="4"/>
                    <a:pt x="5" y="3"/>
                  </a:cubicBezTo>
                  <a:cubicBezTo>
                    <a:pt x="6" y="3"/>
                    <a:pt x="6" y="3"/>
                    <a:pt x="7" y="3"/>
                  </a:cubicBezTo>
                  <a:cubicBezTo>
                    <a:pt x="8" y="2"/>
                    <a:pt x="8" y="1"/>
                    <a:pt x="7"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9">
              <a:extLst>
                <a:ext uri="{FF2B5EF4-FFF2-40B4-BE49-F238E27FC236}">
                  <a16:creationId xmlns:a16="http://schemas.microsoft.com/office/drawing/2014/main" id="{D3A9C55F-1028-47F6-836C-90C91252B255}"/>
                </a:ext>
              </a:extLst>
            </p:cNvPr>
            <p:cNvSpPr/>
            <p:nvPr/>
          </p:nvSpPr>
          <p:spPr bwMode="auto">
            <a:xfrm>
              <a:off x="1901826" y="3001963"/>
              <a:ext cx="106363" cy="79375"/>
            </a:xfrm>
            <a:custGeom>
              <a:avLst/>
              <a:gdLst>
                <a:gd name="T0" fmla="*/ 5 w 12"/>
                <a:gd name="T1" fmla="*/ 7 h 9"/>
                <a:gd name="T2" fmla="*/ 11 w 12"/>
                <a:gd name="T3" fmla="*/ 3 h 9"/>
                <a:gd name="T4" fmla="*/ 5 w 12"/>
                <a:gd name="T5" fmla="*/ 1 h 9"/>
                <a:gd name="T6" fmla="*/ 2 w 12"/>
                <a:gd name="T7" fmla="*/ 6 h 9"/>
                <a:gd name="T8" fmla="*/ 5 w 12"/>
                <a:gd name="T9" fmla="*/ 7 h 9"/>
              </a:gdLst>
              <a:ahLst/>
              <a:cxnLst>
                <a:cxn ang="0">
                  <a:pos x="T0" y="T1"/>
                </a:cxn>
                <a:cxn ang="0">
                  <a:pos x="T2" y="T3"/>
                </a:cxn>
                <a:cxn ang="0">
                  <a:pos x="T4" y="T5"/>
                </a:cxn>
                <a:cxn ang="0">
                  <a:pos x="T6" y="T7"/>
                </a:cxn>
                <a:cxn ang="0">
                  <a:pos x="T8" y="T9"/>
                </a:cxn>
              </a:cxnLst>
              <a:rect l="0" t="0" r="r" b="b"/>
              <a:pathLst>
                <a:path w="12" h="9">
                  <a:moveTo>
                    <a:pt x="5" y="7"/>
                  </a:moveTo>
                  <a:cubicBezTo>
                    <a:pt x="6" y="6"/>
                    <a:pt x="10" y="5"/>
                    <a:pt x="11" y="3"/>
                  </a:cubicBezTo>
                  <a:cubicBezTo>
                    <a:pt x="12" y="0"/>
                    <a:pt x="8" y="1"/>
                    <a:pt x="5" y="1"/>
                  </a:cubicBezTo>
                  <a:cubicBezTo>
                    <a:pt x="0" y="1"/>
                    <a:pt x="1" y="4"/>
                    <a:pt x="2" y="6"/>
                  </a:cubicBezTo>
                  <a:cubicBezTo>
                    <a:pt x="3" y="9"/>
                    <a:pt x="4" y="9"/>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40">
              <a:extLst>
                <a:ext uri="{FF2B5EF4-FFF2-40B4-BE49-F238E27FC236}">
                  <a16:creationId xmlns:a16="http://schemas.microsoft.com/office/drawing/2014/main" id="{919CB6F4-EA68-4E76-A557-B311B4575445}"/>
                </a:ext>
              </a:extLst>
            </p:cNvPr>
            <p:cNvSpPr/>
            <p:nvPr/>
          </p:nvSpPr>
          <p:spPr bwMode="auto">
            <a:xfrm>
              <a:off x="6084888" y="2895600"/>
              <a:ext cx="104775" cy="52388"/>
            </a:xfrm>
            <a:custGeom>
              <a:avLst/>
              <a:gdLst>
                <a:gd name="T0" fmla="*/ 4 w 12"/>
                <a:gd name="T1" fmla="*/ 6 h 6"/>
                <a:gd name="T2" fmla="*/ 11 w 12"/>
                <a:gd name="T3" fmla="*/ 5 h 6"/>
                <a:gd name="T4" fmla="*/ 12 w 12"/>
                <a:gd name="T5" fmla="*/ 2 h 6"/>
                <a:gd name="T6" fmla="*/ 11 w 12"/>
                <a:gd name="T7" fmla="*/ 0 h 6"/>
                <a:gd name="T8" fmla="*/ 4 w 12"/>
                <a:gd name="T9" fmla="*/ 0 h 6"/>
                <a:gd name="T10" fmla="*/ 1 w 12"/>
                <a:gd name="T11" fmla="*/ 1 h 6"/>
                <a:gd name="T12" fmla="*/ 1 w 12"/>
                <a:gd name="T13" fmla="*/ 4 h 6"/>
                <a:gd name="T14" fmla="*/ 4 w 1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4" y="6"/>
                  </a:moveTo>
                  <a:cubicBezTo>
                    <a:pt x="6" y="6"/>
                    <a:pt x="9" y="5"/>
                    <a:pt x="11" y="5"/>
                  </a:cubicBezTo>
                  <a:cubicBezTo>
                    <a:pt x="12" y="4"/>
                    <a:pt x="12" y="3"/>
                    <a:pt x="12" y="2"/>
                  </a:cubicBezTo>
                  <a:cubicBezTo>
                    <a:pt x="12" y="1"/>
                    <a:pt x="12" y="1"/>
                    <a:pt x="11" y="0"/>
                  </a:cubicBezTo>
                  <a:cubicBezTo>
                    <a:pt x="9" y="0"/>
                    <a:pt x="7" y="0"/>
                    <a:pt x="4" y="0"/>
                  </a:cubicBezTo>
                  <a:cubicBezTo>
                    <a:pt x="2" y="0"/>
                    <a:pt x="1" y="1"/>
                    <a:pt x="1" y="1"/>
                  </a:cubicBezTo>
                  <a:cubicBezTo>
                    <a:pt x="0" y="2"/>
                    <a:pt x="0" y="3"/>
                    <a:pt x="1" y="4"/>
                  </a:cubicBezTo>
                  <a:cubicBezTo>
                    <a:pt x="2" y="5"/>
                    <a:pt x="3"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41">
              <a:extLst>
                <a:ext uri="{FF2B5EF4-FFF2-40B4-BE49-F238E27FC236}">
                  <a16:creationId xmlns:a16="http://schemas.microsoft.com/office/drawing/2014/main" id="{997EF597-9853-4149-AD3F-366FA0082FFA}"/>
                </a:ext>
              </a:extLst>
            </p:cNvPr>
            <p:cNvSpPr/>
            <p:nvPr/>
          </p:nvSpPr>
          <p:spPr bwMode="auto">
            <a:xfrm>
              <a:off x="3494088" y="3481388"/>
              <a:ext cx="141288" cy="222250"/>
            </a:xfrm>
            <a:custGeom>
              <a:avLst/>
              <a:gdLst>
                <a:gd name="T0" fmla="*/ 4 w 16"/>
                <a:gd name="T1" fmla="*/ 15 h 25"/>
                <a:gd name="T2" fmla="*/ 1 w 16"/>
                <a:gd name="T3" fmla="*/ 21 h 25"/>
                <a:gd name="T4" fmla="*/ 7 w 16"/>
                <a:gd name="T5" fmla="*/ 22 h 25"/>
                <a:gd name="T6" fmla="*/ 11 w 16"/>
                <a:gd name="T7" fmla="*/ 21 h 25"/>
                <a:gd name="T8" fmla="*/ 11 w 16"/>
                <a:gd name="T9" fmla="*/ 9 h 25"/>
                <a:gd name="T10" fmla="*/ 7 w 16"/>
                <a:gd name="T11" fmla="*/ 0 h 25"/>
                <a:gd name="T12" fmla="*/ 6 w 16"/>
                <a:gd name="T13" fmla="*/ 0 h 25"/>
                <a:gd name="T14" fmla="*/ 4 w 16"/>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4" y="15"/>
                  </a:moveTo>
                  <a:cubicBezTo>
                    <a:pt x="0" y="17"/>
                    <a:pt x="0" y="16"/>
                    <a:pt x="1" y="21"/>
                  </a:cubicBezTo>
                  <a:cubicBezTo>
                    <a:pt x="1" y="25"/>
                    <a:pt x="4" y="23"/>
                    <a:pt x="7" y="22"/>
                  </a:cubicBezTo>
                  <a:cubicBezTo>
                    <a:pt x="8" y="21"/>
                    <a:pt x="9" y="21"/>
                    <a:pt x="11" y="21"/>
                  </a:cubicBezTo>
                  <a:cubicBezTo>
                    <a:pt x="16" y="21"/>
                    <a:pt x="11" y="12"/>
                    <a:pt x="11" y="9"/>
                  </a:cubicBezTo>
                  <a:cubicBezTo>
                    <a:pt x="12" y="7"/>
                    <a:pt x="12" y="0"/>
                    <a:pt x="7" y="0"/>
                  </a:cubicBezTo>
                  <a:cubicBezTo>
                    <a:pt x="7" y="0"/>
                    <a:pt x="6" y="0"/>
                    <a:pt x="6" y="0"/>
                  </a:cubicBezTo>
                  <a:cubicBezTo>
                    <a:pt x="2" y="0"/>
                    <a:pt x="9" y="13"/>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2">
              <a:extLst>
                <a:ext uri="{FF2B5EF4-FFF2-40B4-BE49-F238E27FC236}">
                  <a16:creationId xmlns:a16="http://schemas.microsoft.com/office/drawing/2014/main" id="{4955656D-621B-4105-A24D-195C5F0BFD20}"/>
                </a:ext>
              </a:extLst>
            </p:cNvPr>
            <p:cNvSpPr/>
            <p:nvPr/>
          </p:nvSpPr>
          <p:spPr bwMode="auto">
            <a:xfrm>
              <a:off x="1778001" y="3001963"/>
              <a:ext cx="123825" cy="106363"/>
            </a:xfrm>
            <a:custGeom>
              <a:avLst/>
              <a:gdLst>
                <a:gd name="T0" fmla="*/ 12 w 14"/>
                <a:gd name="T1" fmla="*/ 7 h 12"/>
                <a:gd name="T2" fmla="*/ 8 w 14"/>
                <a:gd name="T3" fmla="*/ 0 h 12"/>
                <a:gd name="T4" fmla="*/ 7 w 14"/>
                <a:gd name="T5" fmla="*/ 1 h 12"/>
                <a:gd name="T6" fmla="*/ 5 w 14"/>
                <a:gd name="T7" fmla="*/ 4 h 12"/>
                <a:gd name="T8" fmla="*/ 2 w 14"/>
                <a:gd name="T9" fmla="*/ 6 h 12"/>
                <a:gd name="T10" fmla="*/ 2 w 14"/>
                <a:gd name="T11" fmla="*/ 6 h 12"/>
                <a:gd name="T12" fmla="*/ 2 w 14"/>
                <a:gd name="T13" fmla="*/ 10 h 12"/>
                <a:gd name="T14" fmla="*/ 7 w 14"/>
                <a:gd name="T15" fmla="*/ 12 h 12"/>
                <a:gd name="T16" fmla="*/ 7 w 14"/>
                <a:gd name="T17" fmla="*/ 12 h 12"/>
                <a:gd name="T18" fmla="*/ 12 w 14"/>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2" y="7"/>
                  </a:moveTo>
                  <a:cubicBezTo>
                    <a:pt x="10" y="7"/>
                    <a:pt x="12" y="0"/>
                    <a:pt x="8" y="0"/>
                  </a:cubicBezTo>
                  <a:cubicBezTo>
                    <a:pt x="7" y="0"/>
                    <a:pt x="7" y="1"/>
                    <a:pt x="7" y="1"/>
                  </a:cubicBezTo>
                  <a:cubicBezTo>
                    <a:pt x="5" y="1"/>
                    <a:pt x="4" y="3"/>
                    <a:pt x="5" y="4"/>
                  </a:cubicBezTo>
                  <a:cubicBezTo>
                    <a:pt x="7" y="5"/>
                    <a:pt x="5" y="6"/>
                    <a:pt x="2" y="6"/>
                  </a:cubicBezTo>
                  <a:cubicBezTo>
                    <a:pt x="2" y="6"/>
                    <a:pt x="2" y="6"/>
                    <a:pt x="2" y="6"/>
                  </a:cubicBezTo>
                  <a:cubicBezTo>
                    <a:pt x="0" y="6"/>
                    <a:pt x="1" y="8"/>
                    <a:pt x="2" y="10"/>
                  </a:cubicBezTo>
                  <a:cubicBezTo>
                    <a:pt x="3" y="11"/>
                    <a:pt x="5" y="12"/>
                    <a:pt x="7" y="12"/>
                  </a:cubicBezTo>
                  <a:cubicBezTo>
                    <a:pt x="7" y="12"/>
                    <a:pt x="7" y="12"/>
                    <a:pt x="7" y="12"/>
                  </a:cubicBezTo>
                  <a:cubicBezTo>
                    <a:pt x="11" y="12"/>
                    <a:pt x="14"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3">
              <a:extLst>
                <a:ext uri="{FF2B5EF4-FFF2-40B4-BE49-F238E27FC236}">
                  <a16:creationId xmlns:a16="http://schemas.microsoft.com/office/drawing/2014/main" id="{AAF12C92-DB07-4D24-8849-BB976D23511E}"/>
                </a:ext>
              </a:extLst>
            </p:cNvPr>
            <p:cNvSpPr/>
            <p:nvPr/>
          </p:nvSpPr>
          <p:spPr bwMode="auto">
            <a:xfrm>
              <a:off x="2124076" y="3348038"/>
              <a:ext cx="52388" cy="44450"/>
            </a:xfrm>
            <a:custGeom>
              <a:avLst/>
              <a:gdLst>
                <a:gd name="T0" fmla="*/ 2 w 6"/>
                <a:gd name="T1" fmla="*/ 1 h 5"/>
                <a:gd name="T2" fmla="*/ 0 w 6"/>
                <a:gd name="T3" fmla="*/ 2 h 5"/>
                <a:gd name="T4" fmla="*/ 0 w 6"/>
                <a:gd name="T5" fmla="*/ 3 h 5"/>
                <a:gd name="T6" fmla="*/ 4 w 6"/>
                <a:gd name="T7" fmla="*/ 4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1" y="1"/>
                    <a:pt x="0" y="2"/>
                    <a:pt x="0" y="2"/>
                  </a:cubicBezTo>
                  <a:cubicBezTo>
                    <a:pt x="0" y="2"/>
                    <a:pt x="0" y="3"/>
                    <a:pt x="0" y="3"/>
                  </a:cubicBezTo>
                  <a:cubicBezTo>
                    <a:pt x="0" y="4"/>
                    <a:pt x="2" y="5"/>
                    <a:pt x="4" y="4"/>
                  </a:cubicBezTo>
                  <a:cubicBezTo>
                    <a:pt x="6" y="3"/>
                    <a:pt x="6"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4">
              <a:extLst>
                <a:ext uri="{FF2B5EF4-FFF2-40B4-BE49-F238E27FC236}">
                  <a16:creationId xmlns:a16="http://schemas.microsoft.com/office/drawing/2014/main" id="{22F0F30F-7F29-4336-B94E-BC39DA784A20}"/>
                </a:ext>
              </a:extLst>
            </p:cNvPr>
            <p:cNvSpPr/>
            <p:nvPr/>
          </p:nvSpPr>
          <p:spPr bwMode="auto">
            <a:xfrm>
              <a:off x="1822451" y="3152775"/>
              <a:ext cx="96838" cy="34925"/>
            </a:xfrm>
            <a:custGeom>
              <a:avLst/>
              <a:gdLst>
                <a:gd name="T0" fmla="*/ 2 w 11"/>
                <a:gd name="T1" fmla="*/ 0 h 4"/>
                <a:gd name="T2" fmla="*/ 2 w 11"/>
                <a:gd name="T3" fmla="*/ 3 h 4"/>
                <a:gd name="T4" fmla="*/ 7 w 11"/>
                <a:gd name="T5" fmla="*/ 4 h 4"/>
                <a:gd name="T6" fmla="*/ 9 w 11"/>
                <a:gd name="T7" fmla="*/ 4 h 4"/>
                <a:gd name="T8" fmla="*/ 9 w 11"/>
                <a:gd name="T9" fmla="*/ 2 h 4"/>
                <a:gd name="T10" fmla="*/ 4 w 11"/>
                <a:gd name="T11" fmla="*/ 0 h 4"/>
                <a:gd name="T12" fmla="*/ 2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0"/>
                  </a:moveTo>
                  <a:cubicBezTo>
                    <a:pt x="0" y="1"/>
                    <a:pt x="1" y="2"/>
                    <a:pt x="2" y="3"/>
                  </a:cubicBezTo>
                  <a:cubicBezTo>
                    <a:pt x="3" y="3"/>
                    <a:pt x="5" y="4"/>
                    <a:pt x="7" y="4"/>
                  </a:cubicBezTo>
                  <a:cubicBezTo>
                    <a:pt x="8" y="4"/>
                    <a:pt x="9" y="4"/>
                    <a:pt x="9" y="4"/>
                  </a:cubicBezTo>
                  <a:cubicBezTo>
                    <a:pt x="11" y="4"/>
                    <a:pt x="10" y="3"/>
                    <a:pt x="9" y="2"/>
                  </a:cubicBezTo>
                  <a:cubicBezTo>
                    <a:pt x="8" y="1"/>
                    <a:pt x="6" y="0"/>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5">
              <a:extLst>
                <a:ext uri="{FF2B5EF4-FFF2-40B4-BE49-F238E27FC236}">
                  <a16:creationId xmlns:a16="http://schemas.microsoft.com/office/drawing/2014/main" id="{E071E5E2-ACD8-49F7-A70D-87863857173D}"/>
                </a:ext>
              </a:extLst>
            </p:cNvPr>
            <p:cNvSpPr/>
            <p:nvPr/>
          </p:nvSpPr>
          <p:spPr bwMode="auto">
            <a:xfrm>
              <a:off x="1893888" y="2859088"/>
              <a:ext cx="69850" cy="71438"/>
            </a:xfrm>
            <a:custGeom>
              <a:avLst/>
              <a:gdLst>
                <a:gd name="T0" fmla="*/ 4 w 8"/>
                <a:gd name="T1" fmla="*/ 0 h 8"/>
                <a:gd name="T2" fmla="*/ 1 w 8"/>
                <a:gd name="T3" fmla="*/ 2 h 8"/>
                <a:gd name="T4" fmla="*/ 0 w 8"/>
                <a:gd name="T5" fmla="*/ 6 h 8"/>
                <a:gd name="T6" fmla="*/ 1 w 8"/>
                <a:gd name="T7" fmla="*/ 7 h 8"/>
                <a:gd name="T8" fmla="*/ 6 w 8"/>
                <a:gd name="T9" fmla="*/ 5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cubicBezTo>
                    <a:pt x="3" y="0"/>
                    <a:pt x="2" y="1"/>
                    <a:pt x="1" y="2"/>
                  </a:cubicBezTo>
                  <a:cubicBezTo>
                    <a:pt x="0" y="3"/>
                    <a:pt x="0" y="5"/>
                    <a:pt x="0" y="6"/>
                  </a:cubicBezTo>
                  <a:cubicBezTo>
                    <a:pt x="0" y="7"/>
                    <a:pt x="1" y="7"/>
                    <a:pt x="1" y="7"/>
                  </a:cubicBezTo>
                  <a:cubicBezTo>
                    <a:pt x="3" y="8"/>
                    <a:pt x="8" y="5"/>
                    <a:pt x="6" y="5"/>
                  </a:cubicBezTo>
                  <a:cubicBezTo>
                    <a:pt x="3" y="5"/>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6">
              <a:extLst>
                <a:ext uri="{FF2B5EF4-FFF2-40B4-BE49-F238E27FC236}">
                  <a16:creationId xmlns:a16="http://schemas.microsoft.com/office/drawing/2014/main" id="{47067C53-2040-4FAD-A8E0-CB14456A1F66}"/>
                </a:ext>
              </a:extLst>
            </p:cNvPr>
            <p:cNvSpPr/>
            <p:nvPr/>
          </p:nvSpPr>
          <p:spPr bwMode="auto">
            <a:xfrm>
              <a:off x="3440113" y="3081338"/>
              <a:ext cx="79375" cy="44450"/>
            </a:xfrm>
            <a:custGeom>
              <a:avLst/>
              <a:gdLst>
                <a:gd name="T0" fmla="*/ 3 w 9"/>
                <a:gd name="T1" fmla="*/ 4 h 5"/>
                <a:gd name="T2" fmla="*/ 5 w 9"/>
                <a:gd name="T3" fmla="*/ 5 h 5"/>
                <a:gd name="T4" fmla="*/ 4 w 9"/>
                <a:gd name="T5" fmla="*/ 0 h 5"/>
                <a:gd name="T6" fmla="*/ 3 w 9"/>
                <a:gd name="T7" fmla="*/ 0 h 5"/>
                <a:gd name="T8" fmla="*/ 3 w 9"/>
                <a:gd name="T9" fmla="*/ 4 h 5"/>
              </a:gdLst>
              <a:ahLst/>
              <a:cxnLst>
                <a:cxn ang="0">
                  <a:pos x="T0" y="T1"/>
                </a:cxn>
                <a:cxn ang="0">
                  <a:pos x="T2" y="T3"/>
                </a:cxn>
                <a:cxn ang="0">
                  <a:pos x="T4" y="T5"/>
                </a:cxn>
                <a:cxn ang="0">
                  <a:pos x="T6" y="T7"/>
                </a:cxn>
                <a:cxn ang="0">
                  <a:pos x="T8" y="T9"/>
                </a:cxn>
              </a:cxnLst>
              <a:rect l="0" t="0" r="r" b="b"/>
              <a:pathLst>
                <a:path w="9" h="5">
                  <a:moveTo>
                    <a:pt x="3" y="4"/>
                  </a:moveTo>
                  <a:cubicBezTo>
                    <a:pt x="4" y="5"/>
                    <a:pt x="4" y="5"/>
                    <a:pt x="5" y="5"/>
                  </a:cubicBezTo>
                  <a:cubicBezTo>
                    <a:pt x="9" y="5"/>
                    <a:pt x="7" y="0"/>
                    <a:pt x="4" y="0"/>
                  </a:cubicBezTo>
                  <a:cubicBezTo>
                    <a:pt x="4" y="0"/>
                    <a:pt x="3" y="0"/>
                    <a:pt x="3" y="0"/>
                  </a:cubicBezTo>
                  <a:cubicBezTo>
                    <a:pt x="0" y="0"/>
                    <a:pt x="1" y="3"/>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7">
              <a:extLst>
                <a:ext uri="{FF2B5EF4-FFF2-40B4-BE49-F238E27FC236}">
                  <a16:creationId xmlns:a16="http://schemas.microsoft.com/office/drawing/2014/main" id="{4BD64058-F2D9-405A-87A2-695B05D251E5}"/>
                </a:ext>
              </a:extLst>
            </p:cNvPr>
            <p:cNvSpPr/>
            <p:nvPr/>
          </p:nvSpPr>
          <p:spPr bwMode="auto">
            <a:xfrm>
              <a:off x="1795463" y="2913063"/>
              <a:ext cx="177800" cy="71438"/>
            </a:xfrm>
            <a:custGeom>
              <a:avLst/>
              <a:gdLst>
                <a:gd name="T0" fmla="*/ 16 w 20"/>
                <a:gd name="T1" fmla="*/ 8 h 8"/>
                <a:gd name="T2" fmla="*/ 12 w 20"/>
                <a:gd name="T3" fmla="*/ 4 h 8"/>
                <a:gd name="T4" fmla="*/ 11 w 20"/>
                <a:gd name="T5" fmla="*/ 4 h 8"/>
                <a:gd name="T6" fmla="*/ 5 w 20"/>
                <a:gd name="T7" fmla="*/ 0 h 8"/>
                <a:gd name="T8" fmla="*/ 5 w 20"/>
                <a:gd name="T9" fmla="*/ 0 h 8"/>
                <a:gd name="T10" fmla="*/ 4 w 20"/>
                <a:gd name="T11" fmla="*/ 6 h 8"/>
                <a:gd name="T12" fmla="*/ 5 w 20"/>
                <a:gd name="T13" fmla="*/ 6 h 8"/>
                <a:gd name="T14" fmla="*/ 12 w 20"/>
                <a:gd name="T15" fmla="*/ 7 h 8"/>
                <a:gd name="T16" fmla="*/ 16 w 2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
                  <a:moveTo>
                    <a:pt x="16" y="8"/>
                  </a:moveTo>
                  <a:cubicBezTo>
                    <a:pt x="20" y="8"/>
                    <a:pt x="15" y="5"/>
                    <a:pt x="12" y="4"/>
                  </a:cubicBezTo>
                  <a:cubicBezTo>
                    <a:pt x="12" y="4"/>
                    <a:pt x="11" y="4"/>
                    <a:pt x="11" y="4"/>
                  </a:cubicBezTo>
                  <a:cubicBezTo>
                    <a:pt x="9" y="4"/>
                    <a:pt x="8" y="0"/>
                    <a:pt x="5" y="0"/>
                  </a:cubicBezTo>
                  <a:cubicBezTo>
                    <a:pt x="5" y="0"/>
                    <a:pt x="5" y="0"/>
                    <a:pt x="5" y="0"/>
                  </a:cubicBezTo>
                  <a:cubicBezTo>
                    <a:pt x="0" y="0"/>
                    <a:pt x="0" y="6"/>
                    <a:pt x="4" y="6"/>
                  </a:cubicBezTo>
                  <a:cubicBezTo>
                    <a:pt x="4" y="6"/>
                    <a:pt x="4" y="6"/>
                    <a:pt x="5" y="6"/>
                  </a:cubicBezTo>
                  <a:cubicBezTo>
                    <a:pt x="7" y="6"/>
                    <a:pt x="10" y="7"/>
                    <a:pt x="12" y="7"/>
                  </a:cubicBezTo>
                  <a:cubicBezTo>
                    <a:pt x="13" y="8"/>
                    <a:pt x="15"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8">
              <a:extLst>
                <a:ext uri="{FF2B5EF4-FFF2-40B4-BE49-F238E27FC236}">
                  <a16:creationId xmlns:a16="http://schemas.microsoft.com/office/drawing/2014/main" id="{28812622-9C86-49AE-9706-54E9D2374FD0}"/>
                </a:ext>
              </a:extLst>
            </p:cNvPr>
            <p:cNvSpPr/>
            <p:nvPr/>
          </p:nvSpPr>
          <p:spPr bwMode="auto">
            <a:xfrm>
              <a:off x="4378326" y="4927600"/>
              <a:ext cx="158750" cy="284163"/>
            </a:xfrm>
            <a:custGeom>
              <a:avLst/>
              <a:gdLst>
                <a:gd name="T0" fmla="*/ 14 w 18"/>
                <a:gd name="T1" fmla="*/ 0 h 32"/>
                <a:gd name="T2" fmla="*/ 9 w 18"/>
                <a:gd name="T3" fmla="*/ 4 h 32"/>
                <a:gd name="T4" fmla="*/ 4 w 18"/>
                <a:gd name="T5" fmla="*/ 11 h 32"/>
                <a:gd name="T6" fmla="*/ 2 w 18"/>
                <a:gd name="T7" fmla="*/ 14 h 32"/>
                <a:gd name="T8" fmla="*/ 2 w 18"/>
                <a:gd name="T9" fmla="*/ 21 h 32"/>
                <a:gd name="T10" fmla="*/ 2 w 18"/>
                <a:gd name="T11" fmla="*/ 21 h 32"/>
                <a:gd name="T12" fmla="*/ 6 w 18"/>
                <a:gd name="T13" fmla="*/ 31 h 32"/>
                <a:gd name="T14" fmla="*/ 9 w 18"/>
                <a:gd name="T15" fmla="*/ 29 h 32"/>
                <a:gd name="T16" fmla="*/ 15 w 18"/>
                <a:gd name="T17" fmla="*/ 22 h 32"/>
                <a:gd name="T18" fmla="*/ 15 w 18"/>
                <a:gd name="T19" fmla="*/ 7 h 32"/>
                <a:gd name="T20" fmla="*/ 14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14" y="0"/>
                  </a:moveTo>
                  <a:cubicBezTo>
                    <a:pt x="12" y="0"/>
                    <a:pt x="11" y="2"/>
                    <a:pt x="9" y="4"/>
                  </a:cubicBezTo>
                  <a:cubicBezTo>
                    <a:pt x="7" y="7"/>
                    <a:pt x="5" y="10"/>
                    <a:pt x="4" y="11"/>
                  </a:cubicBezTo>
                  <a:cubicBezTo>
                    <a:pt x="3" y="11"/>
                    <a:pt x="2" y="12"/>
                    <a:pt x="2" y="14"/>
                  </a:cubicBezTo>
                  <a:cubicBezTo>
                    <a:pt x="1" y="16"/>
                    <a:pt x="0" y="20"/>
                    <a:pt x="2" y="21"/>
                  </a:cubicBezTo>
                  <a:cubicBezTo>
                    <a:pt x="2" y="21"/>
                    <a:pt x="2" y="21"/>
                    <a:pt x="2" y="21"/>
                  </a:cubicBezTo>
                  <a:cubicBezTo>
                    <a:pt x="4" y="24"/>
                    <a:pt x="2" y="32"/>
                    <a:pt x="6" y="31"/>
                  </a:cubicBezTo>
                  <a:cubicBezTo>
                    <a:pt x="7" y="31"/>
                    <a:pt x="8" y="30"/>
                    <a:pt x="9" y="29"/>
                  </a:cubicBezTo>
                  <a:cubicBezTo>
                    <a:pt x="11" y="27"/>
                    <a:pt x="13" y="23"/>
                    <a:pt x="15" y="22"/>
                  </a:cubicBezTo>
                  <a:cubicBezTo>
                    <a:pt x="18" y="21"/>
                    <a:pt x="12" y="10"/>
                    <a:pt x="15" y="7"/>
                  </a:cubicBezTo>
                  <a:cubicBezTo>
                    <a:pt x="18" y="5"/>
                    <a:pt x="18"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9">
              <a:extLst>
                <a:ext uri="{FF2B5EF4-FFF2-40B4-BE49-F238E27FC236}">
                  <a16:creationId xmlns:a16="http://schemas.microsoft.com/office/drawing/2014/main" id="{078D9672-6E4C-445E-9449-F84E03ABA15F}"/>
                </a:ext>
              </a:extLst>
            </p:cNvPr>
            <p:cNvSpPr/>
            <p:nvPr/>
          </p:nvSpPr>
          <p:spPr bwMode="auto">
            <a:xfrm>
              <a:off x="3422651" y="3551238"/>
              <a:ext cx="79375" cy="115888"/>
            </a:xfrm>
            <a:custGeom>
              <a:avLst/>
              <a:gdLst>
                <a:gd name="T0" fmla="*/ 5 w 9"/>
                <a:gd name="T1" fmla="*/ 12 h 13"/>
                <a:gd name="T2" fmla="*/ 7 w 9"/>
                <a:gd name="T3" fmla="*/ 10 h 13"/>
                <a:gd name="T4" fmla="*/ 6 w 9"/>
                <a:gd name="T5" fmla="*/ 1 h 13"/>
                <a:gd name="T6" fmla="*/ 5 w 9"/>
                <a:gd name="T7" fmla="*/ 0 h 13"/>
                <a:gd name="T8" fmla="*/ 2 w 9"/>
                <a:gd name="T9" fmla="*/ 9 h 13"/>
                <a:gd name="T10" fmla="*/ 5 w 9"/>
                <a:gd name="T11" fmla="*/ 12 h 13"/>
              </a:gdLst>
              <a:ahLst/>
              <a:cxnLst>
                <a:cxn ang="0">
                  <a:pos x="T0" y="T1"/>
                </a:cxn>
                <a:cxn ang="0">
                  <a:pos x="T2" y="T3"/>
                </a:cxn>
                <a:cxn ang="0">
                  <a:pos x="T4" y="T5"/>
                </a:cxn>
                <a:cxn ang="0">
                  <a:pos x="T6" y="T7"/>
                </a:cxn>
                <a:cxn ang="0">
                  <a:pos x="T8" y="T9"/>
                </a:cxn>
                <a:cxn ang="0">
                  <a:pos x="T10" y="T11"/>
                </a:cxn>
              </a:cxnLst>
              <a:rect l="0" t="0" r="r" b="b"/>
              <a:pathLst>
                <a:path w="9" h="13">
                  <a:moveTo>
                    <a:pt x="5" y="12"/>
                  </a:moveTo>
                  <a:cubicBezTo>
                    <a:pt x="6" y="12"/>
                    <a:pt x="7" y="11"/>
                    <a:pt x="7" y="10"/>
                  </a:cubicBezTo>
                  <a:cubicBezTo>
                    <a:pt x="9" y="7"/>
                    <a:pt x="9" y="0"/>
                    <a:pt x="6" y="1"/>
                  </a:cubicBezTo>
                  <a:cubicBezTo>
                    <a:pt x="5" y="0"/>
                    <a:pt x="5" y="0"/>
                    <a:pt x="5" y="0"/>
                  </a:cubicBezTo>
                  <a:cubicBezTo>
                    <a:pt x="0" y="0"/>
                    <a:pt x="3" y="5"/>
                    <a:pt x="2" y="9"/>
                  </a:cubicBezTo>
                  <a:cubicBezTo>
                    <a:pt x="2" y="11"/>
                    <a:pt x="3" y="13"/>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50">
              <a:extLst>
                <a:ext uri="{FF2B5EF4-FFF2-40B4-BE49-F238E27FC236}">
                  <a16:creationId xmlns:a16="http://schemas.microsoft.com/office/drawing/2014/main" id="{B6FBFF5D-E5D3-4AEC-AF98-B7F55E46086F}"/>
                </a:ext>
              </a:extLst>
            </p:cNvPr>
            <p:cNvSpPr/>
            <p:nvPr/>
          </p:nvSpPr>
          <p:spPr bwMode="auto">
            <a:xfrm>
              <a:off x="1955801" y="2619375"/>
              <a:ext cx="565150" cy="320675"/>
            </a:xfrm>
            <a:custGeom>
              <a:avLst/>
              <a:gdLst>
                <a:gd name="T0" fmla="*/ 7 w 64"/>
                <a:gd name="T1" fmla="*/ 11 h 36"/>
                <a:gd name="T2" fmla="*/ 8 w 64"/>
                <a:gd name="T3" fmla="*/ 12 h 36"/>
                <a:gd name="T4" fmla="*/ 19 w 64"/>
                <a:gd name="T5" fmla="*/ 12 h 36"/>
                <a:gd name="T6" fmla="*/ 22 w 64"/>
                <a:gd name="T7" fmla="*/ 12 h 36"/>
                <a:gd name="T8" fmla="*/ 24 w 64"/>
                <a:gd name="T9" fmla="*/ 13 h 36"/>
                <a:gd name="T10" fmla="*/ 24 w 64"/>
                <a:gd name="T11" fmla="*/ 16 h 36"/>
                <a:gd name="T12" fmla="*/ 19 w 64"/>
                <a:gd name="T13" fmla="*/ 16 h 36"/>
                <a:gd name="T14" fmla="*/ 19 w 64"/>
                <a:gd name="T15" fmla="*/ 17 h 36"/>
                <a:gd name="T16" fmla="*/ 16 w 64"/>
                <a:gd name="T17" fmla="*/ 25 h 36"/>
                <a:gd name="T18" fmla="*/ 9 w 64"/>
                <a:gd name="T19" fmla="*/ 33 h 36"/>
                <a:gd name="T20" fmla="*/ 19 w 64"/>
                <a:gd name="T21" fmla="*/ 35 h 36"/>
                <a:gd name="T22" fmla="*/ 23 w 64"/>
                <a:gd name="T23" fmla="*/ 34 h 36"/>
                <a:gd name="T24" fmla="*/ 24 w 64"/>
                <a:gd name="T25" fmla="*/ 34 h 36"/>
                <a:gd name="T26" fmla="*/ 32 w 64"/>
                <a:gd name="T27" fmla="*/ 27 h 36"/>
                <a:gd name="T28" fmla="*/ 33 w 64"/>
                <a:gd name="T29" fmla="*/ 27 h 36"/>
                <a:gd name="T30" fmla="*/ 37 w 64"/>
                <a:gd name="T31" fmla="*/ 19 h 36"/>
                <a:gd name="T32" fmla="*/ 44 w 64"/>
                <a:gd name="T33" fmla="*/ 17 h 36"/>
                <a:gd name="T34" fmla="*/ 51 w 64"/>
                <a:gd name="T35" fmla="*/ 12 h 36"/>
                <a:gd name="T36" fmla="*/ 53 w 64"/>
                <a:gd name="T37" fmla="*/ 10 h 36"/>
                <a:gd name="T38" fmla="*/ 56 w 64"/>
                <a:gd name="T39" fmla="*/ 7 h 36"/>
                <a:gd name="T40" fmla="*/ 61 w 64"/>
                <a:gd name="T41" fmla="*/ 5 h 36"/>
                <a:gd name="T42" fmla="*/ 62 w 64"/>
                <a:gd name="T43" fmla="*/ 5 h 36"/>
                <a:gd name="T44" fmla="*/ 61 w 64"/>
                <a:gd name="T45" fmla="*/ 3 h 36"/>
                <a:gd name="T46" fmla="*/ 56 w 64"/>
                <a:gd name="T47" fmla="*/ 2 h 36"/>
                <a:gd name="T48" fmla="*/ 53 w 64"/>
                <a:gd name="T49" fmla="*/ 2 h 36"/>
                <a:gd name="T50" fmla="*/ 46 w 64"/>
                <a:gd name="T51" fmla="*/ 2 h 36"/>
                <a:gd name="T52" fmla="*/ 44 w 64"/>
                <a:gd name="T53" fmla="*/ 2 h 36"/>
                <a:gd name="T54" fmla="*/ 34 w 64"/>
                <a:gd name="T55" fmla="*/ 0 h 36"/>
                <a:gd name="T56" fmla="*/ 32 w 64"/>
                <a:gd name="T57" fmla="*/ 0 h 36"/>
                <a:gd name="T58" fmla="*/ 24 w 64"/>
                <a:gd name="T59" fmla="*/ 2 h 36"/>
                <a:gd name="T60" fmla="*/ 19 w 64"/>
                <a:gd name="T61" fmla="*/ 4 h 36"/>
                <a:gd name="T62" fmla="*/ 7 w 64"/>
                <a:gd name="T63" fmla="*/ 7 h 36"/>
                <a:gd name="T64" fmla="*/ 7 w 64"/>
                <a:gd name="T65" fmla="*/ 7 h 36"/>
                <a:gd name="T66" fmla="*/ 7 w 64"/>
                <a:gd name="T6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36">
                  <a:moveTo>
                    <a:pt x="7" y="11"/>
                  </a:moveTo>
                  <a:cubicBezTo>
                    <a:pt x="7" y="11"/>
                    <a:pt x="8" y="12"/>
                    <a:pt x="8" y="12"/>
                  </a:cubicBezTo>
                  <a:cubicBezTo>
                    <a:pt x="13" y="13"/>
                    <a:pt x="13" y="13"/>
                    <a:pt x="19" y="12"/>
                  </a:cubicBezTo>
                  <a:cubicBezTo>
                    <a:pt x="20" y="12"/>
                    <a:pt x="21" y="12"/>
                    <a:pt x="22" y="12"/>
                  </a:cubicBezTo>
                  <a:cubicBezTo>
                    <a:pt x="23" y="12"/>
                    <a:pt x="24" y="13"/>
                    <a:pt x="24" y="13"/>
                  </a:cubicBezTo>
                  <a:cubicBezTo>
                    <a:pt x="28" y="13"/>
                    <a:pt x="28" y="15"/>
                    <a:pt x="24" y="16"/>
                  </a:cubicBezTo>
                  <a:cubicBezTo>
                    <a:pt x="23" y="16"/>
                    <a:pt x="21" y="16"/>
                    <a:pt x="19" y="16"/>
                  </a:cubicBezTo>
                  <a:cubicBezTo>
                    <a:pt x="19" y="17"/>
                    <a:pt x="19" y="17"/>
                    <a:pt x="19" y="17"/>
                  </a:cubicBezTo>
                  <a:cubicBezTo>
                    <a:pt x="11" y="17"/>
                    <a:pt x="20" y="23"/>
                    <a:pt x="16" y="25"/>
                  </a:cubicBezTo>
                  <a:cubicBezTo>
                    <a:pt x="12" y="26"/>
                    <a:pt x="10" y="29"/>
                    <a:pt x="9" y="33"/>
                  </a:cubicBezTo>
                  <a:cubicBezTo>
                    <a:pt x="9" y="36"/>
                    <a:pt x="14" y="35"/>
                    <a:pt x="19" y="35"/>
                  </a:cubicBezTo>
                  <a:cubicBezTo>
                    <a:pt x="20" y="34"/>
                    <a:pt x="22" y="34"/>
                    <a:pt x="23" y="34"/>
                  </a:cubicBezTo>
                  <a:cubicBezTo>
                    <a:pt x="23" y="34"/>
                    <a:pt x="24" y="34"/>
                    <a:pt x="24" y="34"/>
                  </a:cubicBezTo>
                  <a:cubicBezTo>
                    <a:pt x="28" y="33"/>
                    <a:pt x="30" y="28"/>
                    <a:pt x="32" y="27"/>
                  </a:cubicBezTo>
                  <a:cubicBezTo>
                    <a:pt x="32" y="27"/>
                    <a:pt x="33" y="27"/>
                    <a:pt x="33" y="27"/>
                  </a:cubicBezTo>
                  <a:cubicBezTo>
                    <a:pt x="35" y="27"/>
                    <a:pt x="33" y="18"/>
                    <a:pt x="37" y="19"/>
                  </a:cubicBezTo>
                  <a:cubicBezTo>
                    <a:pt x="39" y="19"/>
                    <a:pt x="42" y="18"/>
                    <a:pt x="44" y="17"/>
                  </a:cubicBezTo>
                  <a:cubicBezTo>
                    <a:pt x="47" y="16"/>
                    <a:pt x="49" y="14"/>
                    <a:pt x="51" y="12"/>
                  </a:cubicBezTo>
                  <a:cubicBezTo>
                    <a:pt x="51" y="11"/>
                    <a:pt x="52" y="11"/>
                    <a:pt x="53" y="10"/>
                  </a:cubicBezTo>
                  <a:cubicBezTo>
                    <a:pt x="54" y="9"/>
                    <a:pt x="55" y="8"/>
                    <a:pt x="56" y="7"/>
                  </a:cubicBezTo>
                  <a:cubicBezTo>
                    <a:pt x="57" y="7"/>
                    <a:pt x="59" y="6"/>
                    <a:pt x="61" y="5"/>
                  </a:cubicBezTo>
                  <a:cubicBezTo>
                    <a:pt x="61" y="5"/>
                    <a:pt x="61" y="5"/>
                    <a:pt x="62" y="5"/>
                  </a:cubicBezTo>
                  <a:cubicBezTo>
                    <a:pt x="64" y="4"/>
                    <a:pt x="63" y="3"/>
                    <a:pt x="61" y="3"/>
                  </a:cubicBezTo>
                  <a:cubicBezTo>
                    <a:pt x="59" y="3"/>
                    <a:pt x="58" y="2"/>
                    <a:pt x="56" y="2"/>
                  </a:cubicBezTo>
                  <a:cubicBezTo>
                    <a:pt x="55" y="2"/>
                    <a:pt x="54" y="2"/>
                    <a:pt x="53" y="2"/>
                  </a:cubicBezTo>
                  <a:cubicBezTo>
                    <a:pt x="50" y="2"/>
                    <a:pt x="48" y="2"/>
                    <a:pt x="46" y="2"/>
                  </a:cubicBezTo>
                  <a:cubicBezTo>
                    <a:pt x="45" y="2"/>
                    <a:pt x="45" y="2"/>
                    <a:pt x="44" y="2"/>
                  </a:cubicBezTo>
                  <a:cubicBezTo>
                    <a:pt x="40" y="2"/>
                    <a:pt x="39" y="0"/>
                    <a:pt x="34" y="0"/>
                  </a:cubicBezTo>
                  <a:cubicBezTo>
                    <a:pt x="34" y="0"/>
                    <a:pt x="33" y="0"/>
                    <a:pt x="32" y="0"/>
                  </a:cubicBezTo>
                  <a:cubicBezTo>
                    <a:pt x="30" y="0"/>
                    <a:pt x="27" y="1"/>
                    <a:pt x="24" y="2"/>
                  </a:cubicBezTo>
                  <a:cubicBezTo>
                    <a:pt x="23" y="3"/>
                    <a:pt x="21" y="3"/>
                    <a:pt x="19" y="4"/>
                  </a:cubicBezTo>
                  <a:cubicBezTo>
                    <a:pt x="15" y="5"/>
                    <a:pt x="11" y="7"/>
                    <a:pt x="7" y="7"/>
                  </a:cubicBezTo>
                  <a:cubicBezTo>
                    <a:pt x="7" y="7"/>
                    <a:pt x="7" y="7"/>
                    <a:pt x="7" y="7"/>
                  </a:cubicBezTo>
                  <a:cubicBezTo>
                    <a:pt x="0" y="7"/>
                    <a:pt x="3" y="9"/>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51">
              <a:extLst>
                <a:ext uri="{FF2B5EF4-FFF2-40B4-BE49-F238E27FC236}">
                  <a16:creationId xmlns:a16="http://schemas.microsoft.com/office/drawing/2014/main" id="{BD0335F6-1C1A-4774-BB10-6C22DC00A182}"/>
                </a:ext>
              </a:extLst>
            </p:cNvPr>
            <p:cNvSpPr/>
            <p:nvPr/>
          </p:nvSpPr>
          <p:spPr bwMode="auto">
            <a:xfrm>
              <a:off x="2035176" y="3001963"/>
              <a:ext cx="468313" cy="381000"/>
            </a:xfrm>
            <a:custGeom>
              <a:avLst/>
              <a:gdLst>
                <a:gd name="T0" fmla="*/ 47 w 53"/>
                <a:gd name="T1" fmla="*/ 30 h 43"/>
                <a:gd name="T2" fmla="*/ 50 w 53"/>
                <a:gd name="T3" fmla="*/ 31 h 43"/>
                <a:gd name="T4" fmla="*/ 52 w 53"/>
                <a:gd name="T5" fmla="*/ 31 h 43"/>
                <a:gd name="T6" fmla="*/ 52 w 53"/>
                <a:gd name="T7" fmla="*/ 27 h 43"/>
                <a:gd name="T8" fmla="*/ 48 w 53"/>
                <a:gd name="T9" fmla="*/ 23 h 43"/>
                <a:gd name="T10" fmla="*/ 47 w 53"/>
                <a:gd name="T11" fmla="*/ 23 h 43"/>
                <a:gd name="T12" fmla="*/ 44 w 53"/>
                <a:gd name="T13" fmla="*/ 17 h 43"/>
                <a:gd name="T14" fmla="*/ 40 w 53"/>
                <a:gd name="T15" fmla="*/ 12 h 43"/>
                <a:gd name="T16" fmla="*/ 35 w 53"/>
                <a:gd name="T17" fmla="*/ 11 h 43"/>
                <a:gd name="T18" fmla="*/ 23 w 53"/>
                <a:gd name="T19" fmla="*/ 7 h 43"/>
                <a:gd name="T20" fmla="*/ 23 w 53"/>
                <a:gd name="T21" fmla="*/ 5 h 43"/>
                <a:gd name="T22" fmla="*/ 23 w 53"/>
                <a:gd name="T23" fmla="*/ 5 h 43"/>
                <a:gd name="T24" fmla="*/ 23 w 53"/>
                <a:gd name="T25" fmla="*/ 3 h 43"/>
                <a:gd name="T26" fmla="*/ 15 w 53"/>
                <a:gd name="T27" fmla="*/ 1 h 43"/>
                <a:gd name="T28" fmla="*/ 11 w 53"/>
                <a:gd name="T29" fmla="*/ 0 h 43"/>
                <a:gd name="T30" fmla="*/ 10 w 53"/>
                <a:gd name="T31" fmla="*/ 0 h 43"/>
                <a:gd name="T32" fmla="*/ 0 w 53"/>
                <a:gd name="T33" fmla="*/ 8 h 43"/>
                <a:gd name="T34" fmla="*/ 10 w 53"/>
                <a:gd name="T35" fmla="*/ 15 h 43"/>
                <a:gd name="T36" fmla="*/ 11 w 53"/>
                <a:gd name="T37" fmla="*/ 16 h 43"/>
                <a:gd name="T38" fmla="*/ 15 w 53"/>
                <a:gd name="T39" fmla="*/ 16 h 43"/>
                <a:gd name="T40" fmla="*/ 23 w 53"/>
                <a:gd name="T41" fmla="*/ 17 h 43"/>
                <a:gd name="T42" fmla="*/ 28 w 53"/>
                <a:gd name="T43" fmla="*/ 19 h 43"/>
                <a:gd name="T44" fmla="*/ 29 w 53"/>
                <a:gd name="T45" fmla="*/ 25 h 43"/>
                <a:gd name="T46" fmla="*/ 23 w 53"/>
                <a:gd name="T47" fmla="*/ 32 h 43"/>
                <a:gd name="T48" fmla="*/ 23 w 53"/>
                <a:gd name="T49" fmla="*/ 32 h 43"/>
                <a:gd name="T50" fmla="*/ 23 w 53"/>
                <a:gd name="T51" fmla="*/ 37 h 43"/>
                <a:gd name="T52" fmla="*/ 25 w 53"/>
                <a:gd name="T53" fmla="*/ 37 h 43"/>
                <a:gd name="T54" fmla="*/ 35 w 53"/>
                <a:gd name="T55" fmla="*/ 39 h 43"/>
                <a:gd name="T56" fmla="*/ 44 w 53"/>
                <a:gd name="T57" fmla="*/ 43 h 43"/>
                <a:gd name="T58" fmla="*/ 44 w 53"/>
                <a:gd name="T59" fmla="*/ 43 h 43"/>
                <a:gd name="T60" fmla="*/ 47 w 53"/>
                <a:gd name="T61" fmla="*/ 42 h 43"/>
                <a:gd name="T62" fmla="*/ 47 w 53"/>
                <a:gd name="T63" fmla="*/ 36 h 43"/>
                <a:gd name="T64" fmla="*/ 46 w 53"/>
                <a:gd name="T65" fmla="*/ 35 h 43"/>
                <a:gd name="T66" fmla="*/ 47 w 53"/>
                <a:gd name="T6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3">
                  <a:moveTo>
                    <a:pt x="47" y="30"/>
                  </a:moveTo>
                  <a:cubicBezTo>
                    <a:pt x="48" y="30"/>
                    <a:pt x="49" y="30"/>
                    <a:pt x="50" y="31"/>
                  </a:cubicBezTo>
                  <a:cubicBezTo>
                    <a:pt x="51" y="31"/>
                    <a:pt x="51" y="31"/>
                    <a:pt x="52" y="31"/>
                  </a:cubicBezTo>
                  <a:cubicBezTo>
                    <a:pt x="53" y="30"/>
                    <a:pt x="53" y="28"/>
                    <a:pt x="52" y="27"/>
                  </a:cubicBezTo>
                  <a:cubicBezTo>
                    <a:pt x="51" y="25"/>
                    <a:pt x="49" y="24"/>
                    <a:pt x="48" y="23"/>
                  </a:cubicBezTo>
                  <a:cubicBezTo>
                    <a:pt x="48" y="23"/>
                    <a:pt x="47" y="23"/>
                    <a:pt x="47" y="23"/>
                  </a:cubicBezTo>
                  <a:cubicBezTo>
                    <a:pt x="45" y="22"/>
                    <a:pt x="45" y="20"/>
                    <a:pt x="44" y="17"/>
                  </a:cubicBezTo>
                  <a:cubicBezTo>
                    <a:pt x="43" y="15"/>
                    <a:pt x="42" y="12"/>
                    <a:pt x="40" y="12"/>
                  </a:cubicBezTo>
                  <a:cubicBezTo>
                    <a:pt x="39" y="12"/>
                    <a:pt x="37" y="11"/>
                    <a:pt x="35" y="11"/>
                  </a:cubicBezTo>
                  <a:cubicBezTo>
                    <a:pt x="31" y="10"/>
                    <a:pt x="25" y="8"/>
                    <a:pt x="23" y="7"/>
                  </a:cubicBezTo>
                  <a:cubicBezTo>
                    <a:pt x="22" y="6"/>
                    <a:pt x="22" y="6"/>
                    <a:pt x="23" y="5"/>
                  </a:cubicBezTo>
                  <a:cubicBezTo>
                    <a:pt x="23" y="5"/>
                    <a:pt x="23" y="5"/>
                    <a:pt x="23" y="5"/>
                  </a:cubicBezTo>
                  <a:cubicBezTo>
                    <a:pt x="26" y="5"/>
                    <a:pt x="25" y="4"/>
                    <a:pt x="23" y="3"/>
                  </a:cubicBezTo>
                  <a:cubicBezTo>
                    <a:pt x="21" y="2"/>
                    <a:pt x="18" y="1"/>
                    <a:pt x="15" y="1"/>
                  </a:cubicBezTo>
                  <a:cubicBezTo>
                    <a:pt x="14" y="0"/>
                    <a:pt x="12" y="0"/>
                    <a:pt x="11" y="0"/>
                  </a:cubicBezTo>
                  <a:cubicBezTo>
                    <a:pt x="11" y="0"/>
                    <a:pt x="10" y="0"/>
                    <a:pt x="10" y="0"/>
                  </a:cubicBezTo>
                  <a:cubicBezTo>
                    <a:pt x="2" y="1"/>
                    <a:pt x="0" y="5"/>
                    <a:pt x="0" y="8"/>
                  </a:cubicBezTo>
                  <a:cubicBezTo>
                    <a:pt x="0" y="11"/>
                    <a:pt x="5" y="15"/>
                    <a:pt x="10" y="15"/>
                  </a:cubicBezTo>
                  <a:cubicBezTo>
                    <a:pt x="10" y="15"/>
                    <a:pt x="10" y="16"/>
                    <a:pt x="11" y="16"/>
                  </a:cubicBezTo>
                  <a:cubicBezTo>
                    <a:pt x="12" y="16"/>
                    <a:pt x="14" y="16"/>
                    <a:pt x="15" y="16"/>
                  </a:cubicBezTo>
                  <a:cubicBezTo>
                    <a:pt x="18" y="16"/>
                    <a:pt x="21" y="16"/>
                    <a:pt x="23" y="17"/>
                  </a:cubicBezTo>
                  <a:cubicBezTo>
                    <a:pt x="25" y="18"/>
                    <a:pt x="26" y="18"/>
                    <a:pt x="28" y="19"/>
                  </a:cubicBezTo>
                  <a:cubicBezTo>
                    <a:pt x="33" y="23"/>
                    <a:pt x="33" y="23"/>
                    <a:pt x="29" y="25"/>
                  </a:cubicBezTo>
                  <a:cubicBezTo>
                    <a:pt x="27" y="27"/>
                    <a:pt x="28" y="31"/>
                    <a:pt x="23" y="32"/>
                  </a:cubicBezTo>
                  <a:cubicBezTo>
                    <a:pt x="23" y="32"/>
                    <a:pt x="23" y="32"/>
                    <a:pt x="23" y="32"/>
                  </a:cubicBezTo>
                  <a:cubicBezTo>
                    <a:pt x="18" y="32"/>
                    <a:pt x="19" y="36"/>
                    <a:pt x="23" y="37"/>
                  </a:cubicBezTo>
                  <a:cubicBezTo>
                    <a:pt x="24" y="37"/>
                    <a:pt x="24" y="37"/>
                    <a:pt x="25" y="37"/>
                  </a:cubicBezTo>
                  <a:cubicBezTo>
                    <a:pt x="28" y="37"/>
                    <a:pt x="32" y="38"/>
                    <a:pt x="35" y="39"/>
                  </a:cubicBezTo>
                  <a:cubicBezTo>
                    <a:pt x="39" y="41"/>
                    <a:pt x="42" y="42"/>
                    <a:pt x="44" y="43"/>
                  </a:cubicBezTo>
                  <a:cubicBezTo>
                    <a:pt x="44" y="43"/>
                    <a:pt x="44" y="43"/>
                    <a:pt x="44" y="43"/>
                  </a:cubicBezTo>
                  <a:cubicBezTo>
                    <a:pt x="45" y="43"/>
                    <a:pt x="46" y="43"/>
                    <a:pt x="47" y="42"/>
                  </a:cubicBezTo>
                  <a:cubicBezTo>
                    <a:pt x="49" y="41"/>
                    <a:pt x="49" y="38"/>
                    <a:pt x="47" y="36"/>
                  </a:cubicBezTo>
                  <a:cubicBezTo>
                    <a:pt x="47" y="36"/>
                    <a:pt x="47" y="35"/>
                    <a:pt x="46" y="35"/>
                  </a:cubicBezTo>
                  <a:cubicBezTo>
                    <a:pt x="43" y="32"/>
                    <a:pt x="44" y="30"/>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52">
              <a:extLst>
                <a:ext uri="{FF2B5EF4-FFF2-40B4-BE49-F238E27FC236}">
                  <a16:creationId xmlns:a16="http://schemas.microsoft.com/office/drawing/2014/main" id="{F2E39474-069C-420D-83D7-60C261407790}"/>
                </a:ext>
              </a:extLst>
            </p:cNvPr>
            <p:cNvSpPr/>
            <p:nvPr/>
          </p:nvSpPr>
          <p:spPr bwMode="auto">
            <a:xfrm>
              <a:off x="2203451" y="3187700"/>
              <a:ext cx="79375" cy="44450"/>
            </a:xfrm>
            <a:custGeom>
              <a:avLst/>
              <a:gdLst>
                <a:gd name="T0" fmla="*/ 4 w 9"/>
                <a:gd name="T1" fmla="*/ 5 h 5"/>
                <a:gd name="T2" fmla="*/ 6 w 9"/>
                <a:gd name="T3" fmla="*/ 4 h 5"/>
                <a:gd name="T4" fmla="*/ 4 w 9"/>
                <a:gd name="T5" fmla="*/ 0 h 5"/>
                <a:gd name="T6" fmla="*/ 3 w 9"/>
                <a:gd name="T7" fmla="*/ 0 h 5"/>
                <a:gd name="T8" fmla="*/ 4 w 9"/>
                <a:gd name="T9" fmla="*/ 5 h 5"/>
              </a:gdLst>
              <a:ahLst/>
              <a:cxnLst>
                <a:cxn ang="0">
                  <a:pos x="T0" y="T1"/>
                </a:cxn>
                <a:cxn ang="0">
                  <a:pos x="T2" y="T3"/>
                </a:cxn>
                <a:cxn ang="0">
                  <a:pos x="T4" y="T5"/>
                </a:cxn>
                <a:cxn ang="0">
                  <a:pos x="T6" y="T7"/>
                </a:cxn>
                <a:cxn ang="0">
                  <a:pos x="T8" y="T9"/>
                </a:cxn>
              </a:cxnLst>
              <a:rect l="0" t="0" r="r" b="b"/>
              <a:pathLst>
                <a:path w="9" h="5">
                  <a:moveTo>
                    <a:pt x="4" y="5"/>
                  </a:moveTo>
                  <a:cubicBezTo>
                    <a:pt x="5" y="4"/>
                    <a:pt x="5" y="4"/>
                    <a:pt x="6" y="4"/>
                  </a:cubicBezTo>
                  <a:cubicBezTo>
                    <a:pt x="9" y="2"/>
                    <a:pt x="7" y="0"/>
                    <a:pt x="4" y="0"/>
                  </a:cubicBezTo>
                  <a:cubicBezTo>
                    <a:pt x="4" y="0"/>
                    <a:pt x="3" y="0"/>
                    <a:pt x="3" y="0"/>
                  </a:cubicBezTo>
                  <a:cubicBezTo>
                    <a:pt x="0" y="2"/>
                    <a:pt x="1"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53">
              <a:extLst>
                <a:ext uri="{FF2B5EF4-FFF2-40B4-BE49-F238E27FC236}">
                  <a16:creationId xmlns:a16="http://schemas.microsoft.com/office/drawing/2014/main" id="{B170EF78-3418-4F67-939A-EC2ED75DF73E}"/>
                </a:ext>
              </a:extLst>
            </p:cNvPr>
            <p:cNvSpPr/>
            <p:nvPr/>
          </p:nvSpPr>
          <p:spPr bwMode="auto">
            <a:xfrm>
              <a:off x="3786188" y="2752725"/>
              <a:ext cx="290513" cy="150813"/>
            </a:xfrm>
            <a:custGeom>
              <a:avLst/>
              <a:gdLst>
                <a:gd name="T0" fmla="*/ 7 w 33"/>
                <a:gd name="T1" fmla="*/ 6 h 17"/>
                <a:gd name="T2" fmla="*/ 14 w 33"/>
                <a:gd name="T3" fmla="*/ 8 h 17"/>
                <a:gd name="T4" fmla="*/ 15 w 33"/>
                <a:gd name="T5" fmla="*/ 15 h 17"/>
                <a:gd name="T6" fmla="*/ 17 w 33"/>
                <a:gd name="T7" fmla="*/ 16 h 17"/>
                <a:gd name="T8" fmla="*/ 22 w 33"/>
                <a:gd name="T9" fmla="*/ 13 h 17"/>
                <a:gd name="T10" fmla="*/ 29 w 33"/>
                <a:gd name="T11" fmla="*/ 7 h 17"/>
                <a:gd name="T12" fmla="*/ 19 w 33"/>
                <a:gd name="T13" fmla="*/ 2 h 17"/>
                <a:gd name="T14" fmla="*/ 17 w 33"/>
                <a:gd name="T15" fmla="*/ 2 h 17"/>
                <a:gd name="T16" fmla="*/ 7 w 33"/>
                <a:gd name="T17" fmla="*/ 0 h 17"/>
                <a:gd name="T18" fmla="*/ 7 w 3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7">
                  <a:moveTo>
                    <a:pt x="7" y="6"/>
                  </a:moveTo>
                  <a:cubicBezTo>
                    <a:pt x="10" y="4"/>
                    <a:pt x="20" y="8"/>
                    <a:pt x="14" y="8"/>
                  </a:cubicBezTo>
                  <a:cubicBezTo>
                    <a:pt x="9" y="8"/>
                    <a:pt x="10" y="11"/>
                    <a:pt x="15" y="15"/>
                  </a:cubicBezTo>
                  <a:cubicBezTo>
                    <a:pt x="16" y="15"/>
                    <a:pt x="16" y="16"/>
                    <a:pt x="17" y="16"/>
                  </a:cubicBezTo>
                  <a:cubicBezTo>
                    <a:pt x="19" y="15"/>
                    <a:pt x="17" y="9"/>
                    <a:pt x="22" y="13"/>
                  </a:cubicBezTo>
                  <a:cubicBezTo>
                    <a:pt x="28" y="17"/>
                    <a:pt x="33" y="10"/>
                    <a:pt x="29" y="7"/>
                  </a:cubicBezTo>
                  <a:cubicBezTo>
                    <a:pt x="25" y="4"/>
                    <a:pt x="27" y="2"/>
                    <a:pt x="19" y="2"/>
                  </a:cubicBezTo>
                  <a:cubicBezTo>
                    <a:pt x="18" y="2"/>
                    <a:pt x="17" y="2"/>
                    <a:pt x="17" y="2"/>
                  </a:cubicBezTo>
                  <a:cubicBezTo>
                    <a:pt x="13" y="0"/>
                    <a:pt x="13" y="0"/>
                    <a:pt x="7" y="0"/>
                  </a:cubicBezTo>
                  <a:cubicBezTo>
                    <a:pt x="0" y="0"/>
                    <a:pt x="5" y="9"/>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54">
              <a:extLst>
                <a:ext uri="{FF2B5EF4-FFF2-40B4-BE49-F238E27FC236}">
                  <a16:creationId xmlns:a16="http://schemas.microsoft.com/office/drawing/2014/main" id="{503FE583-D589-4E50-81C7-FF7C7045522F}"/>
                </a:ext>
              </a:extLst>
            </p:cNvPr>
            <p:cNvSpPr/>
            <p:nvPr/>
          </p:nvSpPr>
          <p:spPr bwMode="auto">
            <a:xfrm>
              <a:off x="6394451" y="4838700"/>
              <a:ext cx="114300" cy="36513"/>
            </a:xfrm>
            <a:custGeom>
              <a:avLst/>
              <a:gdLst>
                <a:gd name="T0" fmla="*/ 7 w 13"/>
                <a:gd name="T1" fmla="*/ 0 h 4"/>
                <a:gd name="T2" fmla="*/ 3 w 13"/>
                <a:gd name="T3" fmla="*/ 0 h 4"/>
                <a:gd name="T4" fmla="*/ 7 w 13"/>
                <a:gd name="T5" fmla="*/ 3 h 4"/>
                <a:gd name="T6" fmla="*/ 10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5" y="0"/>
                    <a:pt x="4" y="0"/>
                    <a:pt x="3" y="0"/>
                  </a:cubicBezTo>
                  <a:cubicBezTo>
                    <a:pt x="0" y="1"/>
                    <a:pt x="3" y="3"/>
                    <a:pt x="7" y="3"/>
                  </a:cubicBezTo>
                  <a:cubicBezTo>
                    <a:pt x="8" y="4"/>
                    <a:pt x="9" y="4"/>
                    <a:pt x="10" y="4"/>
                  </a:cubicBezTo>
                  <a:cubicBezTo>
                    <a:pt x="13" y="3"/>
                    <a:pt x="10"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5">
              <a:extLst>
                <a:ext uri="{FF2B5EF4-FFF2-40B4-BE49-F238E27FC236}">
                  <a16:creationId xmlns:a16="http://schemas.microsoft.com/office/drawing/2014/main" id="{02917CBB-79F7-415D-BD7C-7C51ECBA79A4}"/>
                </a:ext>
              </a:extLst>
            </p:cNvPr>
            <p:cNvSpPr/>
            <p:nvPr/>
          </p:nvSpPr>
          <p:spPr bwMode="auto">
            <a:xfrm>
              <a:off x="6030913" y="4005263"/>
              <a:ext cx="44450" cy="61913"/>
            </a:xfrm>
            <a:custGeom>
              <a:avLst/>
              <a:gdLst>
                <a:gd name="T0" fmla="*/ 3 w 5"/>
                <a:gd name="T1" fmla="*/ 4 h 7"/>
                <a:gd name="T2" fmla="*/ 4 w 5"/>
                <a:gd name="T3" fmla="*/ 4 h 7"/>
                <a:gd name="T4" fmla="*/ 4 w 5"/>
                <a:gd name="T5" fmla="*/ 1 h 7"/>
                <a:gd name="T6" fmla="*/ 2 w 5"/>
                <a:gd name="T7" fmla="*/ 0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3" y="4"/>
                    <a:pt x="4" y="4"/>
                    <a:pt x="4" y="4"/>
                  </a:cubicBezTo>
                  <a:cubicBezTo>
                    <a:pt x="5" y="3"/>
                    <a:pt x="4" y="1"/>
                    <a:pt x="4" y="1"/>
                  </a:cubicBezTo>
                  <a:cubicBezTo>
                    <a:pt x="3" y="0"/>
                    <a:pt x="3" y="0"/>
                    <a:pt x="2" y="0"/>
                  </a:cubicBezTo>
                  <a:cubicBezTo>
                    <a:pt x="0" y="0"/>
                    <a:pt x="1" y="7"/>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56">
              <a:extLst>
                <a:ext uri="{FF2B5EF4-FFF2-40B4-BE49-F238E27FC236}">
                  <a16:creationId xmlns:a16="http://schemas.microsoft.com/office/drawing/2014/main" id="{754D7524-2E3C-4701-9345-802B77A7FCEE}"/>
                </a:ext>
              </a:extLst>
            </p:cNvPr>
            <p:cNvSpPr/>
            <p:nvPr/>
          </p:nvSpPr>
          <p:spPr bwMode="auto">
            <a:xfrm>
              <a:off x="6057901" y="3889375"/>
              <a:ext cx="123825" cy="123825"/>
            </a:xfrm>
            <a:custGeom>
              <a:avLst/>
              <a:gdLst>
                <a:gd name="T0" fmla="*/ 7 w 14"/>
                <a:gd name="T1" fmla="*/ 7 h 14"/>
                <a:gd name="T2" fmla="*/ 4 w 14"/>
                <a:gd name="T3" fmla="*/ 8 h 14"/>
                <a:gd name="T4" fmla="*/ 2 w 14"/>
                <a:gd name="T5" fmla="*/ 9 h 14"/>
                <a:gd name="T6" fmla="*/ 1 w 14"/>
                <a:gd name="T7" fmla="*/ 9 h 14"/>
                <a:gd name="T8" fmla="*/ 1 w 14"/>
                <a:gd name="T9" fmla="*/ 11 h 14"/>
                <a:gd name="T10" fmla="*/ 2 w 14"/>
                <a:gd name="T11" fmla="*/ 11 h 14"/>
                <a:gd name="T12" fmla="*/ 4 w 14"/>
                <a:gd name="T13" fmla="*/ 11 h 14"/>
                <a:gd name="T14" fmla="*/ 5 w 14"/>
                <a:gd name="T15" fmla="*/ 13 h 14"/>
                <a:gd name="T16" fmla="*/ 7 w 14"/>
                <a:gd name="T17" fmla="*/ 13 h 14"/>
                <a:gd name="T18" fmla="*/ 10 w 14"/>
                <a:gd name="T19" fmla="*/ 12 h 14"/>
                <a:gd name="T20" fmla="*/ 12 w 14"/>
                <a:gd name="T21" fmla="*/ 8 h 14"/>
                <a:gd name="T22" fmla="*/ 14 w 14"/>
                <a:gd name="T23" fmla="*/ 4 h 14"/>
                <a:gd name="T24" fmla="*/ 14 w 14"/>
                <a:gd name="T25" fmla="*/ 4 h 14"/>
                <a:gd name="T26" fmla="*/ 14 w 14"/>
                <a:gd name="T27" fmla="*/ 3 h 14"/>
                <a:gd name="T28" fmla="*/ 12 w 14"/>
                <a:gd name="T29" fmla="*/ 0 h 14"/>
                <a:gd name="T30" fmla="*/ 10 w 14"/>
                <a:gd name="T31" fmla="*/ 4 h 14"/>
                <a:gd name="T32" fmla="*/ 7 w 14"/>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7" y="7"/>
                  </a:moveTo>
                  <a:cubicBezTo>
                    <a:pt x="6" y="9"/>
                    <a:pt x="5" y="8"/>
                    <a:pt x="4" y="8"/>
                  </a:cubicBezTo>
                  <a:cubicBezTo>
                    <a:pt x="3" y="8"/>
                    <a:pt x="2" y="8"/>
                    <a:pt x="2" y="9"/>
                  </a:cubicBezTo>
                  <a:cubicBezTo>
                    <a:pt x="1" y="9"/>
                    <a:pt x="1" y="9"/>
                    <a:pt x="1" y="9"/>
                  </a:cubicBezTo>
                  <a:cubicBezTo>
                    <a:pt x="0" y="10"/>
                    <a:pt x="0" y="11"/>
                    <a:pt x="1" y="11"/>
                  </a:cubicBezTo>
                  <a:cubicBezTo>
                    <a:pt x="1" y="11"/>
                    <a:pt x="1" y="11"/>
                    <a:pt x="2" y="11"/>
                  </a:cubicBezTo>
                  <a:cubicBezTo>
                    <a:pt x="3" y="11"/>
                    <a:pt x="3" y="11"/>
                    <a:pt x="4" y="11"/>
                  </a:cubicBezTo>
                  <a:cubicBezTo>
                    <a:pt x="5" y="11"/>
                    <a:pt x="5" y="12"/>
                    <a:pt x="5" y="13"/>
                  </a:cubicBezTo>
                  <a:cubicBezTo>
                    <a:pt x="6" y="14"/>
                    <a:pt x="7" y="14"/>
                    <a:pt x="7" y="13"/>
                  </a:cubicBezTo>
                  <a:cubicBezTo>
                    <a:pt x="8" y="12"/>
                    <a:pt x="9" y="12"/>
                    <a:pt x="10" y="12"/>
                  </a:cubicBezTo>
                  <a:cubicBezTo>
                    <a:pt x="11" y="12"/>
                    <a:pt x="12" y="10"/>
                    <a:pt x="12" y="8"/>
                  </a:cubicBezTo>
                  <a:cubicBezTo>
                    <a:pt x="13" y="7"/>
                    <a:pt x="13" y="5"/>
                    <a:pt x="14" y="4"/>
                  </a:cubicBezTo>
                  <a:cubicBezTo>
                    <a:pt x="14" y="4"/>
                    <a:pt x="14" y="4"/>
                    <a:pt x="14" y="4"/>
                  </a:cubicBezTo>
                  <a:cubicBezTo>
                    <a:pt x="14" y="3"/>
                    <a:pt x="14" y="3"/>
                    <a:pt x="14" y="3"/>
                  </a:cubicBezTo>
                  <a:cubicBezTo>
                    <a:pt x="14" y="2"/>
                    <a:pt x="13" y="0"/>
                    <a:pt x="12" y="0"/>
                  </a:cubicBezTo>
                  <a:cubicBezTo>
                    <a:pt x="10" y="0"/>
                    <a:pt x="11" y="2"/>
                    <a:pt x="10" y="4"/>
                  </a:cubicBezTo>
                  <a:cubicBezTo>
                    <a:pt x="9" y="6"/>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7">
              <a:extLst>
                <a:ext uri="{FF2B5EF4-FFF2-40B4-BE49-F238E27FC236}">
                  <a16:creationId xmlns:a16="http://schemas.microsoft.com/office/drawing/2014/main" id="{44C857DE-9481-424F-A9FE-E63DFE854064}"/>
                </a:ext>
              </a:extLst>
            </p:cNvPr>
            <p:cNvSpPr/>
            <p:nvPr/>
          </p:nvSpPr>
          <p:spPr bwMode="auto">
            <a:xfrm>
              <a:off x="6394451" y="3444875"/>
              <a:ext cx="166688" cy="204788"/>
            </a:xfrm>
            <a:custGeom>
              <a:avLst/>
              <a:gdLst>
                <a:gd name="T0" fmla="*/ 7 w 19"/>
                <a:gd name="T1" fmla="*/ 22 h 23"/>
                <a:gd name="T2" fmla="*/ 10 w 19"/>
                <a:gd name="T3" fmla="*/ 20 h 23"/>
                <a:gd name="T4" fmla="*/ 14 w 19"/>
                <a:gd name="T5" fmla="*/ 17 h 23"/>
                <a:gd name="T6" fmla="*/ 14 w 19"/>
                <a:gd name="T7" fmla="*/ 17 h 23"/>
                <a:gd name="T8" fmla="*/ 17 w 19"/>
                <a:gd name="T9" fmla="*/ 10 h 23"/>
                <a:gd name="T10" fmla="*/ 14 w 19"/>
                <a:gd name="T11" fmla="*/ 1 h 23"/>
                <a:gd name="T12" fmla="*/ 13 w 19"/>
                <a:gd name="T13" fmla="*/ 0 h 23"/>
                <a:gd name="T14" fmla="*/ 7 w 19"/>
                <a:gd name="T15" fmla="*/ 5 h 23"/>
                <a:gd name="T16" fmla="*/ 4 w 19"/>
                <a:gd name="T17" fmla="*/ 7 h 23"/>
                <a:gd name="T18" fmla="*/ 2 w 19"/>
                <a:gd name="T19" fmla="*/ 13 h 23"/>
                <a:gd name="T20" fmla="*/ 2 w 19"/>
                <a:gd name="T21" fmla="*/ 21 h 23"/>
                <a:gd name="T22" fmla="*/ 7 w 19"/>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7" y="22"/>
                  </a:moveTo>
                  <a:cubicBezTo>
                    <a:pt x="8" y="22"/>
                    <a:pt x="9" y="21"/>
                    <a:pt x="10" y="20"/>
                  </a:cubicBezTo>
                  <a:cubicBezTo>
                    <a:pt x="11" y="18"/>
                    <a:pt x="10" y="15"/>
                    <a:pt x="14" y="17"/>
                  </a:cubicBezTo>
                  <a:cubicBezTo>
                    <a:pt x="14" y="17"/>
                    <a:pt x="14" y="17"/>
                    <a:pt x="14" y="17"/>
                  </a:cubicBezTo>
                  <a:cubicBezTo>
                    <a:pt x="17" y="18"/>
                    <a:pt x="15" y="10"/>
                    <a:pt x="17" y="10"/>
                  </a:cubicBezTo>
                  <a:cubicBezTo>
                    <a:pt x="19" y="10"/>
                    <a:pt x="17" y="4"/>
                    <a:pt x="14" y="1"/>
                  </a:cubicBezTo>
                  <a:cubicBezTo>
                    <a:pt x="14" y="1"/>
                    <a:pt x="13" y="0"/>
                    <a:pt x="13" y="0"/>
                  </a:cubicBezTo>
                  <a:cubicBezTo>
                    <a:pt x="10" y="0"/>
                    <a:pt x="9" y="2"/>
                    <a:pt x="7" y="5"/>
                  </a:cubicBezTo>
                  <a:cubicBezTo>
                    <a:pt x="6" y="6"/>
                    <a:pt x="5" y="6"/>
                    <a:pt x="4" y="7"/>
                  </a:cubicBezTo>
                  <a:cubicBezTo>
                    <a:pt x="0" y="11"/>
                    <a:pt x="1" y="11"/>
                    <a:pt x="2" y="13"/>
                  </a:cubicBezTo>
                  <a:cubicBezTo>
                    <a:pt x="3" y="15"/>
                    <a:pt x="1" y="18"/>
                    <a:pt x="2" y="21"/>
                  </a:cubicBezTo>
                  <a:cubicBezTo>
                    <a:pt x="2" y="22"/>
                    <a:pt x="4" y="23"/>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8">
              <a:extLst>
                <a:ext uri="{FF2B5EF4-FFF2-40B4-BE49-F238E27FC236}">
                  <a16:creationId xmlns:a16="http://schemas.microsoft.com/office/drawing/2014/main" id="{C29D67B3-9691-4ED7-B74D-F001A349976E}"/>
                </a:ext>
              </a:extLst>
            </p:cNvPr>
            <p:cNvSpPr/>
            <p:nvPr/>
          </p:nvSpPr>
          <p:spPr bwMode="auto">
            <a:xfrm>
              <a:off x="6367463" y="5184775"/>
              <a:ext cx="34925" cy="26988"/>
            </a:xfrm>
            <a:custGeom>
              <a:avLst/>
              <a:gdLst>
                <a:gd name="T0" fmla="*/ 2 w 4"/>
                <a:gd name="T1" fmla="*/ 0 h 3"/>
                <a:gd name="T2" fmla="*/ 2 w 4"/>
                <a:gd name="T3" fmla="*/ 0 h 3"/>
                <a:gd name="T4" fmla="*/ 1 w 4"/>
                <a:gd name="T5" fmla="*/ 3 h 3"/>
                <a:gd name="T6" fmla="*/ 2 w 4"/>
                <a:gd name="T7" fmla="*/ 3 h 3"/>
                <a:gd name="T8" fmla="*/ 4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1" y="1"/>
                    <a:pt x="0" y="1"/>
                    <a:pt x="1" y="3"/>
                  </a:cubicBezTo>
                  <a:cubicBezTo>
                    <a:pt x="2" y="3"/>
                    <a:pt x="2" y="3"/>
                    <a:pt x="2" y="3"/>
                  </a:cubicBezTo>
                  <a:cubicBezTo>
                    <a:pt x="3" y="3"/>
                    <a:pt x="3"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9">
              <a:extLst>
                <a:ext uri="{FF2B5EF4-FFF2-40B4-BE49-F238E27FC236}">
                  <a16:creationId xmlns:a16="http://schemas.microsoft.com/office/drawing/2014/main" id="{8384E9B6-7E21-4D8F-9A22-10EB50F7B791}"/>
                </a:ext>
              </a:extLst>
            </p:cNvPr>
            <p:cNvSpPr/>
            <p:nvPr/>
          </p:nvSpPr>
          <p:spPr bwMode="auto">
            <a:xfrm>
              <a:off x="6075363" y="4005263"/>
              <a:ext cx="26988" cy="25400"/>
            </a:xfrm>
            <a:custGeom>
              <a:avLst/>
              <a:gdLst>
                <a:gd name="T0" fmla="*/ 2 w 3"/>
                <a:gd name="T1" fmla="*/ 2 h 3"/>
                <a:gd name="T2" fmla="*/ 2 w 3"/>
                <a:gd name="T3" fmla="*/ 2 h 3"/>
                <a:gd name="T4" fmla="*/ 2 w 3"/>
                <a:gd name="T5" fmla="*/ 0 h 3"/>
                <a:gd name="T6" fmla="*/ 2 w 3"/>
                <a:gd name="T7" fmla="*/ 0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2" y="2"/>
                    <a:pt x="2" y="2"/>
                    <a:pt x="2" y="2"/>
                  </a:cubicBezTo>
                  <a:cubicBezTo>
                    <a:pt x="3" y="1"/>
                    <a:pt x="3" y="1"/>
                    <a:pt x="2" y="0"/>
                  </a:cubicBezTo>
                  <a:cubicBezTo>
                    <a:pt x="2" y="0"/>
                    <a:pt x="2" y="0"/>
                    <a:pt x="2" y="0"/>
                  </a:cubicBezTo>
                  <a:cubicBezTo>
                    <a:pt x="0" y="0"/>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60">
              <a:extLst>
                <a:ext uri="{FF2B5EF4-FFF2-40B4-BE49-F238E27FC236}">
                  <a16:creationId xmlns:a16="http://schemas.microsoft.com/office/drawing/2014/main" id="{5505FDE7-639F-43E6-B9B6-AD64CB26DD06}"/>
                </a:ext>
              </a:extLst>
            </p:cNvPr>
            <p:cNvSpPr/>
            <p:nvPr/>
          </p:nvSpPr>
          <p:spPr bwMode="auto">
            <a:xfrm>
              <a:off x="6313488" y="4749800"/>
              <a:ext cx="80963" cy="53975"/>
            </a:xfrm>
            <a:custGeom>
              <a:avLst/>
              <a:gdLst>
                <a:gd name="T0" fmla="*/ 7 w 9"/>
                <a:gd name="T1" fmla="*/ 6 h 6"/>
                <a:gd name="T2" fmla="*/ 8 w 9"/>
                <a:gd name="T3" fmla="*/ 6 h 6"/>
                <a:gd name="T4" fmla="*/ 8 w 9"/>
                <a:gd name="T5" fmla="*/ 5 h 6"/>
                <a:gd name="T6" fmla="*/ 5 w 9"/>
                <a:gd name="T7" fmla="*/ 2 h 6"/>
                <a:gd name="T8" fmla="*/ 2 w 9"/>
                <a:gd name="T9" fmla="*/ 1 h 6"/>
                <a:gd name="T10" fmla="*/ 5 w 9"/>
                <a:gd name="T11" fmla="*/ 5 h 6"/>
                <a:gd name="T12" fmla="*/ 7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7" y="6"/>
                  </a:moveTo>
                  <a:cubicBezTo>
                    <a:pt x="8" y="6"/>
                    <a:pt x="8" y="6"/>
                    <a:pt x="8" y="6"/>
                  </a:cubicBezTo>
                  <a:cubicBezTo>
                    <a:pt x="9" y="6"/>
                    <a:pt x="9" y="5"/>
                    <a:pt x="8" y="5"/>
                  </a:cubicBezTo>
                  <a:cubicBezTo>
                    <a:pt x="8" y="4"/>
                    <a:pt x="6" y="3"/>
                    <a:pt x="5" y="2"/>
                  </a:cubicBezTo>
                  <a:cubicBezTo>
                    <a:pt x="4" y="1"/>
                    <a:pt x="3" y="1"/>
                    <a:pt x="2" y="1"/>
                  </a:cubicBezTo>
                  <a:cubicBezTo>
                    <a:pt x="0" y="0"/>
                    <a:pt x="2" y="4"/>
                    <a:pt x="5" y="5"/>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61">
              <a:extLst>
                <a:ext uri="{FF2B5EF4-FFF2-40B4-BE49-F238E27FC236}">
                  <a16:creationId xmlns:a16="http://schemas.microsoft.com/office/drawing/2014/main" id="{EA5BC46F-AAC3-4CE3-89B4-3A5FE643A8C5}"/>
                </a:ext>
              </a:extLst>
            </p:cNvPr>
            <p:cNvSpPr/>
            <p:nvPr/>
          </p:nvSpPr>
          <p:spPr bwMode="auto">
            <a:xfrm>
              <a:off x="6164263" y="3676650"/>
              <a:ext cx="44450" cy="71438"/>
            </a:xfrm>
            <a:custGeom>
              <a:avLst/>
              <a:gdLst>
                <a:gd name="T0" fmla="*/ 4 w 5"/>
                <a:gd name="T1" fmla="*/ 4 h 8"/>
                <a:gd name="T2" fmla="*/ 2 w 5"/>
                <a:gd name="T3" fmla="*/ 0 h 8"/>
                <a:gd name="T4" fmla="*/ 2 w 5"/>
                <a:gd name="T5" fmla="*/ 0 h 8"/>
                <a:gd name="T6" fmla="*/ 2 w 5"/>
                <a:gd name="T7" fmla="*/ 6 h 8"/>
                <a:gd name="T8" fmla="*/ 2 w 5"/>
                <a:gd name="T9" fmla="*/ 6 h 8"/>
                <a:gd name="T10" fmla="*/ 4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4" y="4"/>
                  </a:moveTo>
                  <a:cubicBezTo>
                    <a:pt x="5" y="4"/>
                    <a:pt x="4" y="1"/>
                    <a:pt x="2" y="0"/>
                  </a:cubicBezTo>
                  <a:cubicBezTo>
                    <a:pt x="2" y="0"/>
                    <a:pt x="2" y="0"/>
                    <a:pt x="2" y="0"/>
                  </a:cubicBezTo>
                  <a:cubicBezTo>
                    <a:pt x="0" y="0"/>
                    <a:pt x="0" y="5"/>
                    <a:pt x="2" y="6"/>
                  </a:cubicBezTo>
                  <a:cubicBezTo>
                    <a:pt x="2" y="6"/>
                    <a:pt x="2" y="6"/>
                    <a:pt x="2" y="6"/>
                  </a:cubicBezTo>
                  <a:cubicBezTo>
                    <a:pt x="4" y="8"/>
                    <a:pt x="2"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62">
              <a:extLst>
                <a:ext uri="{FF2B5EF4-FFF2-40B4-BE49-F238E27FC236}">
                  <a16:creationId xmlns:a16="http://schemas.microsoft.com/office/drawing/2014/main" id="{3869897A-36A9-4DCE-B585-5C7431D3B462}"/>
                </a:ext>
              </a:extLst>
            </p:cNvPr>
            <p:cNvSpPr/>
            <p:nvPr/>
          </p:nvSpPr>
          <p:spPr bwMode="auto">
            <a:xfrm>
              <a:off x="6154738" y="3587750"/>
              <a:ext cx="44450" cy="26988"/>
            </a:xfrm>
            <a:custGeom>
              <a:avLst/>
              <a:gdLst>
                <a:gd name="T0" fmla="*/ 3 w 5"/>
                <a:gd name="T1" fmla="*/ 1 h 3"/>
                <a:gd name="T2" fmla="*/ 2 w 5"/>
                <a:gd name="T3" fmla="*/ 1 h 3"/>
                <a:gd name="T4" fmla="*/ 3 w 5"/>
                <a:gd name="T5" fmla="*/ 3 h 3"/>
                <a:gd name="T6" fmla="*/ 4 w 5"/>
                <a:gd name="T7" fmla="*/ 3 h 3"/>
                <a:gd name="T8" fmla="*/ 3 w 5"/>
                <a:gd name="T9" fmla="*/ 1 h 3"/>
              </a:gdLst>
              <a:ahLst/>
              <a:cxnLst>
                <a:cxn ang="0">
                  <a:pos x="T0" y="T1"/>
                </a:cxn>
                <a:cxn ang="0">
                  <a:pos x="T2" y="T3"/>
                </a:cxn>
                <a:cxn ang="0">
                  <a:pos x="T4" y="T5"/>
                </a:cxn>
                <a:cxn ang="0">
                  <a:pos x="T6" y="T7"/>
                </a:cxn>
                <a:cxn ang="0">
                  <a:pos x="T8" y="T9"/>
                </a:cxn>
              </a:cxnLst>
              <a:rect l="0" t="0" r="r" b="b"/>
              <a:pathLst>
                <a:path w="5" h="3">
                  <a:moveTo>
                    <a:pt x="3" y="1"/>
                  </a:moveTo>
                  <a:cubicBezTo>
                    <a:pt x="3" y="1"/>
                    <a:pt x="3" y="1"/>
                    <a:pt x="2" y="1"/>
                  </a:cubicBezTo>
                  <a:cubicBezTo>
                    <a:pt x="0" y="0"/>
                    <a:pt x="1" y="3"/>
                    <a:pt x="3" y="3"/>
                  </a:cubicBezTo>
                  <a:cubicBezTo>
                    <a:pt x="3" y="3"/>
                    <a:pt x="3" y="3"/>
                    <a:pt x="4" y="3"/>
                  </a:cubicBezTo>
                  <a:cubicBezTo>
                    <a:pt x="5" y="3"/>
                    <a:pt x="5"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3">
              <a:extLst>
                <a:ext uri="{FF2B5EF4-FFF2-40B4-BE49-F238E27FC236}">
                  <a16:creationId xmlns:a16="http://schemas.microsoft.com/office/drawing/2014/main" id="{66360A20-2ECE-46A2-A349-9F871293C5EC}"/>
                </a:ext>
              </a:extLst>
            </p:cNvPr>
            <p:cNvSpPr/>
            <p:nvPr/>
          </p:nvSpPr>
          <p:spPr bwMode="auto">
            <a:xfrm>
              <a:off x="5969001" y="4741863"/>
              <a:ext cx="79375" cy="34925"/>
            </a:xfrm>
            <a:custGeom>
              <a:avLst/>
              <a:gdLst>
                <a:gd name="T0" fmla="*/ 4 w 9"/>
                <a:gd name="T1" fmla="*/ 4 h 4"/>
                <a:gd name="T2" fmla="*/ 6 w 9"/>
                <a:gd name="T3" fmla="*/ 4 h 4"/>
                <a:gd name="T4" fmla="*/ 4 w 9"/>
                <a:gd name="T5" fmla="*/ 0 h 4"/>
                <a:gd name="T6" fmla="*/ 3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5" y="4"/>
                    <a:pt x="5" y="4"/>
                    <a:pt x="6" y="4"/>
                  </a:cubicBezTo>
                  <a:cubicBezTo>
                    <a:pt x="9" y="4"/>
                    <a:pt x="6" y="1"/>
                    <a:pt x="4" y="0"/>
                  </a:cubicBezTo>
                  <a:cubicBezTo>
                    <a:pt x="4" y="0"/>
                    <a:pt x="4" y="0"/>
                    <a:pt x="3" y="0"/>
                  </a:cubicBezTo>
                  <a:cubicBezTo>
                    <a:pt x="0" y="0"/>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4">
              <a:extLst>
                <a:ext uri="{FF2B5EF4-FFF2-40B4-BE49-F238E27FC236}">
                  <a16:creationId xmlns:a16="http://schemas.microsoft.com/office/drawing/2014/main" id="{A8D2DAA4-2C79-408D-94D5-BAC22DE605B6}"/>
                </a:ext>
              </a:extLst>
            </p:cNvPr>
            <p:cNvSpPr/>
            <p:nvPr/>
          </p:nvSpPr>
          <p:spPr bwMode="auto">
            <a:xfrm>
              <a:off x="6057901" y="4741863"/>
              <a:ext cx="230188" cy="133350"/>
            </a:xfrm>
            <a:custGeom>
              <a:avLst/>
              <a:gdLst>
                <a:gd name="T0" fmla="*/ 4 w 26"/>
                <a:gd name="T1" fmla="*/ 7 h 15"/>
                <a:gd name="T2" fmla="*/ 8 w 26"/>
                <a:gd name="T3" fmla="*/ 13 h 15"/>
                <a:gd name="T4" fmla="*/ 14 w 26"/>
                <a:gd name="T5" fmla="*/ 12 h 15"/>
                <a:gd name="T6" fmla="*/ 15 w 26"/>
                <a:gd name="T7" fmla="*/ 12 h 15"/>
                <a:gd name="T8" fmla="*/ 22 w 26"/>
                <a:gd name="T9" fmla="*/ 14 h 15"/>
                <a:gd name="T10" fmla="*/ 23 w 26"/>
                <a:gd name="T11" fmla="*/ 14 h 15"/>
                <a:gd name="T12" fmla="*/ 22 w 26"/>
                <a:gd name="T13" fmla="*/ 9 h 15"/>
                <a:gd name="T14" fmla="*/ 21 w 26"/>
                <a:gd name="T15" fmla="*/ 5 h 15"/>
                <a:gd name="T16" fmla="*/ 14 w 26"/>
                <a:gd name="T17" fmla="*/ 1 h 15"/>
                <a:gd name="T18" fmla="*/ 13 w 26"/>
                <a:gd name="T19" fmla="*/ 1 h 15"/>
                <a:gd name="T20" fmla="*/ 4 w 26"/>
                <a:gd name="T21" fmla="*/ 0 h 15"/>
                <a:gd name="T22" fmla="*/ 2 w 26"/>
                <a:gd name="T23" fmla="*/ 0 h 15"/>
                <a:gd name="T24" fmla="*/ 4 w 26"/>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4" y="7"/>
                  </a:moveTo>
                  <a:cubicBezTo>
                    <a:pt x="5" y="10"/>
                    <a:pt x="7" y="11"/>
                    <a:pt x="8" y="13"/>
                  </a:cubicBezTo>
                  <a:cubicBezTo>
                    <a:pt x="10" y="15"/>
                    <a:pt x="12" y="14"/>
                    <a:pt x="14" y="12"/>
                  </a:cubicBezTo>
                  <a:cubicBezTo>
                    <a:pt x="14" y="12"/>
                    <a:pt x="15" y="12"/>
                    <a:pt x="15" y="12"/>
                  </a:cubicBezTo>
                  <a:cubicBezTo>
                    <a:pt x="17" y="11"/>
                    <a:pt x="18" y="13"/>
                    <a:pt x="22" y="14"/>
                  </a:cubicBezTo>
                  <a:cubicBezTo>
                    <a:pt x="23" y="14"/>
                    <a:pt x="23" y="14"/>
                    <a:pt x="23" y="14"/>
                  </a:cubicBezTo>
                  <a:cubicBezTo>
                    <a:pt x="26" y="14"/>
                    <a:pt x="24" y="12"/>
                    <a:pt x="22" y="9"/>
                  </a:cubicBezTo>
                  <a:cubicBezTo>
                    <a:pt x="22" y="8"/>
                    <a:pt x="21" y="6"/>
                    <a:pt x="21" y="5"/>
                  </a:cubicBezTo>
                  <a:cubicBezTo>
                    <a:pt x="21" y="3"/>
                    <a:pt x="17" y="1"/>
                    <a:pt x="14" y="1"/>
                  </a:cubicBezTo>
                  <a:cubicBezTo>
                    <a:pt x="14" y="1"/>
                    <a:pt x="14" y="1"/>
                    <a:pt x="13" y="1"/>
                  </a:cubicBezTo>
                  <a:cubicBezTo>
                    <a:pt x="11" y="2"/>
                    <a:pt x="7" y="0"/>
                    <a:pt x="4" y="0"/>
                  </a:cubicBezTo>
                  <a:cubicBezTo>
                    <a:pt x="3" y="0"/>
                    <a:pt x="3" y="0"/>
                    <a:pt x="2" y="0"/>
                  </a:cubicBezTo>
                  <a:cubicBezTo>
                    <a:pt x="0" y="0"/>
                    <a:pt x="1" y="4"/>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5">
              <a:extLst>
                <a:ext uri="{FF2B5EF4-FFF2-40B4-BE49-F238E27FC236}">
                  <a16:creationId xmlns:a16="http://schemas.microsoft.com/office/drawing/2014/main" id="{761BF860-97DE-4CC5-BA02-90969764F795}"/>
                </a:ext>
              </a:extLst>
            </p:cNvPr>
            <p:cNvSpPr/>
            <p:nvPr/>
          </p:nvSpPr>
          <p:spPr bwMode="auto">
            <a:xfrm>
              <a:off x="6137276" y="3756025"/>
              <a:ext cx="61913" cy="44450"/>
            </a:xfrm>
            <a:custGeom>
              <a:avLst/>
              <a:gdLst>
                <a:gd name="T0" fmla="*/ 5 w 7"/>
                <a:gd name="T1" fmla="*/ 4 h 5"/>
                <a:gd name="T2" fmla="*/ 6 w 7"/>
                <a:gd name="T3" fmla="*/ 5 h 5"/>
                <a:gd name="T4" fmla="*/ 5 w 7"/>
                <a:gd name="T5" fmla="*/ 2 h 5"/>
                <a:gd name="T6" fmla="*/ 2 w 7"/>
                <a:gd name="T7" fmla="*/ 0 h 5"/>
                <a:gd name="T8" fmla="*/ 5 w 7"/>
                <a:gd name="T9" fmla="*/ 4 h 5"/>
              </a:gdLst>
              <a:ahLst/>
              <a:cxnLst>
                <a:cxn ang="0">
                  <a:pos x="T0" y="T1"/>
                </a:cxn>
                <a:cxn ang="0">
                  <a:pos x="T2" y="T3"/>
                </a:cxn>
                <a:cxn ang="0">
                  <a:pos x="T4" y="T5"/>
                </a:cxn>
                <a:cxn ang="0">
                  <a:pos x="T6" y="T7"/>
                </a:cxn>
                <a:cxn ang="0">
                  <a:pos x="T8" y="T9"/>
                </a:cxn>
              </a:cxnLst>
              <a:rect l="0" t="0" r="r" b="b"/>
              <a:pathLst>
                <a:path w="7" h="5">
                  <a:moveTo>
                    <a:pt x="5" y="4"/>
                  </a:moveTo>
                  <a:cubicBezTo>
                    <a:pt x="6" y="5"/>
                    <a:pt x="6" y="5"/>
                    <a:pt x="6" y="5"/>
                  </a:cubicBezTo>
                  <a:cubicBezTo>
                    <a:pt x="7" y="4"/>
                    <a:pt x="6" y="3"/>
                    <a:pt x="5" y="2"/>
                  </a:cubicBezTo>
                  <a:cubicBezTo>
                    <a:pt x="4" y="1"/>
                    <a:pt x="3" y="0"/>
                    <a:pt x="2" y="0"/>
                  </a:cubicBezTo>
                  <a:cubicBezTo>
                    <a:pt x="0" y="0"/>
                    <a:pt x="3" y="3"/>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6">
              <a:extLst>
                <a:ext uri="{FF2B5EF4-FFF2-40B4-BE49-F238E27FC236}">
                  <a16:creationId xmlns:a16="http://schemas.microsoft.com/office/drawing/2014/main" id="{8E64C161-2D69-4340-9F11-7486C1D84617}"/>
                </a:ext>
              </a:extLst>
            </p:cNvPr>
            <p:cNvSpPr/>
            <p:nvPr/>
          </p:nvSpPr>
          <p:spPr bwMode="auto">
            <a:xfrm>
              <a:off x="6137276" y="3790950"/>
              <a:ext cx="88900" cy="98425"/>
            </a:xfrm>
            <a:custGeom>
              <a:avLst/>
              <a:gdLst>
                <a:gd name="T0" fmla="*/ 1 w 10"/>
                <a:gd name="T1" fmla="*/ 7 h 11"/>
                <a:gd name="T2" fmla="*/ 3 w 10"/>
                <a:gd name="T3" fmla="*/ 11 h 11"/>
                <a:gd name="T4" fmla="*/ 3 w 10"/>
                <a:gd name="T5" fmla="*/ 8 h 11"/>
                <a:gd name="T6" fmla="*/ 5 w 10"/>
                <a:gd name="T7" fmla="*/ 9 h 11"/>
                <a:gd name="T8" fmla="*/ 5 w 10"/>
                <a:gd name="T9" fmla="*/ 9 h 11"/>
                <a:gd name="T10" fmla="*/ 8 w 10"/>
                <a:gd name="T11" fmla="*/ 6 h 11"/>
                <a:gd name="T12" fmla="*/ 7 w 10"/>
                <a:gd name="T13" fmla="*/ 4 h 11"/>
                <a:gd name="T14" fmla="*/ 5 w 10"/>
                <a:gd name="T15" fmla="*/ 2 h 11"/>
                <a:gd name="T16" fmla="*/ 4 w 10"/>
                <a:gd name="T17" fmla="*/ 1 h 11"/>
                <a:gd name="T18" fmla="*/ 3 w 10"/>
                <a:gd name="T19" fmla="*/ 6 h 11"/>
                <a:gd name="T20" fmla="*/ 1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7"/>
                  </a:moveTo>
                  <a:cubicBezTo>
                    <a:pt x="1" y="8"/>
                    <a:pt x="2" y="10"/>
                    <a:pt x="3" y="11"/>
                  </a:cubicBezTo>
                  <a:cubicBezTo>
                    <a:pt x="4" y="11"/>
                    <a:pt x="4" y="10"/>
                    <a:pt x="3" y="8"/>
                  </a:cubicBezTo>
                  <a:cubicBezTo>
                    <a:pt x="2" y="6"/>
                    <a:pt x="4" y="8"/>
                    <a:pt x="5" y="9"/>
                  </a:cubicBezTo>
                  <a:cubicBezTo>
                    <a:pt x="5" y="9"/>
                    <a:pt x="5" y="9"/>
                    <a:pt x="5" y="9"/>
                  </a:cubicBezTo>
                  <a:cubicBezTo>
                    <a:pt x="6" y="10"/>
                    <a:pt x="7" y="7"/>
                    <a:pt x="8" y="6"/>
                  </a:cubicBezTo>
                  <a:cubicBezTo>
                    <a:pt x="10" y="5"/>
                    <a:pt x="8" y="4"/>
                    <a:pt x="7" y="4"/>
                  </a:cubicBezTo>
                  <a:cubicBezTo>
                    <a:pt x="6" y="4"/>
                    <a:pt x="6" y="3"/>
                    <a:pt x="5" y="2"/>
                  </a:cubicBezTo>
                  <a:cubicBezTo>
                    <a:pt x="5" y="1"/>
                    <a:pt x="4" y="1"/>
                    <a:pt x="4" y="1"/>
                  </a:cubicBezTo>
                  <a:cubicBezTo>
                    <a:pt x="2" y="0"/>
                    <a:pt x="4" y="4"/>
                    <a:pt x="3" y="6"/>
                  </a:cubicBezTo>
                  <a:cubicBezTo>
                    <a:pt x="2" y="7"/>
                    <a:pt x="0" y="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7">
              <a:extLst>
                <a:ext uri="{FF2B5EF4-FFF2-40B4-BE49-F238E27FC236}">
                  <a16:creationId xmlns:a16="http://schemas.microsoft.com/office/drawing/2014/main" id="{9C8EFC7D-472C-4A11-8CD5-EEF57BDCA9D9}"/>
                </a:ext>
              </a:extLst>
            </p:cNvPr>
            <p:cNvSpPr/>
            <p:nvPr/>
          </p:nvSpPr>
          <p:spPr bwMode="auto">
            <a:xfrm>
              <a:off x="6667501" y="5354638"/>
              <a:ext cx="106363" cy="150813"/>
            </a:xfrm>
            <a:custGeom>
              <a:avLst/>
              <a:gdLst>
                <a:gd name="T0" fmla="*/ 10 w 12"/>
                <a:gd name="T1" fmla="*/ 8 h 17"/>
                <a:gd name="T2" fmla="*/ 7 w 12"/>
                <a:gd name="T3" fmla="*/ 4 h 17"/>
                <a:gd name="T4" fmla="*/ 3 w 12"/>
                <a:gd name="T5" fmla="*/ 0 h 17"/>
                <a:gd name="T6" fmla="*/ 3 w 12"/>
                <a:gd name="T7" fmla="*/ 0 h 17"/>
                <a:gd name="T8" fmla="*/ 3 w 12"/>
                <a:gd name="T9" fmla="*/ 7 h 17"/>
                <a:gd name="T10" fmla="*/ 4 w 12"/>
                <a:gd name="T11" fmla="*/ 11 h 17"/>
                <a:gd name="T12" fmla="*/ 7 w 12"/>
                <a:gd name="T13" fmla="*/ 16 h 17"/>
                <a:gd name="T14" fmla="*/ 9 w 12"/>
                <a:gd name="T15" fmla="*/ 17 h 17"/>
                <a:gd name="T16" fmla="*/ 12 w 12"/>
                <a:gd name="T17" fmla="*/ 14 h 17"/>
                <a:gd name="T18" fmla="*/ 12 w 12"/>
                <a:gd name="T19" fmla="*/ 10 h 17"/>
                <a:gd name="T20" fmla="*/ 10 w 1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7">
                  <a:moveTo>
                    <a:pt x="10" y="8"/>
                  </a:moveTo>
                  <a:cubicBezTo>
                    <a:pt x="8" y="7"/>
                    <a:pt x="7" y="6"/>
                    <a:pt x="7" y="4"/>
                  </a:cubicBezTo>
                  <a:cubicBezTo>
                    <a:pt x="6" y="2"/>
                    <a:pt x="5" y="0"/>
                    <a:pt x="3" y="0"/>
                  </a:cubicBezTo>
                  <a:cubicBezTo>
                    <a:pt x="3" y="0"/>
                    <a:pt x="3" y="0"/>
                    <a:pt x="3" y="0"/>
                  </a:cubicBezTo>
                  <a:cubicBezTo>
                    <a:pt x="0" y="0"/>
                    <a:pt x="2" y="4"/>
                    <a:pt x="3" y="7"/>
                  </a:cubicBezTo>
                  <a:cubicBezTo>
                    <a:pt x="4" y="8"/>
                    <a:pt x="4" y="9"/>
                    <a:pt x="4" y="11"/>
                  </a:cubicBezTo>
                  <a:cubicBezTo>
                    <a:pt x="5" y="13"/>
                    <a:pt x="5" y="15"/>
                    <a:pt x="7" y="16"/>
                  </a:cubicBezTo>
                  <a:cubicBezTo>
                    <a:pt x="7" y="16"/>
                    <a:pt x="8" y="16"/>
                    <a:pt x="9" y="17"/>
                  </a:cubicBezTo>
                  <a:cubicBezTo>
                    <a:pt x="10" y="17"/>
                    <a:pt x="11" y="16"/>
                    <a:pt x="12" y="14"/>
                  </a:cubicBezTo>
                  <a:cubicBezTo>
                    <a:pt x="12" y="13"/>
                    <a:pt x="12" y="11"/>
                    <a:pt x="12" y="10"/>
                  </a:cubicBezTo>
                  <a:cubicBezTo>
                    <a:pt x="11" y="9"/>
                    <a:pt x="11" y="9"/>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8">
              <a:extLst>
                <a:ext uri="{FF2B5EF4-FFF2-40B4-BE49-F238E27FC236}">
                  <a16:creationId xmlns:a16="http://schemas.microsoft.com/office/drawing/2014/main" id="{6E34A93D-6214-4CDD-8E05-E35E3ADD15DF}"/>
                </a:ext>
              </a:extLst>
            </p:cNvPr>
            <p:cNvSpPr/>
            <p:nvPr/>
          </p:nvSpPr>
          <p:spPr bwMode="auto">
            <a:xfrm>
              <a:off x="6756401" y="5008563"/>
              <a:ext cx="26988" cy="25400"/>
            </a:xfrm>
            <a:custGeom>
              <a:avLst/>
              <a:gdLst>
                <a:gd name="T0" fmla="*/ 2 w 3"/>
                <a:gd name="T1" fmla="*/ 0 h 3"/>
                <a:gd name="T2" fmla="*/ 1 w 3"/>
                <a:gd name="T3" fmla="*/ 0 h 3"/>
                <a:gd name="T4" fmla="*/ 1 w 3"/>
                <a:gd name="T5" fmla="*/ 2 h 3"/>
                <a:gd name="T6" fmla="*/ 2 w 3"/>
                <a:gd name="T7" fmla="*/ 3 h 3"/>
                <a:gd name="T8" fmla="*/ 3 w 3"/>
                <a:gd name="T9" fmla="*/ 1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0"/>
                    <a:pt x="1" y="0"/>
                  </a:cubicBezTo>
                  <a:cubicBezTo>
                    <a:pt x="0" y="0"/>
                    <a:pt x="0" y="1"/>
                    <a:pt x="1" y="2"/>
                  </a:cubicBezTo>
                  <a:cubicBezTo>
                    <a:pt x="1" y="3"/>
                    <a:pt x="1" y="3"/>
                    <a:pt x="2" y="3"/>
                  </a:cubicBezTo>
                  <a:cubicBezTo>
                    <a:pt x="2" y="3"/>
                    <a:pt x="3" y="2"/>
                    <a:pt x="3" y="1"/>
                  </a:cubicBezTo>
                  <a:cubicBezTo>
                    <a:pt x="3"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9">
              <a:extLst>
                <a:ext uri="{FF2B5EF4-FFF2-40B4-BE49-F238E27FC236}">
                  <a16:creationId xmlns:a16="http://schemas.microsoft.com/office/drawing/2014/main" id="{20F09621-428E-4AEE-AA1F-0B354B3B39AB}"/>
                </a:ext>
              </a:extLst>
            </p:cNvPr>
            <p:cNvSpPr/>
            <p:nvPr/>
          </p:nvSpPr>
          <p:spPr bwMode="auto">
            <a:xfrm>
              <a:off x="3290888" y="2851150"/>
              <a:ext cx="3721100" cy="2520950"/>
            </a:xfrm>
            <a:custGeom>
              <a:avLst/>
              <a:gdLst>
                <a:gd name="T0" fmla="*/ 390 w 421"/>
                <a:gd name="T1" fmla="*/ 32 h 284"/>
                <a:gd name="T2" fmla="*/ 377 w 421"/>
                <a:gd name="T3" fmla="*/ 34 h 284"/>
                <a:gd name="T4" fmla="*/ 354 w 421"/>
                <a:gd name="T5" fmla="*/ 29 h 284"/>
                <a:gd name="T6" fmla="*/ 332 w 421"/>
                <a:gd name="T7" fmla="*/ 23 h 284"/>
                <a:gd name="T8" fmla="*/ 307 w 421"/>
                <a:gd name="T9" fmla="*/ 27 h 284"/>
                <a:gd name="T10" fmla="*/ 284 w 421"/>
                <a:gd name="T11" fmla="*/ 21 h 284"/>
                <a:gd name="T12" fmla="*/ 260 w 421"/>
                <a:gd name="T13" fmla="*/ 13 h 284"/>
                <a:gd name="T14" fmla="*/ 243 w 421"/>
                <a:gd name="T15" fmla="*/ 7 h 284"/>
                <a:gd name="T16" fmla="*/ 204 w 421"/>
                <a:gd name="T17" fmla="*/ 18 h 284"/>
                <a:gd name="T18" fmla="*/ 201 w 421"/>
                <a:gd name="T19" fmla="*/ 26 h 284"/>
                <a:gd name="T20" fmla="*/ 186 w 421"/>
                <a:gd name="T21" fmla="*/ 25 h 284"/>
                <a:gd name="T22" fmla="*/ 198 w 421"/>
                <a:gd name="T23" fmla="*/ 44 h 284"/>
                <a:gd name="T24" fmla="*/ 180 w 421"/>
                <a:gd name="T25" fmla="*/ 42 h 284"/>
                <a:gd name="T26" fmla="*/ 159 w 421"/>
                <a:gd name="T27" fmla="*/ 37 h 284"/>
                <a:gd name="T28" fmla="*/ 132 w 421"/>
                <a:gd name="T29" fmla="*/ 43 h 284"/>
                <a:gd name="T30" fmla="*/ 114 w 421"/>
                <a:gd name="T31" fmla="*/ 50 h 284"/>
                <a:gd name="T32" fmla="*/ 105 w 421"/>
                <a:gd name="T33" fmla="*/ 33 h 284"/>
                <a:gd name="T34" fmla="*/ 52 w 421"/>
                <a:gd name="T35" fmla="*/ 74 h 284"/>
                <a:gd name="T36" fmla="*/ 74 w 421"/>
                <a:gd name="T37" fmla="*/ 59 h 284"/>
                <a:gd name="T38" fmla="*/ 86 w 421"/>
                <a:gd name="T39" fmla="*/ 71 h 284"/>
                <a:gd name="T40" fmla="*/ 54 w 421"/>
                <a:gd name="T41" fmla="*/ 78 h 284"/>
                <a:gd name="T42" fmla="*/ 32 w 421"/>
                <a:gd name="T43" fmla="*/ 105 h 284"/>
                <a:gd name="T44" fmla="*/ 17 w 421"/>
                <a:gd name="T45" fmla="*/ 126 h 284"/>
                <a:gd name="T46" fmla="*/ 38 w 421"/>
                <a:gd name="T47" fmla="*/ 121 h 284"/>
                <a:gd name="T48" fmla="*/ 67 w 421"/>
                <a:gd name="T49" fmla="*/ 126 h 284"/>
                <a:gd name="T50" fmla="*/ 67 w 421"/>
                <a:gd name="T51" fmla="*/ 110 h 284"/>
                <a:gd name="T52" fmla="*/ 94 w 421"/>
                <a:gd name="T53" fmla="*/ 118 h 284"/>
                <a:gd name="T54" fmla="*/ 118 w 421"/>
                <a:gd name="T55" fmla="*/ 117 h 284"/>
                <a:gd name="T56" fmla="*/ 102 w 421"/>
                <a:gd name="T57" fmla="*/ 141 h 284"/>
                <a:gd name="T58" fmla="*/ 48 w 421"/>
                <a:gd name="T59" fmla="*/ 127 h 284"/>
                <a:gd name="T60" fmla="*/ 20 w 421"/>
                <a:gd name="T61" fmla="*/ 134 h 284"/>
                <a:gd name="T62" fmla="*/ 1 w 421"/>
                <a:gd name="T63" fmla="*/ 169 h 284"/>
                <a:gd name="T64" fmla="*/ 11 w 421"/>
                <a:gd name="T65" fmla="*/ 190 h 284"/>
                <a:gd name="T66" fmla="*/ 40 w 421"/>
                <a:gd name="T67" fmla="*/ 196 h 284"/>
                <a:gd name="T68" fmla="*/ 64 w 421"/>
                <a:gd name="T69" fmla="*/ 254 h 284"/>
                <a:gd name="T70" fmla="*/ 105 w 421"/>
                <a:gd name="T71" fmla="*/ 262 h 284"/>
                <a:gd name="T72" fmla="*/ 124 w 421"/>
                <a:gd name="T73" fmla="*/ 209 h 284"/>
                <a:gd name="T74" fmla="*/ 125 w 421"/>
                <a:gd name="T75" fmla="*/ 183 h 284"/>
                <a:gd name="T76" fmla="*/ 125 w 421"/>
                <a:gd name="T77" fmla="*/ 179 h 284"/>
                <a:gd name="T78" fmla="*/ 150 w 421"/>
                <a:gd name="T79" fmla="*/ 172 h 284"/>
                <a:gd name="T80" fmla="*/ 137 w 421"/>
                <a:gd name="T81" fmla="*/ 147 h 284"/>
                <a:gd name="T82" fmla="*/ 161 w 421"/>
                <a:gd name="T83" fmla="*/ 154 h 284"/>
                <a:gd name="T84" fmla="*/ 188 w 421"/>
                <a:gd name="T85" fmla="*/ 183 h 284"/>
                <a:gd name="T86" fmla="*/ 226 w 421"/>
                <a:gd name="T87" fmla="*/ 168 h 284"/>
                <a:gd name="T88" fmla="*/ 243 w 421"/>
                <a:gd name="T89" fmla="*/ 203 h 284"/>
                <a:gd name="T90" fmla="*/ 245 w 421"/>
                <a:gd name="T91" fmla="*/ 187 h 284"/>
                <a:gd name="T92" fmla="*/ 276 w 421"/>
                <a:gd name="T93" fmla="*/ 156 h 284"/>
                <a:gd name="T94" fmla="*/ 288 w 421"/>
                <a:gd name="T95" fmla="*/ 124 h 284"/>
                <a:gd name="T96" fmla="*/ 297 w 421"/>
                <a:gd name="T97" fmla="*/ 126 h 284"/>
                <a:gd name="T98" fmla="*/ 307 w 421"/>
                <a:gd name="T99" fmla="*/ 113 h 284"/>
                <a:gd name="T100" fmla="*/ 317 w 421"/>
                <a:gd name="T101" fmla="*/ 83 h 284"/>
                <a:gd name="T102" fmla="*/ 323 w 421"/>
                <a:gd name="T103" fmla="*/ 69 h 284"/>
                <a:gd name="T104" fmla="*/ 350 w 421"/>
                <a:gd name="T105" fmla="*/ 66 h 284"/>
                <a:gd name="T106" fmla="*/ 370 w 421"/>
                <a:gd name="T107" fmla="*/ 58 h 284"/>
                <a:gd name="T108" fmla="*/ 379 w 421"/>
                <a:gd name="T109" fmla="*/ 64 h 284"/>
                <a:gd name="T110" fmla="*/ 396 w 421"/>
                <a:gd name="T111" fmla="*/ 58 h 284"/>
                <a:gd name="T112" fmla="*/ 394 w 421"/>
                <a:gd name="T113" fmla="*/ 50 h 284"/>
                <a:gd name="T114" fmla="*/ 416 w 421"/>
                <a:gd name="T11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284">
                  <a:moveTo>
                    <a:pt x="416" y="43"/>
                  </a:moveTo>
                  <a:cubicBezTo>
                    <a:pt x="410" y="43"/>
                    <a:pt x="407" y="40"/>
                    <a:pt x="403" y="37"/>
                  </a:cubicBezTo>
                  <a:cubicBezTo>
                    <a:pt x="403" y="37"/>
                    <a:pt x="402" y="36"/>
                    <a:pt x="402" y="36"/>
                  </a:cubicBezTo>
                  <a:cubicBezTo>
                    <a:pt x="401" y="36"/>
                    <a:pt x="400" y="35"/>
                    <a:pt x="398" y="35"/>
                  </a:cubicBezTo>
                  <a:cubicBezTo>
                    <a:pt x="397" y="34"/>
                    <a:pt x="395" y="34"/>
                    <a:pt x="394" y="34"/>
                  </a:cubicBezTo>
                  <a:cubicBezTo>
                    <a:pt x="392" y="33"/>
                    <a:pt x="391" y="33"/>
                    <a:pt x="390" y="32"/>
                  </a:cubicBezTo>
                  <a:cubicBezTo>
                    <a:pt x="389" y="32"/>
                    <a:pt x="389" y="32"/>
                    <a:pt x="389" y="32"/>
                  </a:cubicBezTo>
                  <a:cubicBezTo>
                    <a:pt x="388" y="31"/>
                    <a:pt x="386" y="31"/>
                    <a:pt x="385" y="30"/>
                  </a:cubicBezTo>
                  <a:cubicBezTo>
                    <a:pt x="383" y="30"/>
                    <a:pt x="381" y="30"/>
                    <a:pt x="383" y="32"/>
                  </a:cubicBezTo>
                  <a:cubicBezTo>
                    <a:pt x="386" y="36"/>
                    <a:pt x="386" y="37"/>
                    <a:pt x="380" y="35"/>
                  </a:cubicBezTo>
                  <a:cubicBezTo>
                    <a:pt x="380" y="35"/>
                    <a:pt x="380" y="35"/>
                    <a:pt x="380" y="35"/>
                  </a:cubicBezTo>
                  <a:cubicBezTo>
                    <a:pt x="379" y="35"/>
                    <a:pt x="378" y="34"/>
                    <a:pt x="377" y="34"/>
                  </a:cubicBezTo>
                  <a:cubicBezTo>
                    <a:pt x="373" y="33"/>
                    <a:pt x="375" y="35"/>
                    <a:pt x="371" y="35"/>
                  </a:cubicBezTo>
                  <a:cubicBezTo>
                    <a:pt x="371" y="35"/>
                    <a:pt x="371" y="34"/>
                    <a:pt x="370" y="34"/>
                  </a:cubicBezTo>
                  <a:cubicBezTo>
                    <a:pt x="369" y="34"/>
                    <a:pt x="367" y="35"/>
                    <a:pt x="365" y="35"/>
                  </a:cubicBezTo>
                  <a:cubicBezTo>
                    <a:pt x="364" y="35"/>
                    <a:pt x="363" y="36"/>
                    <a:pt x="362" y="36"/>
                  </a:cubicBezTo>
                  <a:cubicBezTo>
                    <a:pt x="360" y="36"/>
                    <a:pt x="359" y="34"/>
                    <a:pt x="358" y="32"/>
                  </a:cubicBezTo>
                  <a:cubicBezTo>
                    <a:pt x="356" y="30"/>
                    <a:pt x="355" y="29"/>
                    <a:pt x="354" y="29"/>
                  </a:cubicBezTo>
                  <a:cubicBezTo>
                    <a:pt x="353" y="29"/>
                    <a:pt x="352" y="29"/>
                    <a:pt x="350" y="29"/>
                  </a:cubicBezTo>
                  <a:cubicBezTo>
                    <a:pt x="349" y="28"/>
                    <a:pt x="348" y="28"/>
                    <a:pt x="347" y="28"/>
                  </a:cubicBezTo>
                  <a:cubicBezTo>
                    <a:pt x="345" y="28"/>
                    <a:pt x="342" y="27"/>
                    <a:pt x="341" y="26"/>
                  </a:cubicBezTo>
                  <a:cubicBezTo>
                    <a:pt x="338" y="23"/>
                    <a:pt x="337" y="24"/>
                    <a:pt x="335" y="25"/>
                  </a:cubicBezTo>
                  <a:cubicBezTo>
                    <a:pt x="335" y="26"/>
                    <a:pt x="335" y="26"/>
                    <a:pt x="334" y="27"/>
                  </a:cubicBezTo>
                  <a:cubicBezTo>
                    <a:pt x="333" y="29"/>
                    <a:pt x="330" y="26"/>
                    <a:pt x="332" y="23"/>
                  </a:cubicBezTo>
                  <a:cubicBezTo>
                    <a:pt x="333" y="21"/>
                    <a:pt x="330" y="21"/>
                    <a:pt x="327" y="22"/>
                  </a:cubicBezTo>
                  <a:cubicBezTo>
                    <a:pt x="325" y="23"/>
                    <a:pt x="322" y="24"/>
                    <a:pt x="320" y="25"/>
                  </a:cubicBezTo>
                  <a:cubicBezTo>
                    <a:pt x="319" y="25"/>
                    <a:pt x="318" y="26"/>
                    <a:pt x="317" y="26"/>
                  </a:cubicBezTo>
                  <a:cubicBezTo>
                    <a:pt x="316" y="26"/>
                    <a:pt x="315" y="26"/>
                    <a:pt x="314" y="26"/>
                  </a:cubicBezTo>
                  <a:cubicBezTo>
                    <a:pt x="313" y="26"/>
                    <a:pt x="312" y="26"/>
                    <a:pt x="310" y="26"/>
                  </a:cubicBezTo>
                  <a:cubicBezTo>
                    <a:pt x="309" y="26"/>
                    <a:pt x="308" y="27"/>
                    <a:pt x="307" y="27"/>
                  </a:cubicBezTo>
                  <a:cubicBezTo>
                    <a:pt x="306" y="28"/>
                    <a:pt x="304" y="29"/>
                    <a:pt x="303" y="29"/>
                  </a:cubicBezTo>
                  <a:cubicBezTo>
                    <a:pt x="302" y="29"/>
                    <a:pt x="301" y="29"/>
                    <a:pt x="300" y="27"/>
                  </a:cubicBezTo>
                  <a:cubicBezTo>
                    <a:pt x="299" y="25"/>
                    <a:pt x="298" y="24"/>
                    <a:pt x="296" y="23"/>
                  </a:cubicBezTo>
                  <a:cubicBezTo>
                    <a:pt x="296" y="23"/>
                    <a:pt x="295" y="23"/>
                    <a:pt x="293" y="23"/>
                  </a:cubicBezTo>
                  <a:cubicBezTo>
                    <a:pt x="292" y="22"/>
                    <a:pt x="291" y="22"/>
                    <a:pt x="290" y="22"/>
                  </a:cubicBezTo>
                  <a:cubicBezTo>
                    <a:pt x="288" y="22"/>
                    <a:pt x="286" y="21"/>
                    <a:pt x="284" y="21"/>
                  </a:cubicBezTo>
                  <a:cubicBezTo>
                    <a:pt x="284" y="21"/>
                    <a:pt x="284" y="21"/>
                    <a:pt x="284" y="21"/>
                  </a:cubicBezTo>
                  <a:cubicBezTo>
                    <a:pt x="278" y="18"/>
                    <a:pt x="273" y="19"/>
                    <a:pt x="266" y="18"/>
                  </a:cubicBezTo>
                  <a:cubicBezTo>
                    <a:pt x="263" y="17"/>
                    <a:pt x="262" y="17"/>
                    <a:pt x="260" y="18"/>
                  </a:cubicBezTo>
                  <a:cubicBezTo>
                    <a:pt x="257" y="18"/>
                    <a:pt x="256" y="20"/>
                    <a:pt x="254" y="22"/>
                  </a:cubicBezTo>
                  <a:cubicBezTo>
                    <a:pt x="251" y="25"/>
                    <a:pt x="247" y="24"/>
                    <a:pt x="249" y="20"/>
                  </a:cubicBezTo>
                  <a:cubicBezTo>
                    <a:pt x="251" y="17"/>
                    <a:pt x="256" y="14"/>
                    <a:pt x="260" y="13"/>
                  </a:cubicBezTo>
                  <a:cubicBezTo>
                    <a:pt x="260" y="13"/>
                    <a:pt x="260" y="13"/>
                    <a:pt x="260" y="13"/>
                  </a:cubicBezTo>
                  <a:cubicBezTo>
                    <a:pt x="265" y="12"/>
                    <a:pt x="269" y="7"/>
                    <a:pt x="264" y="7"/>
                  </a:cubicBezTo>
                  <a:cubicBezTo>
                    <a:pt x="263" y="7"/>
                    <a:pt x="262" y="7"/>
                    <a:pt x="260" y="7"/>
                  </a:cubicBezTo>
                  <a:cubicBezTo>
                    <a:pt x="257" y="6"/>
                    <a:pt x="254" y="5"/>
                    <a:pt x="251" y="5"/>
                  </a:cubicBezTo>
                  <a:cubicBezTo>
                    <a:pt x="247" y="6"/>
                    <a:pt x="254" y="0"/>
                    <a:pt x="247" y="0"/>
                  </a:cubicBezTo>
                  <a:cubicBezTo>
                    <a:pt x="243" y="0"/>
                    <a:pt x="244" y="4"/>
                    <a:pt x="243" y="7"/>
                  </a:cubicBezTo>
                  <a:cubicBezTo>
                    <a:pt x="243" y="7"/>
                    <a:pt x="243" y="8"/>
                    <a:pt x="243" y="8"/>
                  </a:cubicBezTo>
                  <a:cubicBezTo>
                    <a:pt x="241" y="11"/>
                    <a:pt x="237" y="8"/>
                    <a:pt x="235" y="9"/>
                  </a:cubicBezTo>
                  <a:cubicBezTo>
                    <a:pt x="233" y="10"/>
                    <a:pt x="232" y="8"/>
                    <a:pt x="227" y="9"/>
                  </a:cubicBezTo>
                  <a:cubicBezTo>
                    <a:pt x="227" y="9"/>
                    <a:pt x="226" y="9"/>
                    <a:pt x="226" y="9"/>
                  </a:cubicBezTo>
                  <a:cubicBezTo>
                    <a:pt x="220" y="10"/>
                    <a:pt x="214" y="13"/>
                    <a:pt x="212" y="15"/>
                  </a:cubicBezTo>
                  <a:cubicBezTo>
                    <a:pt x="210" y="17"/>
                    <a:pt x="209" y="17"/>
                    <a:pt x="204" y="18"/>
                  </a:cubicBezTo>
                  <a:cubicBezTo>
                    <a:pt x="200" y="18"/>
                    <a:pt x="202" y="23"/>
                    <a:pt x="206" y="24"/>
                  </a:cubicBezTo>
                  <a:cubicBezTo>
                    <a:pt x="209" y="25"/>
                    <a:pt x="207" y="31"/>
                    <a:pt x="209" y="32"/>
                  </a:cubicBezTo>
                  <a:cubicBezTo>
                    <a:pt x="210" y="33"/>
                    <a:pt x="212" y="37"/>
                    <a:pt x="212" y="39"/>
                  </a:cubicBezTo>
                  <a:cubicBezTo>
                    <a:pt x="212" y="42"/>
                    <a:pt x="211" y="41"/>
                    <a:pt x="209" y="38"/>
                  </a:cubicBezTo>
                  <a:cubicBezTo>
                    <a:pt x="208" y="35"/>
                    <a:pt x="203" y="31"/>
                    <a:pt x="202" y="29"/>
                  </a:cubicBezTo>
                  <a:cubicBezTo>
                    <a:pt x="202" y="28"/>
                    <a:pt x="202" y="27"/>
                    <a:pt x="201" y="26"/>
                  </a:cubicBezTo>
                  <a:cubicBezTo>
                    <a:pt x="200" y="25"/>
                    <a:pt x="199" y="24"/>
                    <a:pt x="197" y="25"/>
                  </a:cubicBezTo>
                  <a:cubicBezTo>
                    <a:pt x="193" y="25"/>
                    <a:pt x="199" y="25"/>
                    <a:pt x="192" y="28"/>
                  </a:cubicBezTo>
                  <a:cubicBezTo>
                    <a:pt x="186" y="31"/>
                    <a:pt x="191" y="23"/>
                    <a:pt x="188" y="23"/>
                  </a:cubicBezTo>
                  <a:cubicBezTo>
                    <a:pt x="188" y="23"/>
                    <a:pt x="188" y="23"/>
                    <a:pt x="187" y="24"/>
                  </a:cubicBezTo>
                  <a:cubicBezTo>
                    <a:pt x="187" y="24"/>
                    <a:pt x="187" y="24"/>
                    <a:pt x="187" y="24"/>
                  </a:cubicBezTo>
                  <a:cubicBezTo>
                    <a:pt x="187" y="24"/>
                    <a:pt x="186" y="25"/>
                    <a:pt x="186" y="25"/>
                  </a:cubicBezTo>
                  <a:cubicBezTo>
                    <a:pt x="185" y="26"/>
                    <a:pt x="186" y="27"/>
                    <a:pt x="186" y="29"/>
                  </a:cubicBezTo>
                  <a:cubicBezTo>
                    <a:pt x="186" y="31"/>
                    <a:pt x="187" y="32"/>
                    <a:pt x="186" y="34"/>
                  </a:cubicBezTo>
                  <a:cubicBezTo>
                    <a:pt x="186" y="35"/>
                    <a:pt x="186" y="35"/>
                    <a:pt x="187" y="36"/>
                  </a:cubicBezTo>
                  <a:cubicBezTo>
                    <a:pt x="188" y="36"/>
                    <a:pt x="188" y="36"/>
                    <a:pt x="188" y="36"/>
                  </a:cubicBezTo>
                  <a:cubicBezTo>
                    <a:pt x="190" y="36"/>
                    <a:pt x="192" y="36"/>
                    <a:pt x="194" y="37"/>
                  </a:cubicBezTo>
                  <a:cubicBezTo>
                    <a:pt x="198" y="39"/>
                    <a:pt x="201" y="44"/>
                    <a:pt x="198" y="44"/>
                  </a:cubicBezTo>
                  <a:cubicBezTo>
                    <a:pt x="194" y="44"/>
                    <a:pt x="192" y="40"/>
                    <a:pt x="189" y="40"/>
                  </a:cubicBezTo>
                  <a:cubicBezTo>
                    <a:pt x="189" y="40"/>
                    <a:pt x="189" y="40"/>
                    <a:pt x="188" y="40"/>
                  </a:cubicBezTo>
                  <a:cubicBezTo>
                    <a:pt x="188" y="41"/>
                    <a:pt x="188" y="42"/>
                    <a:pt x="187" y="43"/>
                  </a:cubicBezTo>
                  <a:cubicBezTo>
                    <a:pt x="187" y="44"/>
                    <a:pt x="186" y="44"/>
                    <a:pt x="186" y="45"/>
                  </a:cubicBezTo>
                  <a:cubicBezTo>
                    <a:pt x="185" y="45"/>
                    <a:pt x="185" y="45"/>
                    <a:pt x="184" y="46"/>
                  </a:cubicBezTo>
                  <a:cubicBezTo>
                    <a:pt x="179" y="48"/>
                    <a:pt x="178" y="45"/>
                    <a:pt x="180" y="42"/>
                  </a:cubicBezTo>
                  <a:cubicBezTo>
                    <a:pt x="183" y="39"/>
                    <a:pt x="184" y="37"/>
                    <a:pt x="183" y="31"/>
                  </a:cubicBezTo>
                  <a:cubicBezTo>
                    <a:pt x="182" y="25"/>
                    <a:pt x="183" y="20"/>
                    <a:pt x="179" y="21"/>
                  </a:cubicBezTo>
                  <a:cubicBezTo>
                    <a:pt x="176" y="21"/>
                    <a:pt x="173" y="30"/>
                    <a:pt x="173" y="33"/>
                  </a:cubicBezTo>
                  <a:cubicBezTo>
                    <a:pt x="173" y="37"/>
                    <a:pt x="176" y="38"/>
                    <a:pt x="172" y="38"/>
                  </a:cubicBezTo>
                  <a:cubicBezTo>
                    <a:pt x="167" y="38"/>
                    <a:pt x="166" y="33"/>
                    <a:pt x="163" y="33"/>
                  </a:cubicBezTo>
                  <a:cubicBezTo>
                    <a:pt x="159" y="33"/>
                    <a:pt x="162" y="37"/>
                    <a:pt x="159" y="37"/>
                  </a:cubicBezTo>
                  <a:cubicBezTo>
                    <a:pt x="156" y="37"/>
                    <a:pt x="153" y="38"/>
                    <a:pt x="149" y="39"/>
                  </a:cubicBezTo>
                  <a:cubicBezTo>
                    <a:pt x="149" y="39"/>
                    <a:pt x="148" y="39"/>
                    <a:pt x="147" y="40"/>
                  </a:cubicBezTo>
                  <a:cubicBezTo>
                    <a:pt x="147" y="40"/>
                    <a:pt x="146" y="40"/>
                    <a:pt x="146" y="40"/>
                  </a:cubicBezTo>
                  <a:cubicBezTo>
                    <a:pt x="141" y="42"/>
                    <a:pt x="146" y="38"/>
                    <a:pt x="143" y="38"/>
                  </a:cubicBezTo>
                  <a:cubicBezTo>
                    <a:pt x="143" y="38"/>
                    <a:pt x="142" y="38"/>
                    <a:pt x="142" y="38"/>
                  </a:cubicBezTo>
                  <a:cubicBezTo>
                    <a:pt x="138" y="39"/>
                    <a:pt x="135" y="41"/>
                    <a:pt x="132" y="43"/>
                  </a:cubicBezTo>
                  <a:cubicBezTo>
                    <a:pt x="131" y="44"/>
                    <a:pt x="131" y="44"/>
                    <a:pt x="131" y="44"/>
                  </a:cubicBezTo>
                  <a:cubicBezTo>
                    <a:pt x="128" y="47"/>
                    <a:pt x="131" y="38"/>
                    <a:pt x="127" y="38"/>
                  </a:cubicBezTo>
                  <a:cubicBezTo>
                    <a:pt x="123" y="38"/>
                    <a:pt x="129" y="46"/>
                    <a:pt x="125" y="46"/>
                  </a:cubicBezTo>
                  <a:cubicBezTo>
                    <a:pt x="125" y="46"/>
                    <a:pt x="125" y="46"/>
                    <a:pt x="125" y="46"/>
                  </a:cubicBezTo>
                  <a:cubicBezTo>
                    <a:pt x="121" y="46"/>
                    <a:pt x="117" y="47"/>
                    <a:pt x="120" y="49"/>
                  </a:cubicBezTo>
                  <a:cubicBezTo>
                    <a:pt x="122" y="51"/>
                    <a:pt x="118" y="51"/>
                    <a:pt x="114" y="50"/>
                  </a:cubicBezTo>
                  <a:cubicBezTo>
                    <a:pt x="111" y="49"/>
                    <a:pt x="116" y="52"/>
                    <a:pt x="114" y="53"/>
                  </a:cubicBezTo>
                  <a:cubicBezTo>
                    <a:pt x="112" y="54"/>
                    <a:pt x="108" y="53"/>
                    <a:pt x="106" y="50"/>
                  </a:cubicBezTo>
                  <a:cubicBezTo>
                    <a:pt x="104" y="48"/>
                    <a:pt x="100" y="46"/>
                    <a:pt x="102" y="44"/>
                  </a:cubicBezTo>
                  <a:cubicBezTo>
                    <a:pt x="104" y="42"/>
                    <a:pt x="108" y="46"/>
                    <a:pt x="113" y="46"/>
                  </a:cubicBezTo>
                  <a:cubicBezTo>
                    <a:pt x="119" y="46"/>
                    <a:pt x="118" y="40"/>
                    <a:pt x="113" y="39"/>
                  </a:cubicBezTo>
                  <a:cubicBezTo>
                    <a:pt x="109" y="38"/>
                    <a:pt x="109" y="36"/>
                    <a:pt x="105" y="33"/>
                  </a:cubicBezTo>
                  <a:cubicBezTo>
                    <a:pt x="101" y="30"/>
                    <a:pt x="98" y="31"/>
                    <a:pt x="93" y="28"/>
                  </a:cubicBezTo>
                  <a:cubicBezTo>
                    <a:pt x="87" y="26"/>
                    <a:pt x="80" y="32"/>
                    <a:pt x="75" y="33"/>
                  </a:cubicBezTo>
                  <a:cubicBezTo>
                    <a:pt x="74" y="33"/>
                    <a:pt x="73" y="34"/>
                    <a:pt x="73" y="34"/>
                  </a:cubicBezTo>
                  <a:cubicBezTo>
                    <a:pt x="68" y="37"/>
                    <a:pt x="63" y="44"/>
                    <a:pt x="61" y="47"/>
                  </a:cubicBezTo>
                  <a:cubicBezTo>
                    <a:pt x="58" y="51"/>
                    <a:pt x="53" y="54"/>
                    <a:pt x="49" y="58"/>
                  </a:cubicBezTo>
                  <a:cubicBezTo>
                    <a:pt x="46" y="62"/>
                    <a:pt x="49" y="69"/>
                    <a:pt x="52" y="74"/>
                  </a:cubicBezTo>
                  <a:cubicBezTo>
                    <a:pt x="55" y="79"/>
                    <a:pt x="55" y="73"/>
                    <a:pt x="57" y="71"/>
                  </a:cubicBezTo>
                  <a:cubicBezTo>
                    <a:pt x="59" y="70"/>
                    <a:pt x="62" y="74"/>
                    <a:pt x="63" y="77"/>
                  </a:cubicBezTo>
                  <a:cubicBezTo>
                    <a:pt x="64" y="81"/>
                    <a:pt x="66" y="75"/>
                    <a:pt x="68" y="75"/>
                  </a:cubicBezTo>
                  <a:cubicBezTo>
                    <a:pt x="70" y="75"/>
                    <a:pt x="71" y="74"/>
                    <a:pt x="73" y="72"/>
                  </a:cubicBezTo>
                  <a:cubicBezTo>
                    <a:pt x="73" y="71"/>
                    <a:pt x="74" y="70"/>
                    <a:pt x="75" y="69"/>
                  </a:cubicBezTo>
                  <a:cubicBezTo>
                    <a:pt x="78" y="66"/>
                    <a:pt x="72" y="63"/>
                    <a:pt x="74" y="59"/>
                  </a:cubicBezTo>
                  <a:cubicBezTo>
                    <a:pt x="75" y="55"/>
                    <a:pt x="79" y="53"/>
                    <a:pt x="80" y="49"/>
                  </a:cubicBezTo>
                  <a:cubicBezTo>
                    <a:pt x="81" y="46"/>
                    <a:pt x="89" y="47"/>
                    <a:pt x="86" y="50"/>
                  </a:cubicBezTo>
                  <a:cubicBezTo>
                    <a:pt x="83" y="53"/>
                    <a:pt x="78" y="58"/>
                    <a:pt x="80" y="63"/>
                  </a:cubicBezTo>
                  <a:cubicBezTo>
                    <a:pt x="81" y="67"/>
                    <a:pt x="85" y="64"/>
                    <a:pt x="89" y="64"/>
                  </a:cubicBezTo>
                  <a:cubicBezTo>
                    <a:pt x="94" y="63"/>
                    <a:pt x="94" y="66"/>
                    <a:pt x="90" y="68"/>
                  </a:cubicBezTo>
                  <a:cubicBezTo>
                    <a:pt x="87" y="69"/>
                    <a:pt x="83" y="68"/>
                    <a:pt x="86" y="71"/>
                  </a:cubicBezTo>
                  <a:cubicBezTo>
                    <a:pt x="89" y="74"/>
                    <a:pt x="85" y="74"/>
                    <a:pt x="81" y="74"/>
                  </a:cubicBezTo>
                  <a:cubicBezTo>
                    <a:pt x="77" y="74"/>
                    <a:pt x="82" y="78"/>
                    <a:pt x="79" y="80"/>
                  </a:cubicBezTo>
                  <a:cubicBezTo>
                    <a:pt x="77" y="82"/>
                    <a:pt x="75" y="81"/>
                    <a:pt x="73" y="80"/>
                  </a:cubicBezTo>
                  <a:cubicBezTo>
                    <a:pt x="72" y="80"/>
                    <a:pt x="71" y="80"/>
                    <a:pt x="69" y="80"/>
                  </a:cubicBezTo>
                  <a:cubicBezTo>
                    <a:pt x="66" y="80"/>
                    <a:pt x="64" y="81"/>
                    <a:pt x="60" y="81"/>
                  </a:cubicBezTo>
                  <a:cubicBezTo>
                    <a:pt x="55" y="81"/>
                    <a:pt x="57" y="78"/>
                    <a:pt x="54" y="78"/>
                  </a:cubicBezTo>
                  <a:cubicBezTo>
                    <a:pt x="51" y="78"/>
                    <a:pt x="52" y="83"/>
                    <a:pt x="50" y="86"/>
                  </a:cubicBezTo>
                  <a:cubicBezTo>
                    <a:pt x="47" y="88"/>
                    <a:pt x="44" y="91"/>
                    <a:pt x="40" y="92"/>
                  </a:cubicBezTo>
                  <a:cubicBezTo>
                    <a:pt x="40" y="92"/>
                    <a:pt x="39" y="93"/>
                    <a:pt x="39" y="93"/>
                  </a:cubicBezTo>
                  <a:cubicBezTo>
                    <a:pt x="38" y="93"/>
                    <a:pt x="38" y="93"/>
                    <a:pt x="38" y="93"/>
                  </a:cubicBezTo>
                  <a:cubicBezTo>
                    <a:pt x="34" y="94"/>
                    <a:pt x="33" y="93"/>
                    <a:pt x="31" y="96"/>
                  </a:cubicBezTo>
                  <a:cubicBezTo>
                    <a:pt x="30" y="99"/>
                    <a:pt x="29" y="103"/>
                    <a:pt x="32" y="105"/>
                  </a:cubicBezTo>
                  <a:cubicBezTo>
                    <a:pt x="35" y="108"/>
                    <a:pt x="33" y="111"/>
                    <a:pt x="30" y="112"/>
                  </a:cubicBezTo>
                  <a:cubicBezTo>
                    <a:pt x="29" y="112"/>
                    <a:pt x="29" y="112"/>
                    <a:pt x="28" y="112"/>
                  </a:cubicBezTo>
                  <a:cubicBezTo>
                    <a:pt x="24" y="112"/>
                    <a:pt x="23" y="112"/>
                    <a:pt x="20" y="111"/>
                  </a:cubicBezTo>
                  <a:cubicBezTo>
                    <a:pt x="20" y="111"/>
                    <a:pt x="20" y="111"/>
                    <a:pt x="20" y="111"/>
                  </a:cubicBezTo>
                  <a:cubicBezTo>
                    <a:pt x="16" y="111"/>
                    <a:pt x="18" y="115"/>
                    <a:pt x="16" y="118"/>
                  </a:cubicBezTo>
                  <a:cubicBezTo>
                    <a:pt x="14" y="121"/>
                    <a:pt x="17" y="122"/>
                    <a:pt x="17" y="126"/>
                  </a:cubicBezTo>
                  <a:cubicBezTo>
                    <a:pt x="17" y="128"/>
                    <a:pt x="18" y="128"/>
                    <a:pt x="20" y="128"/>
                  </a:cubicBezTo>
                  <a:cubicBezTo>
                    <a:pt x="22" y="128"/>
                    <a:pt x="24" y="128"/>
                    <a:pt x="25" y="128"/>
                  </a:cubicBezTo>
                  <a:cubicBezTo>
                    <a:pt x="27" y="129"/>
                    <a:pt x="28" y="129"/>
                    <a:pt x="30" y="129"/>
                  </a:cubicBezTo>
                  <a:cubicBezTo>
                    <a:pt x="31" y="128"/>
                    <a:pt x="32" y="128"/>
                    <a:pt x="33" y="127"/>
                  </a:cubicBezTo>
                  <a:cubicBezTo>
                    <a:pt x="35" y="126"/>
                    <a:pt x="36" y="126"/>
                    <a:pt x="35" y="124"/>
                  </a:cubicBezTo>
                  <a:cubicBezTo>
                    <a:pt x="35" y="122"/>
                    <a:pt x="36" y="121"/>
                    <a:pt x="38" y="121"/>
                  </a:cubicBezTo>
                  <a:cubicBezTo>
                    <a:pt x="38" y="121"/>
                    <a:pt x="39" y="121"/>
                    <a:pt x="40" y="121"/>
                  </a:cubicBezTo>
                  <a:cubicBezTo>
                    <a:pt x="40" y="121"/>
                    <a:pt x="40" y="121"/>
                    <a:pt x="40" y="121"/>
                  </a:cubicBezTo>
                  <a:cubicBezTo>
                    <a:pt x="42" y="120"/>
                    <a:pt x="42" y="117"/>
                    <a:pt x="41" y="113"/>
                  </a:cubicBezTo>
                  <a:cubicBezTo>
                    <a:pt x="40" y="109"/>
                    <a:pt x="47" y="111"/>
                    <a:pt x="53" y="111"/>
                  </a:cubicBezTo>
                  <a:cubicBezTo>
                    <a:pt x="58" y="111"/>
                    <a:pt x="59" y="115"/>
                    <a:pt x="63" y="116"/>
                  </a:cubicBezTo>
                  <a:cubicBezTo>
                    <a:pt x="67" y="118"/>
                    <a:pt x="67" y="121"/>
                    <a:pt x="67" y="126"/>
                  </a:cubicBezTo>
                  <a:cubicBezTo>
                    <a:pt x="67" y="131"/>
                    <a:pt x="71" y="124"/>
                    <a:pt x="72" y="122"/>
                  </a:cubicBezTo>
                  <a:cubicBezTo>
                    <a:pt x="72" y="121"/>
                    <a:pt x="72" y="120"/>
                    <a:pt x="73" y="119"/>
                  </a:cubicBezTo>
                  <a:cubicBezTo>
                    <a:pt x="73" y="118"/>
                    <a:pt x="73" y="117"/>
                    <a:pt x="73" y="116"/>
                  </a:cubicBezTo>
                  <a:cubicBezTo>
                    <a:pt x="72" y="115"/>
                    <a:pt x="72" y="115"/>
                    <a:pt x="71" y="115"/>
                  </a:cubicBezTo>
                  <a:cubicBezTo>
                    <a:pt x="68" y="115"/>
                    <a:pt x="68" y="114"/>
                    <a:pt x="65" y="111"/>
                  </a:cubicBezTo>
                  <a:cubicBezTo>
                    <a:pt x="63" y="109"/>
                    <a:pt x="65" y="108"/>
                    <a:pt x="67" y="110"/>
                  </a:cubicBezTo>
                  <a:cubicBezTo>
                    <a:pt x="70" y="112"/>
                    <a:pt x="71" y="113"/>
                    <a:pt x="73" y="115"/>
                  </a:cubicBezTo>
                  <a:cubicBezTo>
                    <a:pt x="73" y="115"/>
                    <a:pt x="73" y="115"/>
                    <a:pt x="73" y="115"/>
                  </a:cubicBezTo>
                  <a:cubicBezTo>
                    <a:pt x="74" y="117"/>
                    <a:pt x="76" y="119"/>
                    <a:pt x="78" y="123"/>
                  </a:cubicBezTo>
                  <a:cubicBezTo>
                    <a:pt x="79" y="126"/>
                    <a:pt x="81" y="130"/>
                    <a:pt x="84" y="128"/>
                  </a:cubicBezTo>
                  <a:cubicBezTo>
                    <a:pt x="86" y="127"/>
                    <a:pt x="83" y="122"/>
                    <a:pt x="86" y="122"/>
                  </a:cubicBezTo>
                  <a:cubicBezTo>
                    <a:pt x="89" y="122"/>
                    <a:pt x="92" y="120"/>
                    <a:pt x="94" y="118"/>
                  </a:cubicBezTo>
                  <a:cubicBezTo>
                    <a:pt x="95" y="115"/>
                    <a:pt x="94" y="114"/>
                    <a:pt x="94" y="110"/>
                  </a:cubicBezTo>
                  <a:cubicBezTo>
                    <a:pt x="94" y="105"/>
                    <a:pt x="102" y="103"/>
                    <a:pt x="103" y="106"/>
                  </a:cubicBezTo>
                  <a:cubicBezTo>
                    <a:pt x="104" y="109"/>
                    <a:pt x="108" y="104"/>
                    <a:pt x="112" y="102"/>
                  </a:cubicBezTo>
                  <a:cubicBezTo>
                    <a:pt x="115" y="100"/>
                    <a:pt x="116" y="102"/>
                    <a:pt x="114" y="104"/>
                  </a:cubicBezTo>
                  <a:cubicBezTo>
                    <a:pt x="112" y="106"/>
                    <a:pt x="113" y="109"/>
                    <a:pt x="117" y="111"/>
                  </a:cubicBezTo>
                  <a:cubicBezTo>
                    <a:pt x="121" y="113"/>
                    <a:pt x="122" y="117"/>
                    <a:pt x="118" y="117"/>
                  </a:cubicBezTo>
                  <a:cubicBezTo>
                    <a:pt x="114" y="118"/>
                    <a:pt x="110" y="115"/>
                    <a:pt x="107" y="115"/>
                  </a:cubicBezTo>
                  <a:cubicBezTo>
                    <a:pt x="104" y="115"/>
                    <a:pt x="101" y="116"/>
                    <a:pt x="98" y="117"/>
                  </a:cubicBezTo>
                  <a:cubicBezTo>
                    <a:pt x="95" y="119"/>
                    <a:pt x="93" y="122"/>
                    <a:pt x="92" y="125"/>
                  </a:cubicBezTo>
                  <a:cubicBezTo>
                    <a:pt x="91" y="129"/>
                    <a:pt x="93" y="130"/>
                    <a:pt x="99" y="130"/>
                  </a:cubicBezTo>
                  <a:cubicBezTo>
                    <a:pt x="105" y="130"/>
                    <a:pt x="110" y="131"/>
                    <a:pt x="110" y="134"/>
                  </a:cubicBezTo>
                  <a:cubicBezTo>
                    <a:pt x="109" y="137"/>
                    <a:pt x="106" y="140"/>
                    <a:pt x="102" y="141"/>
                  </a:cubicBezTo>
                  <a:cubicBezTo>
                    <a:pt x="99" y="141"/>
                    <a:pt x="92" y="139"/>
                    <a:pt x="88" y="139"/>
                  </a:cubicBezTo>
                  <a:cubicBezTo>
                    <a:pt x="84" y="138"/>
                    <a:pt x="80" y="137"/>
                    <a:pt x="78" y="140"/>
                  </a:cubicBezTo>
                  <a:cubicBezTo>
                    <a:pt x="77" y="142"/>
                    <a:pt x="75" y="142"/>
                    <a:pt x="73" y="141"/>
                  </a:cubicBezTo>
                  <a:cubicBezTo>
                    <a:pt x="71" y="140"/>
                    <a:pt x="70" y="139"/>
                    <a:pt x="68" y="138"/>
                  </a:cubicBezTo>
                  <a:cubicBezTo>
                    <a:pt x="65" y="136"/>
                    <a:pt x="58" y="135"/>
                    <a:pt x="59" y="130"/>
                  </a:cubicBezTo>
                  <a:cubicBezTo>
                    <a:pt x="59" y="125"/>
                    <a:pt x="55" y="127"/>
                    <a:pt x="48" y="127"/>
                  </a:cubicBezTo>
                  <a:cubicBezTo>
                    <a:pt x="44" y="127"/>
                    <a:pt x="42" y="128"/>
                    <a:pt x="40" y="129"/>
                  </a:cubicBezTo>
                  <a:cubicBezTo>
                    <a:pt x="39" y="129"/>
                    <a:pt x="39" y="129"/>
                    <a:pt x="38" y="130"/>
                  </a:cubicBezTo>
                  <a:cubicBezTo>
                    <a:pt x="36" y="130"/>
                    <a:pt x="35" y="130"/>
                    <a:pt x="33" y="130"/>
                  </a:cubicBezTo>
                  <a:cubicBezTo>
                    <a:pt x="32" y="130"/>
                    <a:pt x="31" y="130"/>
                    <a:pt x="30" y="131"/>
                  </a:cubicBezTo>
                  <a:cubicBezTo>
                    <a:pt x="26" y="131"/>
                    <a:pt x="25" y="133"/>
                    <a:pt x="22" y="133"/>
                  </a:cubicBezTo>
                  <a:cubicBezTo>
                    <a:pt x="22" y="134"/>
                    <a:pt x="21" y="134"/>
                    <a:pt x="20" y="134"/>
                  </a:cubicBezTo>
                  <a:cubicBezTo>
                    <a:pt x="18" y="135"/>
                    <a:pt x="16" y="138"/>
                    <a:pt x="16" y="140"/>
                  </a:cubicBezTo>
                  <a:cubicBezTo>
                    <a:pt x="16" y="143"/>
                    <a:pt x="14" y="147"/>
                    <a:pt x="10" y="148"/>
                  </a:cubicBezTo>
                  <a:cubicBezTo>
                    <a:pt x="7" y="148"/>
                    <a:pt x="6" y="155"/>
                    <a:pt x="4" y="158"/>
                  </a:cubicBezTo>
                  <a:cubicBezTo>
                    <a:pt x="4" y="159"/>
                    <a:pt x="4" y="159"/>
                    <a:pt x="4" y="159"/>
                  </a:cubicBezTo>
                  <a:cubicBezTo>
                    <a:pt x="3" y="160"/>
                    <a:pt x="3" y="161"/>
                    <a:pt x="2" y="162"/>
                  </a:cubicBezTo>
                  <a:cubicBezTo>
                    <a:pt x="1" y="165"/>
                    <a:pt x="0" y="167"/>
                    <a:pt x="1" y="169"/>
                  </a:cubicBezTo>
                  <a:cubicBezTo>
                    <a:pt x="2" y="169"/>
                    <a:pt x="2" y="169"/>
                    <a:pt x="2" y="170"/>
                  </a:cubicBezTo>
                  <a:cubicBezTo>
                    <a:pt x="4" y="172"/>
                    <a:pt x="5" y="172"/>
                    <a:pt x="2" y="175"/>
                  </a:cubicBezTo>
                  <a:cubicBezTo>
                    <a:pt x="2" y="175"/>
                    <a:pt x="2" y="175"/>
                    <a:pt x="2" y="175"/>
                  </a:cubicBezTo>
                  <a:cubicBezTo>
                    <a:pt x="0" y="176"/>
                    <a:pt x="1" y="178"/>
                    <a:pt x="2" y="180"/>
                  </a:cubicBezTo>
                  <a:cubicBezTo>
                    <a:pt x="3" y="181"/>
                    <a:pt x="3" y="182"/>
                    <a:pt x="4" y="183"/>
                  </a:cubicBezTo>
                  <a:cubicBezTo>
                    <a:pt x="6" y="186"/>
                    <a:pt x="9" y="188"/>
                    <a:pt x="11" y="190"/>
                  </a:cubicBezTo>
                  <a:cubicBezTo>
                    <a:pt x="14" y="193"/>
                    <a:pt x="17" y="196"/>
                    <a:pt x="20" y="199"/>
                  </a:cubicBezTo>
                  <a:cubicBezTo>
                    <a:pt x="22" y="200"/>
                    <a:pt x="24" y="201"/>
                    <a:pt x="25" y="200"/>
                  </a:cubicBezTo>
                  <a:cubicBezTo>
                    <a:pt x="26" y="200"/>
                    <a:pt x="28" y="199"/>
                    <a:pt x="30" y="198"/>
                  </a:cubicBezTo>
                  <a:cubicBezTo>
                    <a:pt x="32" y="198"/>
                    <a:pt x="34" y="197"/>
                    <a:pt x="36" y="197"/>
                  </a:cubicBezTo>
                  <a:cubicBezTo>
                    <a:pt x="37" y="196"/>
                    <a:pt x="37" y="196"/>
                    <a:pt x="38" y="196"/>
                  </a:cubicBezTo>
                  <a:cubicBezTo>
                    <a:pt x="39" y="196"/>
                    <a:pt x="39" y="196"/>
                    <a:pt x="40" y="196"/>
                  </a:cubicBezTo>
                  <a:cubicBezTo>
                    <a:pt x="44" y="197"/>
                    <a:pt x="49" y="199"/>
                    <a:pt x="53" y="199"/>
                  </a:cubicBezTo>
                  <a:cubicBezTo>
                    <a:pt x="57" y="199"/>
                    <a:pt x="57" y="204"/>
                    <a:pt x="56" y="207"/>
                  </a:cubicBezTo>
                  <a:cubicBezTo>
                    <a:pt x="54" y="210"/>
                    <a:pt x="57" y="217"/>
                    <a:pt x="61" y="220"/>
                  </a:cubicBezTo>
                  <a:cubicBezTo>
                    <a:pt x="64" y="222"/>
                    <a:pt x="60" y="227"/>
                    <a:pt x="63" y="228"/>
                  </a:cubicBezTo>
                  <a:cubicBezTo>
                    <a:pt x="66" y="229"/>
                    <a:pt x="64" y="232"/>
                    <a:pt x="61" y="237"/>
                  </a:cubicBezTo>
                  <a:cubicBezTo>
                    <a:pt x="58" y="241"/>
                    <a:pt x="61" y="249"/>
                    <a:pt x="64" y="254"/>
                  </a:cubicBezTo>
                  <a:cubicBezTo>
                    <a:pt x="68" y="258"/>
                    <a:pt x="65" y="262"/>
                    <a:pt x="69" y="267"/>
                  </a:cubicBezTo>
                  <a:cubicBezTo>
                    <a:pt x="74" y="272"/>
                    <a:pt x="69" y="275"/>
                    <a:pt x="72" y="280"/>
                  </a:cubicBezTo>
                  <a:cubicBezTo>
                    <a:pt x="72" y="280"/>
                    <a:pt x="72" y="281"/>
                    <a:pt x="73" y="281"/>
                  </a:cubicBezTo>
                  <a:cubicBezTo>
                    <a:pt x="76" y="284"/>
                    <a:pt x="82" y="282"/>
                    <a:pt x="87" y="281"/>
                  </a:cubicBezTo>
                  <a:cubicBezTo>
                    <a:pt x="92" y="281"/>
                    <a:pt x="97" y="276"/>
                    <a:pt x="101" y="275"/>
                  </a:cubicBezTo>
                  <a:cubicBezTo>
                    <a:pt x="105" y="275"/>
                    <a:pt x="100" y="262"/>
                    <a:pt x="105" y="262"/>
                  </a:cubicBezTo>
                  <a:cubicBezTo>
                    <a:pt x="109" y="261"/>
                    <a:pt x="112" y="258"/>
                    <a:pt x="109" y="257"/>
                  </a:cubicBezTo>
                  <a:cubicBezTo>
                    <a:pt x="107" y="255"/>
                    <a:pt x="108" y="250"/>
                    <a:pt x="111" y="250"/>
                  </a:cubicBezTo>
                  <a:cubicBezTo>
                    <a:pt x="113" y="250"/>
                    <a:pt x="117" y="245"/>
                    <a:pt x="118" y="242"/>
                  </a:cubicBezTo>
                  <a:cubicBezTo>
                    <a:pt x="120" y="238"/>
                    <a:pt x="120" y="229"/>
                    <a:pt x="118" y="226"/>
                  </a:cubicBezTo>
                  <a:cubicBezTo>
                    <a:pt x="117" y="223"/>
                    <a:pt x="114" y="222"/>
                    <a:pt x="116" y="221"/>
                  </a:cubicBezTo>
                  <a:cubicBezTo>
                    <a:pt x="119" y="220"/>
                    <a:pt x="120" y="212"/>
                    <a:pt x="124" y="209"/>
                  </a:cubicBezTo>
                  <a:cubicBezTo>
                    <a:pt x="124" y="209"/>
                    <a:pt x="125" y="209"/>
                    <a:pt x="125" y="208"/>
                  </a:cubicBezTo>
                  <a:cubicBezTo>
                    <a:pt x="127" y="207"/>
                    <a:pt x="129" y="204"/>
                    <a:pt x="132" y="200"/>
                  </a:cubicBezTo>
                  <a:cubicBezTo>
                    <a:pt x="135" y="197"/>
                    <a:pt x="137" y="193"/>
                    <a:pt x="139" y="189"/>
                  </a:cubicBezTo>
                  <a:cubicBezTo>
                    <a:pt x="141" y="183"/>
                    <a:pt x="137" y="183"/>
                    <a:pt x="133" y="184"/>
                  </a:cubicBezTo>
                  <a:cubicBezTo>
                    <a:pt x="133" y="185"/>
                    <a:pt x="132" y="185"/>
                    <a:pt x="132" y="185"/>
                  </a:cubicBezTo>
                  <a:cubicBezTo>
                    <a:pt x="130" y="185"/>
                    <a:pt x="127" y="185"/>
                    <a:pt x="125" y="183"/>
                  </a:cubicBezTo>
                  <a:cubicBezTo>
                    <a:pt x="123" y="182"/>
                    <a:pt x="122" y="181"/>
                    <a:pt x="120" y="180"/>
                  </a:cubicBezTo>
                  <a:cubicBezTo>
                    <a:pt x="116" y="176"/>
                    <a:pt x="113" y="168"/>
                    <a:pt x="111" y="164"/>
                  </a:cubicBezTo>
                  <a:cubicBezTo>
                    <a:pt x="108" y="159"/>
                    <a:pt x="103" y="146"/>
                    <a:pt x="105" y="146"/>
                  </a:cubicBezTo>
                  <a:cubicBezTo>
                    <a:pt x="108" y="146"/>
                    <a:pt x="110" y="150"/>
                    <a:pt x="113" y="156"/>
                  </a:cubicBezTo>
                  <a:cubicBezTo>
                    <a:pt x="115" y="163"/>
                    <a:pt x="121" y="170"/>
                    <a:pt x="125" y="178"/>
                  </a:cubicBezTo>
                  <a:cubicBezTo>
                    <a:pt x="125" y="178"/>
                    <a:pt x="125" y="178"/>
                    <a:pt x="125" y="179"/>
                  </a:cubicBezTo>
                  <a:cubicBezTo>
                    <a:pt x="127" y="183"/>
                    <a:pt x="130" y="183"/>
                    <a:pt x="132" y="181"/>
                  </a:cubicBezTo>
                  <a:cubicBezTo>
                    <a:pt x="133" y="181"/>
                    <a:pt x="135" y="179"/>
                    <a:pt x="136" y="178"/>
                  </a:cubicBezTo>
                  <a:cubicBezTo>
                    <a:pt x="137" y="177"/>
                    <a:pt x="140" y="177"/>
                    <a:pt x="143" y="176"/>
                  </a:cubicBezTo>
                  <a:cubicBezTo>
                    <a:pt x="144" y="175"/>
                    <a:pt x="146" y="174"/>
                    <a:pt x="147" y="174"/>
                  </a:cubicBezTo>
                  <a:cubicBezTo>
                    <a:pt x="148" y="173"/>
                    <a:pt x="149" y="173"/>
                    <a:pt x="149" y="172"/>
                  </a:cubicBezTo>
                  <a:cubicBezTo>
                    <a:pt x="149" y="172"/>
                    <a:pt x="149" y="172"/>
                    <a:pt x="150" y="172"/>
                  </a:cubicBezTo>
                  <a:cubicBezTo>
                    <a:pt x="151" y="169"/>
                    <a:pt x="158" y="160"/>
                    <a:pt x="156" y="158"/>
                  </a:cubicBezTo>
                  <a:cubicBezTo>
                    <a:pt x="154" y="156"/>
                    <a:pt x="152" y="155"/>
                    <a:pt x="149" y="155"/>
                  </a:cubicBezTo>
                  <a:cubicBezTo>
                    <a:pt x="149" y="155"/>
                    <a:pt x="148" y="155"/>
                    <a:pt x="147" y="155"/>
                  </a:cubicBezTo>
                  <a:cubicBezTo>
                    <a:pt x="147" y="155"/>
                    <a:pt x="146" y="156"/>
                    <a:pt x="146" y="156"/>
                  </a:cubicBezTo>
                  <a:cubicBezTo>
                    <a:pt x="145" y="156"/>
                    <a:pt x="144" y="156"/>
                    <a:pt x="143" y="155"/>
                  </a:cubicBezTo>
                  <a:cubicBezTo>
                    <a:pt x="140" y="154"/>
                    <a:pt x="138" y="150"/>
                    <a:pt x="137" y="147"/>
                  </a:cubicBezTo>
                  <a:cubicBezTo>
                    <a:pt x="135" y="144"/>
                    <a:pt x="139" y="143"/>
                    <a:pt x="142" y="148"/>
                  </a:cubicBezTo>
                  <a:cubicBezTo>
                    <a:pt x="142" y="149"/>
                    <a:pt x="142" y="150"/>
                    <a:pt x="143" y="150"/>
                  </a:cubicBezTo>
                  <a:cubicBezTo>
                    <a:pt x="144" y="152"/>
                    <a:pt x="146" y="152"/>
                    <a:pt x="147" y="152"/>
                  </a:cubicBezTo>
                  <a:cubicBezTo>
                    <a:pt x="148" y="152"/>
                    <a:pt x="149" y="152"/>
                    <a:pt x="149" y="152"/>
                  </a:cubicBezTo>
                  <a:cubicBezTo>
                    <a:pt x="150" y="153"/>
                    <a:pt x="151" y="153"/>
                    <a:pt x="152" y="154"/>
                  </a:cubicBezTo>
                  <a:cubicBezTo>
                    <a:pt x="156" y="156"/>
                    <a:pt x="155" y="154"/>
                    <a:pt x="161" y="154"/>
                  </a:cubicBezTo>
                  <a:cubicBezTo>
                    <a:pt x="168" y="154"/>
                    <a:pt x="167" y="153"/>
                    <a:pt x="172" y="157"/>
                  </a:cubicBezTo>
                  <a:cubicBezTo>
                    <a:pt x="177" y="161"/>
                    <a:pt x="180" y="163"/>
                    <a:pt x="183" y="163"/>
                  </a:cubicBezTo>
                  <a:cubicBezTo>
                    <a:pt x="186" y="163"/>
                    <a:pt x="182" y="174"/>
                    <a:pt x="185" y="177"/>
                  </a:cubicBezTo>
                  <a:cubicBezTo>
                    <a:pt x="185" y="178"/>
                    <a:pt x="186" y="178"/>
                    <a:pt x="186" y="179"/>
                  </a:cubicBezTo>
                  <a:cubicBezTo>
                    <a:pt x="186" y="179"/>
                    <a:pt x="187" y="180"/>
                    <a:pt x="187" y="181"/>
                  </a:cubicBezTo>
                  <a:cubicBezTo>
                    <a:pt x="188" y="181"/>
                    <a:pt x="188" y="182"/>
                    <a:pt x="188" y="183"/>
                  </a:cubicBezTo>
                  <a:cubicBezTo>
                    <a:pt x="191" y="186"/>
                    <a:pt x="193" y="190"/>
                    <a:pt x="194" y="190"/>
                  </a:cubicBezTo>
                  <a:cubicBezTo>
                    <a:pt x="197" y="191"/>
                    <a:pt x="198" y="188"/>
                    <a:pt x="200" y="184"/>
                  </a:cubicBezTo>
                  <a:cubicBezTo>
                    <a:pt x="200" y="181"/>
                    <a:pt x="200" y="177"/>
                    <a:pt x="201" y="175"/>
                  </a:cubicBezTo>
                  <a:cubicBezTo>
                    <a:pt x="201" y="175"/>
                    <a:pt x="201" y="175"/>
                    <a:pt x="201" y="175"/>
                  </a:cubicBezTo>
                  <a:cubicBezTo>
                    <a:pt x="203" y="174"/>
                    <a:pt x="209" y="169"/>
                    <a:pt x="214" y="166"/>
                  </a:cubicBezTo>
                  <a:cubicBezTo>
                    <a:pt x="219" y="163"/>
                    <a:pt x="223" y="166"/>
                    <a:pt x="226" y="168"/>
                  </a:cubicBezTo>
                  <a:cubicBezTo>
                    <a:pt x="227" y="168"/>
                    <a:pt x="227" y="169"/>
                    <a:pt x="227" y="169"/>
                  </a:cubicBezTo>
                  <a:cubicBezTo>
                    <a:pt x="229" y="172"/>
                    <a:pt x="227" y="176"/>
                    <a:pt x="231" y="176"/>
                  </a:cubicBezTo>
                  <a:cubicBezTo>
                    <a:pt x="235" y="176"/>
                    <a:pt x="238" y="180"/>
                    <a:pt x="235" y="184"/>
                  </a:cubicBezTo>
                  <a:cubicBezTo>
                    <a:pt x="233" y="189"/>
                    <a:pt x="234" y="191"/>
                    <a:pt x="237" y="193"/>
                  </a:cubicBezTo>
                  <a:cubicBezTo>
                    <a:pt x="240" y="195"/>
                    <a:pt x="239" y="201"/>
                    <a:pt x="242" y="202"/>
                  </a:cubicBezTo>
                  <a:cubicBezTo>
                    <a:pt x="242" y="202"/>
                    <a:pt x="242" y="203"/>
                    <a:pt x="243" y="203"/>
                  </a:cubicBezTo>
                  <a:cubicBezTo>
                    <a:pt x="245" y="205"/>
                    <a:pt x="248" y="209"/>
                    <a:pt x="248" y="205"/>
                  </a:cubicBezTo>
                  <a:cubicBezTo>
                    <a:pt x="248" y="201"/>
                    <a:pt x="245" y="197"/>
                    <a:pt x="243" y="195"/>
                  </a:cubicBezTo>
                  <a:cubicBezTo>
                    <a:pt x="242" y="194"/>
                    <a:pt x="241" y="193"/>
                    <a:pt x="240" y="193"/>
                  </a:cubicBezTo>
                  <a:cubicBezTo>
                    <a:pt x="238" y="192"/>
                    <a:pt x="238" y="187"/>
                    <a:pt x="238" y="184"/>
                  </a:cubicBezTo>
                  <a:cubicBezTo>
                    <a:pt x="238" y="182"/>
                    <a:pt x="240" y="183"/>
                    <a:pt x="243" y="185"/>
                  </a:cubicBezTo>
                  <a:cubicBezTo>
                    <a:pt x="244" y="186"/>
                    <a:pt x="244" y="187"/>
                    <a:pt x="245" y="187"/>
                  </a:cubicBezTo>
                  <a:cubicBezTo>
                    <a:pt x="248" y="191"/>
                    <a:pt x="251" y="193"/>
                    <a:pt x="253" y="189"/>
                  </a:cubicBezTo>
                  <a:cubicBezTo>
                    <a:pt x="255" y="185"/>
                    <a:pt x="259" y="183"/>
                    <a:pt x="258" y="181"/>
                  </a:cubicBezTo>
                  <a:cubicBezTo>
                    <a:pt x="258" y="179"/>
                    <a:pt x="256" y="175"/>
                    <a:pt x="253" y="170"/>
                  </a:cubicBezTo>
                  <a:cubicBezTo>
                    <a:pt x="251" y="166"/>
                    <a:pt x="256" y="163"/>
                    <a:pt x="260" y="163"/>
                  </a:cubicBezTo>
                  <a:cubicBezTo>
                    <a:pt x="261" y="163"/>
                    <a:pt x="262" y="163"/>
                    <a:pt x="262" y="163"/>
                  </a:cubicBezTo>
                  <a:cubicBezTo>
                    <a:pt x="267" y="163"/>
                    <a:pt x="273" y="158"/>
                    <a:pt x="276" y="156"/>
                  </a:cubicBezTo>
                  <a:cubicBezTo>
                    <a:pt x="279" y="155"/>
                    <a:pt x="280" y="150"/>
                    <a:pt x="282" y="148"/>
                  </a:cubicBezTo>
                  <a:cubicBezTo>
                    <a:pt x="285" y="145"/>
                    <a:pt x="282" y="138"/>
                    <a:pt x="279" y="135"/>
                  </a:cubicBezTo>
                  <a:cubicBezTo>
                    <a:pt x="276" y="132"/>
                    <a:pt x="281" y="124"/>
                    <a:pt x="278" y="124"/>
                  </a:cubicBezTo>
                  <a:cubicBezTo>
                    <a:pt x="274" y="124"/>
                    <a:pt x="275" y="119"/>
                    <a:pt x="281" y="119"/>
                  </a:cubicBezTo>
                  <a:cubicBezTo>
                    <a:pt x="282" y="119"/>
                    <a:pt x="283" y="119"/>
                    <a:pt x="284" y="119"/>
                  </a:cubicBezTo>
                  <a:cubicBezTo>
                    <a:pt x="287" y="120"/>
                    <a:pt x="287" y="122"/>
                    <a:pt x="288" y="124"/>
                  </a:cubicBezTo>
                  <a:cubicBezTo>
                    <a:pt x="288" y="125"/>
                    <a:pt x="289" y="126"/>
                    <a:pt x="290" y="126"/>
                  </a:cubicBezTo>
                  <a:cubicBezTo>
                    <a:pt x="291" y="127"/>
                    <a:pt x="293" y="128"/>
                    <a:pt x="293" y="130"/>
                  </a:cubicBezTo>
                  <a:cubicBezTo>
                    <a:pt x="293" y="131"/>
                    <a:pt x="293" y="132"/>
                    <a:pt x="293" y="133"/>
                  </a:cubicBezTo>
                  <a:cubicBezTo>
                    <a:pt x="294" y="134"/>
                    <a:pt x="295" y="135"/>
                    <a:pt x="296" y="136"/>
                  </a:cubicBezTo>
                  <a:cubicBezTo>
                    <a:pt x="297" y="136"/>
                    <a:pt x="298" y="136"/>
                    <a:pt x="298" y="136"/>
                  </a:cubicBezTo>
                  <a:cubicBezTo>
                    <a:pt x="302" y="135"/>
                    <a:pt x="299" y="130"/>
                    <a:pt x="297" y="126"/>
                  </a:cubicBezTo>
                  <a:cubicBezTo>
                    <a:pt x="297" y="126"/>
                    <a:pt x="297" y="125"/>
                    <a:pt x="296" y="125"/>
                  </a:cubicBezTo>
                  <a:cubicBezTo>
                    <a:pt x="295" y="122"/>
                    <a:pt x="292" y="121"/>
                    <a:pt x="296" y="121"/>
                  </a:cubicBezTo>
                  <a:cubicBezTo>
                    <a:pt x="296" y="121"/>
                    <a:pt x="296" y="121"/>
                    <a:pt x="296" y="121"/>
                  </a:cubicBezTo>
                  <a:cubicBezTo>
                    <a:pt x="299" y="120"/>
                    <a:pt x="299" y="118"/>
                    <a:pt x="301" y="115"/>
                  </a:cubicBezTo>
                  <a:cubicBezTo>
                    <a:pt x="301" y="114"/>
                    <a:pt x="302" y="113"/>
                    <a:pt x="303" y="113"/>
                  </a:cubicBezTo>
                  <a:cubicBezTo>
                    <a:pt x="304" y="113"/>
                    <a:pt x="306" y="114"/>
                    <a:pt x="307" y="113"/>
                  </a:cubicBezTo>
                  <a:cubicBezTo>
                    <a:pt x="308" y="113"/>
                    <a:pt x="309" y="113"/>
                    <a:pt x="310" y="113"/>
                  </a:cubicBezTo>
                  <a:cubicBezTo>
                    <a:pt x="312" y="112"/>
                    <a:pt x="313" y="111"/>
                    <a:pt x="314" y="110"/>
                  </a:cubicBezTo>
                  <a:cubicBezTo>
                    <a:pt x="315" y="108"/>
                    <a:pt x="316" y="106"/>
                    <a:pt x="317" y="104"/>
                  </a:cubicBezTo>
                  <a:cubicBezTo>
                    <a:pt x="317" y="103"/>
                    <a:pt x="318" y="102"/>
                    <a:pt x="319" y="100"/>
                  </a:cubicBezTo>
                  <a:cubicBezTo>
                    <a:pt x="321" y="97"/>
                    <a:pt x="323" y="92"/>
                    <a:pt x="322" y="88"/>
                  </a:cubicBezTo>
                  <a:cubicBezTo>
                    <a:pt x="321" y="84"/>
                    <a:pt x="319" y="83"/>
                    <a:pt x="317" y="83"/>
                  </a:cubicBezTo>
                  <a:cubicBezTo>
                    <a:pt x="316" y="83"/>
                    <a:pt x="315" y="83"/>
                    <a:pt x="314" y="83"/>
                  </a:cubicBezTo>
                  <a:cubicBezTo>
                    <a:pt x="314" y="83"/>
                    <a:pt x="314" y="83"/>
                    <a:pt x="314" y="83"/>
                  </a:cubicBezTo>
                  <a:cubicBezTo>
                    <a:pt x="311" y="83"/>
                    <a:pt x="310" y="80"/>
                    <a:pt x="314" y="79"/>
                  </a:cubicBezTo>
                  <a:cubicBezTo>
                    <a:pt x="314" y="79"/>
                    <a:pt x="314" y="79"/>
                    <a:pt x="314" y="79"/>
                  </a:cubicBezTo>
                  <a:cubicBezTo>
                    <a:pt x="315" y="78"/>
                    <a:pt x="316" y="78"/>
                    <a:pt x="317" y="78"/>
                  </a:cubicBezTo>
                  <a:cubicBezTo>
                    <a:pt x="320" y="76"/>
                    <a:pt x="321" y="72"/>
                    <a:pt x="323" y="69"/>
                  </a:cubicBezTo>
                  <a:cubicBezTo>
                    <a:pt x="324" y="68"/>
                    <a:pt x="325" y="67"/>
                    <a:pt x="327" y="67"/>
                  </a:cubicBezTo>
                  <a:cubicBezTo>
                    <a:pt x="329" y="67"/>
                    <a:pt x="332" y="68"/>
                    <a:pt x="334" y="68"/>
                  </a:cubicBezTo>
                  <a:cubicBezTo>
                    <a:pt x="335" y="68"/>
                    <a:pt x="335" y="68"/>
                    <a:pt x="335" y="68"/>
                  </a:cubicBezTo>
                  <a:cubicBezTo>
                    <a:pt x="339" y="68"/>
                    <a:pt x="342" y="67"/>
                    <a:pt x="345" y="69"/>
                  </a:cubicBezTo>
                  <a:cubicBezTo>
                    <a:pt x="346" y="69"/>
                    <a:pt x="346" y="69"/>
                    <a:pt x="347" y="69"/>
                  </a:cubicBezTo>
                  <a:cubicBezTo>
                    <a:pt x="348" y="69"/>
                    <a:pt x="349" y="68"/>
                    <a:pt x="350" y="66"/>
                  </a:cubicBezTo>
                  <a:cubicBezTo>
                    <a:pt x="351" y="65"/>
                    <a:pt x="352" y="63"/>
                    <a:pt x="353" y="61"/>
                  </a:cubicBezTo>
                  <a:cubicBezTo>
                    <a:pt x="355" y="60"/>
                    <a:pt x="356" y="59"/>
                    <a:pt x="358" y="59"/>
                  </a:cubicBezTo>
                  <a:cubicBezTo>
                    <a:pt x="359" y="58"/>
                    <a:pt x="361" y="59"/>
                    <a:pt x="361" y="60"/>
                  </a:cubicBezTo>
                  <a:cubicBezTo>
                    <a:pt x="362" y="62"/>
                    <a:pt x="364" y="62"/>
                    <a:pt x="365" y="61"/>
                  </a:cubicBezTo>
                  <a:cubicBezTo>
                    <a:pt x="367" y="61"/>
                    <a:pt x="368" y="60"/>
                    <a:pt x="369" y="59"/>
                  </a:cubicBezTo>
                  <a:cubicBezTo>
                    <a:pt x="369" y="59"/>
                    <a:pt x="370" y="58"/>
                    <a:pt x="370" y="58"/>
                  </a:cubicBezTo>
                  <a:cubicBezTo>
                    <a:pt x="372" y="58"/>
                    <a:pt x="373" y="60"/>
                    <a:pt x="370" y="61"/>
                  </a:cubicBezTo>
                  <a:cubicBezTo>
                    <a:pt x="370" y="61"/>
                    <a:pt x="370" y="61"/>
                    <a:pt x="370" y="61"/>
                  </a:cubicBezTo>
                  <a:cubicBezTo>
                    <a:pt x="367" y="63"/>
                    <a:pt x="366" y="65"/>
                    <a:pt x="370" y="65"/>
                  </a:cubicBezTo>
                  <a:cubicBezTo>
                    <a:pt x="371" y="65"/>
                    <a:pt x="371" y="65"/>
                    <a:pt x="371" y="65"/>
                  </a:cubicBezTo>
                  <a:cubicBezTo>
                    <a:pt x="374" y="66"/>
                    <a:pt x="375" y="64"/>
                    <a:pt x="377" y="64"/>
                  </a:cubicBezTo>
                  <a:cubicBezTo>
                    <a:pt x="378" y="64"/>
                    <a:pt x="378" y="64"/>
                    <a:pt x="379" y="64"/>
                  </a:cubicBezTo>
                  <a:cubicBezTo>
                    <a:pt x="379" y="64"/>
                    <a:pt x="380" y="64"/>
                    <a:pt x="380" y="64"/>
                  </a:cubicBezTo>
                  <a:cubicBezTo>
                    <a:pt x="382" y="65"/>
                    <a:pt x="384" y="67"/>
                    <a:pt x="385" y="66"/>
                  </a:cubicBezTo>
                  <a:cubicBezTo>
                    <a:pt x="386" y="66"/>
                    <a:pt x="386" y="65"/>
                    <a:pt x="386" y="65"/>
                  </a:cubicBezTo>
                  <a:cubicBezTo>
                    <a:pt x="387" y="64"/>
                    <a:pt x="388" y="62"/>
                    <a:pt x="389" y="61"/>
                  </a:cubicBezTo>
                  <a:cubicBezTo>
                    <a:pt x="390" y="60"/>
                    <a:pt x="391" y="59"/>
                    <a:pt x="394" y="58"/>
                  </a:cubicBezTo>
                  <a:cubicBezTo>
                    <a:pt x="394" y="58"/>
                    <a:pt x="395" y="58"/>
                    <a:pt x="396" y="58"/>
                  </a:cubicBezTo>
                  <a:cubicBezTo>
                    <a:pt x="397" y="58"/>
                    <a:pt x="398" y="58"/>
                    <a:pt x="398" y="58"/>
                  </a:cubicBezTo>
                  <a:cubicBezTo>
                    <a:pt x="400" y="58"/>
                    <a:pt x="400" y="56"/>
                    <a:pt x="398" y="55"/>
                  </a:cubicBezTo>
                  <a:cubicBezTo>
                    <a:pt x="398" y="55"/>
                    <a:pt x="397" y="54"/>
                    <a:pt x="396" y="54"/>
                  </a:cubicBezTo>
                  <a:cubicBezTo>
                    <a:pt x="395" y="53"/>
                    <a:pt x="394" y="53"/>
                    <a:pt x="394" y="52"/>
                  </a:cubicBezTo>
                  <a:cubicBezTo>
                    <a:pt x="391" y="50"/>
                    <a:pt x="391" y="48"/>
                    <a:pt x="393" y="49"/>
                  </a:cubicBezTo>
                  <a:cubicBezTo>
                    <a:pt x="394" y="50"/>
                    <a:pt x="394" y="50"/>
                    <a:pt x="394" y="50"/>
                  </a:cubicBezTo>
                  <a:cubicBezTo>
                    <a:pt x="395" y="51"/>
                    <a:pt x="397" y="52"/>
                    <a:pt x="398" y="52"/>
                  </a:cubicBezTo>
                  <a:cubicBezTo>
                    <a:pt x="399" y="52"/>
                    <a:pt x="400" y="52"/>
                    <a:pt x="399" y="51"/>
                  </a:cubicBezTo>
                  <a:cubicBezTo>
                    <a:pt x="399" y="49"/>
                    <a:pt x="400" y="47"/>
                    <a:pt x="402" y="47"/>
                  </a:cubicBezTo>
                  <a:cubicBezTo>
                    <a:pt x="403" y="47"/>
                    <a:pt x="404" y="47"/>
                    <a:pt x="405" y="48"/>
                  </a:cubicBezTo>
                  <a:cubicBezTo>
                    <a:pt x="409" y="50"/>
                    <a:pt x="409" y="53"/>
                    <a:pt x="412" y="52"/>
                  </a:cubicBezTo>
                  <a:cubicBezTo>
                    <a:pt x="416" y="51"/>
                    <a:pt x="421" y="43"/>
                    <a:pt x="4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70">
              <a:extLst>
                <a:ext uri="{FF2B5EF4-FFF2-40B4-BE49-F238E27FC236}">
                  <a16:creationId xmlns:a16="http://schemas.microsoft.com/office/drawing/2014/main" id="{FA5F1A13-E977-429D-82D8-8A82CE39A9B6}"/>
                </a:ext>
              </a:extLst>
            </p:cNvPr>
            <p:cNvSpPr/>
            <p:nvPr/>
          </p:nvSpPr>
          <p:spPr bwMode="auto">
            <a:xfrm>
              <a:off x="6800851" y="4989513"/>
              <a:ext cx="25400" cy="26988"/>
            </a:xfrm>
            <a:custGeom>
              <a:avLst/>
              <a:gdLst>
                <a:gd name="T0" fmla="*/ 1 w 3"/>
                <a:gd name="T1" fmla="*/ 0 h 3"/>
                <a:gd name="T2" fmla="*/ 1 w 3"/>
                <a:gd name="T3" fmla="*/ 0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71">
              <a:extLst>
                <a:ext uri="{FF2B5EF4-FFF2-40B4-BE49-F238E27FC236}">
                  <a16:creationId xmlns:a16="http://schemas.microsoft.com/office/drawing/2014/main" id="{8D44D609-48AA-415D-82BB-FE6F6B4975F6}"/>
                </a:ext>
              </a:extLst>
            </p:cNvPr>
            <p:cNvSpPr/>
            <p:nvPr/>
          </p:nvSpPr>
          <p:spPr bwMode="auto">
            <a:xfrm>
              <a:off x="6570663" y="5486400"/>
              <a:ext cx="150813" cy="195263"/>
            </a:xfrm>
            <a:custGeom>
              <a:avLst/>
              <a:gdLst>
                <a:gd name="T0" fmla="*/ 14 w 17"/>
                <a:gd name="T1" fmla="*/ 0 h 22"/>
                <a:gd name="T2" fmla="*/ 14 w 17"/>
                <a:gd name="T3" fmla="*/ 0 h 22"/>
                <a:gd name="T4" fmla="*/ 9 w 17"/>
                <a:gd name="T5" fmla="*/ 6 h 22"/>
                <a:gd name="T6" fmla="*/ 8 w 17"/>
                <a:gd name="T7" fmla="*/ 6 h 22"/>
                <a:gd name="T8" fmla="*/ 6 w 17"/>
                <a:gd name="T9" fmla="*/ 7 h 22"/>
                <a:gd name="T10" fmla="*/ 1 w 17"/>
                <a:gd name="T11" fmla="*/ 12 h 22"/>
                <a:gd name="T12" fmla="*/ 4 w 17"/>
                <a:gd name="T13" fmla="*/ 18 h 22"/>
                <a:gd name="T14" fmla="*/ 6 w 17"/>
                <a:gd name="T15" fmla="*/ 14 h 22"/>
                <a:gd name="T16" fmla="*/ 9 w 17"/>
                <a:gd name="T17" fmla="*/ 12 h 22"/>
                <a:gd name="T18" fmla="*/ 14 w 17"/>
                <a:gd name="T19" fmla="*/ 8 h 22"/>
                <a:gd name="T20" fmla="*/ 14 w 17"/>
                <a:gd name="T21" fmla="*/ 8 h 22"/>
                <a:gd name="T22" fmla="*/ 14 w 17"/>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2">
                  <a:moveTo>
                    <a:pt x="14" y="0"/>
                  </a:moveTo>
                  <a:cubicBezTo>
                    <a:pt x="14" y="0"/>
                    <a:pt x="14" y="0"/>
                    <a:pt x="14" y="0"/>
                  </a:cubicBezTo>
                  <a:cubicBezTo>
                    <a:pt x="9" y="1"/>
                    <a:pt x="11" y="4"/>
                    <a:pt x="9" y="6"/>
                  </a:cubicBezTo>
                  <a:cubicBezTo>
                    <a:pt x="9" y="6"/>
                    <a:pt x="8" y="6"/>
                    <a:pt x="8" y="6"/>
                  </a:cubicBezTo>
                  <a:cubicBezTo>
                    <a:pt x="7" y="6"/>
                    <a:pt x="7" y="7"/>
                    <a:pt x="6" y="7"/>
                  </a:cubicBezTo>
                  <a:cubicBezTo>
                    <a:pt x="3" y="8"/>
                    <a:pt x="0" y="10"/>
                    <a:pt x="1" y="12"/>
                  </a:cubicBezTo>
                  <a:cubicBezTo>
                    <a:pt x="2" y="14"/>
                    <a:pt x="3" y="22"/>
                    <a:pt x="4" y="18"/>
                  </a:cubicBezTo>
                  <a:cubicBezTo>
                    <a:pt x="4" y="16"/>
                    <a:pt x="5" y="15"/>
                    <a:pt x="6" y="14"/>
                  </a:cubicBezTo>
                  <a:cubicBezTo>
                    <a:pt x="7" y="13"/>
                    <a:pt x="8" y="12"/>
                    <a:pt x="9" y="12"/>
                  </a:cubicBezTo>
                  <a:cubicBezTo>
                    <a:pt x="11" y="10"/>
                    <a:pt x="13" y="9"/>
                    <a:pt x="14" y="8"/>
                  </a:cubicBezTo>
                  <a:cubicBezTo>
                    <a:pt x="14" y="8"/>
                    <a:pt x="14" y="8"/>
                    <a:pt x="14" y="8"/>
                  </a:cubicBezTo>
                  <a:cubicBezTo>
                    <a:pt x="17" y="5"/>
                    <a:pt x="17"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72">
              <a:extLst>
                <a:ext uri="{FF2B5EF4-FFF2-40B4-BE49-F238E27FC236}">
                  <a16:creationId xmlns:a16="http://schemas.microsoft.com/office/drawing/2014/main" id="{61680969-2BDA-41F5-A456-901B571634ED}"/>
                </a:ext>
              </a:extLst>
            </p:cNvPr>
            <p:cNvSpPr/>
            <p:nvPr/>
          </p:nvSpPr>
          <p:spPr bwMode="auto">
            <a:xfrm>
              <a:off x="4378326" y="4910138"/>
              <a:ext cx="25400" cy="34925"/>
            </a:xfrm>
            <a:custGeom>
              <a:avLst/>
              <a:gdLst>
                <a:gd name="T0" fmla="*/ 2 w 3"/>
                <a:gd name="T1" fmla="*/ 4 h 4"/>
                <a:gd name="T2" fmla="*/ 3 w 3"/>
                <a:gd name="T3" fmla="*/ 2 h 4"/>
                <a:gd name="T4" fmla="*/ 2 w 3"/>
                <a:gd name="T5" fmla="*/ 1 h 4"/>
                <a:gd name="T6" fmla="*/ 1 w 3"/>
                <a:gd name="T7" fmla="*/ 1 h 4"/>
                <a:gd name="T8" fmla="*/ 1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3" y="4"/>
                    <a:pt x="3" y="3"/>
                    <a:pt x="3" y="2"/>
                  </a:cubicBezTo>
                  <a:cubicBezTo>
                    <a:pt x="3" y="1"/>
                    <a:pt x="3" y="0"/>
                    <a:pt x="2" y="1"/>
                  </a:cubicBezTo>
                  <a:cubicBezTo>
                    <a:pt x="2" y="1"/>
                    <a:pt x="2" y="1"/>
                    <a:pt x="1" y="1"/>
                  </a:cubicBezTo>
                  <a:cubicBezTo>
                    <a:pt x="0" y="1"/>
                    <a:pt x="0" y="2"/>
                    <a:pt x="1" y="3"/>
                  </a:cubicBezTo>
                  <a:cubicBezTo>
                    <a:pt x="1"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73">
              <a:extLst>
                <a:ext uri="{FF2B5EF4-FFF2-40B4-BE49-F238E27FC236}">
                  <a16:creationId xmlns:a16="http://schemas.microsoft.com/office/drawing/2014/main" id="{0F73E665-E0AC-4A3E-8E3C-BC8074BA8841}"/>
                </a:ext>
              </a:extLst>
            </p:cNvPr>
            <p:cNvSpPr/>
            <p:nvPr/>
          </p:nvSpPr>
          <p:spPr bwMode="auto">
            <a:xfrm>
              <a:off x="6543676" y="3463925"/>
              <a:ext cx="44450" cy="25400"/>
            </a:xfrm>
            <a:custGeom>
              <a:avLst/>
              <a:gdLst>
                <a:gd name="T0" fmla="*/ 3 w 5"/>
                <a:gd name="T1" fmla="*/ 3 h 3"/>
                <a:gd name="T2" fmla="*/ 2 w 5"/>
                <a:gd name="T3" fmla="*/ 0 h 3"/>
                <a:gd name="T4" fmla="*/ 2 w 5"/>
                <a:gd name="T5" fmla="*/ 0 h 3"/>
                <a:gd name="T6" fmla="*/ 2 w 5"/>
                <a:gd name="T7" fmla="*/ 3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5" y="3"/>
                    <a:pt x="4" y="0"/>
                    <a:pt x="2" y="0"/>
                  </a:cubicBezTo>
                  <a:cubicBezTo>
                    <a:pt x="2" y="0"/>
                    <a:pt x="2" y="0"/>
                    <a:pt x="2" y="0"/>
                  </a:cubicBezTo>
                  <a:cubicBezTo>
                    <a:pt x="0" y="0"/>
                    <a:pt x="1" y="2"/>
                    <a:pt x="2"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74">
              <a:extLst>
                <a:ext uri="{FF2B5EF4-FFF2-40B4-BE49-F238E27FC236}">
                  <a16:creationId xmlns:a16="http://schemas.microsoft.com/office/drawing/2014/main" id="{016B7F3A-C6B0-4AA9-90C0-B682409A9587}"/>
                </a:ext>
              </a:extLst>
            </p:cNvPr>
            <p:cNvSpPr/>
            <p:nvPr/>
          </p:nvSpPr>
          <p:spPr bwMode="auto">
            <a:xfrm>
              <a:off x="6473826" y="4892675"/>
              <a:ext cx="69850" cy="34925"/>
            </a:xfrm>
            <a:custGeom>
              <a:avLst/>
              <a:gdLst>
                <a:gd name="T0" fmla="*/ 5 w 8"/>
                <a:gd name="T1" fmla="*/ 1 h 4"/>
                <a:gd name="T2" fmla="*/ 3 w 8"/>
                <a:gd name="T3" fmla="*/ 0 h 4"/>
                <a:gd name="T4" fmla="*/ 5 w 8"/>
                <a:gd name="T5" fmla="*/ 4 h 4"/>
                <a:gd name="T6" fmla="*/ 6 w 8"/>
                <a:gd name="T7" fmla="*/ 4 h 4"/>
                <a:gd name="T8" fmla="*/ 5 w 8"/>
                <a:gd name="T9" fmla="*/ 1 h 4"/>
              </a:gdLst>
              <a:ahLst/>
              <a:cxnLst>
                <a:cxn ang="0">
                  <a:pos x="T0" y="T1"/>
                </a:cxn>
                <a:cxn ang="0">
                  <a:pos x="T2" y="T3"/>
                </a:cxn>
                <a:cxn ang="0">
                  <a:pos x="T4" y="T5"/>
                </a:cxn>
                <a:cxn ang="0">
                  <a:pos x="T6" y="T7"/>
                </a:cxn>
                <a:cxn ang="0">
                  <a:pos x="T8" y="T9"/>
                </a:cxn>
              </a:cxnLst>
              <a:rect l="0" t="0" r="r" b="b"/>
              <a:pathLst>
                <a:path w="8" h="4">
                  <a:moveTo>
                    <a:pt x="5" y="1"/>
                  </a:moveTo>
                  <a:cubicBezTo>
                    <a:pt x="5" y="0"/>
                    <a:pt x="4" y="0"/>
                    <a:pt x="3" y="0"/>
                  </a:cubicBezTo>
                  <a:cubicBezTo>
                    <a:pt x="0" y="0"/>
                    <a:pt x="2" y="3"/>
                    <a:pt x="5" y="4"/>
                  </a:cubicBezTo>
                  <a:cubicBezTo>
                    <a:pt x="6" y="4"/>
                    <a:pt x="6" y="4"/>
                    <a:pt x="6" y="4"/>
                  </a:cubicBezTo>
                  <a:cubicBezTo>
                    <a:pt x="8" y="4"/>
                    <a:pt x="7"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75">
              <a:extLst>
                <a:ext uri="{FF2B5EF4-FFF2-40B4-BE49-F238E27FC236}">
                  <a16:creationId xmlns:a16="http://schemas.microsoft.com/office/drawing/2014/main" id="{5549EDE8-02C1-42D0-BD92-63ED09AFFBBC}"/>
                </a:ext>
              </a:extLst>
            </p:cNvPr>
            <p:cNvSpPr/>
            <p:nvPr/>
          </p:nvSpPr>
          <p:spPr bwMode="auto">
            <a:xfrm>
              <a:off x="6605588" y="3570288"/>
              <a:ext cx="53975" cy="25400"/>
            </a:xfrm>
            <a:custGeom>
              <a:avLst/>
              <a:gdLst>
                <a:gd name="T0" fmla="*/ 2 w 6"/>
                <a:gd name="T1" fmla="*/ 1 h 3"/>
                <a:gd name="T2" fmla="*/ 1 w 6"/>
                <a:gd name="T3" fmla="*/ 0 h 3"/>
                <a:gd name="T4" fmla="*/ 2 w 6"/>
                <a:gd name="T5" fmla="*/ 3 h 3"/>
                <a:gd name="T6" fmla="*/ 4 w 6"/>
                <a:gd name="T7" fmla="*/ 3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cubicBezTo>
                    <a:pt x="2" y="0"/>
                    <a:pt x="1" y="0"/>
                    <a:pt x="1" y="0"/>
                  </a:cubicBezTo>
                  <a:cubicBezTo>
                    <a:pt x="0" y="0"/>
                    <a:pt x="1" y="2"/>
                    <a:pt x="2" y="3"/>
                  </a:cubicBezTo>
                  <a:cubicBezTo>
                    <a:pt x="3" y="3"/>
                    <a:pt x="4" y="3"/>
                    <a:pt x="4" y="3"/>
                  </a:cubicBezTo>
                  <a:cubicBezTo>
                    <a:pt x="6" y="3"/>
                    <a:pt x="4"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6">
              <a:extLst>
                <a:ext uri="{FF2B5EF4-FFF2-40B4-BE49-F238E27FC236}">
                  <a16:creationId xmlns:a16="http://schemas.microsoft.com/office/drawing/2014/main" id="{64A1A217-A096-4480-A2C6-D5A0A3186B2D}"/>
                </a:ext>
              </a:extLst>
            </p:cNvPr>
            <p:cNvSpPr/>
            <p:nvPr/>
          </p:nvSpPr>
          <p:spPr bwMode="auto">
            <a:xfrm>
              <a:off x="6632576" y="4554538"/>
              <a:ext cx="34925" cy="36513"/>
            </a:xfrm>
            <a:custGeom>
              <a:avLst/>
              <a:gdLst>
                <a:gd name="T0" fmla="*/ 1 w 4"/>
                <a:gd name="T1" fmla="*/ 3 h 4"/>
                <a:gd name="T2" fmla="*/ 2 w 4"/>
                <a:gd name="T3" fmla="*/ 4 h 4"/>
                <a:gd name="T4" fmla="*/ 4 w 4"/>
                <a:gd name="T5" fmla="*/ 2 h 4"/>
                <a:gd name="T6" fmla="*/ 2 w 4"/>
                <a:gd name="T7" fmla="*/ 1 h 4"/>
                <a:gd name="T8" fmla="*/ 2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2" y="3"/>
                    <a:pt x="2" y="4"/>
                    <a:pt x="2" y="4"/>
                  </a:cubicBezTo>
                  <a:cubicBezTo>
                    <a:pt x="3" y="4"/>
                    <a:pt x="3" y="3"/>
                    <a:pt x="4" y="2"/>
                  </a:cubicBezTo>
                  <a:cubicBezTo>
                    <a:pt x="4" y="1"/>
                    <a:pt x="3" y="0"/>
                    <a:pt x="2" y="1"/>
                  </a:cubicBezTo>
                  <a:cubicBezTo>
                    <a:pt x="2" y="1"/>
                    <a:pt x="2" y="1"/>
                    <a:pt x="2"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77">
              <a:extLst>
                <a:ext uri="{FF2B5EF4-FFF2-40B4-BE49-F238E27FC236}">
                  <a16:creationId xmlns:a16="http://schemas.microsoft.com/office/drawing/2014/main" id="{CCE5A489-71BD-4BD8-BEB1-FEE7EBE4352C}"/>
                </a:ext>
              </a:extLst>
            </p:cNvPr>
            <p:cNvSpPr/>
            <p:nvPr/>
          </p:nvSpPr>
          <p:spPr bwMode="auto">
            <a:xfrm>
              <a:off x="6588126" y="4989513"/>
              <a:ext cx="71438" cy="44450"/>
            </a:xfrm>
            <a:custGeom>
              <a:avLst/>
              <a:gdLst>
                <a:gd name="T0" fmla="*/ 4 w 8"/>
                <a:gd name="T1" fmla="*/ 5 h 5"/>
                <a:gd name="T2" fmla="*/ 6 w 8"/>
                <a:gd name="T3" fmla="*/ 5 h 5"/>
                <a:gd name="T4" fmla="*/ 4 w 8"/>
                <a:gd name="T5" fmla="*/ 1 h 5"/>
                <a:gd name="T6" fmla="*/ 2 w 8"/>
                <a:gd name="T7" fmla="*/ 0 h 5"/>
                <a:gd name="T8" fmla="*/ 4 w 8"/>
                <a:gd name="T9" fmla="*/ 5 h 5"/>
              </a:gdLst>
              <a:ahLst/>
              <a:cxnLst>
                <a:cxn ang="0">
                  <a:pos x="T0" y="T1"/>
                </a:cxn>
                <a:cxn ang="0">
                  <a:pos x="T2" y="T3"/>
                </a:cxn>
                <a:cxn ang="0">
                  <a:pos x="T4" y="T5"/>
                </a:cxn>
                <a:cxn ang="0">
                  <a:pos x="T6" y="T7"/>
                </a:cxn>
                <a:cxn ang="0">
                  <a:pos x="T8" y="T9"/>
                </a:cxn>
              </a:cxnLst>
              <a:rect l="0" t="0" r="r" b="b"/>
              <a:pathLst>
                <a:path w="8" h="5">
                  <a:moveTo>
                    <a:pt x="4" y="5"/>
                  </a:moveTo>
                  <a:cubicBezTo>
                    <a:pt x="5" y="5"/>
                    <a:pt x="5" y="5"/>
                    <a:pt x="6" y="5"/>
                  </a:cubicBezTo>
                  <a:cubicBezTo>
                    <a:pt x="8" y="5"/>
                    <a:pt x="7" y="3"/>
                    <a:pt x="4" y="1"/>
                  </a:cubicBezTo>
                  <a:cubicBezTo>
                    <a:pt x="4" y="1"/>
                    <a:pt x="3" y="0"/>
                    <a:pt x="2" y="0"/>
                  </a:cubicBezTo>
                  <a:cubicBezTo>
                    <a:pt x="0" y="0"/>
                    <a:pt x="2"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8">
              <a:extLst>
                <a:ext uri="{FF2B5EF4-FFF2-40B4-BE49-F238E27FC236}">
                  <a16:creationId xmlns:a16="http://schemas.microsoft.com/office/drawing/2014/main" id="{8ED33C51-1B38-4B1E-8761-123C1EFD50C3}"/>
                </a:ext>
              </a:extLst>
            </p:cNvPr>
            <p:cNvSpPr/>
            <p:nvPr/>
          </p:nvSpPr>
          <p:spPr bwMode="auto">
            <a:xfrm>
              <a:off x="6526213" y="5070475"/>
              <a:ext cx="96838" cy="44450"/>
            </a:xfrm>
            <a:custGeom>
              <a:avLst/>
              <a:gdLst>
                <a:gd name="T0" fmla="*/ 4 w 11"/>
                <a:gd name="T1" fmla="*/ 0 h 5"/>
                <a:gd name="T2" fmla="*/ 4 w 11"/>
                <a:gd name="T3" fmla="*/ 0 h 5"/>
                <a:gd name="T4" fmla="*/ 4 w 11"/>
                <a:gd name="T5" fmla="*/ 5 h 5"/>
                <a:gd name="T6" fmla="*/ 7 w 11"/>
                <a:gd name="T7" fmla="*/ 5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cubicBezTo>
                    <a:pt x="4" y="0"/>
                    <a:pt x="4" y="0"/>
                    <a:pt x="4" y="0"/>
                  </a:cubicBezTo>
                  <a:cubicBezTo>
                    <a:pt x="0" y="0"/>
                    <a:pt x="2" y="3"/>
                    <a:pt x="4" y="5"/>
                  </a:cubicBezTo>
                  <a:cubicBezTo>
                    <a:pt x="5" y="5"/>
                    <a:pt x="6" y="5"/>
                    <a:pt x="7" y="5"/>
                  </a:cubicBezTo>
                  <a:cubicBezTo>
                    <a:pt x="11" y="5"/>
                    <a:pt x="8"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79">
              <a:extLst>
                <a:ext uri="{FF2B5EF4-FFF2-40B4-BE49-F238E27FC236}">
                  <a16:creationId xmlns:a16="http://schemas.microsoft.com/office/drawing/2014/main" id="{4E67C82F-1209-4DDD-BDE8-5E26D0114155}"/>
                </a:ext>
              </a:extLst>
            </p:cNvPr>
            <p:cNvSpPr/>
            <p:nvPr/>
          </p:nvSpPr>
          <p:spPr bwMode="auto">
            <a:xfrm>
              <a:off x="4943476" y="4660900"/>
              <a:ext cx="34925" cy="26988"/>
            </a:xfrm>
            <a:custGeom>
              <a:avLst/>
              <a:gdLst>
                <a:gd name="T0" fmla="*/ 1 w 4"/>
                <a:gd name="T1" fmla="*/ 0 h 3"/>
                <a:gd name="T2" fmla="*/ 1 w 4"/>
                <a:gd name="T3" fmla="*/ 0 h 3"/>
                <a:gd name="T4" fmla="*/ 1 w 4"/>
                <a:gd name="T5" fmla="*/ 2 h 3"/>
                <a:gd name="T6" fmla="*/ 1 w 4"/>
                <a:gd name="T7" fmla="*/ 3 h 3"/>
                <a:gd name="T8" fmla="*/ 3 w 4"/>
                <a:gd name="T9" fmla="*/ 1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cubicBezTo>
                    <a:pt x="1" y="0"/>
                    <a:pt x="1" y="0"/>
                    <a:pt x="1" y="0"/>
                  </a:cubicBezTo>
                  <a:cubicBezTo>
                    <a:pt x="0" y="1"/>
                    <a:pt x="0" y="1"/>
                    <a:pt x="1" y="2"/>
                  </a:cubicBezTo>
                  <a:cubicBezTo>
                    <a:pt x="1" y="3"/>
                    <a:pt x="1" y="3"/>
                    <a:pt x="1" y="3"/>
                  </a:cubicBezTo>
                  <a:cubicBezTo>
                    <a:pt x="2" y="3"/>
                    <a:pt x="3" y="2"/>
                    <a:pt x="3" y="1"/>
                  </a:cubicBezTo>
                  <a:cubicBezTo>
                    <a:pt x="4"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80">
              <a:extLst>
                <a:ext uri="{FF2B5EF4-FFF2-40B4-BE49-F238E27FC236}">
                  <a16:creationId xmlns:a16="http://schemas.microsoft.com/office/drawing/2014/main" id="{D97A8B51-198A-438A-AE75-AB19DEE95187}"/>
                </a:ext>
              </a:extLst>
            </p:cNvPr>
            <p:cNvSpPr/>
            <p:nvPr/>
          </p:nvSpPr>
          <p:spPr bwMode="auto">
            <a:xfrm>
              <a:off x="4943476" y="4581525"/>
              <a:ext cx="26988" cy="26988"/>
            </a:xfrm>
            <a:custGeom>
              <a:avLst/>
              <a:gdLst>
                <a:gd name="T0" fmla="*/ 0 w 3"/>
                <a:gd name="T1" fmla="*/ 2 h 3"/>
                <a:gd name="T2" fmla="*/ 1 w 3"/>
                <a:gd name="T3" fmla="*/ 3 h 3"/>
                <a:gd name="T4" fmla="*/ 1 w 3"/>
                <a:gd name="T5" fmla="*/ 3 h 3"/>
                <a:gd name="T6" fmla="*/ 3 w 3"/>
                <a:gd name="T7" fmla="*/ 2 h 3"/>
                <a:gd name="T8" fmla="*/ 1 w 3"/>
                <a:gd name="T9" fmla="*/ 0 h 3"/>
                <a:gd name="T10" fmla="*/ 1 w 3"/>
                <a:gd name="T11" fmla="*/ 0 h 3"/>
                <a:gd name="T12" fmla="*/ 0 w 3"/>
                <a:gd name="T13" fmla="*/ 1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1" y="3"/>
                    <a:pt x="1" y="3"/>
                  </a:cubicBezTo>
                  <a:cubicBezTo>
                    <a:pt x="2" y="3"/>
                    <a:pt x="3" y="2"/>
                    <a:pt x="3" y="2"/>
                  </a:cubicBezTo>
                  <a:cubicBezTo>
                    <a:pt x="3" y="1"/>
                    <a:pt x="2" y="0"/>
                    <a:pt x="1" y="0"/>
                  </a:cubicBezTo>
                  <a:cubicBezTo>
                    <a:pt x="1" y="0"/>
                    <a:pt x="1" y="0"/>
                    <a:pt x="1" y="0"/>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81">
              <a:extLst>
                <a:ext uri="{FF2B5EF4-FFF2-40B4-BE49-F238E27FC236}">
                  <a16:creationId xmlns:a16="http://schemas.microsoft.com/office/drawing/2014/main" id="{EB82B452-B6D8-4502-B5CF-9EE533BE9F9F}"/>
                </a:ext>
              </a:extLst>
            </p:cNvPr>
            <p:cNvSpPr/>
            <p:nvPr/>
          </p:nvSpPr>
          <p:spPr bwMode="auto">
            <a:xfrm>
              <a:off x="4935538" y="4616450"/>
              <a:ext cx="25400" cy="36513"/>
            </a:xfrm>
            <a:custGeom>
              <a:avLst/>
              <a:gdLst>
                <a:gd name="T0" fmla="*/ 2 w 3"/>
                <a:gd name="T1" fmla="*/ 3 h 4"/>
                <a:gd name="T2" fmla="*/ 3 w 3"/>
                <a:gd name="T3" fmla="*/ 2 h 4"/>
                <a:gd name="T4" fmla="*/ 2 w 3"/>
                <a:gd name="T5" fmla="*/ 1 h 4"/>
                <a:gd name="T6" fmla="*/ 1 w 3"/>
                <a:gd name="T7" fmla="*/ 1 h 4"/>
                <a:gd name="T8" fmla="*/ 1 w 3"/>
                <a:gd name="T9" fmla="*/ 1 h 4"/>
                <a:gd name="T10" fmla="*/ 0 w 3"/>
                <a:gd name="T11" fmla="*/ 1 h 4"/>
                <a:gd name="T12" fmla="*/ 0 w 3"/>
                <a:gd name="T13" fmla="*/ 2 h 4"/>
                <a:gd name="T14" fmla="*/ 0 w 3"/>
                <a:gd name="T15" fmla="*/ 3 h 4"/>
                <a:gd name="T16" fmla="*/ 1 w 3"/>
                <a:gd name="T17" fmla="*/ 4 h 4"/>
                <a:gd name="T18" fmla="*/ 2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3"/>
                  </a:moveTo>
                  <a:cubicBezTo>
                    <a:pt x="3" y="2"/>
                    <a:pt x="3" y="2"/>
                    <a:pt x="3" y="2"/>
                  </a:cubicBezTo>
                  <a:cubicBezTo>
                    <a:pt x="3" y="1"/>
                    <a:pt x="3" y="1"/>
                    <a:pt x="2" y="1"/>
                  </a:cubicBezTo>
                  <a:cubicBezTo>
                    <a:pt x="2" y="1"/>
                    <a:pt x="2" y="0"/>
                    <a:pt x="1" y="1"/>
                  </a:cubicBezTo>
                  <a:cubicBezTo>
                    <a:pt x="1" y="1"/>
                    <a:pt x="1" y="1"/>
                    <a:pt x="1" y="1"/>
                  </a:cubicBezTo>
                  <a:cubicBezTo>
                    <a:pt x="0" y="1"/>
                    <a:pt x="0" y="1"/>
                    <a:pt x="0" y="1"/>
                  </a:cubicBezTo>
                  <a:cubicBezTo>
                    <a:pt x="0" y="2"/>
                    <a:pt x="0" y="2"/>
                    <a:pt x="0" y="2"/>
                  </a:cubicBezTo>
                  <a:cubicBezTo>
                    <a:pt x="0" y="2"/>
                    <a:pt x="0" y="3"/>
                    <a:pt x="0" y="3"/>
                  </a:cubicBezTo>
                  <a:cubicBezTo>
                    <a:pt x="1" y="3"/>
                    <a:pt x="1" y="4"/>
                    <a:pt x="1" y="4"/>
                  </a:cubicBezTo>
                  <a:cubicBezTo>
                    <a:pt x="2" y="4"/>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82">
              <a:extLst>
                <a:ext uri="{FF2B5EF4-FFF2-40B4-BE49-F238E27FC236}">
                  <a16:creationId xmlns:a16="http://schemas.microsoft.com/office/drawing/2014/main" id="{2C8ACB48-C3F9-49A8-88A2-30536C9B5570}"/>
                </a:ext>
              </a:extLst>
            </p:cNvPr>
            <p:cNvSpPr/>
            <p:nvPr/>
          </p:nvSpPr>
          <p:spPr bwMode="auto">
            <a:xfrm>
              <a:off x="5032376" y="4519613"/>
              <a:ext cx="61913" cy="61913"/>
            </a:xfrm>
            <a:custGeom>
              <a:avLst/>
              <a:gdLst>
                <a:gd name="T0" fmla="*/ 4 w 7"/>
                <a:gd name="T1" fmla="*/ 1 h 7"/>
                <a:gd name="T2" fmla="*/ 3 w 7"/>
                <a:gd name="T3" fmla="*/ 1 h 7"/>
                <a:gd name="T4" fmla="*/ 4 w 7"/>
                <a:gd name="T5" fmla="*/ 7 h 7"/>
                <a:gd name="T6" fmla="*/ 4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1"/>
                    <a:pt x="3" y="1"/>
                    <a:pt x="3" y="1"/>
                  </a:cubicBezTo>
                  <a:cubicBezTo>
                    <a:pt x="0" y="0"/>
                    <a:pt x="1" y="7"/>
                    <a:pt x="4" y="7"/>
                  </a:cubicBezTo>
                  <a:cubicBezTo>
                    <a:pt x="4" y="7"/>
                    <a:pt x="4" y="7"/>
                    <a:pt x="4" y="7"/>
                  </a:cubicBezTo>
                  <a:cubicBezTo>
                    <a:pt x="7" y="6"/>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83">
              <a:extLst>
                <a:ext uri="{FF2B5EF4-FFF2-40B4-BE49-F238E27FC236}">
                  <a16:creationId xmlns:a16="http://schemas.microsoft.com/office/drawing/2014/main" id="{D64CED9C-F535-46A5-B6BD-6797802A3262}"/>
                </a:ext>
              </a:extLst>
            </p:cNvPr>
            <p:cNvSpPr/>
            <p:nvPr/>
          </p:nvSpPr>
          <p:spPr bwMode="auto">
            <a:xfrm>
              <a:off x="5332413" y="4652963"/>
              <a:ext cx="185738" cy="185738"/>
            </a:xfrm>
            <a:custGeom>
              <a:avLst/>
              <a:gdLst>
                <a:gd name="T0" fmla="*/ 12 w 21"/>
                <a:gd name="T1" fmla="*/ 3 h 21"/>
                <a:gd name="T2" fmla="*/ 5 w 21"/>
                <a:gd name="T3" fmla="*/ 0 h 21"/>
                <a:gd name="T4" fmla="*/ 9 w 21"/>
                <a:gd name="T5" fmla="*/ 13 h 21"/>
                <a:gd name="T6" fmla="*/ 12 w 21"/>
                <a:gd name="T7" fmla="*/ 16 h 21"/>
                <a:gd name="T8" fmla="*/ 21 w 21"/>
                <a:gd name="T9" fmla="*/ 16 h 21"/>
                <a:gd name="T10" fmla="*/ 12 w 21"/>
                <a:gd name="T11" fmla="*/ 3 h 21"/>
              </a:gdLst>
              <a:ahLst/>
              <a:cxnLst>
                <a:cxn ang="0">
                  <a:pos x="T0" y="T1"/>
                </a:cxn>
                <a:cxn ang="0">
                  <a:pos x="T2" y="T3"/>
                </a:cxn>
                <a:cxn ang="0">
                  <a:pos x="T4" y="T5"/>
                </a:cxn>
                <a:cxn ang="0">
                  <a:pos x="T6" y="T7"/>
                </a:cxn>
                <a:cxn ang="0">
                  <a:pos x="T8" y="T9"/>
                </a:cxn>
                <a:cxn ang="0">
                  <a:pos x="T10" y="T11"/>
                </a:cxn>
              </a:cxnLst>
              <a:rect l="0" t="0" r="r" b="b"/>
              <a:pathLst>
                <a:path w="21" h="21">
                  <a:moveTo>
                    <a:pt x="12" y="3"/>
                  </a:moveTo>
                  <a:cubicBezTo>
                    <a:pt x="10" y="1"/>
                    <a:pt x="7" y="0"/>
                    <a:pt x="5" y="0"/>
                  </a:cubicBezTo>
                  <a:cubicBezTo>
                    <a:pt x="0" y="1"/>
                    <a:pt x="6" y="9"/>
                    <a:pt x="9" y="13"/>
                  </a:cubicBezTo>
                  <a:cubicBezTo>
                    <a:pt x="10" y="14"/>
                    <a:pt x="11" y="15"/>
                    <a:pt x="12" y="16"/>
                  </a:cubicBezTo>
                  <a:cubicBezTo>
                    <a:pt x="16" y="19"/>
                    <a:pt x="21" y="21"/>
                    <a:pt x="21" y="16"/>
                  </a:cubicBezTo>
                  <a:cubicBezTo>
                    <a:pt x="21" y="13"/>
                    <a:pt x="16" y="7"/>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84">
              <a:extLst>
                <a:ext uri="{FF2B5EF4-FFF2-40B4-BE49-F238E27FC236}">
                  <a16:creationId xmlns:a16="http://schemas.microsoft.com/office/drawing/2014/main" id="{07E85BCB-5BCF-420F-B0E3-2FAED3273323}"/>
                </a:ext>
              </a:extLst>
            </p:cNvPr>
            <p:cNvSpPr/>
            <p:nvPr/>
          </p:nvSpPr>
          <p:spPr bwMode="auto">
            <a:xfrm>
              <a:off x="5287963" y="4546600"/>
              <a:ext cx="26988" cy="26988"/>
            </a:xfrm>
            <a:custGeom>
              <a:avLst/>
              <a:gdLst>
                <a:gd name="T0" fmla="*/ 1 w 3"/>
                <a:gd name="T1" fmla="*/ 0 h 3"/>
                <a:gd name="T2" fmla="*/ 1 w 3"/>
                <a:gd name="T3" fmla="*/ 1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1"/>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85">
              <a:extLst>
                <a:ext uri="{FF2B5EF4-FFF2-40B4-BE49-F238E27FC236}">
                  <a16:creationId xmlns:a16="http://schemas.microsoft.com/office/drawing/2014/main" id="{E8B83818-EEED-46B1-8A0E-59AEA8CFC9EC}"/>
                </a:ext>
              </a:extLst>
            </p:cNvPr>
            <p:cNvSpPr/>
            <p:nvPr/>
          </p:nvSpPr>
          <p:spPr bwMode="auto">
            <a:xfrm>
              <a:off x="5535613" y="4821238"/>
              <a:ext cx="106363" cy="26988"/>
            </a:xfrm>
            <a:custGeom>
              <a:avLst/>
              <a:gdLst>
                <a:gd name="T0" fmla="*/ 6 w 12"/>
                <a:gd name="T1" fmla="*/ 0 h 3"/>
                <a:gd name="T2" fmla="*/ 5 w 12"/>
                <a:gd name="T3" fmla="*/ 0 h 3"/>
                <a:gd name="T4" fmla="*/ 6 w 12"/>
                <a:gd name="T5" fmla="*/ 3 h 3"/>
                <a:gd name="T6" fmla="*/ 7 w 12"/>
                <a:gd name="T7" fmla="*/ 3 h 3"/>
                <a:gd name="T8" fmla="*/ 6 w 12"/>
                <a:gd name="T9" fmla="*/ 0 h 3"/>
              </a:gdLst>
              <a:ahLst/>
              <a:cxnLst>
                <a:cxn ang="0">
                  <a:pos x="T0" y="T1"/>
                </a:cxn>
                <a:cxn ang="0">
                  <a:pos x="T2" y="T3"/>
                </a:cxn>
                <a:cxn ang="0">
                  <a:pos x="T4" y="T5"/>
                </a:cxn>
                <a:cxn ang="0">
                  <a:pos x="T6" y="T7"/>
                </a:cxn>
                <a:cxn ang="0">
                  <a:pos x="T8" y="T9"/>
                </a:cxn>
              </a:cxnLst>
              <a:rect l="0" t="0" r="r" b="b"/>
              <a:pathLst>
                <a:path w="12" h="3">
                  <a:moveTo>
                    <a:pt x="6" y="0"/>
                  </a:moveTo>
                  <a:cubicBezTo>
                    <a:pt x="6" y="0"/>
                    <a:pt x="5" y="0"/>
                    <a:pt x="5" y="0"/>
                  </a:cubicBezTo>
                  <a:cubicBezTo>
                    <a:pt x="0" y="0"/>
                    <a:pt x="1" y="3"/>
                    <a:pt x="6" y="3"/>
                  </a:cubicBezTo>
                  <a:cubicBezTo>
                    <a:pt x="6" y="3"/>
                    <a:pt x="7" y="3"/>
                    <a:pt x="7" y="3"/>
                  </a:cubicBezTo>
                  <a:cubicBezTo>
                    <a:pt x="12" y="3"/>
                    <a:pt x="10"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86">
              <a:extLst>
                <a:ext uri="{FF2B5EF4-FFF2-40B4-BE49-F238E27FC236}">
                  <a16:creationId xmlns:a16="http://schemas.microsoft.com/office/drawing/2014/main" id="{F201CD2D-826C-4B56-BC3A-91D1CD667504}"/>
                </a:ext>
              </a:extLst>
            </p:cNvPr>
            <p:cNvSpPr/>
            <p:nvPr/>
          </p:nvSpPr>
          <p:spPr bwMode="auto">
            <a:xfrm>
              <a:off x="4572001" y="4564063"/>
              <a:ext cx="36513" cy="34925"/>
            </a:xfrm>
            <a:custGeom>
              <a:avLst/>
              <a:gdLst>
                <a:gd name="T0" fmla="*/ 3 w 4"/>
                <a:gd name="T1" fmla="*/ 2 h 4"/>
                <a:gd name="T2" fmla="*/ 2 w 4"/>
                <a:gd name="T3" fmla="*/ 1 h 4"/>
                <a:gd name="T4" fmla="*/ 2 w 4"/>
                <a:gd name="T5" fmla="*/ 1 h 4"/>
                <a:gd name="T6" fmla="*/ 1 w 4"/>
                <a:gd name="T7" fmla="*/ 3 h 4"/>
                <a:gd name="T8" fmla="*/ 2 w 4"/>
                <a:gd name="T9" fmla="*/ 4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cubicBezTo>
                    <a:pt x="4" y="1"/>
                    <a:pt x="3" y="0"/>
                    <a:pt x="2" y="1"/>
                  </a:cubicBezTo>
                  <a:cubicBezTo>
                    <a:pt x="2" y="1"/>
                    <a:pt x="2" y="1"/>
                    <a:pt x="2" y="1"/>
                  </a:cubicBezTo>
                  <a:cubicBezTo>
                    <a:pt x="0" y="1"/>
                    <a:pt x="0" y="2"/>
                    <a:pt x="1" y="3"/>
                  </a:cubicBezTo>
                  <a:cubicBezTo>
                    <a:pt x="2" y="4"/>
                    <a:pt x="2"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87">
              <a:extLst>
                <a:ext uri="{FF2B5EF4-FFF2-40B4-BE49-F238E27FC236}">
                  <a16:creationId xmlns:a16="http://schemas.microsoft.com/office/drawing/2014/main" id="{7D4C399E-45CD-4F30-B115-ADD26F242EF7}"/>
                </a:ext>
              </a:extLst>
            </p:cNvPr>
            <p:cNvSpPr/>
            <p:nvPr/>
          </p:nvSpPr>
          <p:spPr bwMode="auto">
            <a:xfrm>
              <a:off x="4537076" y="4475163"/>
              <a:ext cx="34925" cy="26988"/>
            </a:xfrm>
            <a:custGeom>
              <a:avLst/>
              <a:gdLst>
                <a:gd name="T0" fmla="*/ 2 w 4"/>
                <a:gd name="T1" fmla="*/ 0 h 3"/>
                <a:gd name="T2" fmla="*/ 2 w 4"/>
                <a:gd name="T3" fmla="*/ 0 h 3"/>
                <a:gd name="T4" fmla="*/ 1 w 4"/>
                <a:gd name="T5" fmla="*/ 2 h 3"/>
                <a:gd name="T6" fmla="*/ 2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0" y="0"/>
                    <a:pt x="0" y="1"/>
                    <a:pt x="1" y="2"/>
                  </a:cubicBezTo>
                  <a:cubicBezTo>
                    <a:pt x="1" y="3"/>
                    <a:pt x="2" y="3"/>
                    <a:pt x="2" y="3"/>
                  </a:cubicBezTo>
                  <a:cubicBezTo>
                    <a:pt x="3" y="3"/>
                    <a:pt x="3"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88">
              <a:extLst>
                <a:ext uri="{FF2B5EF4-FFF2-40B4-BE49-F238E27FC236}">
                  <a16:creationId xmlns:a16="http://schemas.microsoft.com/office/drawing/2014/main" id="{6A87A63E-11A9-46DE-9482-86A479AFB326}"/>
                </a:ext>
              </a:extLst>
            </p:cNvPr>
            <p:cNvSpPr/>
            <p:nvPr/>
          </p:nvSpPr>
          <p:spPr bwMode="auto">
            <a:xfrm>
              <a:off x="5943601" y="4057650"/>
              <a:ext cx="52388" cy="44450"/>
            </a:xfrm>
            <a:custGeom>
              <a:avLst/>
              <a:gdLst>
                <a:gd name="T0" fmla="*/ 3 w 6"/>
                <a:gd name="T1" fmla="*/ 1 h 5"/>
                <a:gd name="T2" fmla="*/ 3 w 6"/>
                <a:gd name="T3" fmla="*/ 1 h 5"/>
                <a:gd name="T4" fmla="*/ 3 w 6"/>
                <a:gd name="T5" fmla="*/ 4 h 5"/>
                <a:gd name="T6" fmla="*/ 3 w 6"/>
                <a:gd name="T7" fmla="*/ 4 h 5"/>
                <a:gd name="T8" fmla="*/ 3 w 6"/>
                <a:gd name="T9" fmla="*/ 1 h 5"/>
              </a:gdLst>
              <a:ahLst/>
              <a:cxnLst>
                <a:cxn ang="0">
                  <a:pos x="T0" y="T1"/>
                </a:cxn>
                <a:cxn ang="0">
                  <a:pos x="T2" y="T3"/>
                </a:cxn>
                <a:cxn ang="0">
                  <a:pos x="T4" y="T5"/>
                </a:cxn>
                <a:cxn ang="0">
                  <a:pos x="T6" y="T7"/>
                </a:cxn>
                <a:cxn ang="0">
                  <a:pos x="T8" y="T9"/>
                </a:cxn>
              </a:cxnLst>
              <a:rect l="0" t="0" r="r" b="b"/>
              <a:pathLst>
                <a:path w="6" h="5">
                  <a:moveTo>
                    <a:pt x="3" y="1"/>
                  </a:moveTo>
                  <a:cubicBezTo>
                    <a:pt x="3" y="1"/>
                    <a:pt x="3" y="1"/>
                    <a:pt x="3" y="1"/>
                  </a:cubicBezTo>
                  <a:cubicBezTo>
                    <a:pt x="2" y="0"/>
                    <a:pt x="0" y="2"/>
                    <a:pt x="3" y="4"/>
                  </a:cubicBezTo>
                  <a:cubicBezTo>
                    <a:pt x="3" y="4"/>
                    <a:pt x="3" y="4"/>
                    <a:pt x="3" y="4"/>
                  </a:cubicBezTo>
                  <a:cubicBezTo>
                    <a:pt x="6" y="5"/>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89">
              <a:extLst>
                <a:ext uri="{FF2B5EF4-FFF2-40B4-BE49-F238E27FC236}">
                  <a16:creationId xmlns:a16="http://schemas.microsoft.com/office/drawing/2014/main" id="{206989DB-734D-4772-81D1-602C2E5A310B}"/>
                </a:ext>
              </a:extLst>
            </p:cNvPr>
            <p:cNvSpPr/>
            <p:nvPr/>
          </p:nvSpPr>
          <p:spPr bwMode="auto">
            <a:xfrm>
              <a:off x="4908551" y="4475163"/>
              <a:ext cx="34925" cy="26988"/>
            </a:xfrm>
            <a:custGeom>
              <a:avLst/>
              <a:gdLst>
                <a:gd name="T0" fmla="*/ 3 w 4"/>
                <a:gd name="T1" fmla="*/ 2 h 3"/>
                <a:gd name="T2" fmla="*/ 3 w 4"/>
                <a:gd name="T3" fmla="*/ 1 h 3"/>
                <a:gd name="T4" fmla="*/ 3 w 4"/>
                <a:gd name="T5" fmla="*/ 0 h 3"/>
                <a:gd name="T6" fmla="*/ 2 w 4"/>
                <a:gd name="T7" fmla="*/ 0 h 3"/>
                <a:gd name="T8" fmla="*/ 1 w 4"/>
                <a:gd name="T9" fmla="*/ 2 h 3"/>
                <a:gd name="T10" fmla="*/ 3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3" y="2"/>
                  </a:moveTo>
                  <a:cubicBezTo>
                    <a:pt x="3" y="2"/>
                    <a:pt x="3" y="1"/>
                    <a:pt x="3" y="1"/>
                  </a:cubicBezTo>
                  <a:cubicBezTo>
                    <a:pt x="4" y="0"/>
                    <a:pt x="3" y="0"/>
                    <a:pt x="3" y="0"/>
                  </a:cubicBezTo>
                  <a:cubicBezTo>
                    <a:pt x="3" y="0"/>
                    <a:pt x="2" y="0"/>
                    <a:pt x="2" y="0"/>
                  </a:cubicBezTo>
                  <a:cubicBezTo>
                    <a:pt x="0" y="0"/>
                    <a:pt x="0" y="1"/>
                    <a:pt x="1" y="2"/>
                  </a:cubicBezTo>
                  <a:cubicBezTo>
                    <a:pt x="2" y="3"/>
                    <a:pt x="2"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90">
              <a:extLst>
                <a:ext uri="{FF2B5EF4-FFF2-40B4-BE49-F238E27FC236}">
                  <a16:creationId xmlns:a16="http://schemas.microsoft.com/office/drawing/2014/main" id="{1848D901-5B7B-42E3-8FD9-50218889FB59}"/>
                </a:ext>
              </a:extLst>
            </p:cNvPr>
            <p:cNvSpPr/>
            <p:nvPr/>
          </p:nvSpPr>
          <p:spPr bwMode="auto">
            <a:xfrm>
              <a:off x="4916488" y="4554538"/>
              <a:ext cx="26988" cy="36513"/>
            </a:xfrm>
            <a:custGeom>
              <a:avLst/>
              <a:gdLst>
                <a:gd name="T0" fmla="*/ 3 w 3"/>
                <a:gd name="T1" fmla="*/ 2 h 4"/>
                <a:gd name="T2" fmla="*/ 3 w 3"/>
                <a:gd name="T3" fmla="*/ 2 h 4"/>
                <a:gd name="T4" fmla="*/ 3 w 3"/>
                <a:gd name="T5" fmla="*/ 1 h 4"/>
                <a:gd name="T6" fmla="*/ 2 w 3"/>
                <a:gd name="T7" fmla="*/ 1 h 4"/>
                <a:gd name="T8" fmla="*/ 2 w 3"/>
                <a:gd name="T9" fmla="*/ 1 h 4"/>
                <a:gd name="T10" fmla="*/ 1 w 3"/>
                <a:gd name="T11" fmla="*/ 3 h 4"/>
                <a:gd name="T12" fmla="*/ 2 w 3"/>
                <a:gd name="T13" fmla="*/ 4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cubicBezTo>
                    <a:pt x="3" y="2"/>
                    <a:pt x="3" y="2"/>
                    <a:pt x="3" y="2"/>
                  </a:cubicBezTo>
                  <a:cubicBezTo>
                    <a:pt x="3" y="1"/>
                    <a:pt x="3" y="1"/>
                    <a:pt x="3" y="1"/>
                  </a:cubicBezTo>
                  <a:cubicBezTo>
                    <a:pt x="3" y="0"/>
                    <a:pt x="2" y="0"/>
                    <a:pt x="2" y="1"/>
                  </a:cubicBezTo>
                  <a:cubicBezTo>
                    <a:pt x="2" y="1"/>
                    <a:pt x="2" y="1"/>
                    <a:pt x="2" y="1"/>
                  </a:cubicBezTo>
                  <a:cubicBezTo>
                    <a:pt x="0" y="1"/>
                    <a:pt x="0" y="2"/>
                    <a:pt x="1" y="3"/>
                  </a:cubicBezTo>
                  <a:cubicBezTo>
                    <a:pt x="1" y="3"/>
                    <a:pt x="2" y="4"/>
                    <a:pt x="2"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1">
              <a:extLst>
                <a:ext uri="{FF2B5EF4-FFF2-40B4-BE49-F238E27FC236}">
                  <a16:creationId xmlns:a16="http://schemas.microsoft.com/office/drawing/2014/main" id="{69F0E879-A8AB-4DD0-B41D-CBEF0917FAD8}"/>
                </a:ext>
              </a:extLst>
            </p:cNvPr>
            <p:cNvSpPr/>
            <p:nvPr/>
          </p:nvSpPr>
          <p:spPr bwMode="auto">
            <a:xfrm>
              <a:off x="4598988" y="4776788"/>
              <a:ext cx="26988" cy="26988"/>
            </a:xfrm>
            <a:custGeom>
              <a:avLst/>
              <a:gdLst>
                <a:gd name="T0" fmla="*/ 1 w 3"/>
                <a:gd name="T1" fmla="*/ 0 h 3"/>
                <a:gd name="T2" fmla="*/ 1 w 3"/>
                <a:gd name="T3" fmla="*/ 0 h 3"/>
                <a:gd name="T4" fmla="*/ 1 w 3"/>
                <a:gd name="T5" fmla="*/ 3 h 3"/>
                <a:gd name="T6" fmla="*/ 1 w 3"/>
                <a:gd name="T7" fmla="*/ 3 h 3"/>
                <a:gd name="T8" fmla="*/ 3 w 3"/>
                <a:gd name="T9" fmla="*/ 1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1"/>
                    <a:pt x="1" y="3"/>
                  </a:cubicBezTo>
                  <a:cubicBezTo>
                    <a:pt x="1" y="3"/>
                    <a:pt x="1" y="3"/>
                    <a:pt x="1" y="3"/>
                  </a:cubicBezTo>
                  <a:cubicBezTo>
                    <a:pt x="2" y="3"/>
                    <a:pt x="3" y="2"/>
                    <a:pt x="3"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92">
              <a:extLst>
                <a:ext uri="{FF2B5EF4-FFF2-40B4-BE49-F238E27FC236}">
                  <a16:creationId xmlns:a16="http://schemas.microsoft.com/office/drawing/2014/main" id="{FAEB07A9-3530-4125-BFF9-FD4B38CD82AD}"/>
                </a:ext>
              </a:extLst>
            </p:cNvPr>
            <p:cNvSpPr/>
            <p:nvPr/>
          </p:nvSpPr>
          <p:spPr bwMode="auto">
            <a:xfrm>
              <a:off x="5572126" y="4591050"/>
              <a:ext cx="158750" cy="177800"/>
            </a:xfrm>
            <a:custGeom>
              <a:avLst/>
              <a:gdLst>
                <a:gd name="T0" fmla="*/ 17 w 18"/>
                <a:gd name="T1" fmla="*/ 7 h 20"/>
                <a:gd name="T2" fmla="*/ 15 w 18"/>
                <a:gd name="T3" fmla="*/ 0 h 20"/>
                <a:gd name="T4" fmla="*/ 5 w 18"/>
                <a:gd name="T5" fmla="*/ 8 h 20"/>
                <a:gd name="T6" fmla="*/ 2 w 18"/>
                <a:gd name="T7" fmla="*/ 10 h 20"/>
                <a:gd name="T8" fmla="*/ 2 w 18"/>
                <a:gd name="T9" fmla="*/ 16 h 20"/>
                <a:gd name="T10" fmla="*/ 3 w 18"/>
                <a:gd name="T11" fmla="*/ 16 h 20"/>
                <a:gd name="T12" fmla="*/ 9 w 18"/>
                <a:gd name="T13" fmla="*/ 20 h 20"/>
                <a:gd name="T14" fmla="*/ 17 w 18"/>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7" y="7"/>
                  </a:moveTo>
                  <a:cubicBezTo>
                    <a:pt x="18" y="3"/>
                    <a:pt x="18" y="0"/>
                    <a:pt x="15" y="0"/>
                  </a:cubicBezTo>
                  <a:cubicBezTo>
                    <a:pt x="12" y="0"/>
                    <a:pt x="10" y="5"/>
                    <a:pt x="5" y="8"/>
                  </a:cubicBezTo>
                  <a:cubicBezTo>
                    <a:pt x="4" y="9"/>
                    <a:pt x="3" y="9"/>
                    <a:pt x="2" y="10"/>
                  </a:cubicBezTo>
                  <a:cubicBezTo>
                    <a:pt x="0" y="12"/>
                    <a:pt x="1" y="14"/>
                    <a:pt x="2" y="16"/>
                  </a:cubicBezTo>
                  <a:cubicBezTo>
                    <a:pt x="2" y="16"/>
                    <a:pt x="2" y="16"/>
                    <a:pt x="3" y="16"/>
                  </a:cubicBezTo>
                  <a:cubicBezTo>
                    <a:pt x="4" y="18"/>
                    <a:pt x="7" y="20"/>
                    <a:pt x="9" y="20"/>
                  </a:cubicBezTo>
                  <a:cubicBezTo>
                    <a:pt x="11" y="20"/>
                    <a:pt x="17" y="10"/>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93">
              <a:extLst>
                <a:ext uri="{FF2B5EF4-FFF2-40B4-BE49-F238E27FC236}">
                  <a16:creationId xmlns:a16="http://schemas.microsoft.com/office/drawing/2014/main" id="{6504CDD5-61A3-4142-B130-56116BAA87CA}"/>
                </a:ext>
              </a:extLst>
            </p:cNvPr>
            <p:cNvSpPr/>
            <p:nvPr/>
          </p:nvSpPr>
          <p:spPr bwMode="auto">
            <a:xfrm>
              <a:off x="5819776" y="4537075"/>
              <a:ext cx="61913" cy="53975"/>
            </a:xfrm>
            <a:custGeom>
              <a:avLst/>
              <a:gdLst>
                <a:gd name="T0" fmla="*/ 4 w 7"/>
                <a:gd name="T1" fmla="*/ 0 h 6"/>
                <a:gd name="T2" fmla="*/ 3 w 7"/>
                <a:gd name="T3" fmla="*/ 0 h 6"/>
                <a:gd name="T4" fmla="*/ 2 w 7"/>
                <a:gd name="T5" fmla="*/ 5 h 6"/>
                <a:gd name="T6" fmla="*/ 4 w 7"/>
                <a:gd name="T7" fmla="*/ 6 h 6"/>
                <a:gd name="T8" fmla="*/ 7 w 7"/>
                <a:gd name="T9" fmla="*/ 3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3" y="0"/>
                    <a:pt x="3" y="0"/>
                    <a:pt x="3" y="0"/>
                  </a:cubicBezTo>
                  <a:cubicBezTo>
                    <a:pt x="0" y="1"/>
                    <a:pt x="0" y="3"/>
                    <a:pt x="2" y="5"/>
                  </a:cubicBezTo>
                  <a:cubicBezTo>
                    <a:pt x="3" y="6"/>
                    <a:pt x="3" y="6"/>
                    <a:pt x="4" y="6"/>
                  </a:cubicBezTo>
                  <a:cubicBezTo>
                    <a:pt x="5" y="6"/>
                    <a:pt x="6" y="4"/>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94">
              <a:extLst>
                <a:ext uri="{FF2B5EF4-FFF2-40B4-BE49-F238E27FC236}">
                  <a16:creationId xmlns:a16="http://schemas.microsoft.com/office/drawing/2014/main" id="{D7896EF2-0984-4B9B-9168-2F6B76456CC7}"/>
                </a:ext>
              </a:extLst>
            </p:cNvPr>
            <p:cNvSpPr/>
            <p:nvPr/>
          </p:nvSpPr>
          <p:spPr bwMode="auto">
            <a:xfrm>
              <a:off x="5837238" y="4848225"/>
              <a:ext cx="34925" cy="34925"/>
            </a:xfrm>
            <a:custGeom>
              <a:avLst/>
              <a:gdLst>
                <a:gd name="T0" fmla="*/ 2 w 4"/>
                <a:gd name="T1" fmla="*/ 1 h 4"/>
                <a:gd name="T2" fmla="*/ 2 w 4"/>
                <a:gd name="T3" fmla="*/ 1 h 4"/>
                <a:gd name="T4" fmla="*/ 1 w 4"/>
                <a:gd name="T5" fmla="*/ 3 h 4"/>
                <a:gd name="T6" fmla="*/ 2 w 4"/>
                <a:gd name="T7" fmla="*/ 4 h 4"/>
                <a:gd name="T8" fmla="*/ 3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1" y="3"/>
                    <a:pt x="2" y="4"/>
                    <a:pt x="2" y="4"/>
                  </a:cubicBezTo>
                  <a:cubicBezTo>
                    <a:pt x="2" y="4"/>
                    <a:pt x="3" y="3"/>
                    <a:pt x="3"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95">
              <a:extLst>
                <a:ext uri="{FF2B5EF4-FFF2-40B4-BE49-F238E27FC236}">
                  <a16:creationId xmlns:a16="http://schemas.microsoft.com/office/drawing/2014/main" id="{3B976978-933E-4090-8C55-1515EB2CB898}"/>
                </a:ext>
              </a:extLst>
            </p:cNvPr>
            <p:cNvSpPr/>
            <p:nvPr/>
          </p:nvSpPr>
          <p:spPr bwMode="auto">
            <a:xfrm>
              <a:off x="5775326" y="4235450"/>
              <a:ext cx="52388" cy="53975"/>
            </a:xfrm>
            <a:custGeom>
              <a:avLst/>
              <a:gdLst>
                <a:gd name="T0" fmla="*/ 3 w 6"/>
                <a:gd name="T1" fmla="*/ 1 h 6"/>
                <a:gd name="T2" fmla="*/ 3 w 6"/>
                <a:gd name="T3" fmla="*/ 1 h 6"/>
                <a:gd name="T4" fmla="*/ 3 w 6"/>
                <a:gd name="T5" fmla="*/ 6 h 6"/>
                <a:gd name="T6" fmla="*/ 3 w 6"/>
                <a:gd name="T7" fmla="*/ 6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3" y="1"/>
                    <a:pt x="3" y="1"/>
                    <a:pt x="3" y="1"/>
                  </a:cubicBezTo>
                  <a:cubicBezTo>
                    <a:pt x="0" y="0"/>
                    <a:pt x="1" y="5"/>
                    <a:pt x="3" y="6"/>
                  </a:cubicBezTo>
                  <a:cubicBezTo>
                    <a:pt x="3" y="6"/>
                    <a:pt x="3" y="6"/>
                    <a:pt x="3" y="6"/>
                  </a:cubicBezTo>
                  <a:cubicBezTo>
                    <a:pt x="5" y="6"/>
                    <a:pt x="6"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96">
              <a:extLst>
                <a:ext uri="{FF2B5EF4-FFF2-40B4-BE49-F238E27FC236}">
                  <a16:creationId xmlns:a16="http://schemas.microsoft.com/office/drawing/2014/main" id="{E729085C-964E-4607-B33D-D2B0ADAB6E04}"/>
                </a:ext>
              </a:extLst>
            </p:cNvPr>
            <p:cNvSpPr/>
            <p:nvPr/>
          </p:nvSpPr>
          <p:spPr bwMode="auto">
            <a:xfrm>
              <a:off x="5899151" y="4191000"/>
              <a:ext cx="25400" cy="34925"/>
            </a:xfrm>
            <a:custGeom>
              <a:avLst/>
              <a:gdLst>
                <a:gd name="T0" fmla="*/ 3 w 3"/>
                <a:gd name="T1" fmla="*/ 2 h 4"/>
                <a:gd name="T2" fmla="*/ 1 w 3"/>
                <a:gd name="T3" fmla="*/ 1 h 4"/>
                <a:gd name="T4" fmla="*/ 1 w 3"/>
                <a:gd name="T5" fmla="*/ 1 h 4"/>
                <a:gd name="T6" fmla="*/ 1 w 3"/>
                <a:gd name="T7" fmla="*/ 3 h 4"/>
                <a:gd name="T8" fmla="*/ 1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cubicBezTo>
                    <a:pt x="3" y="1"/>
                    <a:pt x="2" y="0"/>
                    <a:pt x="1" y="1"/>
                  </a:cubicBezTo>
                  <a:cubicBezTo>
                    <a:pt x="1" y="1"/>
                    <a:pt x="1" y="1"/>
                    <a:pt x="1" y="1"/>
                  </a:cubicBezTo>
                  <a:cubicBezTo>
                    <a:pt x="0" y="1"/>
                    <a:pt x="0" y="2"/>
                    <a:pt x="1" y="3"/>
                  </a:cubicBezTo>
                  <a:cubicBezTo>
                    <a:pt x="1"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97">
              <a:extLst>
                <a:ext uri="{FF2B5EF4-FFF2-40B4-BE49-F238E27FC236}">
                  <a16:creationId xmlns:a16="http://schemas.microsoft.com/office/drawing/2014/main" id="{470A86EC-0304-4BF9-96C4-83B7AC7E97B9}"/>
                </a:ext>
              </a:extLst>
            </p:cNvPr>
            <p:cNvSpPr/>
            <p:nvPr/>
          </p:nvSpPr>
          <p:spPr bwMode="auto">
            <a:xfrm>
              <a:off x="5757863" y="4341813"/>
              <a:ext cx="61913" cy="44450"/>
            </a:xfrm>
            <a:custGeom>
              <a:avLst/>
              <a:gdLst>
                <a:gd name="T0" fmla="*/ 4 w 7"/>
                <a:gd name="T1" fmla="*/ 5 h 5"/>
                <a:gd name="T2" fmla="*/ 5 w 7"/>
                <a:gd name="T3" fmla="*/ 5 h 5"/>
                <a:gd name="T4" fmla="*/ 5 w 7"/>
                <a:gd name="T5" fmla="*/ 0 h 5"/>
                <a:gd name="T6" fmla="*/ 4 w 7"/>
                <a:gd name="T7" fmla="*/ 0 h 5"/>
                <a:gd name="T8" fmla="*/ 4 w 7"/>
                <a:gd name="T9" fmla="*/ 5 h 5"/>
              </a:gdLst>
              <a:ahLst/>
              <a:cxnLst>
                <a:cxn ang="0">
                  <a:pos x="T0" y="T1"/>
                </a:cxn>
                <a:cxn ang="0">
                  <a:pos x="T2" y="T3"/>
                </a:cxn>
                <a:cxn ang="0">
                  <a:pos x="T4" y="T5"/>
                </a:cxn>
                <a:cxn ang="0">
                  <a:pos x="T6" y="T7"/>
                </a:cxn>
                <a:cxn ang="0">
                  <a:pos x="T8" y="T9"/>
                </a:cxn>
              </a:cxnLst>
              <a:rect l="0" t="0" r="r" b="b"/>
              <a:pathLst>
                <a:path w="7" h="5">
                  <a:moveTo>
                    <a:pt x="4" y="5"/>
                  </a:moveTo>
                  <a:cubicBezTo>
                    <a:pt x="4" y="5"/>
                    <a:pt x="5" y="5"/>
                    <a:pt x="5" y="5"/>
                  </a:cubicBezTo>
                  <a:cubicBezTo>
                    <a:pt x="7" y="5"/>
                    <a:pt x="6" y="2"/>
                    <a:pt x="5" y="0"/>
                  </a:cubicBezTo>
                  <a:cubicBezTo>
                    <a:pt x="4" y="0"/>
                    <a:pt x="4" y="0"/>
                    <a:pt x="4" y="0"/>
                  </a:cubicBezTo>
                  <a:cubicBezTo>
                    <a:pt x="0" y="0"/>
                    <a:pt x="0"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98">
              <a:extLst>
                <a:ext uri="{FF2B5EF4-FFF2-40B4-BE49-F238E27FC236}">
                  <a16:creationId xmlns:a16="http://schemas.microsoft.com/office/drawing/2014/main" id="{B7C8DB10-FF89-442B-9B05-724784221E32}"/>
                </a:ext>
              </a:extLst>
            </p:cNvPr>
            <p:cNvSpPr/>
            <p:nvPr/>
          </p:nvSpPr>
          <p:spPr bwMode="auto">
            <a:xfrm>
              <a:off x="5765801" y="4421188"/>
              <a:ext cx="53975" cy="36513"/>
            </a:xfrm>
            <a:custGeom>
              <a:avLst/>
              <a:gdLst>
                <a:gd name="T0" fmla="*/ 5 w 6"/>
                <a:gd name="T1" fmla="*/ 4 h 4"/>
                <a:gd name="T2" fmla="*/ 4 w 6"/>
                <a:gd name="T3" fmla="*/ 1 h 4"/>
                <a:gd name="T4" fmla="*/ 3 w 6"/>
                <a:gd name="T5" fmla="*/ 0 h 4"/>
                <a:gd name="T6" fmla="*/ 4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5" y="1"/>
                    <a:pt x="4" y="1"/>
                  </a:cubicBezTo>
                  <a:cubicBezTo>
                    <a:pt x="4" y="0"/>
                    <a:pt x="3" y="0"/>
                    <a:pt x="3" y="0"/>
                  </a:cubicBezTo>
                  <a:cubicBezTo>
                    <a:pt x="0" y="1"/>
                    <a:pt x="2" y="4"/>
                    <a:pt x="4" y="4"/>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99">
              <a:extLst>
                <a:ext uri="{FF2B5EF4-FFF2-40B4-BE49-F238E27FC236}">
                  <a16:creationId xmlns:a16="http://schemas.microsoft.com/office/drawing/2014/main" id="{91F3E1FC-05EF-4941-B26E-E55B19A30159}"/>
                </a:ext>
              </a:extLst>
            </p:cNvPr>
            <p:cNvSpPr/>
            <p:nvPr/>
          </p:nvSpPr>
          <p:spPr bwMode="auto">
            <a:xfrm>
              <a:off x="6208713" y="5468938"/>
              <a:ext cx="69850" cy="71438"/>
            </a:xfrm>
            <a:custGeom>
              <a:avLst/>
              <a:gdLst>
                <a:gd name="T0" fmla="*/ 5 w 8"/>
                <a:gd name="T1" fmla="*/ 1 h 8"/>
                <a:gd name="T2" fmla="*/ 4 w 8"/>
                <a:gd name="T3" fmla="*/ 1 h 8"/>
                <a:gd name="T4" fmla="*/ 3 w 8"/>
                <a:gd name="T5" fmla="*/ 7 h 8"/>
                <a:gd name="T6" fmla="*/ 5 w 8"/>
                <a:gd name="T7" fmla="*/ 8 h 8"/>
                <a:gd name="T8" fmla="*/ 8 w 8"/>
                <a:gd name="T9" fmla="*/ 4 h 8"/>
                <a:gd name="T10" fmla="*/ 5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5" y="1"/>
                  </a:moveTo>
                  <a:cubicBezTo>
                    <a:pt x="5" y="1"/>
                    <a:pt x="4" y="1"/>
                    <a:pt x="4" y="1"/>
                  </a:cubicBezTo>
                  <a:cubicBezTo>
                    <a:pt x="0" y="2"/>
                    <a:pt x="0" y="4"/>
                    <a:pt x="3" y="7"/>
                  </a:cubicBezTo>
                  <a:cubicBezTo>
                    <a:pt x="4" y="8"/>
                    <a:pt x="5" y="8"/>
                    <a:pt x="5" y="8"/>
                  </a:cubicBezTo>
                  <a:cubicBezTo>
                    <a:pt x="7" y="7"/>
                    <a:pt x="8" y="5"/>
                    <a:pt x="8" y="4"/>
                  </a:cubicBezTo>
                  <a:cubicBezTo>
                    <a:pt x="8"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100">
              <a:extLst>
                <a:ext uri="{FF2B5EF4-FFF2-40B4-BE49-F238E27FC236}">
                  <a16:creationId xmlns:a16="http://schemas.microsoft.com/office/drawing/2014/main" id="{D998F123-E731-4FBD-B169-5389A0BB0164}"/>
                </a:ext>
              </a:extLst>
            </p:cNvPr>
            <p:cNvSpPr/>
            <p:nvPr/>
          </p:nvSpPr>
          <p:spPr bwMode="auto">
            <a:xfrm>
              <a:off x="5572126" y="4314825"/>
              <a:ext cx="34925" cy="44450"/>
            </a:xfrm>
            <a:custGeom>
              <a:avLst/>
              <a:gdLst>
                <a:gd name="T0" fmla="*/ 2 w 4"/>
                <a:gd name="T1" fmla="*/ 4 h 5"/>
                <a:gd name="T2" fmla="*/ 3 w 4"/>
                <a:gd name="T3" fmla="*/ 4 h 5"/>
                <a:gd name="T4" fmla="*/ 2 w 4"/>
                <a:gd name="T5" fmla="*/ 0 h 5"/>
                <a:gd name="T6" fmla="*/ 2 w 4"/>
                <a:gd name="T7" fmla="*/ 0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2" y="4"/>
                    <a:pt x="2" y="4"/>
                    <a:pt x="3" y="4"/>
                  </a:cubicBezTo>
                  <a:cubicBezTo>
                    <a:pt x="4" y="5"/>
                    <a:pt x="4" y="1"/>
                    <a:pt x="2" y="0"/>
                  </a:cubicBezTo>
                  <a:cubicBezTo>
                    <a:pt x="2" y="0"/>
                    <a:pt x="2" y="0"/>
                    <a:pt x="2" y="0"/>
                  </a:cubicBezTo>
                  <a:cubicBezTo>
                    <a:pt x="0" y="1"/>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101">
              <a:extLst>
                <a:ext uri="{FF2B5EF4-FFF2-40B4-BE49-F238E27FC236}">
                  <a16:creationId xmlns:a16="http://schemas.microsoft.com/office/drawing/2014/main" id="{7160F564-ED10-493F-9EA5-A40EE0CD6027}"/>
                </a:ext>
              </a:extLst>
            </p:cNvPr>
            <p:cNvSpPr/>
            <p:nvPr/>
          </p:nvSpPr>
          <p:spPr bwMode="auto">
            <a:xfrm>
              <a:off x="5757863" y="4724400"/>
              <a:ext cx="61913" cy="44450"/>
            </a:xfrm>
            <a:custGeom>
              <a:avLst/>
              <a:gdLst>
                <a:gd name="T0" fmla="*/ 5 w 7"/>
                <a:gd name="T1" fmla="*/ 5 h 5"/>
                <a:gd name="T2" fmla="*/ 6 w 7"/>
                <a:gd name="T3" fmla="*/ 5 h 5"/>
                <a:gd name="T4" fmla="*/ 5 w 7"/>
                <a:gd name="T5" fmla="*/ 1 h 5"/>
                <a:gd name="T6" fmla="*/ 2 w 7"/>
                <a:gd name="T7" fmla="*/ 0 h 5"/>
                <a:gd name="T8" fmla="*/ 5 w 7"/>
                <a:gd name="T9" fmla="*/ 5 h 5"/>
              </a:gdLst>
              <a:ahLst/>
              <a:cxnLst>
                <a:cxn ang="0">
                  <a:pos x="T0" y="T1"/>
                </a:cxn>
                <a:cxn ang="0">
                  <a:pos x="T2" y="T3"/>
                </a:cxn>
                <a:cxn ang="0">
                  <a:pos x="T4" y="T5"/>
                </a:cxn>
                <a:cxn ang="0">
                  <a:pos x="T6" y="T7"/>
                </a:cxn>
                <a:cxn ang="0">
                  <a:pos x="T8" y="T9"/>
                </a:cxn>
              </a:cxnLst>
              <a:rect l="0" t="0" r="r" b="b"/>
              <a:pathLst>
                <a:path w="7" h="5">
                  <a:moveTo>
                    <a:pt x="5" y="5"/>
                  </a:moveTo>
                  <a:cubicBezTo>
                    <a:pt x="5" y="5"/>
                    <a:pt x="5" y="5"/>
                    <a:pt x="6" y="5"/>
                  </a:cubicBezTo>
                  <a:cubicBezTo>
                    <a:pt x="7" y="5"/>
                    <a:pt x="6" y="3"/>
                    <a:pt x="5" y="1"/>
                  </a:cubicBezTo>
                  <a:cubicBezTo>
                    <a:pt x="4" y="1"/>
                    <a:pt x="3" y="0"/>
                    <a:pt x="2" y="0"/>
                  </a:cubicBezTo>
                  <a:cubicBezTo>
                    <a:pt x="0" y="0"/>
                    <a:pt x="2"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102">
              <a:extLst>
                <a:ext uri="{FF2B5EF4-FFF2-40B4-BE49-F238E27FC236}">
                  <a16:creationId xmlns:a16="http://schemas.microsoft.com/office/drawing/2014/main" id="{09E491A4-7A53-4E63-9525-58C1B292F797}"/>
                </a:ext>
              </a:extLst>
            </p:cNvPr>
            <p:cNvSpPr/>
            <p:nvPr/>
          </p:nvSpPr>
          <p:spPr bwMode="auto">
            <a:xfrm>
              <a:off x="5641976" y="4900613"/>
              <a:ext cx="725488" cy="560388"/>
            </a:xfrm>
            <a:custGeom>
              <a:avLst/>
              <a:gdLst>
                <a:gd name="T0" fmla="*/ 79 w 82"/>
                <a:gd name="T1" fmla="*/ 28 h 63"/>
                <a:gd name="T2" fmla="*/ 69 w 82"/>
                <a:gd name="T3" fmla="*/ 17 h 63"/>
                <a:gd name="T4" fmla="*/ 64 w 82"/>
                <a:gd name="T5" fmla="*/ 6 h 63"/>
                <a:gd name="T6" fmla="*/ 61 w 82"/>
                <a:gd name="T7" fmla="*/ 2 h 63"/>
                <a:gd name="T8" fmla="*/ 57 w 82"/>
                <a:gd name="T9" fmla="*/ 4 h 63"/>
                <a:gd name="T10" fmla="*/ 54 w 82"/>
                <a:gd name="T11" fmla="*/ 14 h 63"/>
                <a:gd name="T12" fmla="*/ 51 w 82"/>
                <a:gd name="T13" fmla="*/ 13 h 63"/>
                <a:gd name="T14" fmla="*/ 48 w 82"/>
                <a:gd name="T15" fmla="*/ 11 h 63"/>
                <a:gd name="T16" fmla="*/ 47 w 82"/>
                <a:gd name="T17" fmla="*/ 9 h 63"/>
                <a:gd name="T18" fmla="*/ 42 w 82"/>
                <a:gd name="T19" fmla="*/ 2 h 63"/>
                <a:gd name="T20" fmla="*/ 41 w 82"/>
                <a:gd name="T21" fmla="*/ 1 h 63"/>
                <a:gd name="T22" fmla="*/ 37 w 82"/>
                <a:gd name="T23" fmla="*/ 4 h 63"/>
                <a:gd name="T24" fmla="*/ 37 w 82"/>
                <a:gd name="T25" fmla="*/ 4 h 63"/>
                <a:gd name="T26" fmla="*/ 33 w 82"/>
                <a:gd name="T27" fmla="*/ 10 h 63"/>
                <a:gd name="T28" fmla="*/ 30 w 82"/>
                <a:gd name="T29" fmla="*/ 7 h 63"/>
                <a:gd name="T30" fmla="*/ 27 w 82"/>
                <a:gd name="T31" fmla="*/ 6 h 63"/>
                <a:gd name="T32" fmla="*/ 27 w 82"/>
                <a:gd name="T33" fmla="*/ 6 h 63"/>
                <a:gd name="T34" fmla="*/ 24 w 82"/>
                <a:gd name="T35" fmla="*/ 12 h 63"/>
                <a:gd name="T36" fmla="*/ 22 w 82"/>
                <a:gd name="T37" fmla="*/ 12 h 63"/>
                <a:gd name="T38" fmla="*/ 18 w 82"/>
                <a:gd name="T39" fmla="*/ 13 h 63"/>
                <a:gd name="T40" fmla="*/ 17 w 82"/>
                <a:gd name="T41" fmla="*/ 16 h 63"/>
                <a:gd name="T42" fmla="*/ 8 w 82"/>
                <a:gd name="T43" fmla="*/ 20 h 63"/>
                <a:gd name="T44" fmla="*/ 2 w 82"/>
                <a:gd name="T45" fmla="*/ 29 h 63"/>
                <a:gd name="T46" fmla="*/ 5 w 82"/>
                <a:gd name="T47" fmla="*/ 43 h 63"/>
                <a:gd name="T48" fmla="*/ 6 w 82"/>
                <a:gd name="T49" fmla="*/ 52 h 63"/>
                <a:gd name="T50" fmla="*/ 14 w 82"/>
                <a:gd name="T51" fmla="*/ 51 h 63"/>
                <a:gd name="T52" fmla="*/ 18 w 82"/>
                <a:gd name="T53" fmla="*/ 51 h 63"/>
                <a:gd name="T54" fmla="*/ 21 w 82"/>
                <a:gd name="T55" fmla="*/ 48 h 63"/>
                <a:gd name="T56" fmla="*/ 24 w 82"/>
                <a:gd name="T57" fmla="*/ 46 h 63"/>
                <a:gd name="T58" fmla="*/ 27 w 82"/>
                <a:gd name="T59" fmla="*/ 46 h 63"/>
                <a:gd name="T60" fmla="*/ 30 w 82"/>
                <a:gd name="T61" fmla="*/ 46 h 63"/>
                <a:gd name="T62" fmla="*/ 30 w 82"/>
                <a:gd name="T63" fmla="*/ 46 h 63"/>
                <a:gd name="T64" fmla="*/ 37 w 82"/>
                <a:gd name="T65" fmla="*/ 45 h 63"/>
                <a:gd name="T66" fmla="*/ 41 w 82"/>
                <a:gd name="T67" fmla="*/ 46 h 63"/>
                <a:gd name="T68" fmla="*/ 43 w 82"/>
                <a:gd name="T69" fmla="*/ 48 h 63"/>
                <a:gd name="T70" fmla="*/ 48 w 82"/>
                <a:gd name="T71" fmla="*/ 50 h 63"/>
                <a:gd name="T72" fmla="*/ 48 w 82"/>
                <a:gd name="T73" fmla="*/ 48 h 63"/>
                <a:gd name="T74" fmla="*/ 51 w 82"/>
                <a:gd name="T75" fmla="*/ 51 h 63"/>
                <a:gd name="T76" fmla="*/ 54 w 82"/>
                <a:gd name="T77" fmla="*/ 58 h 63"/>
                <a:gd name="T78" fmla="*/ 61 w 82"/>
                <a:gd name="T79" fmla="*/ 61 h 63"/>
                <a:gd name="T80" fmla="*/ 66 w 82"/>
                <a:gd name="T81" fmla="*/ 63 h 63"/>
                <a:gd name="T82" fmla="*/ 69 w 82"/>
                <a:gd name="T83" fmla="*/ 63 h 63"/>
                <a:gd name="T84" fmla="*/ 80 w 82"/>
                <a:gd name="T85" fmla="*/ 47 h 63"/>
                <a:gd name="T86" fmla="*/ 81 w 82"/>
                <a:gd name="T87" fmla="*/ 42 h 63"/>
                <a:gd name="T88" fmla="*/ 81 w 82"/>
                <a:gd name="T89" fmla="*/ 32 h 63"/>
                <a:gd name="T90" fmla="*/ 79 w 82"/>
                <a:gd name="T91"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63">
                  <a:moveTo>
                    <a:pt x="79" y="28"/>
                  </a:moveTo>
                  <a:cubicBezTo>
                    <a:pt x="77" y="27"/>
                    <a:pt x="73" y="22"/>
                    <a:pt x="69" y="17"/>
                  </a:cubicBezTo>
                  <a:cubicBezTo>
                    <a:pt x="67" y="13"/>
                    <a:pt x="64" y="9"/>
                    <a:pt x="64" y="6"/>
                  </a:cubicBezTo>
                  <a:cubicBezTo>
                    <a:pt x="63" y="4"/>
                    <a:pt x="62" y="3"/>
                    <a:pt x="61" y="2"/>
                  </a:cubicBezTo>
                  <a:cubicBezTo>
                    <a:pt x="59" y="1"/>
                    <a:pt x="57" y="2"/>
                    <a:pt x="57" y="4"/>
                  </a:cubicBezTo>
                  <a:cubicBezTo>
                    <a:pt x="57" y="8"/>
                    <a:pt x="57" y="14"/>
                    <a:pt x="54" y="14"/>
                  </a:cubicBezTo>
                  <a:cubicBezTo>
                    <a:pt x="52" y="14"/>
                    <a:pt x="52" y="14"/>
                    <a:pt x="51" y="13"/>
                  </a:cubicBezTo>
                  <a:cubicBezTo>
                    <a:pt x="49" y="13"/>
                    <a:pt x="48" y="12"/>
                    <a:pt x="48" y="11"/>
                  </a:cubicBezTo>
                  <a:cubicBezTo>
                    <a:pt x="47" y="11"/>
                    <a:pt x="47" y="10"/>
                    <a:pt x="47" y="9"/>
                  </a:cubicBezTo>
                  <a:cubicBezTo>
                    <a:pt x="46" y="5"/>
                    <a:pt x="44" y="3"/>
                    <a:pt x="42" y="2"/>
                  </a:cubicBezTo>
                  <a:cubicBezTo>
                    <a:pt x="42" y="2"/>
                    <a:pt x="41" y="1"/>
                    <a:pt x="41" y="1"/>
                  </a:cubicBezTo>
                  <a:cubicBezTo>
                    <a:pt x="39" y="0"/>
                    <a:pt x="40" y="4"/>
                    <a:pt x="37" y="4"/>
                  </a:cubicBezTo>
                  <a:cubicBezTo>
                    <a:pt x="37" y="4"/>
                    <a:pt x="37" y="4"/>
                    <a:pt x="37" y="4"/>
                  </a:cubicBezTo>
                  <a:cubicBezTo>
                    <a:pt x="34" y="4"/>
                    <a:pt x="35" y="9"/>
                    <a:pt x="33" y="10"/>
                  </a:cubicBezTo>
                  <a:cubicBezTo>
                    <a:pt x="31" y="10"/>
                    <a:pt x="32" y="8"/>
                    <a:pt x="30" y="7"/>
                  </a:cubicBezTo>
                  <a:cubicBezTo>
                    <a:pt x="30" y="6"/>
                    <a:pt x="29" y="6"/>
                    <a:pt x="27" y="6"/>
                  </a:cubicBezTo>
                  <a:cubicBezTo>
                    <a:pt x="27" y="6"/>
                    <a:pt x="27" y="6"/>
                    <a:pt x="27" y="6"/>
                  </a:cubicBezTo>
                  <a:cubicBezTo>
                    <a:pt x="22" y="6"/>
                    <a:pt x="26" y="10"/>
                    <a:pt x="24" y="12"/>
                  </a:cubicBezTo>
                  <a:cubicBezTo>
                    <a:pt x="23" y="12"/>
                    <a:pt x="23" y="12"/>
                    <a:pt x="22" y="12"/>
                  </a:cubicBezTo>
                  <a:cubicBezTo>
                    <a:pt x="20" y="12"/>
                    <a:pt x="18" y="13"/>
                    <a:pt x="18" y="13"/>
                  </a:cubicBezTo>
                  <a:cubicBezTo>
                    <a:pt x="17" y="14"/>
                    <a:pt x="17" y="15"/>
                    <a:pt x="17" y="16"/>
                  </a:cubicBezTo>
                  <a:cubicBezTo>
                    <a:pt x="17" y="18"/>
                    <a:pt x="14" y="19"/>
                    <a:pt x="8" y="20"/>
                  </a:cubicBezTo>
                  <a:cubicBezTo>
                    <a:pt x="2" y="20"/>
                    <a:pt x="0" y="26"/>
                    <a:pt x="2" y="29"/>
                  </a:cubicBezTo>
                  <a:cubicBezTo>
                    <a:pt x="3" y="32"/>
                    <a:pt x="3" y="38"/>
                    <a:pt x="5" y="43"/>
                  </a:cubicBezTo>
                  <a:cubicBezTo>
                    <a:pt x="8" y="49"/>
                    <a:pt x="4" y="51"/>
                    <a:pt x="6" y="52"/>
                  </a:cubicBezTo>
                  <a:cubicBezTo>
                    <a:pt x="8" y="54"/>
                    <a:pt x="11" y="51"/>
                    <a:pt x="14" y="51"/>
                  </a:cubicBezTo>
                  <a:cubicBezTo>
                    <a:pt x="15" y="51"/>
                    <a:pt x="17" y="51"/>
                    <a:pt x="18" y="51"/>
                  </a:cubicBezTo>
                  <a:cubicBezTo>
                    <a:pt x="19" y="50"/>
                    <a:pt x="21" y="50"/>
                    <a:pt x="21" y="48"/>
                  </a:cubicBezTo>
                  <a:cubicBezTo>
                    <a:pt x="22" y="46"/>
                    <a:pt x="23" y="46"/>
                    <a:pt x="24" y="46"/>
                  </a:cubicBezTo>
                  <a:cubicBezTo>
                    <a:pt x="25" y="46"/>
                    <a:pt x="26" y="46"/>
                    <a:pt x="27" y="46"/>
                  </a:cubicBezTo>
                  <a:cubicBezTo>
                    <a:pt x="29" y="46"/>
                    <a:pt x="30" y="46"/>
                    <a:pt x="30" y="46"/>
                  </a:cubicBezTo>
                  <a:cubicBezTo>
                    <a:pt x="30" y="46"/>
                    <a:pt x="30" y="46"/>
                    <a:pt x="30" y="46"/>
                  </a:cubicBezTo>
                  <a:cubicBezTo>
                    <a:pt x="32" y="46"/>
                    <a:pt x="34" y="45"/>
                    <a:pt x="37" y="45"/>
                  </a:cubicBezTo>
                  <a:cubicBezTo>
                    <a:pt x="38" y="45"/>
                    <a:pt x="40" y="46"/>
                    <a:pt x="41" y="46"/>
                  </a:cubicBezTo>
                  <a:cubicBezTo>
                    <a:pt x="42" y="47"/>
                    <a:pt x="43" y="47"/>
                    <a:pt x="43" y="48"/>
                  </a:cubicBezTo>
                  <a:cubicBezTo>
                    <a:pt x="46" y="49"/>
                    <a:pt x="47" y="50"/>
                    <a:pt x="48" y="50"/>
                  </a:cubicBezTo>
                  <a:cubicBezTo>
                    <a:pt x="48" y="51"/>
                    <a:pt x="48" y="50"/>
                    <a:pt x="48" y="48"/>
                  </a:cubicBezTo>
                  <a:cubicBezTo>
                    <a:pt x="49" y="47"/>
                    <a:pt x="50" y="48"/>
                    <a:pt x="51" y="51"/>
                  </a:cubicBezTo>
                  <a:cubicBezTo>
                    <a:pt x="52" y="53"/>
                    <a:pt x="53" y="55"/>
                    <a:pt x="54" y="58"/>
                  </a:cubicBezTo>
                  <a:cubicBezTo>
                    <a:pt x="56" y="60"/>
                    <a:pt x="58" y="61"/>
                    <a:pt x="61" y="61"/>
                  </a:cubicBezTo>
                  <a:cubicBezTo>
                    <a:pt x="62" y="61"/>
                    <a:pt x="64" y="62"/>
                    <a:pt x="66" y="63"/>
                  </a:cubicBezTo>
                  <a:cubicBezTo>
                    <a:pt x="67" y="63"/>
                    <a:pt x="68" y="63"/>
                    <a:pt x="69" y="63"/>
                  </a:cubicBezTo>
                  <a:cubicBezTo>
                    <a:pt x="74" y="60"/>
                    <a:pt x="78" y="52"/>
                    <a:pt x="80" y="47"/>
                  </a:cubicBezTo>
                  <a:cubicBezTo>
                    <a:pt x="80" y="45"/>
                    <a:pt x="80" y="44"/>
                    <a:pt x="81" y="42"/>
                  </a:cubicBezTo>
                  <a:cubicBezTo>
                    <a:pt x="81" y="39"/>
                    <a:pt x="82" y="35"/>
                    <a:pt x="81" y="32"/>
                  </a:cubicBezTo>
                  <a:cubicBezTo>
                    <a:pt x="80" y="30"/>
                    <a:pt x="80" y="29"/>
                    <a:pt x="7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01" name="椭圆 100">
            <a:extLst>
              <a:ext uri="{FF2B5EF4-FFF2-40B4-BE49-F238E27FC236}">
                <a16:creationId xmlns:a16="http://schemas.microsoft.com/office/drawing/2014/main" id="{30267D27-81C2-4ED1-8C5F-1F5966F6BF5E}"/>
              </a:ext>
            </a:extLst>
          </p:cNvPr>
          <p:cNvSpPr/>
          <p:nvPr/>
        </p:nvSpPr>
        <p:spPr>
          <a:xfrm>
            <a:off x="2675669" y="2292678"/>
            <a:ext cx="1781704" cy="178170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FF37E306-91F1-4A34-A858-B70B2284FE80}"/>
              </a:ext>
            </a:extLst>
          </p:cNvPr>
          <p:cNvSpPr/>
          <p:nvPr/>
        </p:nvSpPr>
        <p:spPr>
          <a:xfrm>
            <a:off x="7578978" y="2173528"/>
            <a:ext cx="1686390" cy="168639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083A5E1C-423D-4D7B-82D3-E60810337ECD}"/>
              </a:ext>
            </a:extLst>
          </p:cNvPr>
          <p:cNvSpPr/>
          <p:nvPr/>
        </p:nvSpPr>
        <p:spPr>
          <a:xfrm>
            <a:off x="5422155" y="2061898"/>
            <a:ext cx="1278174" cy="127817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4" name="椭圆 103">
            <a:extLst>
              <a:ext uri="{FF2B5EF4-FFF2-40B4-BE49-F238E27FC236}">
                <a16:creationId xmlns:a16="http://schemas.microsoft.com/office/drawing/2014/main" id="{14E86087-806C-41AA-828E-BC3C89116906}"/>
              </a:ext>
            </a:extLst>
          </p:cNvPr>
          <p:cNvSpPr/>
          <p:nvPr/>
        </p:nvSpPr>
        <p:spPr>
          <a:xfrm>
            <a:off x="8559277" y="4396079"/>
            <a:ext cx="897010" cy="89701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5" name="文本框 104">
            <a:extLst>
              <a:ext uri="{FF2B5EF4-FFF2-40B4-BE49-F238E27FC236}">
                <a16:creationId xmlns:a16="http://schemas.microsoft.com/office/drawing/2014/main" id="{78D9D5DA-A407-421F-8B24-8EB2DD07A7FE}"/>
              </a:ext>
            </a:extLst>
          </p:cNvPr>
          <p:cNvSpPr txBox="1"/>
          <p:nvPr/>
        </p:nvSpPr>
        <p:spPr>
          <a:xfrm>
            <a:off x="2688042" y="2724699"/>
            <a:ext cx="1824099" cy="584775"/>
          </a:xfrm>
          <a:prstGeom prst="rect">
            <a:avLst/>
          </a:prstGeom>
          <a:noFill/>
        </p:spPr>
        <p:txBody>
          <a:bodyPr wrap="square" rtlCol="0">
            <a:spAutoFit/>
          </a:bodyPr>
          <a:lstStyle/>
          <a:p>
            <a:pPr algn="ctr"/>
            <a:r>
              <a:rPr lang="en-US" altLang="zh-CN" sz="3200" dirty="0">
                <a:solidFill>
                  <a:schemeClr val="bg1"/>
                </a:solidFill>
                <a:cs typeface="+mn-ea"/>
                <a:sym typeface="+mn-lt"/>
              </a:rPr>
              <a:t>78.2</a:t>
            </a:r>
            <a:r>
              <a:rPr lang="en-US" altLang="zh-CN" sz="2000" dirty="0">
                <a:solidFill>
                  <a:schemeClr val="bg1"/>
                </a:solidFill>
                <a:cs typeface="+mn-ea"/>
                <a:sym typeface="+mn-lt"/>
              </a:rPr>
              <a:t>%</a:t>
            </a:r>
            <a:endParaRPr lang="zh-CN" altLang="en-US" sz="2000" dirty="0">
              <a:solidFill>
                <a:schemeClr val="bg1"/>
              </a:solidFill>
              <a:cs typeface="+mn-ea"/>
              <a:sym typeface="+mn-lt"/>
            </a:endParaRPr>
          </a:p>
        </p:txBody>
      </p:sp>
      <p:sp>
        <p:nvSpPr>
          <p:cNvPr id="106" name="文本框 105">
            <a:extLst>
              <a:ext uri="{FF2B5EF4-FFF2-40B4-BE49-F238E27FC236}">
                <a16:creationId xmlns:a16="http://schemas.microsoft.com/office/drawing/2014/main" id="{78535475-2197-4CC1-9FB8-20491E55DE5F}"/>
              </a:ext>
            </a:extLst>
          </p:cNvPr>
          <p:cNvSpPr txBox="1"/>
          <p:nvPr/>
        </p:nvSpPr>
        <p:spPr>
          <a:xfrm>
            <a:off x="2695367" y="3298960"/>
            <a:ext cx="1742310" cy="369332"/>
          </a:xfrm>
          <a:prstGeom prst="rect">
            <a:avLst/>
          </a:prstGeom>
          <a:noFill/>
        </p:spPr>
        <p:txBody>
          <a:bodyPr wrap="square" rtlCol="0">
            <a:spAutoFit/>
          </a:bodyPr>
          <a:lstStyle/>
          <a:p>
            <a:pPr algn="ctr"/>
            <a:r>
              <a:rPr lang="en-US" altLang="zh-CN" dirty="0">
                <a:solidFill>
                  <a:schemeClr val="bg1"/>
                </a:solidFill>
                <a:cs typeface="+mn-ea"/>
                <a:sym typeface="+mn-lt"/>
              </a:rPr>
              <a:t>United States</a:t>
            </a:r>
            <a:endParaRPr lang="zh-CN" altLang="en-US" dirty="0">
              <a:solidFill>
                <a:schemeClr val="bg1"/>
              </a:solidFill>
              <a:cs typeface="+mn-ea"/>
              <a:sym typeface="+mn-lt"/>
            </a:endParaRPr>
          </a:p>
        </p:txBody>
      </p:sp>
      <p:sp>
        <p:nvSpPr>
          <p:cNvPr id="107" name="文本框 106">
            <a:extLst>
              <a:ext uri="{FF2B5EF4-FFF2-40B4-BE49-F238E27FC236}">
                <a16:creationId xmlns:a16="http://schemas.microsoft.com/office/drawing/2014/main" id="{BB3EA8D8-86BF-43C2-8063-60C939F22354}"/>
              </a:ext>
            </a:extLst>
          </p:cNvPr>
          <p:cNvSpPr txBox="1"/>
          <p:nvPr/>
        </p:nvSpPr>
        <p:spPr>
          <a:xfrm>
            <a:off x="5540479" y="2358306"/>
            <a:ext cx="1041526" cy="400110"/>
          </a:xfrm>
          <a:prstGeom prst="rect">
            <a:avLst/>
          </a:prstGeom>
          <a:noFill/>
        </p:spPr>
        <p:txBody>
          <a:bodyPr wrap="square" rtlCol="0">
            <a:spAutoFit/>
          </a:bodyPr>
          <a:lstStyle/>
          <a:p>
            <a:pPr algn="ctr"/>
            <a:r>
              <a:rPr lang="en-US" altLang="zh-CN" sz="2000" dirty="0">
                <a:solidFill>
                  <a:schemeClr val="bg1"/>
                </a:solidFill>
                <a:cs typeface="+mn-ea"/>
                <a:sym typeface="+mn-lt"/>
              </a:rPr>
              <a:t>13.3</a:t>
            </a:r>
            <a:r>
              <a:rPr lang="en-US" altLang="zh-CN" sz="1400" dirty="0">
                <a:solidFill>
                  <a:schemeClr val="bg1"/>
                </a:solidFill>
                <a:cs typeface="+mn-ea"/>
                <a:sym typeface="+mn-lt"/>
              </a:rPr>
              <a:t>%</a:t>
            </a:r>
            <a:endParaRPr lang="zh-CN" altLang="en-US" sz="1400" dirty="0">
              <a:solidFill>
                <a:schemeClr val="bg1"/>
              </a:solidFill>
              <a:cs typeface="+mn-ea"/>
              <a:sym typeface="+mn-lt"/>
            </a:endParaRPr>
          </a:p>
        </p:txBody>
      </p:sp>
      <p:sp>
        <p:nvSpPr>
          <p:cNvPr id="108" name="文本框 107">
            <a:extLst>
              <a:ext uri="{FF2B5EF4-FFF2-40B4-BE49-F238E27FC236}">
                <a16:creationId xmlns:a16="http://schemas.microsoft.com/office/drawing/2014/main" id="{CD25BA34-4F4D-4D32-B409-50E58E2DF99E}"/>
              </a:ext>
            </a:extLst>
          </p:cNvPr>
          <p:cNvSpPr txBox="1"/>
          <p:nvPr/>
        </p:nvSpPr>
        <p:spPr>
          <a:xfrm>
            <a:off x="5514770" y="2735343"/>
            <a:ext cx="1092944" cy="307777"/>
          </a:xfrm>
          <a:prstGeom prst="rect">
            <a:avLst/>
          </a:prstGeom>
          <a:noFill/>
        </p:spPr>
        <p:txBody>
          <a:bodyPr wrap="square" rtlCol="0">
            <a:spAutoFit/>
          </a:bodyPr>
          <a:lstStyle/>
          <a:p>
            <a:pPr algn="ctr"/>
            <a:r>
              <a:rPr lang="en-US" altLang="zh-CN" sz="1400" dirty="0">
                <a:solidFill>
                  <a:schemeClr val="bg1"/>
                </a:solidFill>
                <a:cs typeface="+mn-ea"/>
                <a:sym typeface="+mn-lt"/>
              </a:rPr>
              <a:t>European</a:t>
            </a:r>
            <a:endParaRPr lang="zh-CN" altLang="en-US" sz="1400" dirty="0">
              <a:solidFill>
                <a:schemeClr val="bg1"/>
              </a:solidFill>
              <a:cs typeface="+mn-ea"/>
              <a:sym typeface="+mn-lt"/>
            </a:endParaRPr>
          </a:p>
        </p:txBody>
      </p:sp>
      <p:sp>
        <p:nvSpPr>
          <p:cNvPr id="109" name="文本框 108">
            <a:extLst>
              <a:ext uri="{FF2B5EF4-FFF2-40B4-BE49-F238E27FC236}">
                <a16:creationId xmlns:a16="http://schemas.microsoft.com/office/drawing/2014/main" id="{EDCD267D-574F-4389-9966-B38C50B2CA1D}"/>
              </a:ext>
            </a:extLst>
          </p:cNvPr>
          <p:cNvSpPr txBox="1"/>
          <p:nvPr/>
        </p:nvSpPr>
        <p:spPr>
          <a:xfrm>
            <a:off x="7802173" y="2550722"/>
            <a:ext cx="1240000" cy="523220"/>
          </a:xfrm>
          <a:prstGeom prst="rect">
            <a:avLst/>
          </a:prstGeom>
          <a:noFill/>
        </p:spPr>
        <p:txBody>
          <a:bodyPr wrap="square" rtlCol="0">
            <a:spAutoFit/>
          </a:bodyPr>
          <a:lstStyle/>
          <a:p>
            <a:pPr algn="ctr"/>
            <a:r>
              <a:rPr lang="en-US" altLang="zh-CN" sz="2800" dirty="0">
                <a:solidFill>
                  <a:schemeClr val="bg1"/>
                </a:solidFill>
                <a:cs typeface="+mn-ea"/>
                <a:sym typeface="+mn-lt"/>
              </a:rPr>
              <a:t>46.7</a:t>
            </a:r>
            <a:r>
              <a:rPr lang="en-US" altLang="zh-CN" dirty="0">
                <a:solidFill>
                  <a:schemeClr val="bg1"/>
                </a:solidFill>
                <a:cs typeface="+mn-ea"/>
                <a:sym typeface="+mn-lt"/>
              </a:rPr>
              <a:t>%</a:t>
            </a:r>
            <a:endParaRPr lang="zh-CN" altLang="en-US" dirty="0">
              <a:solidFill>
                <a:schemeClr val="bg1"/>
              </a:solidFill>
              <a:cs typeface="+mn-ea"/>
              <a:sym typeface="+mn-lt"/>
            </a:endParaRPr>
          </a:p>
        </p:txBody>
      </p:sp>
      <p:sp>
        <p:nvSpPr>
          <p:cNvPr id="110" name="文本框 109">
            <a:extLst>
              <a:ext uri="{FF2B5EF4-FFF2-40B4-BE49-F238E27FC236}">
                <a16:creationId xmlns:a16="http://schemas.microsoft.com/office/drawing/2014/main" id="{3BEB4782-A014-41E0-BE00-253B8EB81F15}"/>
              </a:ext>
            </a:extLst>
          </p:cNvPr>
          <p:cNvSpPr txBox="1"/>
          <p:nvPr/>
        </p:nvSpPr>
        <p:spPr>
          <a:xfrm>
            <a:off x="7678076" y="3083197"/>
            <a:ext cx="1488194" cy="400110"/>
          </a:xfrm>
          <a:prstGeom prst="rect">
            <a:avLst/>
          </a:prstGeom>
          <a:noFill/>
        </p:spPr>
        <p:txBody>
          <a:bodyPr wrap="square" rtlCol="0">
            <a:spAutoFit/>
          </a:bodyPr>
          <a:lstStyle/>
          <a:p>
            <a:pPr algn="ctr"/>
            <a:r>
              <a:rPr lang="en-US" altLang="zh-CN" sz="2000" dirty="0">
                <a:solidFill>
                  <a:schemeClr val="bg1"/>
                </a:solidFill>
                <a:cs typeface="+mn-ea"/>
                <a:sym typeface="+mn-lt"/>
              </a:rPr>
              <a:t>China</a:t>
            </a:r>
            <a:endParaRPr lang="zh-CN" altLang="en-US" sz="2000" dirty="0">
              <a:solidFill>
                <a:schemeClr val="bg1"/>
              </a:solidFill>
              <a:cs typeface="+mn-ea"/>
              <a:sym typeface="+mn-lt"/>
            </a:endParaRPr>
          </a:p>
        </p:txBody>
      </p:sp>
      <p:sp>
        <p:nvSpPr>
          <p:cNvPr id="111" name="文本框 110">
            <a:extLst>
              <a:ext uri="{FF2B5EF4-FFF2-40B4-BE49-F238E27FC236}">
                <a16:creationId xmlns:a16="http://schemas.microsoft.com/office/drawing/2014/main" id="{1408EEC0-4E48-4414-AB18-2B546FD1B580}"/>
              </a:ext>
            </a:extLst>
          </p:cNvPr>
          <p:cNvSpPr txBox="1"/>
          <p:nvPr/>
        </p:nvSpPr>
        <p:spPr>
          <a:xfrm>
            <a:off x="8488362" y="4548297"/>
            <a:ext cx="1041526" cy="369332"/>
          </a:xfrm>
          <a:prstGeom prst="rect">
            <a:avLst/>
          </a:prstGeom>
          <a:noFill/>
        </p:spPr>
        <p:txBody>
          <a:bodyPr wrap="square" rtlCol="0">
            <a:spAutoFit/>
          </a:bodyPr>
          <a:lstStyle/>
          <a:p>
            <a:pPr algn="ctr"/>
            <a:r>
              <a:rPr lang="en-US" altLang="zh-CN" dirty="0">
                <a:solidFill>
                  <a:schemeClr val="bg1"/>
                </a:solidFill>
                <a:cs typeface="+mn-ea"/>
                <a:sym typeface="+mn-lt"/>
              </a:rPr>
              <a:t>8.6</a:t>
            </a:r>
            <a:r>
              <a:rPr lang="en-US" altLang="zh-CN" sz="1200" dirty="0">
                <a:solidFill>
                  <a:schemeClr val="bg1"/>
                </a:solidFill>
                <a:cs typeface="+mn-ea"/>
                <a:sym typeface="+mn-lt"/>
              </a:rPr>
              <a:t>%</a:t>
            </a:r>
            <a:endParaRPr lang="zh-CN" altLang="en-US" sz="1200" dirty="0">
              <a:solidFill>
                <a:schemeClr val="bg1"/>
              </a:solidFill>
              <a:cs typeface="+mn-ea"/>
              <a:sym typeface="+mn-lt"/>
            </a:endParaRPr>
          </a:p>
        </p:txBody>
      </p:sp>
      <p:sp>
        <p:nvSpPr>
          <p:cNvPr id="112" name="文本框 111">
            <a:extLst>
              <a:ext uri="{FF2B5EF4-FFF2-40B4-BE49-F238E27FC236}">
                <a16:creationId xmlns:a16="http://schemas.microsoft.com/office/drawing/2014/main" id="{1B86219D-C58E-455A-A27F-156C99012E28}"/>
              </a:ext>
            </a:extLst>
          </p:cNvPr>
          <p:cNvSpPr txBox="1"/>
          <p:nvPr/>
        </p:nvSpPr>
        <p:spPr>
          <a:xfrm>
            <a:off x="8472637" y="4865938"/>
            <a:ext cx="1092944" cy="276999"/>
          </a:xfrm>
          <a:prstGeom prst="rect">
            <a:avLst/>
          </a:prstGeom>
          <a:noFill/>
        </p:spPr>
        <p:txBody>
          <a:bodyPr wrap="square" rtlCol="0">
            <a:spAutoFit/>
          </a:bodyPr>
          <a:lstStyle/>
          <a:p>
            <a:pPr algn="ctr"/>
            <a:r>
              <a:rPr lang="en-US" altLang="zh-CN" sz="1200" dirty="0">
                <a:solidFill>
                  <a:schemeClr val="bg1"/>
                </a:solidFill>
                <a:cs typeface="+mn-ea"/>
                <a:sym typeface="+mn-lt"/>
              </a:rPr>
              <a:t>Australia</a:t>
            </a:r>
          </a:p>
        </p:txBody>
      </p:sp>
      <p:cxnSp>
        <p:nvCxnSpPr>
          <p:cNvPr id="113" name="直接连接符 112">
            <a:extLst>
              <a:ext uri="{FF2B5EF4-FFF2-40B4-BE49-F238E27FC236}">
                <a16:creationId xmlns:a16="http://schemas.microsoft.com/office/drawing/2014/main" id="{7D03653F-673D-4E69-84C9-0002EE7A2C27}"/>
              </a:ext>
            </a:extLst>
          </p:cNvPr>
          <p:cNvCxnSpPr/>
          <p:nvPr/>
        </p:nvCxnSpPr>
        <p:spPr>
          <a:xfrm>
            <a:off x="1168144" y="5028755"/>
            <a:ext cx="381226" cy="0"/>
          </a:xfrm>
          <a:prstGeom prst="line">
            <a:avLst/>
          </a:prstGeom>
          <a:ln w="25400" cap="rnd">
            <a:solidFill>
              <a:schemeClr val="tx2">
                <a:alpha val="45000"/>
              </a:schemeClr>
            </a:solidFill>
          </a:ln>
        </p:spPr>
        <p:style>
          <a:lnRef idx="1">
            <a:schemeClr val="accent1"/>
          </a:lnRef>
          <a:fillRef idx="0">
            <a:schemeClr val="accent1"/>
          </a:fillRef>
          <a:effectRef idx="0">
            <a:schemeClr val="accent1"/>
          </a:effectRef>
          <a:fontRef idx="minor">
            <a:schemeClr val="tx1"/>
          </a:fontRef>
        </p:style>
      </p:cxnSp>
      <p:sp>
        <p:nvSpPr>
          <p:cNvPr id="114" name="Freeform 66">
            <a:extLst>
              <a:ext uri="{FF2B5EF4-FFF2-40B4-BE49-F238E27FC236}">
                <a16:creationId xmlns:a16="http://schemas.microsoft.com/office/drawing/2014/main" id="{4D36021A-395C-4CD9-B092-78A8EB5F1A85}"/>
              </a:ext>
            </a:extLst>
          </p:cNvPr>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69">
            <a:extLst>
              <a:ext uri="{FF2B5EF4-FFF2-40B4-BE49-F238E27FC236}">
                <a16:creationId xmlns:a16="http://schemas.microsoft.com/office/drawing/2014/main" id="{0164F99B-144E-4D2C-8306-BCEFB6B28651}"/>
              </a:ext>
            </a:extLst>
          </p:cNvPr>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72">
            <a:extLst>
              <a:ext uri="{FF2B5EF4-FFF2-40B4-BE49-F238E27FC236}">
                <a16:creationId xmlns:a16="http://schemas.microsoft.com/office/drawing/2014/main" id="{4006D600-FD01-48B9-B504-22598F9689F6}"/>
              </a:ext>
            </a:extLst>
          </p:cNvPr>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Freeform 74">
            <a:extLst>
              <a:ext uri="{FF2B5EF4-FFF2-40B4-BE49-F238E27FC236}">
                <a16:creationId xmlns:a16="http://schemas.microsoft.com/office/drawing/2014/main" id="{E0A19DCF-ADC9-49BF-B362-6E4395ACAB86}"/>
              </a:ext>
            </a:extLst>
          </p:cNvPr>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81">
            <a:extLst>
              <a:ext uri="{FF2B5EF4-FFF2-40B4-BE49-F238E27FC236}">
                <a16:creationId xmlns:a16="http://schemas.microsoft.com/office/drawing/2014/main" id="{3B632A1A-1FB1-4210-BF36-C4BCC196B656}"/>
              </a:ext>
            </a:extLst>
          </p:cNvPr>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椭圆 118">
            <a:extLst>
              <a:ext uri="{FF2B5EF4-FFF2-40B4-BE49-F238E27FC236}">
                <a16:creationId xmlns:a16="http://schemas.microsoft.com/office/drawing/2014/main" id="{829AA517-B812-4F65-800B-4DD7982D60EF}"/>
              </a:ext>
            </a:extLst>
          </p:cNvPr>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0" name="椭圆 119">
            <a:extLst>
              <a:ext uri="{FF2B5EF4-FFF2-40B4-BE49-F238E27FC236}">
                <a16:creationId xmlns:a16="http://schemas.microsoft.com/office/drawing/2014/main" id="{DC877CCF-D8ED-4E15-8510-A10D673FE8C5}"/>
              </a:ext>
            </a:extLst>
          </p:cNvPr>
          <p:cNvSpPr/>
          <p:nvPr/>
        </p:nvSpPr>
        <p:spPr>
          <a:xfrm>
            <a:off x="935853"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1" name="椭圆 120">
            <a:extLst>
              <a:ext uri="{FF2B5EF4-FFF2-40B4-BE49-F238E27FC236}">
                <a16:creationId xmlns:a16="http://schemas.microsoft.com/office/drawing/2014/main" id="{2E8B5829-3932-4537-A87F-E7679B195460}"/>
              </a:ext>
            </a:extLst>
          </p:cNvPr>
          <p:cNvSpPr/>
          <p:nvPr/>
        </p:nvSpPr>
        <p:spPr>
          <a:xfrm>
            <a:off x="10396655" y="4439585"/>
            <a:ext cx="95275" cy="952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2" name="椭圆 121">
            <a:extLst>
              <a:ext uri="{FF2B5EF4-FFF2-40B4-BE49-F238E27FC236}">
                <a16:creationId xmlns:a16="http://schemas.microsoft.com/office/drawing/2014/main" id="{AF3CF89B-4AAC-4188-9BBF-D58499855972}"/>
              </a:ext>
            </a:extLst>
          </p:cNvPr>
          <p:cNvSpPr/>
          <p:nvPr/>
        </p:nvSpPr>
        <p:spPr>
          <a:xfrm>
            <a:off x="1566703" y="4540024"/>
            <a:ext cx="115283" cy="115283"/>
          </a:xfrm>
          <a:prstGeom prst="ellipse">
            <a:avLst/>
          </a:prstGeom>
          <a:solidFill>
            <a:srgbClr val="1A1D1A">
              <a:alpha val="44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23" name="直接连接符 122">
            <a:extLst>
              <a:ext uri="{FF2B5EF4-FFF2-40B4-BE49-F238E27FC236}">
                <a16:creationId xmlns:a16="http://schemas.microsoft.com/office/drawing/2014/main" id="{6136EA6A-7F97-48A5-8D81-220B4B79F5FF}"/>
              </a:ext>
            </a:extLst>
          </p:cNvPr>
          <p:cNvCxnSpPr/>
          <p:nvPr/>
        </p:nvCxnSpPr>
        <p:spPr>
          <a:xfrm>
            <a:off x="3285037" y="3283587"/>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D2E3D24A-40D3-4F68-B6A4-556C4310852E}"/>
              </a:ext>
            </a:extLst>
          </p:cNvPr>
          <p:cNvCxnSpPr/>
          <p:nvPr/>
        </p:nvCxnSpPr>
        <p:spPr>
          <a:xfrm>
            <a:off x="5779758" y="2752979"/>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4EB83D5F-5700-4505-A131-84D9BBDB216F}"/>
              </a:ext>
            </a:extLst>
          </p:cNvPr>
          <p:cNvCxnSpPr/>
          <p:nvPr/>
        </p:nvCxnSpPr>
        <p:spPr>
          <a:xfrm>
            <a:off x="8140689" y="3085356"/>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2E6C5719-B092-415C-AB00-6A0E4A79812E}"/>
              </a:ext>
            </a:extLst>
          </p:cNvPr>
          <p:cNvCxnSpPr/>
          <p:nvPr/>
        </p:nvCxnSpPr>
        <p:spPr>
          <a:xfrm>
            <a:off x="8836447" y="4884689"/>
            <a:ext cx="3426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8642FC1B-03BA-4F68-B7B2-4CFD9BA9CF81}"/>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128" name="直接连接符 127">
            <a:extLst>
              <a:ext uri="{FF2B5EF4-FFF2-40B4-BE49-F238E27FC236}">
                <a16:creationId xmlns:a16="http://schemas.microsoft.com/office/drawing/2014/main" id="{DE5DEFAD-A5EF-43BB-8D7A-BB9A8F3CC4EE}"/>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9" name="Group 4">
            <a:extLst>
              <a:ext uri="{FF2B5EF4-FFF2-40B4-BE49-F238E27FC236}">
                <a16:creationId xmlns:a16="http://schemas.microsoft.com/office/drawing/2014/main" id="{CF4CC1E3-985F-44D4-8133-2385957E3517}"/>
              </a:ext>
            </a:extLst>
          </p:cNvPr>
          <p:cNvGrpSpPr/>
          <p:nvPr/>
        </p:nvGrpSpPr>
        <p:grpSpPr>
          <a:xfrm>
            <a:off x="722403" y="5275325"/>
            <a:ext cx="5373597" cy="1056259"/>
            <a:chOff x="3503711" y="1287239"/>
            <a:chExt cx="7164797" cy="1408346"/>
          </a:xfrm>
        </p:grpSpPr>
        <p:sp>
          <p:nvSpPr>
            <p:cNvPr id="130" name="TextBox 108">
              <a:extLst>
                <a:ext uri="{FF2B5EF4-FFF2-40B4-BE49-F238E27FC236}">
                  <a16:creationId xmlns:a16="http://schemas.microsoft.com/office/drawing/2014/main" id="{80DCF031-8D8A-40AB-A351-3E27F92C3E26}"/>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31" name="Rectangle 2">
              <a:extLst>
                <a:ext uri="{FF2B5EF4-FFF2-40B4-BE49-F238E27FC236}">
                  <a16:creationId xmlns:a16="http://schemas.microsoft.com/office/drawing/2014/main" id="{F435C715-A8C6-4C17-BC7A-7480C65CF23E}"/>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17295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nodeType="withEffect">
                                  <p:stCondLst>
                                    <p:cond delay="0"/>
                                  </p:stCondLst>
                                  <p:childTnLst>
                                    <p:animMotion origin="layout" path="M 0 -0.03982 L 0 0.14815 " pathEditMode="relative" rAng="0" ptsTypes="AA">
                                      <p:cBhvr>
                                        <p:cTn id="9" dur="750" spd="-100000" fill="hold"/>
                                        <p:tgtEl>
                                          <p:spTgt spid="2"/>
                                        </p:tgtEl>
                                        <p:attrNameLst>
                                          <p:attrName>ppt_x</p:attrName>
                                          <p:attrName>ppt_y</p:attrName>
                                        </p:attrNameLst>
                                      </p:cBhvr>
                                      <p:rCtr x="0" y="9398"/>
                                    </p:animMotion>
                                  </p:childTnLst>
                                </p:cTn>
                              </p:par>
                              <p:par>
                                <p:cTn id="10" presetID="42" presetClass="path" presetSubtype="0" accel="30000" decel="30000" fill="hold" nodeType="withEffect">
                                  <p:stCondLst>
                                    <p:cond delay="750"/>
                                  </p:stCondLst>
                                  <p:childTnLst>
                                    <p:animMotion origin="layout" path="M 0 -0.03982 L 0 1.85185E-6 " pathEditMode="relative" rAng="0" ptsTypes="AA">
                                      <p:cBhvr>
                                        <p:cTn id="11" dur="750" fill="hold"/>
                                        <p:tgtEl>
                                          <p:spTgt spid="2"/>
                                        </p:tgtEl>
                                        <p:attrNameLst>
                                          <p:attrName>ppt_x</p:attrName>
                                          <p:attrName>ppt_y</p:attrName>
                                        </p:attrNameLst>
                                      </p:cBhvr>
                                      <p:rCtr x="0" y="1991"/>
                                    </p:animMotion>
                                  </p:childTnLst>
                                </p:cTn>
                              </p:par>
                              <p:par>
                                <p:cTn id="12" presetID="53" presetClass="entr" presetSubtype="16" fill="hold" grpId="0" nodeType="withEffect">
                                  <p:stCondLst>
                                    <p:cond delay="750"/>
                                  </p:stCondLst>
                                  <p:childTnLst>
                                    <p:set>
                                      <p:cBhvr>
                                        <p:cTn id="13" dur="1" fill="hold">
                                          <p:stCondLst>
                                            <p:cond delay="0"/>
                                          </p:stCondLst>
                                        </p:cTn>
                                        <p:tgtEl>
                                          <p:spTgt spid="102"/>
                                        </p:tgtEl>
                                        <p:attrNameLst>
                                          <p:attrName>style.visibility</p:attrName>
                                        </p:attrNameLst>
                                      </p:cBhvr>
                                      <p:to>
                                        <p:strVal val="visible"/>
                                      </p:to>
                                    </p:set>
                                    <p:anim calcmode="lin" valueType="num">
                                      <p:cBhvr>
                                        <p:cTn id="14" dur="750" fill="hold"/>
                                        <p:tgtEl>
                                          <p:spTgt spid="102"/>
                                        </p:tgtEl>
                                        <p:attrNameLst>
                                          <p:attrName>ppt_w</p:attrName>
                                        </p:attrNameLst>
                                      </p:cBhvr>
                                      <p:tavLst>
                                        <p:tav tm="0">
                                          <p:val>
                                            <p:fltVal val="0"/>
                                          </p:val>
                                        </p:tav>
                                        <p:tav tm="100000">
                                          <p:val>
                                            <p:strVal val="#ppt_w"/>
                                          </p:val>
                                        </p:tav>
                                      </p:tavLst>
                                    </p:anim>
                                    <p:anim calcmode="lin" valueType="num">
                                      <p:cBhvr>
                                        <p:cTn id="15" dur="750" fill="hold"/>
                                        <p:tgtEl>
                                          <p:spTgt spid="102"/>
                                        </p:tgtEl>
                                        <p:attrNameLst>
                                          <p:attrName>ppt_h</p:attrName>
                                        </p:attrNameLst>
                                      </p:cBhvr>
                                      <p:tavLst>
                                        <p:tav tm="0">
                                          <p:val>
                                            <p:fltVal val="0"/>
                                          </p:val>
                                        </p:tav>
                                        <p:tav tm="100000">
                                          <p:val>
                                            <p:strVal val="#ppt_h"/>
                                          </p:val>
                                        </p:tav>
                                      </p:tavLst>
                                    </p:anim>
                                    <p:animEffect transition="in" filter="fade">
                                      <p:cBhvr>
                                        <p:cTn id="16" dur="750"/>
                                        <p:tgtEl>
                                          <p:spTgt spid="102"/>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750" fill="hold"/>
                                        <p:tgtEl>
                                          <p:spTgt spid="109"/>
                                        </p:tgtEl>
                                        <p:attrNameLst>
                                          <p:attrName>ppt_w</p:attrName>
                                        </p:attrNameLst>
                                      </p:cBhvr>
                                      <p:tavLst>
                                        <p:tav tm="0">
                                          <p:val>
                                            <p:fltVal val="0"/>
                                          </p:val>
                                        </p:tav>
                                        <p:tav tm="100000">
                                          <p:val>
                                            <p:strVal val="#ppt_w"/>
                                          </p:val>
                                        </p:tav>
                                      </p:tavLst>
                                    </p:anim>
                                    <p:anim calcmode="lin" valueType="num">
                                      <p:cBhvr>
                                        <p:cTn id="20" dur="750" fill="hold"/>
                                        <p:tgtEl>
                                          <p:spTgt spid="109"/>
                                        </p:tgtEl>
                                        <p:attrNameLst>
                                          <p:attrName>ppt_h</p:attrName>
                                        </p:attrNameLst>
                                      </p:cBhvr>
                                      <p:tavLst>
                                        <p:tav tm="0">
                                          <p:val>
                                            <p:fltVal val="0"/>
                                          </p:val>
                                        </p:tav>
                                        <p:tav tm="100000">
                                          <p:val>
                                            <p:strVal val="#ppt_h"/>
                                          </p:val>
                                        </p:tav>
                                      </p:tavLst>
                                    </p:anim>
                                    <p:animEffect transition="in" filter="fade">
                                      <p:cBhvr>
                                        <p:cTn id="21" dur="750"/>
                                        <p:tgtEl>
                                          <p:spTgt spid="109"/>
                                        </p:tgtEl>
                                      </p:cBhvr>
                                    </p:animEffect>
                                  </p:childTnLst>
                                </p:cTn>
                              </p:par>
                              <p:par>
                                <p:cTn id="22" presetID="53" presetClass="entr" presetSubtype="16" fill="hold" grpId="0" nodeType="withEffect">
                                  <p:stCondLst>
                                    <p:cond delay="900"/>
                                  </p:stCondLst>
                                  <p:childTnLst>
                                    <p:set>
                                      <p:cBhvr>
                                        <p:cTn id="23" dur="1" fill="hold">
                                          <p:stCondLst>
                                            <p:cond delay="0"/>
                                          </p:stCondLst>
                                        </p:cTn>
                                        <p:tgtEl>
                                          <p:spTgt spid="101"/>
                                        </p:tgtEl>
                                        <p:attrNameLst>
                                          <p:attrName>style.visibility</p:attrName>
                                        </p:attrNameLst>
                                      </p:cBhvr>
                                      <p:to>
                                        <p:strVal val="visible"/>
                                      </p:to>
                                    </p:set>
                                    <p:anim calcmode="lin" valueType="num">
                                      <p:cBhvr>
                                        <p:cTn id="24" dur="750" fill="hold"/>
                                        <p:tgtEl>
                                          <p:spTgt spid="101"/>
                                        </p:tgtEl>
                                        <p:attrNameLst>
                                          <p:attrName>ppt_w</p:attrName>
                                        </p:attrNameLst>
                                      </p:cBhvr>
                                      <p:tavLst>
                                        <p:tav tm="0">
                                          <p:val>
                                            <p:fltVal val="0"/>
                                          </p:val>
                                        </p:tav>
                                        <p:tav tm="100000">
                                          <p:val>
                                            <p:strVal val="#ppt_w"/>
                                          </p:val>
                                        </p:tav>
                                      </p:tavLst>
                                    </p:anim>
                                    <p:anim calcmode="lin" valueType="num">
                                      <p:cBhvr>
                                        <p:cTn id="25" dur="750" fill="hold"/>
                                        <p:tgtEl>
                                          <p:spTgt spid="101"/>
                                        </p:tgtEl>
                                        <p:attrNameLst>
                                          <p:attrName>ppt_h</p:attrName>
                                        </p:attrNameLst>
                                      </p:cBhvr>
                                      <p:tavLst>
                                        <p:tav tm="0">
                                          <p:val>
                                            <p:fltVal val="0"/>
                                          </p:val>
                                        </p:tav>
                                        <p:tav tm="100000">
                                          <p:val>
                                            <p:strVal val="#ppt_h"/>
                                          </p:val>
                                        </p:tav>
                                      </p:tavLst>
                                    </p:anim>
                                    <p:animEffect transition="in" filter="fade">
                                      <p:cBhvr>
                                        <p:cTn id="26" dur="750"/>
                                        <p:tgtEl>
                                          <p:spTgt spid="101"/>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5"/>
                                        </p:tgtEl>
                                        <p:attrNameLst>
                                          <p:attrName>style.visibility</p:attrName>
                                        </p:attrNameLst>
                                      </p:cBhvr>
                                      <p:to>
                                        <p:strVal val="visible"/>
                                      </p:to>
                                    </p:set>
                                    <p:anim calcmode="lin" valueType="num">
                                      <p:cBhvr>
                                        <p:cTn id="29" dur="750" fill="hold"/>
                                        <p:tgtEl>
                                          <p:spTgt spid="105"/>
                                        </p:tgtEl>
                                        <p:attrNameLst>
                                          <p:attrName>ppt_w</p:attrName>
                                        </p:attrNameLst>
                                      </p:cBhvr>
                                      <p:tavLst>
                                        <p:tav tm="0">
                                          <p:val>
                                            <p:fltVal val="0"/>
                                          </p:val>
                                        </p:tav>
                                        <p:tav tm="100000">
                                          <p:val>
                                            <p:strVal val="#ppt_w"/>
                                          </p:val>
                                        </p:tav>
                                      </p:tavLst>
                                    </p:anim>
                                    <p:anim calcmode="lin" valueType="num">
                                      <p:cBhvr>
                                        <p:cTn id="30" dur="750" fill="hold"/>
                                        <p:tgtEl>
                                          <p:spTgt spid="105"/>
                                        </p:tgtEl>
                                        <p:attrNameLst>
                                          <p:attrName>ppt_h</p:attrName>
                                        </p:attrNameLst>
                                      </p:cBhvr>
                                      <p:tavLst>
                                        <p:tav tm="0">
                                          <p:val>
                                            <p:fltVal val="0"/>
                                          </p:val>
                                        </p:tav>
                                        <p:tav tm="100000">
                                          <p:val>
                                            <p:strVal val="#ppt_h"/>
                                          </p:val>
                                        </p:tav>
                                      </p:tavLst>
                                    </p:anim>
                                    <p:animEffect transition="in" filter="fade">
                                      <p:cBhvr>
                                        <p:cTn id="31" dur="750"/>
                                        <p:tgtEl>
                                          <p:spTgt spid="105"/>
                                        </p:tgtEl>
                                      </p:cBhvr>
                                    </p:animEffect>
                                  </p:childTnLst>
                                </p:cTn>
                              </p:par>
                              <p:par>
                                <p:cTn id="32" presetID="53" presetClass="entr" presetSubtype="16" fill="hold" grpId="0" nodeType="withEffect">
                                  <p:stCondLst>
                                    <p:cond delay="1050"/>
                                  </p:stCondLst>
                                  <p:childTnLst>
                                    <p:set>
                                      <p:cBhvr>
                                        <p:cTn id="33" dur="1" fill="hold">
                                          <p:stCondLst>
                                            <p:cond delay="0"/>
                                          </p:stCondLst>
                                        </p:cTn>
                                        <p:tgtEl>
                                          <p:spTgt spid="104"/>
                                        </p:tgtEl>
                                        <p:attrNameLst>
                                          <p:attrName>style.visibility</p:attrName>
                                        </p:attrNameLst>
                                      </p:cBhvr>
                                      <p:to>
                                        <p:strVal val="visible"/>
                                      </p:to>
                                    </p:set>
                                    <p:anim calcmode="lin" valueType="num">
                                      <p:cBhvr>
                                        <p:cTn id="34" dur="750" fill="hold"/>
                                        <p:tgtEl>
                                          <p:spTgt spid="104"/>
                                        </p:tgtEl>
                                        <p:attrNameLst>
                                          <p:attrName>ppt_w</p:attrName>
                                        </p:attrNameLst>
                                      </p:cBhvr>
                                      <p:tavLst>
                                        <p:tav tm="0">
                                          <p:val>
                                            <p:fltVal val="0"/>
                                          </p:val>
                                        </p:tav>
                                        <p:tav tm="100000">
                                          <p:val>
                                            <p:strVal val="#ppt_w"/>
                                          </p:val>
                                        </p:tav>
                                      </p:tavLst>
                                    </p:anim>
                                    <p:anim calcmode="lin" valueType="num">
                                      <p:cBhvr>
                                        <p:cTn id="35" dur="750" fill="hold"/>
                                        <p:tgtEl>
                                          <p:spTgt spid="104"/>
                                        </p:tgtEl>
                                        <p:attrNameLst>
                                          <p:attrName>ppt_h</p:attrName>
                                        </p:attrNameLst>
                                      </p:cBhvr>
                                      <p:tavLst>
                                        <p:tav tm="0">
                                          <p:val>
                                            <p:fltVal val="0"/>
                                          </p:val>
                                        </p:tav>
                                        <p:tav tm="100000">
                                          <p:val>
                                            <p:strVal val="#ppt_h"/>
                                          </p:val>
                                        </p:tav>
                                      </p:tavLst>
                                    </p:anim>
                                    <p:animEffect transition="in" filter="fade">
                                      <p:cBhvr>
                                        <p:cTn id="36" dur="750"/>
                                        <p:tgtEl>
                                          <p:spTgt spid="104"/>
                                        </p:tgtEl>
                                      </p:cBhvr>
                                    </p:animEffect>
                                  </p:childTnLst>
                                </p:cTn>
                              </p:par>
                              <p:par>
                                <p:cTn id="37" presetID="53" presetClass="entr" presetSubtype="16" fill="hold" grpId="0" nodeType="withEffect">
                                  <p:stCondLst>
                                    <p:cond delay="105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750" fill="hold"/>
                                        <p:tgtEl>
                                          <p:spTgt spid="111"/>
                                        </p:tgtEl>
                                        <p:attrNameLst>
                                          <p:attrName>ppt_w</p:attrName>
                                        </p:attrNameLst>
                                      </p:cBhvr>
                                      <p:tavLst>
                                        <p:tav tm="0">
                                          <p:val>
                                            <p:fltVal val="0"/>
                                          </p:val>
                                        </p:tav>
                                        <p:tav tm="100000">
                                          <p:val>
                                            <p:strVal val="#ppt_w"/>
                                          </p:val>
                                        </p:tav>
                                      </p:tavLst>
                                    </p:anim>
                                    <p:anim calcmode="lin" valueType="num">
                                      <p:cBhvr>
                                        <p:cTn id="40" dur="750" fill="hold"/>
                                        <p:tgtEl>
                                          <p:spTgt spid="111"/>
                                        </p:tgtEl>
                                        <p:attrNameLst>
                                          <p:attrName>ppt_h</p:attrName>
                                        </p:attrNameLst>
                                      </p:cBhvr>
                                      <p:tavLst>
                                        <p:tav tm="0">
                                          <p:val>
                                            <p:fltVal val="0"/>
                                          </p:val>
                                        </p:tav>
                                        <p:tav tm="100000">
                                          <p:val>
                                            <p:strVal val="#ppt_h"/>
                                          </p:val>
                                        </p:tav>
                                      </p:tavLst>
                                    </p:anim>
                                    <p:animEffect transition="in" filter="fade">
                                      <p:cBhvr>
                                        <p:cTn id="41" dur="750"/>
                                        <p:tgtEl>
                                          <p:spTgt spid="111"/>
                                        </p:tgtEl>
                                      </p:cBhvr>
                                    </p:animEffect>
                                  </p:childTnLst>
                                </p:cTn>
                              </p:par>
                              <p:par>
                                <p:cTn id="42" presetID="53" presetClass="entr" presetSubtype="16" fill="hold" grpId="0" nodeType="withEffect">
                                  <p:stCondLst>
                                    <p:cond delay="1200"/>
                                  </p:stCondLst>
                                  <p:childTnLst>
                                    <p:set>
                                      <p:cBhvr>
                                        <p:cTn id="43" dur="1" fill="hold">
                                          <p:stCondLst>
                                            <p:cond delay="0"/>
                                          </p:stCondLst>
                                        </p:cTn>
                                        <p:tgtEl>
                                          <p:spTgt spid="103"/>
                                        </p:tgtEl>
                                        <p:attrNameLst>
                                          <p:attrName>style.visibility</p:attrName>
                                        </p:attrNameLst>
                                      </p:cBhvr>
                                      <p:to>
                                        <p:strVal val="visible"/>
                                      </p:to>
                                    </p:set>
                                    <p:anim calcmode="lin" valueType="num">
                                      <p:cBhvr>
                                        <p:cTn id="44" dur="750" fill="hold"/>
                                        <p:tgtEl>
                                          <p:spTgt spid="103"/>
                                        </p:tgtEl>
                                        <p:attrNameLst>
                                          <p:attrName>ppt_w</p:attrName>
                                        </p:attrNameLst>
                                      </p:cBhvr>
                                      <p:tavLst>
                                        <p:tav tm="0">
                                          <p:val>
                                            <p:fltVal val="0"/>
                                          </p:val>
                                        </p:tav>
                                        <p:tav tm="100000">
                                          <p:val>
                                            <p:strVal val="#ppt_w"/>
                                          </p:val>
                                        </p:tav>
                                      </p:tavLst>
                                    </p:anim>
                                    <p:anim calcmode="lin" valueType="num">
                                      <p:cBhvr>
                                        <p:cTn id="45" dur="750" fill="hold"/>
                                        <p:tgtEl>
                                          <p:spTgt spid="103"/>
                                        </p:tgtEl>
                                        <p:attrNameLst>
                                          <p:attrName>ppt_h</p:attrName>
                                        </p:attrNameLst>
                                      </p:cBhvr>
                                      <p:tavLst>
                                        <p:tav tm="0">
                                          <p:val>
                                            <p:fltVal val="0"/>
                                          </p:val>
                                        </p:tav>
                                        <p:tav tm="100000">
                                          <p:val>
                                            <p:strVal val="#ppt_h"/>
                                          </p:val>
                                        </p:tav>
                                      </p:tavLst>
                                    </p:anim>
                                    <p:animEffect transition="in" filter="fade">
                                      <p:cBhvr>
                                        <p:cTn id="46" dur="750"/>
                                        <p:tgtEl>
                                          <p:spTgt spid="103"/>
                                        </p:tgtEl>
                                      </p:cBhvr>
                                    </p:animEffect>
                                  </p:childTnLst>
                                </p:cTn>
                              </p:par>
                              <p:par>
                                <p:cTn id="47" presetID="53" presetClass="entr" presetSubtype="16" fill="hold" grpId="0" nodeType="withEffect">
                                  <p:stCondLst>
                                    <p:cond delay="1200"/>
                                  </p:stCondLst>
                                  <p:childTnLst>
                                    <p:set>
                                      <p:cBhvr>
                                        <p:cTn id="48" dur="1" fill="hold">
                                          <p:stCondLst>
                                            <p:cond delay="0"/>
                                          </p:stCondLst>
                                        </p:cTn>
                                        <p:tgtEl>
                                          <p:spTgt spid="107"/>
                                        </p:tgtEl>
                                        <p:attrNameLst>
                                          <p:attrName>style.visibility</p:attrName>
                                        </p:attrNameLst>
                                      </p:cBhvr>
                                      <p:to>
                                        <p:strVal val="visible"/>
                                      </p:to>
                                    </p:set>
                                    <p:anim calcmode="lin" valueType="num">
                                      <p:cBhvr>
                                        <p:cTn id="49" dur="750" fill="hold"/>
                                        <p:tgtEl>
                                          <p:spTgt spid="107"/>
                                        </p:tgtEl>
                                        <p:attrNameLst>
                                          <p:attrName>ppt_w</p:attrName>
                                        </p:attrNameLst>
                                      </p:cBhvr>
                                      <p:tavLst>
                                        <p:tav tm="0">
                                          <p:val>
                                            <p:fltVal val="0"/>
                                          </p:val>
                                        </p:tav>
                                        <p:tav tm="100000">
                                          <p:val>
                                            <p:strVal val="#ppt_w"/>
                                          </p:val>
                                        </p:tav>
                                      </p:tavLst>
                                    </p:anim>
                                    <p:anim calcmode="lin" valueType="num">
                                      <p:cBhvr>
                                        <p:cTn id="50" dur="750" fill="hold"/>
                                        <p:tgtEl>
                                          <p:spTgt spid="107"/>
                                        </p:tgtEl>
                                        <p:attrNameLst>
                                          <p:attrName>ppt_h</p:attrName>
                                        </p:attrNameLst>
                                      </p:cBhvr>
                                      <p:tavLst>
                                        <p:tav tm="0">
                                          <p:val>
                                            <p:fltVal val="0"/>
                                          </p:val>
                                        </p:tav>
                                        <p:tav tm="100000">
                                          <p:val>
                                            <p:strVal val="#ppt_h"/>
                                          </p:val>
                                        </p:tav>
                                      </p:tavLst>
                                    </p:anim>
                                    <p:animEffect transition="in" filter="fade">
                                      <p:cBhvr>
                                        <p:cTn id="51" dur="750"/>
                                        <p:tgtEl>
                                          <p:spTgt spid="107"/>
                                        </p:tgtEl>
                                      </p:cBhvr>
                                    </p:animEffect>
                                  </p:childTnLst>
                                </p:cTn>
                              </p:par>
                              <p:par>
                                <p:cTn id="52" presetID="16" presetClass="entr" presetSubtype="37" fill="hold" grpId="0" nodeType="withEffect">
                                  <p:stCondLst>
                                    <p:cond delay="1750"/>
                                  </p:stCondLst>
                                  <p:childTnLst>
                                    <p:set>
                                      <p:cBhvr>
                                        <p:cTn id="53" dur="1" fill="hold">
                                          <p:stCondLst>
                                            <p:cond delay="0"/>
                                          </p:stCondLst>
                                        </p:cTn>
                                        <p:tgtEl>
                                          <p:spTgt spid="110"/>
                                        </p:tgtEl>
                                        <p:attrNameLst>
                                          <p:attrName>style.visibility</p:attrName>
                                        </p:attrNameLst>
                                      </p:cBhvr>
                                      <p:to>
                                        <p:strVal val="visible"/>
                                      </p:to>
                                    </p:set>
                                    <p:animEffect transition="in" filter="barn(outVertical)">
                                      <p:cBhvr>
                                        <p:cTn id="54" dur="750"/>
                                        <p:tgtEl>
                                          <p:spTgt spid="110"/>
                                        </p:tgtEl>
                                      </p:cBhvr>
                                    </p:animEffect>
                                  </p:childTnLst>
                                </p:cTn>
                              </p:par>
                              <p:par>
                                <p:cTn id="55" presetID="16" presetClass="entr" presetSubtype="37" fill="hold" grpId="0" nodeType="withEffect">
                                  <p:stCondLst>
                                    <p:cond delay="1750"/>
                                  </p:stCondLst>
                                  <p:childTnLst>
                                    <p:set>
                                      <p:cBhvr>
                                        <p:cTn id="56" dur="1" fill="hold">
                                          <p:stCondLst>
                                            <p:cond delay="0"/>
                                          </p:stCondLst>
                                        </p:cTn>
                                        <p:tgtEl>
                                          <p:spTgt spid="108"/>
                                        </p:tgtEl>
                                        <p:attrNameLst>
                                          <p:attrName>style.visibility</p:attrName>
                                        </p:attrNameLst>
                                      </p:cBhvr>
                                      <p:to>
                                        <p:strVal val="visible"/>
                                      </p:to>
                                    </p:set>
                                    <p:animEffect transition="in" filter="barn(outVertical)">
                                      <p:cBhvr>
                                        <p:cTn id="57" dur="750"/>
                                        <p:tgtEl>
                                          <p:spTgt spid="108"/>
                                        </p:tgtEl>
                                      </p:cBhvr>
                                    </p:animEffect>
                                  </p:childTnLst>
                                </p:cTn>
                              </p:par>
                              <p:par>
                                <p:cTn id="58" presetID="16" presetClass="entr" presetSubtype="37" fill="hold" grpId="0" nodeType="withEffect">
                                  <p:stCondLst>
                                    <p:cond delay="1750"/>
                                  </p:stCondLst>
                                  <p:childTnLst>
                                    <p:set>
                                      <p:cBhvr>
                                        <p:cTn id="59" dur="1" fill="hold">
                                          <p:stCondLst>
                                            <p:cond delay="0"/>
                                          </p:stCondLst>
                                        </p:cTn>
                                        <p:tgtEl>
                                          <p:spTgt spid="106"/>
                                        </p:tgtEl>
                                        <p:attrNameLst>
                                          <p:attrName>style.visibility</p:attrName>
                                        </p:attrNameLst>
                                      </p:cBhvr>
                                      <p:to>
                                        <p:strVal val="visible"/>
                                      </p:to>
                                    </p:set>
                                    <p:animEffect transition="in" filter="barn(outVertical)">
                                      <p:cBhvr>
                                        <p:cTn id="60" dur="750"/>
                                        <p:tgtEl>
                                          <p:spTgt spid="106"/>
                                        </p:tgtEl>
                                      </p:cBhvr>
                                    </p:animEffect>
                                  </p:childTnLst>
                                </p:cTn>
                              </p:par>
                              <p:par>
                                <p:cTn id="61" presetID="16" presetClass="entr" presetSubtype="37" fill="hold" grpId="0" nodeType="withEffect">
                                  <p:stCondLst>
                                    <p:cond delay="1750"/>
                                  </p:stCondLst>
                                  <p:childTnLst>
                                    <p:set>
                                      <p:cBhvr>
                                        <p:cTn id="62" dur="1" fill="hold">
                                          <p:stCondLst>
                                            <p:cond delay="0"/>
                                          </p:stCondLst>
                                        </p:cTn>
                                        <p:tgtEl>
                                          <p:spTgt spid="112"/>
                                        </p:tgtEl>
                                        <p:attrNameLst>
                                          <p:attrName>style.visibility</p:attrName>
                                        </p:attrNameLst>
                                      </p:cBhvr>
                                      <p:to>
                                        <p:strVal val="visible"/>
                                      </p:to>
                                    </p:set>
                                    <p:animEffect transition="in" filter="barn(outVertical)">
                                      <p:cBhvr>
                                        <p:cTn id="63" dur="750"/>
                                        <p:tgtEl>
                                          <p:spTgt spid="112"/>
                                        </p:tgtEl>
                                      </p:cBhvr>
                                    </p:animEffect>
                                  </p:childTnLst>
                                </p:cTn>
                              </p:par>
                              <p:par>
                                <p:cTn id="64" presetID="22" presetClass="entr" presetSubtype="8" fill="hold" nodeType="withEffect">
                                  <p:stCondLst>
                                    <p:cond delay="2250"/>
                                  </p:stCondLst>
                                  <p:childTnLst>
                                    <p:set>
                                      <p:cBhvr>
                                        <p:cTn id="65" dur="1" fill="hold">
                                          <p:stCondLst>
                                            <p:cond delay="0"/>
                                          </p:stCondLst>
                                        </p:cTn>
                                        <p:tgtEl>
                                          <p:spTgt spid="113"/>
                                        </p:tgtEl>
                                        <p:attrNameLst>
                                          <p:attrName>style.visibility</p:attrName>
                                        </p:attrNameLst>
                                      </p:cBhvr>
                                      <p:to>
                                        <p:strVal val="visible"/>
                                      </p:to>
                                    </p:set>
                                    <p:animEffect transition="in" filter="wipe(left)">
                                      <p:cBhvr>
                                        <p:cTn id="66" dur="1500"/>
                                        <p:tgtEl>
                                          <p:spTgt spid="113"/>
                                        </p:tgtEl>
                                      </p:cBhvr>
                                    </p:animEffect>
                                  </p:childTnLst>
                                </p:cTn>
                              </p:par>
                              <p:par>
                                <p:cTn id="67" presetID="63" presetClass="path" presetSubtype="0" decel="50000" fill="hold" nodeType="withEffect">
                                  <p:stCondLst>
                                    <p:cond delay="2250"/>
                                  </p:stCondLst>
                                  <p:childTnLst>
                                    <p:animMotion origin="layout" path="M 0.01523 -3.7037E-6 L -0.10885 -3.7037E-6 " pathEditMode="relative" rAng="0" ptsTypes="AA">
                                      <p:cBhvr>
                                        <p:cTn id="68" dur="750" spd="-100000" fill="hold"/>
                                        <p:tgtEl>
                                          <p:spTgt spid="113"/>
                                        </p:tgtEl>
                                        <p:attrNameLst>
                                          <p:attrName>ppt_x</p:attrName>
                                          <p:attrName>ppt_y</p:attrName>
                                        </p:attrNameLst>
                                      </p:cBhvr>
                                      <p:rCtr x="-6211" y="0"/>
                                    </p:animMotion>
                                  </p:childTnLst>
                                </p:cTn>
                              </p:par>
                              <p:par>
                                <p:cTn id="69" presetID="35" presetClass="path" presetSubtype="0" accel="50000" decel="50000" fill="hold" nodeType="withEffect">
                                  <p:stCondLst>
                                    <p:cond delay="3000"/>
                                  </p:stCondLst>
                                  <p:childTnLst>
                                    <p:animMotion origin="layout" path="M 0.01601 -3.7037E-6 L 8.33333E-7 -3.7037E-6 " pathEditMode="relative" rAng="0" ptsTypes="AA">
                                      <p:cBhvr>
                                        <p:cTn id="70" dur="750" fill="hold"/>
                                        <p:tgtEl>
                                          <p:spTgt spid="113"/>
                                        </p:tgtEl>
                                        <p:attrNameLst>
                                          <p:attrName>ppt_x</p:attrName>
                                          <p:attrName>ppt_y</p:attrName>
                                        </p:attrNameLst>
                                      </p:cBhvr>
                                      <p:rCtr x="-807" y="0"/>
                                    </p:animMotion>
                                  </p:childTnLst>
                                </p:cTn>
                              </p:par>
                              <p:par>
                                <p:cTn id="71" presetID="31" presetClass="entr" presetSubtype="0" fill="hold" nodeType="withEffect">
                                  <p:stCondLst>
                                    <p:cond delay="0"/>
                                  </p:stCondLst>
                                  <p:childTnLst>
                                    <p:set>
                                      <p:cBhvr>
                                        <p:cTn id="72" dur="1" fill="hold">
                                          <p:stCondLst>
                                            <p:cond delay="0"/>
                                          </p:stCondLst>
                                        </p:cTn>
                                        <p:tgtEl>
                                          <p:spTgt spid="128"/>
                                        </p:tgtEl>
                                        <p:attrNameLst>
                                          <p:attrName>style.visibility</p:attrName>
                                        </p:attrNameLst>
                                      </p:cBhvr>
                                      <p:to>
                                        <p:strVal val="visible"/>
                                      </p:to>
                                    </p:set>
                                    <p:anim calcmode="lin" valueType="num">
                                      <p:cBhvr>
                                        <p:cTn id="73" dur="1000" fill="hold"/>
                                        <p:tgtEl>
                                          <p:spTgt spid="128"/>
                                        </p:tgtEl>
                                        <p:attrNameLst>
                                          <p:attrName>ppt_w</p:attrName>
                                        </p:attrNameLst>
                                      </p:cBhvr>
                                      <p:tavLst>
                                        <p:tav tm="0">
                                          <p:val>
                                            <p:fltVal val="0"/>
                                          </p:val>
                                        </p:tav>
                                        <p:tav tm="100000">
                                          <p:val>
                                            <p:strVal val="#ppt_w"/>
                                          </p:val>
                                        </p:tav>
                                      </p:tavLst>
                                    </p:anim>
                                    <p:anim calcmode="lin" valueType="num">
                                      <p:cBhvr>
                                        <p:cTn id="74" dur="1000" fill="hold"/>
                                        <p:tgtEl>
                                          <p:spTgt spid="128"/>
                                        </p:tgtEl>
                                        <p:attrNameLst>
                                          <p:attrName>ppt_h</p:attrName>
                                        </p:attrNameLst>
                                      </p:cBhvr>
                                      <p:tavLst>
                                        <p:tav tm="0">
                                          <p:val>
                                            <p:fltVal val="0"/>
                                          </p:val>
                                        </p:tav>
                                        <p:tav tm="100000">
                                          <p:val>
                                            <p:strVal val="#ppt_h"/>
                                          </p:val>
                                        </p:tav>
                                      </p:tavLst>
                                    </p:anim>
                                    <p:anim calcmode="lin" valueType="num">
                                      <p:cBhvr>
                                        <p:cTn id="75" dur="1000" fill="hold"/>
                                        <p:tgtEl>
                                          <p:spTgt spid="128"/>
                                        </p:tgtEl>
                                        <p:attrNameLst>
                                          <p:attrName>style.rotation</p:attrName>
                                        </p:attrNameLst>
                                      </p:cBhvr>
                                      <p:tavLst>
                                        <p:tav tm="0">
                                          <p:val>
                                            <p:fltVal val="90"/>
                                          </p:val>
                                        </p:tav>
                                        <p:tav tm="100000">
                                          <p:val>
                                            <p:fltVal val="0"/>
                                          </p:val>
                                        </p:tav>
                                      </p:tavLst>
                                    </p:anim>
                                    <p:animEffect transition="in" filter="fade">
                                      <p:cBhvr>
                                        <p:cTn id="76" dur="1000"/>
                                        <p:tgtEl>
                                          <p:spTgt spid="128"/>
                                        </p:tgtEl>
                                      </p:cBhvr>
                                    </p:animEffect>
                                  </p:childTnLst>
                                </p:cTn>
                              </p:par>
                              <p:par>
                                <p:cTn id="77" presetID="10" presetClass="entr" presetSubtype="0" fill="hold" grpId="0" nodeType="withEffect">
                                  <p:stCondLst>
                                    <p:cond delay="250"/>
                                  </p:stCondLst>
                                  <p:childTnLst>
                                    <p:set>
                                      <p:cBhvr>
                                        <p:cTn id="78" dur="1" fill="hold">
                                          <p:stCondLst>
                                            <p:cond delay="0"/>
                                          </p:stCondLst>
                                        </p:cTn>
                                        <p:tgtEl>
                                          <p:spTgt spid="127"/>
                                        </p:tgtEl>
                                        <p:attrNameLst>
                                          <p:attrName>style.visibility</p:attrName>
                                        </p:attrNameLst>
                                      </p:cBhvr>
                                      <p:to>
                                        <p:strVal val="visible"/>
                                      </p:to>
                                    </p:set>
                                    <p:animEffect transition="in" filter="fade">
                                      <p:cBhvr>
                                        <p:cTn id="79" dur="500"/>
                                        <p:tgtEl>
                                          <p:spTgt spid="127"/>
                                        </p:tgtEl>
                                      </p:cBhvr>
                                    </p:animEffect>
                                  </p:childTnLst>
                                </p:cTn>
                              </p:par>
                              <p:par>
                                <p:cTn id="80" presetID="42" presetClass="path" presetSubtype="0" decel="30000" fill="hold" grpId="1" nodeType="withEffect">
                                  <p:stCondLst>
                                    <p:cond delay="250"/>
                                  </p:stCondLst>
                                  <p:childTnLst>
                                    <p:animMotion origin="layout" path="M -2.08333E-6 -4.81481E-6 L 0.03373 0.04399 " pathEditMode="relative" rAng="0" ptsTypes="AA">
                                      <p:cBhvr>
                                        <p:cTn id="81" dur="750" spd="-100000" fill="hold"/>
                                        <p:tgtEl>
                                          <p:spTgt spid="127"/>
                                        </p:tgtEl>
                                        <p:attrNameLst>
                                          <p:attrName>ppt_x</p:attrName>
                                          <p:attrName>ppt_y</p:attrName>
                                        </p:attrNameLst>
                                      </p:cBhvr>
                                      <p:rCtr x="1680" y="2199"/>
                                    </p:animMotion>
                                  </p:childTnLst>
                                </p:cTn>
                              </p:par>
                              <p:par>
                                <p:cTn id="82" presetID="10" presetClass="entr" presetSubtype="0" fill="hold" nodeType="withEffect">
                                  <p:stCondLst>
                                    <p:cond delay="100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10" presetClass="entr" presetSubtype="0" fill="hold" nodeType="withEffect">
                                  <p:stCondLst>
                                    <p:cond delay="1000"/>
                                  </p:stCondLst>
                                  <p:childTnLst>
                                    <p:set>
                                      <p:cBhvr>
                                        <p:cTn id="86" dur="1" fill="hold">
                                          <p:stCondLst>
                                            <p:cond delay="0"/>
                                          </p:stCondLst>
                                        </p:cTn>
                                        <p:tgtEl>
                                          <p:spTgt spid="124"/>
                                        </p:tgtEl>
                                        <p:attrNameLst>
                                          <p:attrName>style.visibility</p:attrName>
                                        </p:attrNameLst>
                                      </p:cBhvr>
                                      <p:to>
                                        <p:strVal val="visible"/>
                                      </p:to>
                                    </p:set>
                                    <p:animEffect transition="in" filter="fade">
                                      <p:cBhvr>
                                        <p:cTn id="87" dur="500"/>
                                        <p:tgtEl>
                                          <p:spTgt spid="124"/>
                                        </p:tgtEl>
                                      </p:cBhvr>
                                    </p:animEffect>
                                  </p:childTnLst>
                                </p:cTn>
                              </p:par>
                              <p:par>
                                <p:cTn id="88" presetID="10" presetClass="entr" presetSubtype="0" fill="hold" nodeType="withEffect">
                                  <p:stCondLst>
                                    <p:cond delay="1000"/>
                                  </p:stCondLst>
                                  <p:childTnLst>
                                    <p:set>
                                      <p:cBhvr>
                                        <p:cTn id="89" dur="1" fill="hold">
                                          <p:stCondLst>
                                            <p:cond delay="0"/>
                                          </p:stCondLst>
                                        </p:cTn>
                                        <p:tgtEl>
                                          <p:spTgt spid="125"/>
                                        </p:tgtEl>
                                        <p:attrNameLst>
                                          <p:attrName>style.visibility</p:attrName>
                                        </p:attrNameLst>
                                      </p:cBhvr>
                                      <p:to>
                                        <p:strVal val="visible"/>
                                      </p:to>
                                    </p:set>
                                    <p:animEffect transition="in" filter="fade">
                                      <p:cBhvr>
                                        <p:cTn id="90" dur="500"/>
                                        <p:tgtEl>
                                          <p:spTgt spid="125"/>
                                        </p:tgtEl>
                                      </p:cBhvr>
                                    </p:animEffect>
                                  </p:childTnLst>
                                </p:cTn>
                              </p:par>
                              <p:par>
                                <p:cTn id="91" presetID="10" presetClass="entr" presetSubtype="0" fill="hold" nodeType="withEffect">
                                  <p:stCondLst>
                                    <p:cond delay="1000"/>
                                  </p:stCondLst>
                                  <p:childTnLst>
                                    <p:set>
                                      <p:cBhvr>
                                        <p:cTn id="92" dur="1" fill="hold">
                                          <p:stCondLst>
                                            <p:cond delay="0"/>
                                          </p:stCondLst>
                                        </p:cTn>
                                        <p:tgtEl>
                                          <p:spTgt spid="126"/>
                                        </p:tgtEl>
                                        <p:attrNameLst>
                                          <p:attrName>style.visibility</p:attrName>
                                        </p:attrNameLst>
                                      </p:cBhvr>
                                      <p:to>
                                        <p:strVal val="visible"/>
                                      </p:to>
                                    </p:set>
                                    <p:animEffect transition="in" filter="fade">
                                      <p:cBhvr>
                                        <p:cTn id="93" dur="500"/>
                                        <p:tgtEl>
                                          <p:spTgt spid="126"/>
                                        </p:tgtEl>
                                      </p:cBhvr>
                                    </p:animEffect>
                                  </p:childTnLst>
                                </p:cTn>
                              </p:par>
                              <p:par>
                                <p:cTn id="94" presetID="16" presetClass="entr" presetSubtype="37" fill="hold" grpId="0" nodeType="withEffect">
                                  <p:stCondLst>
                                    <p:cond delay="250"/>
                                  </p:stCondLst>
                                  <p:childTnLst>
                                    <p:set>
                                      <p:cBhvr>
                                        <p:cTn id="95" dur="1" fill="hold">
                                          <p:stCondLst>
                                            <p:cond delay="0"/>
                                          </p:stCondLst>
                                        </p:cTn>
                                        <p:tgtEl>
                                          <p:spTgt spid="120"/>
                                        </p:tgtEl>
                                        <p:attrNameLst>
                                          <p:attrName>style.visibility</p:attrName>
                                        </p:attrNameLst>
                                      </p:cBhvr>
                                      <p:to>
                                        <p:strVal val="visible"/>
                                      </p:to>
                                    </p:set>
                                    <p:animEffect transition="in" filter="barn(outVertical)">
                                      <p:cBhvr>
                                        <p:cTn id="96" dur="1000"/>
                                        <p:tgtEl>
                                          <p:spTgt spid="120"/>
                                        </p:tgtEl>
                                      </p:cBhvr>
                                    </p:animEffect>
                                  </p:childTnLst>
                                </p:cTn>
                              </p:par>
                              <p:par>
                                <p:cTn id="97" presetID="16" presetClass="entr" presetSubtype="37" fill="hold" grpId="0" nodeType="withEffect">
                                  <p:stCondLst>
                                    <p:cond delay="250"/>
                                  </p:stCondLst>
                                  <p:childTnLst>
                                    <p:set>
                                      <p:cBhvr>
                                        <p:cTn id="98" dur="1" fill="hold">
                                          <p:stCondLst>
                                            <p:cond delay="0"/>
                                          </p:stCondLst>
                                        </p:cTn>
                                        <p:tgtEl>
                                          <p:spTgt spid="122"/>
                                        </p:tgtEl>
                                        <p:attrNameLst>
                                          <p:attrName>style.visibility</p:attrName>
                                        </p:attrNameLst>
                                      </p:cBhvr>
                                      <p:to>
                                        <p:strVal val="visible"/>
                                      </p:to>
                                    </p:set>
                                    <p:animEffect transition="in" filter="barn(outVertical)">
                                      <p:cBhvr>
                                        <p:cTn id="99" dur="1000"/>
                                        <p:tgtEl>
                                          <p:spTgt spid="122"/>
                                        </p:tgtEl>
                                      </p:cBhvr>
                                    </p:animEffect>
                                  </p:childTnLst>
                                </p:cTn>
                              </p:par>
                              <p:par>
                                <p:cTn id="100" presetID="16" presetClass="entr" presetSubtype="37" fill="hold" grpId="0" nodeType="withEffect">
                                  <p:stCondLst>
                                    <p:cond delay="250"/>
                                  </p:stCondLst>
                                  <p:childTnLst>
                                    <p:set>
                                      <p:cBhvr>
                                        <p:cTn id="101" dur="1" fill="hold">
                                          <p:stCondLst>
                                            <p:cond delay="0"/>
                                          </p:stCondLst>
                                        </p:cTn>
                                        <p:tgtEl>
                                          <p:spTgt spid="114"/>
                                        </p:tgtEl>
                                        <p:attrNameLst>
                                          <p:attrName>style.visibility</p:attrName>
                                        </p:attrNameLst>
                                      </p:cBhvr>
                                      <p:to>
                                        <p:strVal val="visible"/>
                                      </p:to>
                                    </p:set>
                                    <p:animEffect transition="in" filter="barn(outVertical)">
                                      <p:cBhvr>
                                        <p:cTn id="102" dur="1000"/>
                                        <p:tgtEl>
                                          <p:spTgt spid="114"/>
                                        </p:tgtEl>
                                      </p:cBhvr>
                                    </p:animEffect>
                                  </p:childTnLst>
                                </p:cTn>
                              </p:par>
                              <p:par>
                                <p:cTn id="103" presetID="16" presetClass="entr" presetSubtype="37" fill="hold" grpId="0" nodeType="withEffect">
                                  <p:stCondLst>
                                    <p:cond delay="250"/>
                                  </p:stCondLst>
                                  <p:childTnLst>
                                    <p:set>
                                      <p:cBhvr>
                                        <p:cTn id="104" dur="1" fill="hold">
                                          <p:stCondLst>
                                            <p:cond delay="0"/>
                                          </p:stCondLst>
                                        </p:cTn>
                                        <p:tgtEl>
                                          <p:spTgt spid="117"/>
                                        </p:tgtEl>
                                        <p:attrNameLst>
                                          <p:attrName>style.visibility</p:attrName>
                                        </p:attrNameLst>
                                      </p:cBhvr>
                                      <p:to>
                                        <p:strVal val="visible"/>
                                      </p:to>
                                    </p:set>
                                    <p:animEffect transition="in" filter="barn(outVertical)">
                                      <p:cBhvr>
                                        <p:cTn id="105" dur="1000"/>
                                        <p:tgtEl>
                                          <p:spTgt spid="117"/>
                                        </p:tgtEl>
                                      </p:cBhvr>
                                    </p:animEffect>
                                  </p:childTnLst>
                                </p:cTn>
                              </p:par>
                              <p:par>
                                <p:cTn id="106" presetID="16" presetClass="entr" presetSubtype="37" fill="hold" grpId="0" nodeType="withEffect">
                                  <p:stCondLst>
                                    <p:cond delay="250"/>
                                  </p:stCondLst>
                                  <p:childTnLst>
                                    <p:set>
                                      <p:cBhvr>
                                        <p:cTn id="107" dur="1" fill="hold">
                                          <p:stCondLst>
                                            <p:cond delay="0"/>
                                          </p:stCondLst>
                                        </p:cTn>
                                        <p:tgtEl>
                                          <p:spTgt spid="118"/>
                                        </p:tgtEl>
                                        <p:attrNameLst>
                                          <p:attrName>style.visibility</p:attrName>
                                        </p:attrNameLst>
                                      </p:cBhvr>
                                      <p:to>
                                        <p:strVal val="visible"/>
                                      </p:to>
                                    </p:set>
                                    <p:animEffect transition="in" filter="barn(outVertical)">
                                      <p:cBhvr>
                                        <p:cTn id="108" dur="1000"/>
                                        <p:tgtEl>
                                          <p:spTgt spid="118"/>
                                        </p:tgtEl>
                                      </p:cBhvr>
                                    </p:animEffect>
                                  </p:childTnLst>
                                </p:cTn>
                              </p:par>
                              <p:par>
                                <p:cTn id="109" presetID="16" presetClass="entr" presetSubtype="37" fill="hold" grpId="0" nodeType="withEffect">
                                  <p:stCondLst>
                                    <p:cond delay="250"/>
                                  </p:stCondLst>
                                  <p:childTnLst>
                                    <p:set>
                                      <p:cBhvr>
                                        <p:cTn id="110" dur="1" fill="hold">
                                          <p:stCondLst>
                                            <p:cond delay="0"/>
                                          </p:stCondLst>
                                        </p:cTn>
                                        <p:tgtEl>
                                          <p:spTgt spid="115"/>
                                        </p:tgtEl>
                                        <p:attrNameLst>
                                          <p:attrName>style.visibility</p:attrName>
                                        </p:attrNameLst>
                                      </p:cBhvr>
                                      <p:to>
                                        <p:strVal val="visible"/>
                                      </p:to>
                                    </p:set>
                                    <p:animEffect transition="in" filter="barn(outVertical)">
                                      <p:cBhvr>
                                        <p:cTn id="111" dur="1000"/>
                                        <p:tgtEl>
                                          <p:spTgt spid="115"/>
                                        </p:tgtEl>
                                      </p:cBhvr>
                                    </p:animEffect>
                                  </p:childTnLst>
                                </p:cTn>
                              </p:par>
                              <p:par>
                                <p:cTn id="112" presetID="16" presetClass="entr" presetSubtype="37" fill="hold" grpId="0" nodeType="withEffect">
                                  <p:stCondLst>
                                    <p:cond delay="250"/>
                                  </p:stCondLst>
                                  <p:childTnLst>
                                    <p:set>
                                      <p:cBhvr>
                                        <p:cTn id="113" dur="1" fill="hold">
                                          <p:stCondLst>
                                            <p:cond delay="0"/>
                                          </p:stCondLst>
                                        </p:cTn>
                                        <p:tgtEl>
                                          <p:spTgt spid="116"/>
                                        </p:tgtEl>
                                        <p:attrNameLst>
                                          <p:attrName>style.visibility</p:attrName>
                                        </p:attrNameLst>
                                      </p:cBhvr>
                                      <p:to>
                                        <p:strVal val="visible"/>
                                      </p:to>
                                    </p:set>
                                    <p:animEffect transition="in" filter="barn(outVertical)">
                                      <p:cBhvr>
                                        <p:cTn id="114" dur="1000"/>
                                        <p:tgtEl>
                                          <p:spTgt spid="116"/>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119"/>
                                        </p:tgtEl>
                                        <p:attrNameLst>
                                          <p:attrName>style.visibility</p:attrName>
                                        </p:attrNameLst>
                                      </p:cBhvr>
                                      <p:to>
                                        <p:strVal val="visible"/>
                                      </p:to>
                                    </p:set>
                                    <p:anim calcmode="lin" valueType="num">
                                      <p:cBhvr>
                                        <p:cTn id="117" dur="500" fill="hold"/>
                                        <p:tgtEl>
                                          <p:spTgt spid="119"/>
                                        </p:tgtEl>
                                        <p:attrNameLst>
                                          <p:attrName>ppt_w</p:attrName>
                                        </p:attrNameLst>
                                      </p:cBhvr>
                                      <p:tavLst>
                                        <p:tav tm="0">
                                          <p:val>
                                            <p:fltVal val="0"/>
                                          </p:val>
                                        </p:tav>
                                        <p:tav tm="100000">
                                          <p:val>
                                            <p:strVal val="#ppt_w"/>
                                          </p:val>
                                        </p:tav>
                                      </p:tavLst>
                                    </p:anim>
                                    <p:anim calcmode="lin" valueType="num">
                                      <p:cBhvr>
                                        <p:cTn id="118" dur="500" fill="hold"/>
                                        <p:tgtEl>
                                          <p:spTgt spid="119"/>
                                        </p:tgtEl>
                                        <p:attrNameLst>
                                          <p:attrName>ppt_h</p:attrName>
                                        </p:attrNameLst>
                                      </p:cBhvr>
                                      <p:tavLst>
                                        <p:tav tm="0">
                                          <p:val>
                                            <p:fltVal val="0"/>
                                          </p:val>
                                        </p:tav>
                                        <p:tav tm="100000">
                                          <p:val>
                                            <p:strVal val="#ppt_h"/>
                                          </p:val>
                                        </p:tav>
                                      </p:tavLst>
                                    </p:anim>
                                    <p:animEffect transition="in" filter="fade">
                                      <p:cBhvr>
                                        <p:cTn id="119" dur="500"/>
                                        <p:tgtEl>
                                          <p:spTgt spid="119"/>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121"/>
                                        </p:tgtEl>
                                        <p:attrNameLst>
                                          <p:attrName>style.visibility</p:attrName>
                                        </p:attrNameLst>
                                      </p:cBhvr>
                                      <p:to>
                                        <p:strVal val="visible"/>
                                      </p:to>
                                    </p:set>
                                    <p:anim calcmode="lin" valueType="num">
                                      <p:cBhvr>
                                        <p:cTn id="122" dur="500" fill="hold"/>
                                        <p:tgtEl>
                                          <p:spTgt spid="121"/>
                                        </p:tgtEl>
                                        <p:attrNameLst>
                                          <p:attrName>ppt_w</p:attrName>
                                        </p:attrNameLst>
                                      </p:cBhvr>
                                      <p:tavLst>
                                        <p:tav tm="0">
                                          <p:val>
                                            <p:fltVal val="0"/>
                                          </p:val>
                                        </p:tav>
                                        <p:tav tm="100000">
                                          <p:val>
                                            <p:strVal val="#ppt_w"/>
                                          </p:val>
                                        </p:tav>
                                      </p:tavLst>
                                    </p:anim>
                                    <p:anim calcmode="lin" valueType="num">
                                      <p:cBhvr>
                                        <p:cTn id="123" dur="500" fill="hold"/>
                                        <p:tgtEl>
                                          <p:spTgt spid="121"/>
                                        </p:tgtEl>
                                        <p:attrNameLst>
                                          <p:attrName>ppt_h</p:attrName>
                                        </p:attrNameLst>
                                      </p:cBhvr>
                                      <p:tavLst>
                                        <p:tav tm="0">
                                          <p:val>
                                            <p:fltVal val="0"/>
                                          </p:val>
                                        </p:tav>
                                        <p:tav tm="100000">
                                          <p:val>
                                            <p:strVal val="#ppt_h"/>
                                          </p:val>
                                        </p:tav>
                                      </p:tavLst>
                                    </p:anim>
                                    <p:animEffect transition="in" filter="fade">
                                      <p:cBhvr>
                                        <p:cTn id="124" dur="500"/>
                                        <p:tgtEl>
                                          <p:spTgt spid="121"/>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fade">
                                      <p:cBhvr>
                                        <p:cTn id="129" dur="1000"/>
                                        <p:tgtEl>
                                          <p:spTgt spid="129"/>
                                        </p:tgtEl>
                                      </p:cBhvr>
                                    </p:animEffect>
                                    <p:anim calcmode="lin" valueType="num">
                                      <p:cBhvr>
                                        <p:cTn id="130" dur="1000" fill="hold"/>
                                        <p:tgtEl>
                                          <p:spTgt spid="129"/>
                                        </p:tgtEl>
                                        <p:attrNameLst>
                                          <p:attrName>ppt_x</p:attrName>
                                        </p:attrNameLst>
                                      </p:cBhvr>
                                      <p:tavLst>
                                        <p:tav tm="0">
                                          <p:val>
                                            <p:strVal val="#ppt_x"/>
                                          </p:val>
                                        </p:tav>
                                        <p:tav tm="100000">
                                          <p:val>
                                            <p:strVal val="#ppt_x"/>
                                          </p:val>
                                        </p:tav>
                                      </p:tavLst>
                                    </p:anim>
                                    <p:anim calcmode="lin" valueType="num">
                                      <p:cBhvr>
                                        <p:cTn id="131"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4" grpId="0" animBg="1"/>
      <p:bldP spid="105" grpId="0"/>
      <p:bldP spid="106" grpId="0"/>
      <p:bldP spid="107" grpId="0"/>
      <p:bldP spid="108" grpId="0"/>
      <p:bldP spid="109" grpId="0"/>
      <p:bldP spid="110" grpId="0"/>
      <p:bldP spid="111" grpId="0"/>
      <p:bldP spid="112" grpId="0"/>
      <p:bldP spid="114" grpId="0" animBg="1"/>
      <p:bldP spid="115" grpId="0" animBg="1"/>
      <p:bldP spid="116" grpId="0" animBg="1"/>
      <p:bldP spid="117" grpId="0" animBg="1"/>
      <p:bldP spid="118" grpId="0" animBg="1"/>
      <p:bldP spid="119" grpId="0" animBg="1"/>
      <p:bldP spid="120" grpId="0" animBg="1"/>
      <p:bldP spid="121" grpId="0" animBg="1"/>
      <p:bldP spid="122" grpId="0" animBg="1"/>
      <p:bldP spid="127" grpId="0"/>
      <p:bldP spid="12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9B9353C-9A2B-4826-9AB7-6B634C19C031}"/>
              </a:ext>
            </a:extLst>
          </p:cNvPr>
          <p:cNvPicPr>
            <a:picLocks noChangeAspect="1"/>
          </p:cNvPicPr>
          <p:nvPr/>
        </p:nvPicPr>
        <p:blipFill>
          <a:blip r:embed="rId3"/>
          <a:stretch>
            <a:fillRect/>
          </a:stretch>
        </p:blipFill>
        <p:spPr>
          <a:xfrm>
            <a:off x="-582475" y="2389110"/>
            <a:ext cx="13857409" cy="6492803"/>
          </a:xfrm>
          <a:prstGeom prst="rect">
            <a:avLst/>
          </a:prstGeom>
        </p:spPr>
      </p:pic>
      <p:graphicFrame>
        <p:nvGraphicFramePr>
          <p:cNvPr id="3" name="图表 2">
            <a:extLst>
              <a:ext uri="{FF2B5EF4-FFF2-40B4-BE49-F238E27FC236}">
                <a16:creationId xmlns:a16="http://schemas.microsoft.com/office/drawing/2014/main" id="{BC474450-4A6F-4E67-A9B8-A5CD233C9004}"/>
              </a:ext>
            </a:extLst>
          </p:cNvPr>
          <p:cNvGraphicFramePr/>
          <p:nvPr/>
        </p:nvGraphicFramePr>
        <p:xfrm>
          <a:off x="973488" y="3344553"/>
          <a:ext cx="4110966" cy="27406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图表 3">
            <a:extLst>
              <a:ext uri="{FF2B5EF4-FFF2-40B4-BE49-F238E27FC236}">
                <a16:creationId xmlns:a16="http://schemas.microsoft.com/office/drawing/2014/main" id="{E37C9C77-AC7B-471C-85E4-78FAEDDEEC21}"/>
              </a:ext>
            </a:extLst>
          </p:cNvPr>
          <p:cNvGraphicFramePr/>
          <p:nvPr/>
        </p:nvGraphicFramePr>
        <p:xfrm>
          <a:off x="7193219" y="772803"/>
          <a:ext cx="4110966" cy="2740644"/>
        </p:xfrm>
        <a:graphic>
          <a:graphicData uri="http://schemas.openxmlformats.org/drawingml/2006/chart">
            <c:chart xmlns:c="http://schemas.openxmlformats.org/drawingml/2006/chart" xmlns:r="http://schemas.openxmlformats.org/officeDocument/2006/relationships" r:id="rId5"/>
          </a:graphicData>
        </a:graphic>
      </p:graphicFrame>
      <p:cxnSp>
        <p:nvCxnSpPr>
          <p:cNvPr id="5" name="直接连接符 4">
            <a:extLst>
              <a:ext uri="{FF2B5EF4-FFF2-40B4-BE49-F238E27FC236}">
                <a16:creationId xmlns:a16="http://schemas.microsoft.com/office/drawing/2014/main" id="{A5915B4D-AD91-48B2-9AF4-0DEAA02FDC36}"/>
              </a:ext>
            </a:extLst>
          </p:cNvPr>
          <p:cNvCxnSpPr/>
          <p:nvPr/>
        </p:nvCxnSpPr>
        <p:spPr>
          <a:xfrm>
            <a:off x="6138836" y="0"/>
            <a:ext cx="0" cy="6858000"/>
          </a:xfrm>
          <a:prstGeom prst="line">
            <a:avLst/>
          </a:prstGeom>
          <a:ln>
            <a:solidFill>
              <a:schemeClr val="tx1">
                <a:alpha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038F73E-B7B4-48BC-82C1-247C73FC195D}"/>
              </a:ext>
            </a:extLst>
          </p:cNvPr>
          <p:cNvGrpSpPr/>
          <p:nvPr/>
        </p:nvGrpSpPr>
        <p:grpSpPr>
          <a:xfrm>
            <a:off x="2112936" y="2946400"/>
            <a:ext cx="1562100" cy="381000"/>
            <a:chOff x="2095500" y="2946400"/>
            <a:chExt cx="1562100" cy="381000"/>
          </a:xfrm>
        </p:grpSpPr>
        <p:sp>
          <p:nvSpPr>
            <p:cNvPr id="7" name="圆角矩形 5">
              <a:extLst>
                <a:ext uri="{FF2B5EF4-FFF2-40B4-BE49-F238E27FC236}">
                  <a16:creationId xmlns:a16="http://schemas.microsoft.com/office/drawing/2014/main" id="{FCA08C95-E869-4840-9453-9D8DFAE8DD80}"/>
                </a:ext>
              </a:extLst>
            </p:cNvPr>
            <p:cNvSpPr/>
            <p:nvPr/>
          </p:nvSpPr>
          <p:spPr>
            <a:xfrm>
              <a:off x="2095500" y="2946400"/>
              <a:ext cx="1562100" cy="381000"/>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BF082B9D-A34F-4EDA-8045-2637CCB1192E}"/>
                </a:ext>
              </a:extLst>
            </p:cNvPr>
            <p:cNvSpPr txBox="1"/>
            <p:nvPr/>
          </p:nvSpPr>
          <p:spPr>
            <a:xfrm>
              <a:off x="2270810" y="2952234"/>
              <a:ext cx="1211480" cy="369332"/>
            </a:xfrm>
            <a:prstGeom prst="rect">
              <a:avLst/>
            </a:prstGeom>
            <a:noFill/>
          </p:spPr>
          <p:txBody>
            <a:bodyPr wrap="square" rtlCol="0">
              <a:spAutoFit/>
            </a:bodyPr>
            <a:lstStyle/>
            <a:p>
              <a:pPr algn="ctr"/>
              <a:r>
                <a:rPr lang="en-US" altLang="zh-CN" dirty="0">
                  <a:solidFill>
                    <a:schemeClr val="bg1"/>
                  </a:solidFill>
                  <a:cs typeface="+mn-ea"/>
                  <a:sym typeface="+mn-lt"/>
                </a:rPr>
                <a:t>2020\09</a:t>
              </a:r>
              <a:endParaRPr lang="zh-CN" altLang="en-US" dirty="0">
                <a:solidFill>
                  <a:schemeClr val="bg1"/>
                </a:solidFill>
                <a:cs typeface="+mn-ea"/>
                <a:sym typeface="+mn-lt"/>
              </a:endParaRPr>
            </a:p>
          </p:txBody>
        </p:sp>
      </p:grpSp>
      <p:grpSp>
        <p:nvGrpSpPr>
          <p:cNvPr id="9" name="组合 8">
            <a:extLst>
              <a:ext uri="{FF2B5EF4-FFF2-40B4-BE49-F238E27FC236}">
                <a16:creationId xmlns:a16="http://schemas.microsoft.com/office/drawing/2014/main" id="{1441C4D8-E96E-4AEB-BAF4-F72A214589A4}"/>
              </a:ext>
            </a:extLst>
          </p:cNvPr>
          <p:cNvGrpSpPr/>
          <p:nvPr/>
        </p:nvGrpSpPr>
        <p:grpSpPr>
          <a:xfrm>
            <a:off x="8602637" y="3860800"/>
            <a:ext cx="1562100" cy="381000"/>
            <a:chOff x="8585201" y="3695700"/>
            <a:chExt cx="1562100" cy="381000"/>
          </a:xfrm>
        </p:grpSpPr>
        <p:sp>
          <p:nvSpPr>
            <p:cNvPr id="10" name="圆角矩形 10">
              <a:extLst>
                <a:ext uri="{FF2B5EF4-FFF2-40B4-BE49-F238E27FC236}">
                  <a16:creationId xmlns:a16="http://schemas.microsoft.com/office/drawing/2014/main" id="{BABD5DF3-784B-46DC-BDA9-FAED26FB0894}"/>
                </a:ext>
              </a:extLst>
            </p:cNvPr>
            <p:cNvSpPr/>
            <p:nvPr/>
          </p:nvSpPr>
          <p:spPr>
            <a:xfrm>
              <a:off x="8585201" y="3695700"/>
              <a:ext cx="1562100" cy="381000"/>
            </a:xfrm>
            <a:prstGeom prst="round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C8ECD081-35E1-41F4-BB8A-DB634087375D}"/>
                </a:ext>
              </a:extLst>
            </p:cNvPr>
            <p:cNvSpPr txBox="1"/>
            <p:nvPr/>
          </p:nvSpPr>
          <p:spPr>
            <a:xfrm>
              <a:off x="8760511" y="3701534"/>
              <a:ext cx="1211480" cy="369332"/>
            </a:xfrm>
            <a:prstGeom prst="rect">
              <a:avLst/>
            </a:prstGeom>
            <a:noFill/>
          </p:spPr>
          <p:txBody>
            <a:bodyPr wrap="square" rtlCol="0">
              <a:spAutoFit/>
            </a:bodyPr>
            <a:lstStyle/>
            <a:p>
              <a:pPr algn="ctr"/>
              <a:r>
                <a:rPr lang="en-US" altLang="zh-CN" dirty="0">
                  <a:solidFill>
                    <a:schemeClr val="bg1"/>
                  </a:solidFill>
                  <a:cs typeface="+mn-ea"/>
                  <a:sym typeface="+mn-lt"/>
                </a:rPr>
                <a:t>2030\11</a:t>
              </a:r>
              <a:endParaRPr lang="zh-CN" altLang="en-US" dirty="0">
                <a:solidFill>
                  <a:schemeClr val="bg1"/>
                </a:solidFill>
                <a:cs typeface="+mn-ea"/>
                <a:sym typeface="+mn-lt"/>
              </a:endParaRPr>
            </a:p>
          </p:txBody>
        </p:sp>
      </p:grpSp>
      <p:sp>
        <p:nvSpPr>
          <p:cNvPr id="12" name="文本框 11">
            <a:extLst>
              <a:ext uri="{FF2B5EF4-FFF2-40B4-BE49-F238E27FC236}">
                <a16:creationId xmlns:a16="http://schemas.microsoft.com/office/drawing/2014/main" id="{523D79C4-6B26-4977-912E-30615EF3FC8B}"/>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13" name="直接连接符 12">
            <a:extLst>
              <a:ext uri="{FF2B5EF4-FFF2-40B4-BE49-F238E27FC236}">
                <a16:creationId xmlns:a16="http://schemas.microsoft.com/office/drawing/2014/main" id="{909164BB-3E33-4545-B4C7-EB577D1B8C3E}"/>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4">
            <a:extLst>
              <a:ext uri="{FF2B5EF4-FFF2-40B4-BE49-F238E27FC236}">
                <a16:creationId xmlns:a16="http://schemas.microsoft.com/office/drawing/2014/main" id="{70B2D74D-CFBA-4077-A706-41D556FFE556}"/>
              </a:ext>
            </a:extLst>
          </p:cNvPr>
          <p:cNvGrpSpPr/>
          <p:nvPr/>
        </p:nvGrpSpPr>
        <p:grpSpPr>
          <a:xfrm>
            <a:off x="6796143" y="4624971"/>
            <a:ext cx="5373597" cy="1044579"/>
            <a:chOff x="3503711" y="1302812"/>
            <a:chExt cx="7164797" cy="1392773"/>
          </a:xfrm>
        </p:grpSpPr>
        <p:sp>
          <p:nvSpPr>
            <p:cNvPr id="15" name="TextBox 108">
              <a:extLst>
                <a:ext uri="{FF2B5EF4-FFF2-40B4-BE49-F238E27FC236}">
                  <a16:creationId xmlns:a16="http://schemas.microsoft.com/office/drawing/2014/main" id="{B739DEBF-BB68-41B1-8B3D-392257975AE2}"/>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6" name="Rectangle 2">
              <a:extLst>
                <a:ext uri="{FF2B5EF4-FFF2-40B4-BE49-F238E27FC236}">
                  <a16:creationId xmlns:a16="http://schemas.microsoft.com/office/drawing/2014/main" id="{2CF62D84-791C-4CD8-BF29-C095AA33F667}"/>
                </a:ext>
              </a:extLst>
            </p:cNvPr>
            <p:cNvSpPr/>
            <p:nvPr/>
          </p:nvSpPr>
          <p:spPr>
            <a:xfrm>
              <a:off x="6030441" y="1302812"/>
              <a:ext cx="1846659" cy="553998"/>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grpSp>
        <p:nvGrpSpPr>
          <p:cNvPr id="17" name="Group 4">
            <a:extLst>
              <a:ext uri="{FF2B5EF4-FFF2-40B4-BE49-F238E27FC236}">
                <a16:creationId xmlns:a16="http://schemas.microsoft.com/office/drawing/2014/main" id="{E7B3AD2E-58D3-4AB1-99AC-019B0E13904E}"/>
              </a:ext>
            </a:extLst>
          </p:cNvPr>
          <p:cNvGrpSpPr/>
          <p:nvPr/>
        </p:nvGrpSpPr>
        <p:grpSpPr>
          <a:xfrm>
            <a:off x="582463" y="1684902"/>
            <a:ext cx="5373597" cy="1056259"/>
            <a:chOff x="3503711" y="1287239"/>
            <a:chExt cx="7164797" cy="1408346"/>
          </a:xfrm>
        </p:grpSpPr>
        <p:sp>
          <p:nvSpPr>
            <p:cNvPr id="18" name="TextBox 108">
              <a:extLst>
                <a:ext uri="{FF2B5EF4-FFF2-40B4-BE49-F238E27FC236}">
                  <a16:creationId xmlns:a16="http://schemas.microsoft.com/office/drawing/2014/main" id="{9F1EAB77-4849-4695-88FF-D529949FA87B}"/>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9" name="Rectangle 2">
              <a:extLst>
                <a:ext uri="{FF2B5EF4-FFF2-40B4-BE49-F238E27FC236}">
                  <a16:creationId xmlns:a16="http://schemas.microsoft.com/office/drawing/2014/main" id="{58DD38D0-4CFE-408D-B246-21C4FC887F5E}"/>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14774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63" presetClass="path" presetSubtype="0" decel="50000" fill="hold" grpId="1" nodeType="withEffect">
                                  <p:stCondLst>
                                    <p:cond delay="1000"/>
                                  </p:stCondLst>
                                  <p:childTnLst>
                                    <p:animMotion origin="layout" path="M -0.01875 -1.11111E-6 L 0.0681 -1.11111E-6 " pathEditMode="relative" rAng="0" ptsTypes="AA">
                                      <p:cBhvr>
                                        <p:cTn id="20" dur="750" spd="-100000" fill="hold"/>
                                        <p:tgtEl>
                                          <p:spTgt spid="4"/>
                                        </p:tgtEl>
                                        <p:attrNameLst>
                                          <p:attrName>ppt_x</p:attrName>
                                          <p:attrName>ppt_y</p:attrName>
                                        </p:attrNameLst>
                                      </p:cBhvr>
                                      <p:rCtr x="4336" y="0"/>
                                    </p:animMotion>
                                  </p:childTnLst>
                                </p:cTn>
                              </p:par>
                              <p:par>
                                <p:cTn id="21" presetID="35" presetClass="path" presetSubtype="0" accel="50000" decel="50000" fill="hold" grpId="2" nodeType="withEffect">
                                  <p:stCondLst>
                                    <p:cond delay="1750"/>
                                  </p:stCondLst>
                                  <p:childTnLst>
                                    <p:animMotion origin="layout" path="M -0.02005 -1.11111E-6 L 1.25E-6 -1.11111E-6 " pathEditMode="relative" rAng="0" ptsTypes="AA">
                                      <p:cBhvr>
                                        <p:cTn id="22" dur="750" fill="hold"/>
                                        <p:tgtEl>
                                          <p:spTgt spid="4"/>
                                        </p:tgtEl>
                                        <p:attrNameLst>
                                          <p:attrName>ppt_x</p:attrName>
                                          <p:attrName>ppt_y</p:attrName>
                                        </p:attrNameLst>
                                      </p:cBhvr>
                                      <p:rCtr x="1003" y="0"/>
                                    </p:animMotion>
                                  </p:childTnLst>
                                </p:cTn>
                              </p:par>
                              <p:par>
                                <p:cTn id="23" presetID="10" presetClass="entr" presetSubtype="0" fill="hold" grpId="0" nodeType="withEffect">
                                  <p:stCondLst>
                                    <p:cond delay="10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63" presetClass="path" presetSubtype="0" decel="50000" fill="hold" grpId="1" nodeType="withEffect">
                                  <p:stCondLst>
                                    <p:cond delay="1000"/>
                                  </p:stCondLst>
                                  <p:childTnLst>
                                    <p:animMotion origin="layout" path="M 0.01523 3.7037E-6 L -0.06315 3.7037E-6 " pathEditMode="relative" rAng="0" ptsTypes="AA">
                                      <p:cBhvr>
                                        <p:cTn id="27" dur="750" spd="-100000" fill="hold"/>
                                        <p:tgtEl>
                                          <p:spTgt spid="3"/>
                                        </p:tgtEl>
                                        <p:attrNameLst>
                                          <p:attrName>ppt_x</p:attrName>
                                          <p:attrName>ppt_y</p:attrName>
                                        </p:attrNameLst>
                                      </p:cBhvr>
                                      <p:rCtr x="-3919" y="0"/>
                                    </p:animMotion>
                                  </p:childTnLst>
                                </p:cTn>
                              </p:par>
                              <p:par>
                                <p:cTn id="28" presetID="35" presetClass="path" presetSubtype="0" accel="50000" decel="50000" fill="hold" grpId="2" nodeType="withEffect">
                                  <p:stCondLst>
                                    <p:cond delay="1750"/>
                                  </p:stCondLst>
                                  <p:childTnLst>
                                    <p:animMotion origin="layout" path="M 0.01601 3.7037E-6 L 3.75E-6 3.7037E-6 " pathEditMode="relative" rAng="0" ptsTypes="AA">
                                      <p:cBhvr>
                                        <p:cTn id="29" dur="750" fill="hold"/>
                                        <p:tgtEl>
                                          <p:spTgt spid="3"/>
                                        </p:tgtEl>
                                        <p:attrNameLst>
                                          <p:attrName>ppt_x</p:attrName>
                                          <p:attrName>ppt_y</p:attrName>
                                        </p:attrNameLst>
                                      </p:cBhvr>
                                      <p:rCtr x="-807" y="0"/>
                                    </p:animMotion>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childTnLst>
                                </p:cTn>
                              </p:par>
                              <p:par>
                                <p:cTn id="33" presetID="63" presetClass="path" presetSubtype="0" decel="30000" fill="hold" nodeType="withEffect">
                                  <p:stCondLst>
                                    <p:cond delay="0"/>
                                  </p:stCondLst>
                                  <p:childTnLst>
                                    <p:animMotion origin="layout" path="M -0.12435 -0.12407 L -2.70833E-6 7.40741E-7 " pathEditMode="relative" rAng="0" ptsTypes="AA">
                                      <p:cBhvr>
                                        <p:cTn id="34" dur="1000" fill="hold"/>
                                        <p:tgtEl>
                                          <p:spTgt spid="2"/>
                                        </p:tgtEl>
                                        <p:attrNameLst>
                                          <p:attrName>ppt_x</p:attrName>
                                          <p:attrName>ppt_y</p:attrName>
                                        </p:attrNameLst>
                                      </p:cBhvr>
                                      <p:rCtr x="6211" y="6204"/>
                                    </p:animMotion>
                                  </p:childTnLst>
                                </p:cTn>
                              </p:par>
                              <p:par>
                                <p:cTn id="35" presetID="6" presetClass="emph" presetSubtype="0" decel="30000" fill="hold" nodeType="withEffect">
                                  <p:stCondLst>
                                    <p:cond delay="0"/>
                                  </p:stCondLst>
                                  <p:childTnLst>
                                    <p:animScale>
                                      <p:cBhvr>
                                        <p:cTn id="36" dur="1000" fill="hold"/>
                                        <p:tgtEl>
                                          <p:spTgt spid="2"/>
                                        </p:tgtEl>
                                      </p:cBhvr>
                                      <p:by x="150000" y="150000"/>
                                      <p:from x="146726" y="119179"/>
                                      <p:to x="100000" y="100000"/>
                                    </p:animScale>
                                  </p:childTnLst>
                                </p:cTn>
                              </p:par>
                              <p:par>
                                <p:cTn id="37" presetID="16" presetClass="entr" presetSubtype="37" fill="hold" nodeType="withEffect">
                                  <p:stCondLst>
                                    <p:cond delay="75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750"/>
                                        <p:tgtEl>
                                          <p:spTgt spid="6"/>
                                        </p:tgtEl>
                                      </p:cBhvr>
                                    </p:animEffect>
                                  </p:childTnLst>
                                </p:cTn>
                              </p:par>
                              <p:par>
                                <p:cTn id="40" presetID="16" presetClass="entr" presetSubtype="37" fill="hold" nodeType="withEffect">
                                  <p:stCondLst>
                                    <p:cond delay="750"/>
                                  </p:stCondLst>
                                  <p:childTnLst>
                                    <p:set>
                                      <p:cBhvr>
                                        <p:cTn id="41" dur="1" fill="hold">
                                          <p:stCondLst>
                                            <p:cond delay="0"/>
                                          </p:stCondLst>
                                        </p:cTn>
                                        <p:tgtEl>
                                          <p:spTgt spid="9"/>
                                        </p:tgtEl>
                                        <p:attrNameLst>
                                          <p:attrName>style.visibility</p:attrName>
                                        </p:attrNameLst>
                                      </p:cBhvr>
                                      <p:to>
                                        <p:strVal val="visible"/>
                                      </p:to>
                                    </p:set>
                                    <p:animEffect transition="in" filter="barn(outVertical)">
                                      <p:cBhvr>
                                        <p:cTn id="42" dur="750"/>
                                        <p:tgtEl>
                                          <p:spTgt spid="9"/>
                                        </p:tgtEl>
                                      </p:cBhvr>
                                    </p:animEffect>
                                  </p:childTnLst>
                                </p:cTn>
                              </p:par>
                              <p:par>
                                <p:cTn id="43" presetID="16" presetClass="entr" presetSubtype="42" fill="hold" nodeType="withEffect">
                                  <p:stCondLst>
                                    <p:cond delay="250"/>
                                  </p:stCondLst>
                                  <p:childTnLst>
                                    <p:set>
                                      <p:cBhvr>
                                        <p:cTn id="44" dur="1" fill="hold">
                                          <p:stCondLst>
                                            <p:cond delay="0"/>
                                          </p:stCondLst>
                                        </p:cTn>
                                        <p:tgtEl>
                                          <p:spTgt spid="5"/>
                                        </p:tgtEl>
                                        <p:attrNameLst>
                                          <p:attrName>style.visibility</p:attrName>
                                        </p:attrNameLst>
                                      </p:cBhvr>
                                      <p:to>
                                        <p:strVal val="visible"/>
                                      </p:to>
                                    </p:set>
                                    <p:animEffect transition="in" filter="barn(outHorizontal)">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3" grpId="2">
        <p:bldAsOne/>
      </p:bldGraphic>
      <p:bldGraphic spid="4" grpId="0">
        <p:bldAsOne/>
      </p:bldGraphic>
      <p:bldGraphic spid="4" grpId="1">
        <p:bldAsOne/>
      </p:bldGraphic>
      <p:bldGraphic spid="4" grpId="2">
        <p:bldAsOne/>
      </p:bldGraphic>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F03375D2-EEC1-40D3-A94D-671BBC33FEA8}"/>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502F086D-0E2C-4032-8EDE-D133576A8E13}"/>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CEC9865F-933A-4D90-9158-52E4E8877463}"/>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1B7B1D8D-2C66-4186-B067-551AA9F0F0AB}"/>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C68EDFA9-B1F0-42B6-A89E-CDC01811E8E0}"/>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latin typeface="Impact" panose="020B0806030902050204" pitchFamily="34" charset="0"/>
                <a:sym typeface="+mn-lt"/>
              </a:rPr>
              <a:t>2</a:t>
            </a:r>
          </a:p>
        </p:txBody>
      </p:sp>
      <p:sp>
        <p:nvSpPr>
          <p:cNvPr id="8" name="矩形 7">
            <a:extLst>
              <a:ext uri="{FF2B5EF4-FFF2-40B4-BE49-F238E27FC236}">
                <a16:creationId xmlns:a16="http://schemas.microsoft.com/office/drawing/2014/main" id="{B92C1757-59E8-4E67-922C-ABA34372C269}"/>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AA69907C-C887-4B2C-8EA2-03066CCE5F81}"/>
              </a:ext>
            </a:extLst>
          </p:cNvPr>
          <p:cNvSpPr txBox="1"/>
          <p:nvPr/>
        </p:nvSpPr>
        <p:spPr>
          <a:xfrm>
            <a:off x="7128930" y="3305875"/>
            <a:ext cx="4372087" cy="670120"/>
          </a:xfrm>
          <a:prstGeom prst="rect">
            <a:avLst/>
          </a:prstGeom>
          <a:noFill/>
        </p:spPr>
        <p:txBody>
          <a:bodyPr wrap="square" rtlCol="0">
            <a:spAutoFit/>
          </a:bodyPr>
          <a:lstStyle/>
          <a:p>
            <a:pPr algn="r">
              <a:lnSpc>
                <a:spcPct val="130000"/>
              </a:lnSpc>
            </a:pPr>
            <a:r>
              <a:rPr lang="zh-CN" altLang="en-US" sz="3200" b="1" dirty="0">
                <a:solidFill>
                  <a:schemeClr val="tx1">
                    <a:lumMod val="50000"/>
                    <a:lumOff val="50000"/>
                  </a:schemeClr>
                </a:solidFill>
                <a:latin typeface="+mj-ea"/>
                <a:ea typeface="+mj-ea"/>
                <a:cs typeface="+mn-ea"/>
                <a:sym typeface="+mn-lt"/>
              </a:rPr>
              <a:t>分布式理论</a:t>
            </a:r>
            <a:endParaRPr lang="en-US" altLang="zh-CN" b="1" dirty="0">
              <a:solidFill>
                <a:schemeClr val="tx1">
                  <a:lumMod val="50000"/>
                  <a:lumOff val="50000"/>
                </a:schemeClr>
              </a:solidFill>
              <a:latin typeface="+mj-ea"/>
              <a:ea typeface="+mj-ea"/>
              <a:cs typeface="+mn-ea"/>
              <a:sym typeface="+mn-lt"/>
            </a:endParaRPr>
          </a:p>
        </p:txBody>
      </p:sp>
      <p:sp>
        <p:nvSpPr>
          <p:cNvPr id="10" name="矩形 9">
            <a:extLst>
              <a:ext uri="{FF2B5EF4-FFF2-40B4-BE49-F238E27FC236}">
                <a16:creationId xmlns:a16="http://schemas.microsoft.com/office/drawing/2014/main" id="{848FB63E-07DE-483C-B082-5CF4766D2171}"/>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02</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EBAE5495-19F8-4ABE-B3BA-C6139AF428AC}"/>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6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3DDBF20-FD58-4852-98E8-C2DD38DA76A4}"/>
              </a:ext>
            </a:extLst>
          </p:cNvPr>
          <p:cNvCxnSpPr/>
          <p:nvPr/>
        </p:nvCxnSpPr>
        <p:spPr>
          <a:xfrm>
            <a:off x="2436288" y="3412911"/>
            <a:ext cx="125638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5DFC13A9-36E7-4046-9C10-24A30F8EBBCF}"/>
              </a:ext>
            </a:extLst>
          </p:cNvPr>
          <p:cNvCxnSpPr/>
          <p:nvPr/>
        </p:nvCxnSpPr>
        <p:spPr>
          <a:xfrm>
            <a:off x="7362834" y="2689011"/>
            <a:ext cx="1849481" cy="0"/>
          </a:xfrm>
          <a:prstGeom prst="line">
            <a:avLst/>
          </a:prstGeom>
          <a:ln w="9525">
            <a:solidFill>
              <a:schemeClr val="tx1"/>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1274C32-CA78-49E4-9532-BF8E34E90253}"/>
              </a:ext>
            </a:extLst>
          </p:cNvPr>
          <p:cNvCxnSpPr/>
          <p:nvPr/>
        </p:nvCxnSpPr>
        <p:spPr>
          <a:xfrm>
            <a:off x="2991836" y="2041311"/>
            <a:ext cx="118854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32B5CF0-A38E-42CE-8E51-C87FDC21516D}"/>
              </a:ext>
            </a:extLst>
          </p:cNvPr>
          <p:cNvSpPr/>
          <p:nvPr/>
        </p:nvSpPr>
        <p:spPr>
          <a:xfrm>
            <a:off x="8492888" y="2179772"/>
            <a:ext cx="761747" cy="800219"/>
          </a:xfrm>
          <a:prstGeom prst="rect">
            <a:avLst/>
          </a:prstGeom>
        </p:spPr>
        <p:txBody>
          <a:bodyPr wrap="square">
            <a:spAutoFit/>
          </a:bodyPr>
          <a:lstStyle/>
          <a:p>
            <a:r>
              <a:rPr lang="en-US" altLang="zh-CN" sz="2800" dirty="0">
                <a:cs typeface="+mn-ea"/>
                <a:sym typeface="+mn-lt"/>
              </a:rPr>
              <a:t>57</a:t>
            </a:r>
            <a:r>
              <a:rPr lang="en-US" altLang="zh-CN" dirty="0">
                <a:cs typeface="+mn-ea"/>
                <a:sym typeface="+mn-lt"/>
              </a:rPr>
              <a:t>%</a:t>
            </a:r>
            <a:endParaRPr lang="zh-CN" altLang="en-US" dirty="0">
              <a:cs typeface="+mn-ea"/>
              <a:sym typeface="+mn-lt"/>
            </a:endParaRPr>
          </a:p>
        </p:txBody>
      </p:sp>
      <p:sp>
        <p:nvSpPr>
          <p:cNvPr id="6" name="矩形 5">
            <a:extLst>
              <a:ext uri="{FF2B5EF4-FFF2-40B4-BE49-F238E27FC236}">
                <a16:creationId xmlns:a16="http://schemas.microsoft.com/office/drawing/2014/main" id="{F95D008E-56CA-4F49-A304-AB9C34CA7153}"/>
              </a:ext>
            </a:extLst>
          </p:cNvPr>
          <p:cNvSpPr/>
          <p:nvPr/>
        </p:nvSpPr>
        <p:spPr>
          <a:xfrm>
            <a:off x="2436288" y="2999328"/>
            <a:ext cx="729687" cy="461665"/>
          </a:xfrm>
          <a:prstGeom prst="rect">
            <a:avLst/>
          </a:prstGeom>
        </p:spPr>
        <p:txBody>
          <a:bodyPr wrap="none">
            <a:spAutoFit/>
          </a:bodyPr>
          <a:lstStyle/>
          <a:p>
            <a:r>
              <a:rPr lang="en-US" altLang="zh-CN" sz="2400" dirty="0">
                <a:solidFill>
                  <a:schemeClr val="tx2"/>
                </a:solidFill>
                <a:cs typeface="+mn-ea"/>
                <a:sym typeface="+mn-lt"/>
              </a:rPr>
              <a:t>25</a:t>
            </a:r>
            <a:r>
              <a:rPr lang="en-US" altLang="zh-CN" sz="1600" dirty="0">
                <a:solidFill>
                  <a:schemeClr val="tx2"/>
                </a:solidFill>
                <a:cs typeface="+mn-ea"/>
                <a:sym typeface="+mn-lt"/>
              </a:rPr>
              <a:t>%</a:t>
            </a:r>
            <a:endParaRPr lang="zh-CN" altLang="en-US" sz="1600" dirty="0">
              <a:solidFill>
                <a:schemeClr val="tx2"/>
              </a:solidFill>
              <a:cs typeface="+mn-ea"/>
              <a:sym typeface="+mn-lt"/>
            </a:endParaRPr>
          </a:p>
        </p:txBody>
      </p:sp>
      <p:sp>
        <p:nvSpPr>
          <p:cNvPr id="7" name="矩形 6">
            <a:extLst>
              <a:ext uri="{FF2B5EF4-FFF2-40B4-BE49-F238E27FC236}">
                <a16:creationId xmlns:a16="http://schemas.microsoft.com/office/drawing/2014/main" id="{2E832656-9E78-4F8E-BA6A-E5EED71CA051}"/>
              </a:ext>
            </a:extLst>
          </p:cNvPr>
          <p:cNvSpPr/>
          <p:nvPr/>
        </p:nvSpPr>
        <p:spPr>
          <a:xfrm>
            <a:off x="2991836" y="1621031"/>
            <a:ext cx="729687" cy="461665"/>
          </a:xfrm>
          <a:prstGeom prst="rect">
            <a:avLst/>
          </a:prstGeom>
        </p:spPr>
        <p:txBody>
          <a:bodyPr wrap="none">
            <a:spAutoFit/>
          </a:bodyPr>
          <a:lstStyle/>
          <a:p>
            <a:r>
              <a:rPr lang="en-US" altLang="zh-CN" sz="2400" dirty="0">
                <a:solidFill>
                  <a:schemeClr val="tx2"/>
                </a:solidFill>
                <a:cs typeface="+mn-ea"/>
                <a:sym typeface="+mn-lt"/>
              </a:rPr>
              <a:t>18</a:t>
            </a:r>
            <a:r>
              <a:rPr lang="en-US" altLang="zh-CN" sz="1600" dirty="0">
                <a:solidFill>
                  <a:schemeClr val="tx2"/>
                </a:solidFill>
                <a:cs typeface="+mn-ea"/>
                <a:sym typeface="+mn-lt"/>
              </a:rPr>
              <a:t>%</a:t>
            </a:r>
            <a:endParaRPr lang="zh-CN" altLang="en-US" sz="1600" dirty="0">
              <a:solidFill>
                <a:schemeClr val="tx2"/>
              </a:solidFill>
              <a:cs typeface="+mn-ea"/>
              <a:sym typeface="+mn-lt"/>
            </a:endParaRPr>
          </a:p>
        </p:txBody>
      </p:sp>
      <p:sp>
        <p:nvSpPr>
          <p:cNvPr id="8" name="圆角矩形 9">
            <a:extLst>
              <a:ext uri="{FF2B5EF4-FFF2-40B4-BE49-F238E27FC236}">
                <a16:creationId xmlns:a16="http://schemas.microsoft.com/office/drawing/2014/main" id="{48267D51-5E07-488D-8AF7-80224776E932}"/>
              </a:ext>
            </a:extLst>
          </p:cNvPr>
          <p:cNvSpPr/>
          <p:nvPr/>
        </p:nvSpPr>
        <p:spPr>
          <a:xfrm flipH="1">
            <a:off x="3018759" y="550957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62CE5F3B-4B60-4C47-842E-9D3F83AF4978}"/>
              </a:ext>
            </a:extLst>
          </p:cNvPr>
          <p:cNvGrpSpPr/>
          <p:nvPr/>
        </p:nvGrpSpPr>
        <p:grpSpPr>
          <a:xfrm>
            <a:off x="3235469" y="2906186"/>
            <a:ext cx="457200" cy="457200"/>
            <a:chOff x="3673619" y="3496736"/>
            <a:chExt cx="457200" cy="457200"/>
          </a:xfrm>
        </p:grpSpPr>
        <p:sp>
          <p:nvSpPr>
            <p:cNvPr id="10" name="圆角矩形 12">
              <a:extLst>
                <a:ext uri="{FF2B5EF4-FFF2-40B4-BE49-F238E27FC236}">
                  <a16:creationId xmlns:a16="http://schemas.microsoft.com/office/drawing/2014/main" id="{0C8B6858-7A87-4401-84E7-1106A732B6BC}"/>
                </a:ext>
              </a:extLst>
            </p:cNvPr>
            <p:cNvSpPr/>
            <p:nvPr/>
          </p:nvSpPr>
          <p:spPr>
            <a:xfrm>
              <a:off x="3673619" y="3496736"/>
              <a:ext cx="457200" cy="457200"/>
            </a:xfrm>
            <a:prstGeom prst="roundRect">
              <a:avLst/>
            </a:prstGeom>
            <a:solidFill>
              <a:schemeClr val="bg1"/>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cs typeface="+mn-ea"/>
                <a:sym typeface="+mn-lt"/>
              </a:endParaRPr>
            </a:p>
          </p:txBody>
        </p:sp>
        <p:grpSp>
          <p:nvGrpSpPr>
            <p:cNvPr id="11" name="组合 10">
              <a:extLst>
                <a:ext uri="{FF2B5EF4-FFF2-40B4-BE49-F238E27FC236}">
                  <a16:creationId xmlns:a16="http://schemas.microsoft.com/office/drawing/2014/main" id="{3F9A0D6F-3425-43FC-A3BC-DA22047112D5}"/>
                </a:ext>
              </a:extLst>
            </p:cNvPr>
            <p:cNvGrpSpPr/>
            <p:nvPr/>
          </p:nvGrpSpPr>
          <p:grpSpPr>
            <a:xfrm>
              <a:off x="3777580" y="3649982"/>
              <a:ext cx="249279" cy="150708"/>
              <a:chOff x="2489200" y="4241800"/>
              <a:chExt cx="485775" cy="293688"/>
            </a:xfrm>
          </p:grpSpPr>
          <p:sp>
            <p:nvSpPr>
              <p:cNvPr id="12" name="Freeform 64">
                <a:extLst>
                  <a:ext uri="{FF2B5EF4-FFF2-40B4-BE49-F238E27FC236}">
                    <a16:creationId xmlns:a16="http://schemas.microsoft.com/office/drawing/2014/main" id="{8D38B043-26B1-40CF-8541-26715A4800DC}"/>
                  </a:ext>
                </a:extLst>
              </p:cNvPr>
              <p:cNvSpPr/>
              <p:nvPr/>
            </p:nvSpPr>
            <p:spPr bwMode="auto">
              <a:xfrm>
                <a:off x="2489200" y="4516438"/>
                <a:ext cx="455613" cy="19050"/>
              </a:xfrm>
              <a:custGeom>
                <a:avLst/>
                <a:gdLst>
                  <a:gd name="T0" fmla="*/ 118 w 121"/>
                  <a:gd name="T1" fmla="*/ 0 h 5"/>
                  <a:gd name="T2" fmla="*/ 2 w 121"/>
                  <a:gd name="T3" fmla="*/ 0 h 5"/>
                  <a:gd name="T4" fmla="*/ 0 w 121"/>
                  <a:gd name="T5" fmla="*/ 2 h 5"/>
                  <a:gd name="T6" fmla="*/ 2 w 121"/>
                  <a:gd name="T7" fmla="*/ 5 h 5"/>
                  <a:gd name="T8" fmla="*/ 118 w 121"/>
                  <a:gd name="T9" fmla="*/ 5 h 5"/>
                  <a:gd name="T10" fmla="*/ 121 w 121"/>
                  <a:gd name="T11" fmla="*/ 2 h 5"/>
                  <a:gd name="T12" fmla="*/ 118 w 12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1" h="5">
                    <a:moveTo>
                      <a:pt x="118" y="0"/>
                    </a:moveTo>
                    <a:cubicBezTo>
                      <a:pt x="2" y="0"/>
                      <a:pt x="2" y="0"/>
                      <a:pt x="2" y="0"/>
                    </a:cubicBezTo>
                    <a:cubicBezTo>
                      <a:pt x="1" y="0"/>
                      <a:pt x="0" y="1"/>
                      <a:pt x="0" y="2"/>
                    </a:cubicBezTo>
                    <a:cubicBezTo>
                      <a:pt x="0" y="4"/>
                      <a:pt x="1" y="5"/>
                      <a:pt x="2" y="5"/>
                    </a:cubicBezTo>
                    <a:cubicBezTo>
                      <a:pt x="118" y="5"/>
                      <a:pt x="118" y="5"/>
                      <a:pt x="118" y="5"/>
                    </a:cubicBezTo>
                    <a:cubicBezTo>
                      <a:pt x="120" y="5"/>
                      <a:pt x="121" y="4"/>
                      <a:pt x="121" y="2"/>
                    </a:cubicBezTo>
                    <a:cubicBezTo>
                      <a:pt x="121" y="1"/>
                      <a:pt x="120" y="0"/>
                      <a:pt x="118" y="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65">
                <a:extLst>
                  <a:ext uri="{FF2B5EF4-FFF2-40B4-BE49-F238E27FC236}">
                    <a16:creationId xmlns:a16="http://schemas.microsoft.com/office/drawing/2014/main" id="{5AA783DC-ADF2-4AAB-95E7-9F4094A47CFF}"/>
                  </a:ext>
                </a:extLst>
              </p:cNvPr>
              <p:cNvSpPr>
                <a:spLocks noEditPoints="1"/>
              </p:cNvSpPr>
              <p:nvPr/>
            </p:nvSpPr>
            <p:spPr bwMode="auto">
              <a:xfrm>
                <a:off x="2543175" y="4241800"/>
                <a:ext cx="431800" cy="236538"/>
              </a:xfrm>
              <a:custGeom>
                <a:avLst/>
                <a:gdLst>
                  <a:gd name="T0" fmla="*/ 103 w 115"/>
                  <a:gd name="T1" fmla="*/ 11 h 63"/>
                  <a:gd name="T2" fmla="*/ 95 w 115"/>
                  <a:gd name="T3" fmla="*/ 13 h 63"/>
                  <a:gd name="T4" fmla="*/ 93 w 115"/>
                  <a:gd name="T5" fmla="*/ 14 h 63"/>
                  <a:gd name="T6" fmla="*/ 93 w 115"/>
                  <a:gd name="T7" fmla="*/ 3 h 63"/>
                  <a:gd name="T8" fmla="*/ 90 w 115"/>
                  <a:gd name="T9" fmla="*/ 0 h 63"/>
                  <a:gd name="T10" fmla="*/ 2 w 115"/>
                  <a:gd name="T11" fmla="*/ 0 h 63"/>
                  <a:gd name="T12" fmla="*/ 0 w 115"/>
                  <a:gd name="T13" fmla="*/ 3 h 63"/>
                  <a:gd name="T14" fmla="*/ 0 w 115"/>
                  <a:gd name="T15" fmla="*/ 14 h 63"/>
                  <a:gd name="T16" fmla="*/ 19 w 115"/>
                  <a:gd name="T17" fmla="*/ 62 h 63"/>
                  <a:gd name="T18" fmla="*/ 20 w 115"/>
                  <a:gd name="T19" fmla="*/ 63 h 63"/>
                  <a:gd name="T20" fmla="*/ 72 w 115"/>
                  <a:gd name="T21" fmla="*/ 63 h 63"/>
                  <a:gd name="T22" fmla="*/ 74 w 115"/>
                  <a:gd name="T23" fmla="*/ 62 h 63"/>
                  <a:gd name="T24" fmla="*/ 85 w 115"/>
                  <a:gd name="T25" fmla="*/ 48 h 63"/>
                  <a:gd name="T26" fmla="*/ 85 w 115"/>
                  <a:gd name="T27" fmla="*/ 47 h 63"/>
                  <a:gd name="T28" fmla="*/ 107 w 115"/>
                  <a:gd name="T29" fmla="*/ 36 h 63"/>
                  <a:gd name="T30" fmla="*/ 114 w 115"/>
                  <a:gd name="T31" fmla="*/ 26 h 63"/>
                  <a:gd name="T32" fmla="*/ 103 w 115"/>
                  <a:gd name="T33" fmla="*/ 11 h 63"/>
                  <a:gd name="T34" fmla="*/ 83 w 115"/>
                  <a:gd name="T35" fmla="*/ 41 h 63"/>
                  <a:gd name="T36" fmla="*/ 72 w 115"/>
                  <a:gd name="T37" fmla="*/ 58 h 63"/>
                  <a:gd name="T38" fmla="*/ 72 w 115"/>
                  <a:gd name="T39" fmla="*/ 58 h 63"/>
                  <a:gd name="T40" fmla="*/ 21 w 115"/>
                  <a:gd name="T41" fmla="*/ 58 h 63"/>
                  <a:gd name="T42" fmla="*/ 21 w 115"/>
                  <a:gd name="T43" fmla="*/ 58 h 63"/>
                  <a:gd name="T44" fmla="*/ 10 w 115"/>
                  <a:gd name="T45" fmla="*/ 41 h 63"/>
                  <a:gd name="T46" fmla="*/ 5 w 115"/>
                  <a:gd name="T47" fmla="*/ 14 h 63"/>
                  <a:gd name="T48" fmla="*/ 5 w 115"/>
                  <a:gd name="T49" fmla="*/ 5 h 63"/>
                  <a:gd name="T50" fmla="*/ 88 w 115"/>
                  <a:gd name="T51" fmla="*/ 5 h 63"/>
                  <a:gd name="T52" fmla="*/ 88 w 115"/>
                  <a:gd name="T53" fmla="*/ 14 h 63"/>
                  <a:gd name="T54" fmla="*/ 83 w 115"/>
                  <a:gd name="T55" fmla="*/ 41 h 63"/>
                  <a:gd name="T56" fmla="*/ 109 w 115"/>
                  <a:gd name="T57" fmla="*/ 25 h 63"/>
                  <a:gd name="T58" fmla="*/ 105 w 115"/>
                  <a:gd name="T59" fmla="*/ 32 h 63"/>
                  <a:gd name="T60" fmla="*/ 88 w 115"/>
                  <a:gd name="T61" fmla="*/ 41 h 63"/>
                  <a:gd name="T62" fmla="*/ 89 w 115"/>
                  <a:gd name="T63" fmla="*/ 37 h 63"/>
                  <a:gd name="T64" fmla="*/ 92 w 115"/>
                  <a:gd name="T65" fmla="*/ 25 h 63"/>
                  <a:gd name="T66" fmla="*/ 92 w 115"/>
                  <a:gd name="T67" fmla="*/ 23 h 63"/>
                  <a:gd name="T68" fmla="*/ 95 w 115"/>
                  <a:gd name="T69" fmla="*/ 18 h 63"/>
                  <a:gd name="T70" fmla="*/ 102 w 115"/>
                  <a:gd name="T71" fmla="*/ 16 h 63"/>
                  <a:gd name="T72" fmla="*/ 109 w 115"/>
                  <a:gd name="T73"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63">
                    <a:moveTo>
                      <a:pt x="103" y="11"/>
                    </a:moveTo>
                    <a:cubicBezTo>
                      <a:pt x="100" y="11"/>
                      <a:pt x="97" y="11"/>
                      <a:pt x="95" y="13"/>
                    </a:cubicBezTo>
                    <a:cubicBezTo>
                      <a:pt x="93" y="14"/>
                      <a:pt x="93" y="14"/>
                      <a:pt x="93" y="14"/>
                    </a:cubicBezTo>
                    <a:cubicBezTo>
                      <a:pt x="93" y="3"/>
                      <a:pt x="93" y="3"/>
                      <a:pt x="93" y="3"/>
                    </a:cubicBezTo>
                    <a:cubicBezTo>
                      <a:pt x="93" y="1"/>
                      <a:pt x="92" y="0"/>
                      <a:pt x="90" y="0"/>
                    </a:cubicBezTo>
                    <a:cubicBezTo>
                      <a:pt x="2" y="0"/>
                      <a:pt x="2" y="0"/>
                      <a:pt x="2" y="0"/>
                    </a:cubicBezTo>
                    <a:cubicBezTo>
                      <a:pt x="1" y="0"/>
                      <a:pt x="0" y="1"/>
                      <a:pt x="0" y="3"/>
                    </a:cubicBezTo>
                    <a:cubicBezTo>
                      <a:pt x="0" y="14"/>
                      <a:pt x="0" y="14"/>
                      <a:pt x="0" y="14"/>
                    </a:cubicBezTo>
                    <a:cubicBezTo>
                      <a:pt x="0" y="33"/>
                      <a:pt x="7" y="51"/>
                      <a:pt x="19" y="62"/>
                    </a:cubicBezTo>
                    <a:cubicBezTo>
                      <a:pt x="19" y="62"/>
                      <a:pt x="20" y="63"/>
                      <a:pt x="20" y="63"/>
                    </a:cubicBezTo>
                    <a:cubicBezTo>
                      <a:pt x="72" y="63"/>
                      <a:pt x="72" y="63"/>
                      <a:pt x="72" y="63"/>
                    </a:cubicBezTo>
                    <a:cubicBezTo>
                      <a:pt x="73" y="63"/>
                      <a:pt x="74" y="62"/>
                      <a:pt x="74" y="62"/>
                    </a:cubicBezTo>
                    <a:cubicBezTo>
                      <a:pt x="78" y="58"/>
                      <a:pt x="82" y="53"/>
                      <a:pt x="85" y="48"/>
                    </a:cubicBezTo>
                    <a:cubicBezTo>
                      <a:pt x="85" y="47"/>
                      <a:pt x="85" y="47"/>
                      <a:pt x="85" y="47"/>
                    </a:cubicBezTo>
                    <a:cubicBezTo>
                      <a:pt x="107" y="36"/>
                      <a:pt x="107" y="36"/>
                      <a:pt x="107" y="36"/>
                    </a:cubicBezTo>
                    <a:cubicBezTo>
                      <a:pt x="111" y="34"/>
                      <a:pt x="113" y="30"/>
                      <a:pt x="114" y="26"/>
                    </a:cubicBezTo>
                    <a:cubicBezTo>
                      <a:pt x="115" y="19"/>
                      <a:pt x="110" y="12"/>
                      <a:pt x="103" y="11"/>
                    </a:cubicBezTo>
                    <a:close/>
                    <a:moveTo>
                      <a:pt x="83" y="41"/>
                    </a:moveTo>
                    <a:cubicBezTo>
                      <a:pt x="80" y="47"/>
                      <a:pt x="76" y="53"/>
                      <a:pt x="72" y="58"/>
                    </a:cubicBezTo>
                    <a:cubicBezTo>
                      <a:pt x="72" y="58"/>
                      <a:pt x="72" y="58"/>
                      <a:pt x="72" y="58"/>
                    </a:cubicBezTo>
                    <a:cubicBezTo>
                      <a:pt x="21" y="58"/>
                      <a:pt x="21" y="58"/>
                      <a:pt x="21" y="58"/>
                    </a:cubicBezTo>
                    <a:cubicBezTo>
                      <a:pt x="21" y="58"/>
                      <a:pt x="21" y="58"/>
                      <a:pt x="21" y="58"/>
                    </a:cubicBezTo>
                    <a:cubicBezTo>
                      <a:pt x="16" y="53"/>
                      <a:pt x="13" y="47"/>
                      <a:pt x="10" y="41"/>
                    </a:cubicBezTo>
                    <a:cubicBezTo>
                      <a:pt x="6" y="32"/>
                      <a:pt x="5" y="23"/>
                      <a:pt x="5" y="14"/>
                    </a:cubicBezTo>
                    <a:cubicBezTo>
                      <a:pt x="5" y="5"/>
                      <a:pt x="5" y="5"/>
                      <a:pt x="5" y="5"/>
                    </a:cubicBezTo>
                    <a:cubicBezTo>
                      <a:pt x="88" y="5"/>
                      <a:pt x="88" y="5"/>
                      <a:pt x="88" y="5"/>
                    </a:cubicBezTo>
                    <a:cubicBezTo>
                      <a:pt x="88" y="14"/>
                      <a:pt x="88" y="14"/>
                      <a:pt x="88" y="14"/>
                    </a:cubicBezTo>
                    <a:cubicBezTo>
                      <a:pt x="88" y="23"/>
                      <a:pt x="86" y="32"/>
                      <a:pt x="83" y="41"/>
                    </a:cubicBezTo>
                    <a:close/>
                    <a:moveTo>
                      <a:pt x="109" y="25"/>
                    </a:moveTo>
                    <a:cubicBezTo>
                      <a:pt x="109" y="28"/>
                      <a:pt x="107" y="30"/>
                      <a:pt x="105" y="32"/>
                    </a:cubicBezTo>
                    <a:cubicBezTo>
                      <a:pt x="88" y="41"/>
                      <a:pt x="88" y="41"/>
                      <a:pt x="88" y="41"/>
                    </a:cubicBezTo>
                    <a:cubicBezTo>
                      <a:pt x="89" y="37"/>
                      <a:pt x="89" y="37"/>
                      <a:pt x="89" y="37"/>
                    </a:cubicBezTo>
                    <a:cubicBezTo>
                      <a:pt x="90" y="33"/>
                      <a:pt x="91" y="29"/>
                      <a:pt x="92" y="25"/>
                    </a:cubicBezTo>
                    <a:cubicBezTo>
                      <a:pt x="92" y="23"/>
                      <a:pt x="92" y="23"/>
                      <a:pt x="92" y="23"/>
                    </a:cubicBezTo>
                    <a:cubicBezTo>
                      <a:pt x="93" y="21"/>
                      <a:pt x="94" y="19"/>
                      <a:pt x="95" y="18"/>
                    </a:cubicBezTo>
                    <a:cubicBezTo>
                      <a:pt x="97" y="16"/>
                      <a:pt x="100" y="15"/>
                      <a:pt x="102" y="16"/>
                    </a:cubicBezTo>
                    <a:cubicBezTo>
                      <a:pt x="107" y="16"/>
                      <a:pt x="110" y="21"/>
                      <a:pt x="109" y="2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14" name="组合 13">
            <a:extLst>
              <a:ext uri="{FF2B5EF4-FFF2-40B4-BE49-F238E27FC236}">
                <a16:creationId xmlns:a16="http://schemas.microsoft.com/office/drawing/2014/main" id="{D8E228DF-A56E-4DBD-AAC6-103E5EBA2F48}"/>
              </a:ext>
            </a:extLst>
          </p:cNvPr>
          <p:cNvGrpSpPr/>
          <p:nvPr/>
        </p:nvGrpSpPr>
        <p:grpSpPr>
          <a:xfrm>
            <a:off x="7770023" y="2140179"/>
            <a:ext cx="457200" cy="457200"/>
            <a:chOff x="7670138" y="2730729"/>
            <a:chExt cx="457200" cy="457200"/>
          </a:xfrm>
        </p:grpSpPr>
        <p:sp>
          <p:nvSpPr>
            <p:cNvPr id="15" name="圆角矩形 17">
              <a:extLst>
                <a:ext uri="{FF2B5EF4-FFF2-40B4-BE49-F238E27FC236}">
                  <a16:creationId xmlns:a16="http://schemas.microsoft.com/office/drawing/2014/main" id="{78E28A26-F6AA-48F2-8147-40BD0ED4031D}"/>
                </a:ext>
              </a:extLst>
            </p:cNvPr>
            <p:cNvSpPr/>
            <p:nvPr/>
          </p:nvSpPr>
          <p:spPr>
            <a:xfrm>
              <a:off x="7670138" y="273072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cs typeface="+mn-ea"/>
                <a:sym typeface="+mn-lt"/>
              </a:endParaRPr>
            </a:p>
          </p:txBody>
        </p:sp>
        <p:sp>
          <p:nvSpPr>
            <p:cNvPr id="16" name="Freeform 135">
              <a:extLst>
                <a:ext uri="{FF2B5EF4-FFF2-40B4-BE49-F238E27FC236}">
                  <a16:creationId xmlns:a16="http://schemas.microsoft.com/office/drawing/2014/main" id="{54D41791-9929-4A09-8804-B24C27580286}"/>
                </a:ext>
              </a:extLst>
            </p:cNvPr>
            <p:cNvSpPr>
              <a:spLocks noEditPoints="1"/>
            </p:cNvSpPr>
            <p:nvPr/>
          </p:nvSpPr>
          <p:spPr bwMode="auto">
            <a:xfrm>
              <a:off x="7774506" y="2852204"/>
              <a:ext cx="248465" cy="214250"/>
            </a:xfrm>
            <a:custGeom>
              <a:avLst/>
              <a:gdLst>
                <a:gd name="T0" fmla="*/ 128 w 129"/>
                <a:gd name="T1" fmla="*/ 44 h 111"/>
                <a:gd name="T2" fmla="*/ 128 w 129"/>
                <a:gd name="T3" fmla="*/ 41 h 111"/>
                <a:gd name="T4" fmla="*/ 115 w 129"/>
                <a:gd name="T5" fmla="*/ 27 h 111"/>
                <a:gd name="T6" fmla="*/ 111 w 129"/>
                <a:gd name="T7" fmla="*/ 27 h 111"/>
                <a:gd name="T8" fmla="*/ 109 w 129"/>
                <a:gd name="T9" fmla="*/ 29 h 111"/>
                <a:gd name="T10" fmla="*/ 84 w 129"/>
                <a:gd name="T11" fmla="*/ 4 h 111"/>
                <a:gd name="T12" fmla="*/ 84 w 129"/>
                <a:gd name="T13" fmla="*/ 4 h 111"/>
                <a:gd name="T14" fmla="*/ 68 w 129"/>
                <a:gd name="T15" fmla="*/ 0 h 111"/>
                <a:gd name="T16" fmla="*/ 46 w 129"/>
                <a:gd name="T17" fmla="*/ 4 h 111"/>
                <a:gd name="T18" fmla="*/ 45 w 129"/>
                <a:gd name="T19" fmla="*/ 5 h 111"/>
                <a:gd name="T20" fmla="*/ 44 w 129"/>
                <a:gd name="T21" fmla="*/ 6 h 111"/>
                <a:gd name="T22" fmla="*/ 45 w 129"/>
                <a:gd name="T23" fmla="*/ 8 h 111"/>
                <a:gd name="T24" fmla="*/ 67 w 129"/>
                <a:gd name="T25" fmla="*/ 30 h 111"/>
                <a:gd name="T26" fmla="*/ 46 w 129"/>
                <a:gd name="T27" fmla="*/ 51 h 111"/>
                <a:gd name="T28" fmla="*/ 45 w 129"/>
                <a:gd name="T29" fmla="*/ 50 h 111"/>
                <a:gd name="T30" fmla="*/ 43 w 129"/>
                <a:gd name="T31" fmla="*/ 50 h 111"/>
                <a:gd name="T32" fmla="*/ 42 w 129"/>
                <a:gd name="T33" fmla="*/ 50 h 111"/>
                <a:gd name="T34" fmla="*/ 5 w 129"/>
                <a:gd name="T35" fmla="*/ 87 h 111"/>
                <a:gd name="T36" fmla="*/ 5 w 129"/>
                <a:gd name="T37" fmla="*/ 106 h 111"/>
                <a:gd name="T38" fmla="*/ 24 w 129"/>
                <a:gd name="T39" fmla="*/ 106 h 111"/>
                <a:gd name="T40" fmla="*/ 61 w 129"/>
                <a:gd name="T41" fmla="*/ 69 h 111"/>
                <a:gd name="T42" fmla="*/ 61 w 129"/>
                <a:gd name="T43" fmla="*/ 66 h 111"/>
                <a:gd name="T44" fmla="*/ 60 w 129"/>
                <a:gd name="T45" fmla="*/ 66 h 111"/>
                <a:gd name="T46" fmla="*/ 60 w 129"/>
                <a:gd name="T47" fmla="*/ 64 h 111"/>
                <a:gd name="T48" fmla="*/ 61 w 129"/>
                <a:gd name="T49" fmla="*/ 64 h 111"/>
                <a:gd name="T50" fmla="*/ 81 w 129"/>
                <a:gd name="T51" fmla="*/ 44 h 111"/>
                <a:gd name="T52" fmla="*/ 88 w 129"/>
                <a:gd name="T53" fmla="*/ 51 h 111"/>
                <a:gd name="T54" fmla="*/ 86 w 129"/>
                <a:gd name="T55" fmla="*/ 53 h 111"/>
                <a:gd name="T56" fmla="*/ 86 w 129"/>
                <a:gd name="T57" fmla="*/ 56 h 111"/>
                <a:gd name="T58" fmla="*/ 100 w 129"/>
                <a:gd name="T59" fmla="*/ 70 h 111"/>
                <a:gd name="T60" fmla="*/ 103 w 129"/>
                <a:gd name="T61" fmla="*/ 70 h 111"/>
                <a:gd name="T62" fmla="*/ 128 w 129"/>
                <a:gd name="T63" fmla="*/ 44 h 111"/>
                <a:gd name="T64" fmla="*/ 21 w 129"/>
                <a:gd name="T65" fmla="*/ 103 h 111"/>
                <a:gd name="T66" fmla="*/ 14 w 129"/>
                <a:gd name="T67" fmla="*/ 105 h 111"/>
                <a:gd name="T68" fmla="*/ 8 w 129"/>
                <a:gd name="T69" fmla="*/ 103 h 111"/>
                <a:gd name="T70" fmla="*/ 6 w 129"/>
                <a:gd name="T71" fmla="*/ 96 h 111"/>
                <a:gd name="T72" fmla="*/ 8 w 129"/>
                <a:gd name="T73" fmla="*/ 90 h 111"/>
                <a:gd name="T74" fmla="*/ 43 w 129"/>
                <a:gd name="T75" fmla="*/ 55 h 111"/>
                <a:gd name="T76" fmla="*/ 56 w 129"/>
                <a:gd name="T77" fmla="*/ 68 h 111"/>
                <a:gd name="T78" fmla="*/ 21 w 129"/>
                <a:gd name="T79" fmla="*/ 103 h 111"/>
                <a:gd name="T80" fmla="*/ 56 w 129"/>
                <a:gd name="T81" fmla="*/ 62 h 111"/>
                <a:gd name="T82" fmla="*/ 49 w 129"/>
                <a:gd name="T83" fmla="*/ 55 h 111"/>
                <a:gd name="T84" fmla="*/ 70 w 129"/>
                <a:gd name="T85" fmla="*/ 33 h 111"/>
                <a:gd name="T86" fmla="*/ 78 w 129"/>
                <a:gd name="T87" fmla="*/ 41 h 111"/>
                <a:gd name="T88" fmla="*/ 56 w 129"/>
                <a:gd name="T89" fmla="*/ 62 h 111"/>
                <a:gd name="T90" fmla="*/ 101 w 129"/>
                <a:gd name="T91" fmla="*/ 65 h 111"/>
                <a:gd name="T92" fmla="*/ 91 w 129"/>
                <a:gd name="T93" fmla="*/ 54 h 111"/>
                <a:gd name="T94" fmla="*/ 94 w 129"/>
                <a:gd name="T95" fmla="*/ 51 h 111"/>
                <a:gd name="T96" fmla="*/ 84 w 129"/>
                <a:gd name="T97" fmla="*/ 41 h 111"/>
                <a:gd name="T98" fmla="*/ 84 w 129"/>
                <a:gd name="T99" fmla="*/ 41 h 111"/>
                <a:gd name="T100" fmla="*/ 70 w 129"/>
                <a:gd name="T101" fmla="*/ 27 h 111"/>
                <a:gd name="T102" fmla="*/ 70 w 129"/>
                <a:gd name="T103" fmla="*/ 27 h 111"/>
                <a:gd name="T104" fmla="*/ 51 w 129"/>
                <a:gd name="T105" fmla="*/ 7 h 111"/>
                <a:gd name="T106" fmla="*/ 53 w 129"/>
                <a:gd name="T107" fmla="*/ 7 h 111"/>
                <a:gd name="T108" fmla="*/ 66 w 129"/>
                <a:gd name="T109" fmla="*/ 5 h 111"/>
                <a:gd name="T110" fmla="*/ 81 w 129"/>
                <a:gd name="T111" fmla="*/ 7 h 111"/>
                <a:gd name="T112" fmla="*/ 81 w 129"/>
                <a:gd name="T113" fmla="*/ 8 h 111"/>
                <a:gd name="T114" fmla="*/ 109 w 129"/>
                <a:gd name="T115" fmla="*/ 36 h 111"/>
                <a:gd name="T116" fmla="*/ 113 w 129"/>
                <a:gd name="T117" fmla="*/ 32 h 111"/>
                <a:gd name="T118" fmla="*/ 123 w 129"/>
                <a:gd name="T119" fmla="*/ 43 h 111"/>
                <a:gd name="T120" fmla="*/ 101 w 129"/>
                <a:gd name="T121" fmla="*/ 6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1">
                  <a:moveTo>
                    <a:pt x="128" y="44"/>
                  </a:moveTo>
                  <a:cubicBezTo>
                    <a:pt x="129" y="43"/>
                    <a:pt x="129" y="42"/>
                    <a:pt x="128" y="41"/>
                  </a:cubicBezTo>
                  <a:cubicBezTo>
                    <a:pt x="115" y="27"/>
                    <a:pt x="115" y="27"/>
                    <a:pt x="115" y="27"/>
                  </a:cubicBezTo>
                  <a:cubicBezTo>
                    <a:pt x="114" y="26"/>
                    <a:pt x="112" y="26"/>
                    <a:pt x="111" y="27"/>
                  </a:cubicBezTo>
                  <a:cubicBezTo>
                    <a:pt x="109" y="29"/>
                    <a:pt x="109" y="29"/>
                    <a:pt x="109" y="29"/>
                  </a:cubicBezTo>
                  <a:cubicBezTo>
                    <a:pt x="84" y="4"/>
                    <a:pt x="84" y="4"/>
                    <a:pt x="84" y="4"/>
                  </a:cubicBezTo>
                  <a:cubicBezTo>
                    <a:pt x="84" y="4"/>
                    <a:pt x="84" y="4"/>
                    <a:pt x="84" y="4"/>
                  </a:cubicBezTo>
                  <a:cubicBezTo>
                    <a:pt x="78" y="1"/>
                    <a:pt x="73" y="0"/>
                    <a:pt x="68" y="0"/>
                  </a:cubicBezTo>
                  <a:cubicBezTo>
                    <a:pt x="61" y="0"/>
                    <a:pt x="53" y="2"/>
                    <a:pt x="46" y="4"/>
                  </a:cubicBezTo>
                  <a:cubicBezTo>
                    <a:pt x="45" y="4"/>
                    <a:pt x="45" y="4"/>
                    <a:pt x="45" y="5"/>
                  </a:cubicBezTo>
                  <a:cubicBezTo>
                    <a:pt x="44" y="5"/>
                    <a:pt x="44" y="6"/>
                    <a:pt x="44" y="6"/>
                  </a:cubicBezTo>
                  <a:cubicBezTo>
                    <a:pt x="44" y="7"/>
                    <a:pt x="44" y="7"/>
                    <a:pt x="45" y="8"/>
                  </a:cubicBezTo>
                  <a:cubicBezTo>
                    <a:pt x="67" y="30"/>
                    <a:pt x="67" y="30"/>
                    <a:pt x="67" y="30"/>
                  </a:cubicBezTo>
                  <a:cubicBezTo>
                    <a:pt x="46" y="51"/>
                    <a:pt x="46" y="51"/>
                    <a:pt x="46" y="51"/>
                  </a:cubicBezTo>
                  <a:cubicBezTo>
                    <a:pt x="45" y="50"/>
                    <a:pt x="45" y="50"/>
                    <a:pt x="45" y="50"/>
                  </a:cubicBezTo>
                  <a:cubicBezTo>
                    <a:pt x="44" y="50"/>
                    <a:pt x="44" y="50"/>
                    <a:pt x="43" y="50"/>
                  </a:cubicBezTo>
                  <a:cubicBezTo>
                    <a:pt x="43" y="50"/>
                    <a:pt x="42" y="50"/>
                    <a:pt x="42" y="50"/>
                  </a:cubicBezTo>
                  <a:cubicBezTo>
                    <a:pt x="5" y="87"/>
                    <a:pt x="5" y="87"/>
                    <a:pt x="5" y="87"/>
                  </a:cubicBezTo>
                  <a:cubicBezTo>
                    <a:pt x="0" y="92"/>
                    <a:pt x="0" y="101"/>
                    <a:pt x="5" y="106"/>
                  </a:cubicBezTo>
                  <a:cubicBezTo>
                    <a:pt x="10" y="111"/>
                    <a:pt x="19" y="111"/>
                    <a:pt x="24" y="106"/>
                  </a:cubicBezTo>
                  <a:cubicBezTo>
                    <a:pt x="61" y="69"/>
                    <a:pt x="61" y="69"/>
                    <a:pt x="61" y="69"/>
                  </a:cubicBezTo>
                  <a:cubicBezTo>
                    <a:pt x="61" y="68"/>
                    <a:pt x="61" y="67"/>
                    <a:pt x="61" y="66"/>
                  </a:cubicBezTo>
                  <a:cubicBezTo>
                    <a:pt x="60" y="66"/>
                    <a:pt x="60" y="66"/>
                    <a:pt x="60" y="66"/>
                  </a:cubicBezTo>
                  <a:cubicBezTo>
                    <a:pt x="60" y="64"/>
                    <a:pt x="60" y="64"/>
                    <a:pt x="60" y="64"/>
                  </a:cubicBezTo>
                  <a:cubicBezTo>
                    <a:pt x="61" y="64"/>
                    <a:pt x="61" y="64"/>
                    <a:pt x="61" y="64"/>
                  </a:cubicBezTo>
                  <a:cubicBezTo>
                    <a:pt x="81" y="44"/>
                    <a:pt x="81" y="44"/>
                    <a:pt x="81" y="44"/>
                  </a:cubicBezTo>
                  <a:cubicBezTo>
                    <a:pt x="88" y="51"/>
                    <a:pt x="88" y="51"/>
                    <a:pt x="88" y="51"/>
                  </a:cubicBezTo>
                  <a:cubicBezTo>
                    <a:pt x="86" y="53"/>
                    <a:pt x="86" y="53"/>
                    <a:pt x="86" y="53"/>
                  </a:cubicBezTo>
                  <a:cubicBezTo>
                    <a:pt x="85" y="54"/>
                    <a:pt x="85" y="55"/>
                    <a:pt x="86" y="56"/>
                  </a:cubicBezTo>
                  <a:cubicBezTo>
                    <a:pt x="100" y="70"/>
                    <a:pt x="100" y="70"/>
                    <a:pt x="100" y="70"/>
                  </a:cubicBezTo>
                  <a:cubicBezTo>
                    <a:pt x="100" y="71"/>
                    <a:pt x="102" y="71"/>
                    <a:pt x="103" y="70"/>
                  </a:cubicBezTo>
                  <a:cubicBezTo>
                    <a:pt x="128" y="44"/>
                    <a:pt x="128" y="44"/>
                    <a:pt x="128" y="44"/>
                  </a:cubicBezTo>
                  <a:close/>
                  <a:moveTo>
                    <a:pt x="21" y="103"/>
                  </a:moveTo>
                  <a:cubicBezTo>
                    <a:pt x="19" y="104"/>
                    <a:pt x="17" y="105"/>
                    <a:pt x="14" y="105"/>
                  </a:cubicBezTo>
                  <a:cubicBezTo>
                    <a:pt x="12" y="105"/>
                    <a:pt x="10" y="104"/>
                    <a:pt x="8" y="103"/>
                  </a:cubicBezTo>
                  <a:cubicBezTo>
                    <a:pt x="6" y="101"/>
                    <a:pt x="6" y="99"/>
                    <a:pt x="6" y="96"/>
                  </a:cubicBezTo>
                  <a:cubicBezTo>
                    <a:pt x="6" y="94"/>
                    <a:pt x="6" y="92"/>
                    <a:pt x="8" y="90"/>
                  </a:cubicBezTo>
                  <a:cubicBezTo>
                    <a:pt x="43" y="55"/>
                    <a:pt x="43" y="55"/>
                    <a:pt x="43" y="55"/>
                  </a:cubicBezTo>
                  <a:cubicBezTo>
                    <a:pt x="56" y="68"/>
                    <a:pt x="56" y="68"/>
                    <a:pt x="56" y="68"/>
                  </a:cubicBezTo>
                  <a:lnTo>
                    <a:pt x="21" y="103"/>
                  </a:lnTo>
                  <a:close/>
                  <a:moveTo>
                    <a:pt x="56" y="62"/>
                  </a:moveTo>
                  <a:cubicBezTo>
                    <a:pt x="49" y="55"/>
                    <a:pt x="49" y="55"/>
                    <a:pt x="49" y="55"/>
                  </a:cubicBezTo>
                  <a:cubicBezTo>
                    <a:pt x="70" y="33"/>
                    <a:pt x="70" y="33"/>
                    <a:pt x="70" y="33"/>
                  </a:cubicBezTo>
                  <a:cubicBezTo>
                    <a:pt x="78" y="41"/>
                    <a:pt x="78" y="41"/>
                    <a:pt x="78" y="41"/>
                  </a:cubicBezTo>
                  <a:lnTo>
                    <a:pt x="56" y="62"/>
                  </a:lnTo>
                  <a:close/>
                  <a:moveTo>
                    <a:pt x="101" y="65"/>
                  </a:moveTo>
                  <a:cubicBezTo>
                    <a:pt x="91" y="54"/>
                    <a:pt x="91" y="54"/>
                    <a:pt x="91" y="54"/>
                  </a:cubicBezTo>
                  <a:cubicBezTo>
                    <a:pt x="94" y="51"/>
                    <a:pt x="94" y="51"/>
                    <a:pt x="94" y="51"/>
                  </a:cubicBezTo>
                  <a:cubicBezTo>
                    <a:pt x="84" y="41"/>
                    <a:pt x="84" y="41"/>
                    <a:pt x="84" y="41"/>
                  </a:cubicBezTo>
                  <a:cubicBezTo>
                    <a:pt x="84" y="41"/>
                    <a:pt x="84" y="41"/>
                    <a:pt x="84" y="41"/>
                  </a:cubicBezTo>
                  <a:cubicBezTo>
                    <a:pt x="70" y="27"/>
                    <a:pt x="70" y="27"/>
                    <a:pt x="70" y="27"/>
                  </a:cubicBezTo>
                  <a:cubicBezTo>
                    <a:pt x="70" y="27"/>
                    <a:pt x="70" y="27"/>
                    <a:pt x="70" y="27"/>
                  </a:cubicBezTo>
                  <a:cubicBezTo>
                    <a:pt x="51" y="7"/>
                    <a:pt x="51" y="7"/>
                    <a:pt x="51" y="7"/>
                  </a:cubicBezTo>
                  <a:cubicBezTo>
                    <a:pt x="53" y="7"/>
                    <a:pt x="53" y="7"/>
                    <a:pt x="53" y="7"/>
                  </a:cubicBezTo>
                  <a:cubicBezTo>
                    <a:pt x="58" y="6"/>
                    <a:pt x="62" y="5"/>
                    <a:pt x="66" y="5"/>
                  </a:cubicBezTo>
                  <a:cubicBezTo>
                    <a:pt x="71" y="4"/>
                    <a:pt x="76" y="5"/>
                    <a:pt x="81" y="7"/>
                  </a:cubicBezTo>
                  <a:cubicBezTo>
                    <a:pt x="81" y="8"/>
                    <a:pt x="81" y="8"/>
                    <a:pt x="81" y="8"/>
                  </a:cubicBezTo>
                  <a:cubicBezTo>
                    <a:pt x="109" y="36"/>
                    <a:pt x="109" y="36"/>
                    <a:pt x="109" y="36"/>
                  </a:cubicBezTo>
                  <a:cubicBezTo>
                    <a:pt x="113" y="32"/>
                    <a:pt x="113" y="32"/>
                    <a:pt x="113" y="32"/>
                  </a:cubicBezTo>
                  <a:cubicBezTo>
                    <a:pt x="123" y="43"/>
                    <a:pt x="123" y="43"/>
                    <a:pt x="123" y="43"/>
                  </a:cubicBezTo>
                  <a:lnTo>
                    <a:pt x="101" y="65"/>
                  </a:lnTo>
                  <a:close/>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17" name="组合 16">
            <a:extLst>
              <a:ext uri="{FF2B5EF4-FFF2-40B4-BE49-F238E27FC236}">
                <a16:creationId xmlns:a16="http://schemas.microsoft.com/office/drawing/2014/main" id="{A4E18688-CEEB-4BD5-B785-EDB231F7B9BC}"/>
              </a:ext>
            </a:extLst>
          </p:cNvPr>
          <p:cNvGrpSpPr/>
          <p:nvPr/>
        </p:nvGrpSpPr>
        <p:grpSpPr>
          <a:xfrm>
            <a:off x="3723177" y="1513699"/>
            <a:ext cx="457200" cy="457200"/>
            <a:chOff x="4161327" y="2104249"/>
            <a:chExt cx="457200" cy="457200"/>
          </a:xfrm>
        </p:grpSpPr>
        <p:sp>
          <p:nvSpPr>
            <p:cNvPr id="18" name="圆角矩形 20">
              <a:extLst>
                <a:ext uri="{FF2B5EF4-FFF2-40B4-BE49-F238E27FC236}">
                  <a16:creationId xmlns:a16="http://schemas.microsoft.com/office/drawing/2014/main" id="{9569922D-3060-489A-B326-C1F0821945BE}"/>
                </a:ext>
              </a:extLst>
            </p:cNvPr>
            <p:cNvSpPr/>
            <p:nvPr/>
          </p:nvSpPr>
          <p:spPr>
            <a:xfrm>
              <a:off x="4161327" y="210424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cs typeface="+mn-ea"/>
                <a:sym typeface="+mn-lt"/>
              </a:endParaRPr>
            </a:p>
          </p:txBody>
        </p:sp>
        <p:sp>
          <p:nvSpPr>
            <p:cNvPr id="19" name="Freeform 161">
              <a:extLst>
                <a:ext uri="{FF2B5EF4-FFF2-40B4-BE49-F238E27FC236}">
                  <a16:creationId xmlns:a16="http://schemas.microsoft.com/office/drawing/2014/main" id="{07E5EB8D-E7A1-4C68-84E9-C0E4B8C45387}"/>
                </a:ext>
              </a:extLst>
            </p:cNvPr>
            <p:cNvSpPr>
              <a:spLocks noEditPoints="1"/>
            </p:cNvSpPr>
            <p:nvPr/>
          </p:nvSpPr>
          <p:spPr bwMode="auto">
            <a:xfrm>
              <a:off x="4316610" y="2209431"/>
              <a:ext cx="146635" cy="246836"/>
            </a:xfrm>
            <a:custGeom>
              <a:avLst/>
              <a:gdLst>
                <a:gd name="T0" fmla="*/ 67 w 76"/>
                <a:gd name="T1" fmla="*/ 57 h 128"/>
                <a:gd name="T2" fmla="*/ 76 w 76"/>
                <a:gd name="T3" fmla="*/ 2 h 128"/>
                <a:gd name="T4" fmla="*/ 76 w 76"/>
                <a:gd name="T5" fmla="*/ 2 h 128"/>
                <a:gd name="T6" fmla="*/ 74 w 76"/>
                <a:gd name="T7" fmla="*/ 0 h 128"/>
                <a:gd name="T8" fmla="*/ 57 w 76"/>
                <a:gd name="T9" fmla="*/ 0 h 128"/>
                <a:gd name="T10" fmla="*/ 55 w 76"/>
                <a:gd name="T11" fmla="*/ 0 h 128"/>
                <a:gd name="T12" fmla="*/ 55 w 76"/>
                <a:gd name="T13" fmla="*/ 1 h 128"/>
                <a:gd name="T14" fmla="*/ 38 w 76"/>
                <a:gd name="T15" fmla="*/ 18 h 128"/>
                <a:gd name="T16" fmla="*/ 21 w 76"/>
                <a:gd name="T17" fmla="*/ 0 h 128"/>
                <a:gd name="T18" fmla="*/ 19 w 76"/>
                <a:gd name="T19" fmla="*/ 0 h 128"/>
                <a:gd name="T20" fmla="*/ 2 w 76"/>
                <a:gd name="T21" fmla="*/ 0 h 128"/>
                <a:gd name="T22" fmla="*/ 0 w 76"/>
                <a:gd name="T23" fmla="*/ 2 h 128"/>
                <a:gd name="T24" fmla="*/ 0 w 76"/>
                <a:gd name="T25" fmla="*/ 2 h 128"/>
                <a:gd name="T26" fmla="*/ 9 w 76"/>
                <a:gd name="T27" fmla="*/ 57 h 128"/>
                <a:gd name="T28" fmla="*/ 0 w 76"/>
                <a:gd name="T29" fmla="*/ 111 h 128"/>
                <a:gd name="T30" fmla="*/ 0 w 76"/>
                <a:gd name="T31" fmla="*/ 125 h 128"/>
                <a:gd name="T32" fmla="*/ 2 w 76"/>
                <a:gd name="T33" fmla="*/ 128 h 128"/>
                <a:gd name="T34" fmla="*/ 74 w 76"/>
                <a:gd name="T35" fmla="*/ 128 h 128"/>
                <a:gd name="T36" fmla="*/ 76 w 76"/>
                <a:gd name="T37" fmla="*/ 125 h 128"/>
                <a:gd name="T38" fmla="*/ 76 w 76"/>
                <a:gd name="T39" fmla="*/ 111 h 128"/>
                <a:gd name="T40" fmla="*/ 67 w 76"/>
                <a:gd name="T41" fmla="*/ 57 h 128"/>
                <a:gd name="T42" fmla="*/ 5 w 76"/>
                <a:gd name="T43" fmla="*/ 4 h 128"/>
                <a:gd name="T44" fmla="*/ 18 w 76"/>
                <a:gd name="T45" fmla="*/ 4 h 128"/>
                <a:gd name="T46" fmla="*/ 36 w 76"/>
                <a:gd name="T47" fmla="*/ 22 h 128"/>
                <a:gd name="T48" fmla="*/ 40 w 76"/>
                <a:gd name="T49" fmla="*/ 22 h 128"/>
                <a:gd name="T50" fmla="*/ 58 w 76"/>
                <a:gd name="T51" fmla="*/ 4 h 128"/>
                <a:gd name="T52" fmla="*/ 71 w 76"/>
                <a:gd name="T53" fmla="*/ 4 h 128"/>
                <a:gd name="T54" fmla="*/ 64 w 76"/>
                <a:gd name="T55" fmla="*/ 47 h 128"/>
                <a:gd name="T56" fmla="*/ 12 w 76"/>
                <a:gd name="T57" fmla="*/ 47 h 128"/>
                <a:gd name="T58" fmla="*/ 5 w 76"/>
                <a:gd name="T59" fmla="*/ 4 h 128"/>
                <a:gd name="T60" fmla="*/ 63 w 76"/>
                <a:gd name="T61" fmla="*/ 62 h 128"/>
                <a:gd name="T62" fmla="*/ 13 w 76"/>
                <a:gd name="T63" fmla="*/ 62 h 128"/>
                <a:gd name="T64" fmla="*/ 14 w 76"/>
                <a:gd name="T65" fmla="*/ 57 h 128"/>
                <a:gd name="T66" fmla="*/ 13 w 76"/>
                <a:gd name="T67" fmla="*/ 52 h 128"/>
                <a:gd name="T68" fmla="*/ 63 w 76"/>
                <a:gd name="T69" fmla="*/ 52 h 128"/>
                <a:gd name="T70" fmla="*/ 62 w 76"/>
                <a:gd name="T71" fmla="*/ 57 h 128"/>
                <a:gd name="T72" fmla="*/ 63 w 76"/>
                <a:gd name="T73" fmla="*/ 62 h 128"/>
                <a:gd name="T74" fmla="*/ 72 w 76"/>
                <a:gd name="T75" fmla="*/ 111 h 128"/>
                <a:gd name="T76" fmla="*/ 72 w 76"/>
                <a:gd name="T77" fmla="*/ 123 h 128"/>
                <a:gd name="T78" fmla="*/ 4 w 76"/>
                <a:gd name="T79" fmla="*/ 123 h 128"/>
                <a:gd name="T80" fmla="*/ 4 w 76"/>
                <a:gd name="T81" fmla="*/ 112 h 128"/>
                <a:gd name="T82" fmla="*/ 12 w 76"/>
                <a:gd name="T83" fmla="*/ 67 h 128"/>
                <a:gd name="T84" fmla="*/ 64 w 76"/>
                <a:gd name="T85" fmla="*/ 67 h 128"/>
                <a:gd name="T86" fmla="*/ 72 w 76"/>
                <a:gd name="T87" fmla="*/ 1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28">
                  <a:moveTo>
                    <a:pt x="67" y="57"/>
                  </a:moveTo>
                  <a:cubicBezTo>
                    <a:pt x="76" y="2"/>
                    <a:pt x="76" y="2"/>
                    <a:pt x="76" y="2"/>
                  </a:cubicBezTo>
                  <a:cubicBezTo>
                    <a:pt x="76" y="2"/>
                    <a:pt x="76" y="2"/>
                    <a:pt x="76" y="2"/>
                  </a:cubicBezTo>
                  <a:cubicBezTo>
                    <a:pt x="76" y="1"/>
                    <a:pt x="75" y="0"/>
                    <a:pt x="74" y="0"/>
                  </a:cubicBezTo>
                  <a:cubicBezTo>
                    <a:pt x="57" y="0"/>
                    <a:pt x="57" y="0"/>
                    <a:pt x="57" y="0"/>
                  </a:cubicBezTo>
                  <a:cubicBezTo>
                    <a:pt x="56" y="0"/>
                    <a:pt x="56" y="0"/>
                    <a:pt x="55" y="0"/>
                  </a:cubicBezTo>
                  <a:cubicBezTo>
                    <a:pt x="55" y="1"/>
                    <a:pt x="55" y="1"/>
                    <a:pt x="55" y="1"/>
                  </a:cubicBezTo>
                  <a:cubicBezTo>
                    <a:pt x="38" y="18"/>
                    <a:pt x="38" y="18"/>
                    <a:pt x="38" y="18"/>
                  </a:cubicBezTo>
                  <a:cubicBezTo>
                    <a:pt x="21" y="0"/>
                    <a:pt x="21" y="0"/>
                    <a:pt x="21" y="0"/>
                  </a:cubicBezTo>
                  <a:cubicBezTo>
                    <a:pt x="20" y="0"/>
                    <a:pt x="20" y="0"/>
                    <a:pt x="19" y="0"/>
                  </a:cubicBezTo>
                  <a:cubicBezTo>
                    <a:pt x="2" y="0"/>
                    <a:pt x="2" y="0"/>
                    <a:pt x="2" y="0"/>
                  </a:cubicBezTo>
                  <a:cubicBezTo>
                    <a:pt x="1" y="0"/>
                    <a:pt x="0" y="1"/>
                    <a:pt x="0" y="2"/>
                  </a:cubicBezTo>
                  <a:cubicBezTo>
                    <a:pt x="0" y="2"/>
                    <a:pt x="0" y="2"/>
                    <a:pt x="0" y="2"/>
                  </a:cubicBezTo>
                  <a:cubicBezTo>
                    <a:pt x="9" y="57"/>
                    <a:pt x="9" y="57"/>
                    <a:pt x="9" y="57"/>
                  </a:cubicBezTo>
                  <a:cubicBezTo>
                    <a:pt x="0" y="111"/>
                    <a:pt x="0" y="111"/>
                    <a:pt x="0" y="111"/>
                  </a:cubicBezTo>
                  <a:cubicBezTo>
                    <a:pt x="0" y="125"/>
                    <a:pt x="0" y="125"/>
                    <a:pt x="0" y="125"/>
                  </a:cubicBezTo>
                  <a:cubicBezTo>
                    <a:pt x="0" y="127"/>
                    <a:pt x="1" y="128"/>
                    <a:pt x="2" y="128"/>
                  </a:cubicBezTo>
                  <a:cubicBezTo>
                    <a:pt x="74" y="128"/>
                    <a:pt x="74" y="128"/>
                    <a:pt x="74" y="128"/>
                  </a:cubicBezTo>
                  <a:cubicBezTo>
                    <a:pt x="75" y="128"/>
                    <a:pt x="76" y="127"/>
                    <a:pt x="76" y="125"/>
                  </a:cubicBezTo>
                  <a:cubicBezTo>
                    <a:pt x="76" y="111"/>
                    <a:pt x="76" y="111"/>
                    <a:pt x="76" y="111"/>
                  </a:cubicBezTo>
                  <a:cubicBezTo>
                    <a:pt x="67" y="57"/>
                    <a:pt x="67" y="57"/>
                    <a:pt x="67" y="57"/>
                  </a:cubicBezTo>
                  <a:close/>
                  <a:moveTo>
                    <a:pt x="5" y="4"/>
                  </a:moveTo>
                  <a:cubicBezTo>
                    <a:pt x="18" y="4"/>
                    <a:pt x="18" y="4"/>
                    <a:pt x="18" y="4"/>
                  </a:cubicBezTo>
                  <a:cubicBezTo>
                    <a:pt x="36" y="22"/>
                    <a:pt x="36" y="22"/>
                    <a:pt x="36" y="22"/>
                  </a:cubicBezTo>
                  <a:cubicBezTo>
                    <a:pt x="37" y="23"/>
                    <a:pt x="39" y="23"/>
                    <a:pt x="40" y="22"/>
                  </a:cubicBezTo>
                  <a:cubicBezTo>
                    <a:pt x="58" y="4"/>
                    <a:pt x="58" y="4"/>
                    <a:pt x="58" y="4"/>
                  </a:cubicBezTo>
                  <a:cubicBezTo>
                    <a:pt x="71" y="4"/>
                    <a:pt x="71" y="4"/>
                    <a:pt x="71" y="4"/>
                  </a:cubicBezTo>
                  <a:cubicBezTo>
                    <a:pt x="64" y="47"/>
                    <a:pt x="64" y="47"/>
                    <a:pt x="64" y="47"/>
                  </a:cubicBezTo>
                  <a:cubicBezTo>
                    <a:pt x="12" y="47"/>
                    <a:pt x="12" y="47"/>
                    <a:pt x="12" y="47"/>
                  </a:cubicBezTo>
                  <a:lnTo>
                    <a:pt x="5" y="4"/>
                  </a:lnTo>
                  <a:close/>
                  <a:moveTo>
                    <a:pt x="63" y="62"/>
                  </a:moveTo>
                  <a:cubicBezTo>
                    <a:pt x="13" y="62"/>
                    <a:pt x="13" y="62"/>
                    <a:pt x="13" y="62"/>
                  </a:cubicBezTo>
                  <a:cubicBezTo>
                    <a:pt x="14" y="57"/>
                    <a:pt x="14" y="57"/>
                    <a:pt x="14" y="57"/>
                  </a:cubicBezTo>
                  <a:cubicBezTo>
                    <a:pt x="13" y="52"/>
                    <a:pt x="13" y="52"/>
                    <a:pt x="13" y="52"/>
                  </a:cubicBezTo>
                  <a:cubicBezTo>
                    <a:pt x="63" y="52"/>
                    <a:pt x="63" y="52"/>
                    <a:pt x="63" y="52"/>
                  </a:cubicBezTo>
                  <a:cubicBezTo>
                    <a:pt x="62" y="57"/>
                    <a:pt x="62" y="57"/>
                    <a:pt x="62" y="57"/>
                  </a:cubicBezTo>
                  <a:lnTo>
                    <a:pt x="63" y="62"/>
                  </a:lnTo>
                  <a:close/>
                  <a:moveTo>
                    <a:pt x="72" y="111"/>
                  </a:moveTo>
                  <a:cubicBezTo>
                    <a:pt x="72" y="123"/>
                    <a:pt x="72" y="123"/>
                    <a:pt x="72" y="123"/>
                  </a:cubicBezTo>
                  <a:cubicBezTo>
                    <a:pt x="4" y="123"/>
                    <a:pt x="4" y="123"/>
                    <a:pt x="4" y="123"/>
                  </a:cubicBezTo>
                  <a:cubicBezTo>
                    <a:pt x="4" y="112"/>
                    <a:pt x="4" y="112"/>
                    <a:pt x="4" y="112"/>
                  </a:cubicBezTo>
                  <a:cubicBezTo>
                    <a:pt x="12" y="67"/>
                    <a:pt x="12" y="67"/>
                    <a:pt x="12" y="67"/>
                  </a:cubicBezTo>
                  <a:cubicBezTo>
                    <a:pt x="64" y="67"/>
                    <a:pt x="64" y="67"/>
                    <a:pt x="64" y="67"/>
                  </a:cubicBezTo>
                  <a:lnTo>
                    <a:pt x="72" y="111"/>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0" name="文本框 19">
            <a:extLst>
              <a:ext uri="{FF2B5EF4-FFF2-40B4-BE49-F238E27FC236}">
                <a16:creationId xmlns:a16="http://schemas.microsoft.com/office/drawing/2014/main" id="{F5006120-7426-4C50-A9E0-43B49BB35454}"/>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21" name="直接连接符 20">
            <a:extLst>
              <a:ext uri="{FF2B5EF4-FFF2-40B4-BE49-F238E27FC236}">
                <a16:creationId xmlns:a16="http://schemas.microsoft.com/office/drawing/2014/main" id="{E35CF8EF-3B77-4277-808B-B9DD5B3463D8}"/>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2" name="图表 21">
            <a:extLst>
              <a:ext uri="{FF2B5EF4-FFF2-40B4-BE49-F238E27FC236}">
                <a16:creationId xmlns:a16="http://schemas.microsoft.com/office/drawing/2014/main" id="{D7FA2A11-CA68-4C6A-AF80-CC1C66C81552}"/>
              </a:ext>
            </a:extLst>
          </p:cNvPr>
          <p:cNvGraphicFramePr/>
          <p:nvPr/>
        </p:nvGraphicFramePr>
        <p:xfrm>
          <a:off x="2921321" y="1147031"/>
          <a:ext cx="5398801" cy="4067564"/>
        </p:xfrm>
        <a:graphic>
          <a:graphicData uri="http://schemas.openxmlformats.org/drawingml/2006/chart">
            <c:chart xmlns:c="http://schemas.openxmlformats.org/drawingml/2006/chart" xmlns:r="http://schemas.openxmlformats.org/officeDocument/2006/relationships" r:id="rId3"/>
          </a:graphicData>
        </a:graphic>
      </p:graphicFrame>
      <p:sp>
        <p:nvSpPr>
          <p:cNvPr id="23" name="文本框 22">
            <a:extLst>
              <a:ext uri="{FF2B5EF4-FFF2-40B4-BE49-F238E27FC236}">
                <a16:creationId xmlns:a16="http://schemas.microsoft.com/office/drawing/2014/main" id="{AA49CD31-EE1B-446E-A134-A1E2D44FE56C}"/>
              </a:ext>
            </a:extLst>
          </p:cNvPr>
          <p:cNvSpPr txBox="1"/>
          <p:nvPr/>
        </p:nvSpPr>
        <p:spPr>
          <a:xfrm>
            <a:off x="5999742" y="3114512"/>
            <a:ext cx="1363092" cy="461665"/>
          </a:xfrm>
          <a:prstGeom prst="rect">
            <a:avLst/>
          </a:prstGeom>
          <a:noFill/>
        </p:spPr>
        <p:txBody>
          <a:bodyPr wrap="square" rtlCol="0">
            <a:spAutoFit/>
          </a:bodyPr>
          <a:lstStyle/>
          <a:p>
            <a:pPr algn="ctr"/>
            <a:r>
              <a:rPr lang="en-US" altLang="zh-CN" sz="2400" dirty="0">
                <a:solidFill>
                  <a:schemeClr val="bg1"/>
                </a:solidFill>
                <a:cs typeface="+mn-ea"/>
                <a:sym typeface="+mn-lt"/>
              </a:rPr>
              <a:t>Dream</a:t>
            </a:r>
            <a:endParaRPr lang="zh-CN" altLang="en-US" sz="2400" dirty="0">
              <a:solidFill>
                <a:schemeClr val="bg1"/>
              </a:solidFill>
              <a:cs typeface="+mn-ea"/>
              <a:sym typeface="+mn-lt"/>
            </a:endParaRPr>
          </a:p>
        </p:txBody>
      </p:sp>
      <p:sp>
        <p:nvSpPr>
          <p:cNvPr id="24" name="文本框 23">
            <a:extLst>
              <a:ext uri="{FF2B5EF4-FFF2-40B4-BE49-F238E27FC236}">
                <a16:creationId xmlns:a16="http://schemas.microsoft.com/office/drawing/2014/main" id="{3C59BC1B-5D61-4D34-B169-40307E9BE2F3}"/>
              </a:ext>
            </a:extLst>
          </p:cNvPr>
          <p:cNvSpPr txBox="1"/>
          <p:nvPr/>
        </p:nvSpPr>
        <p:spPr>
          <a:xfrm>
            <a:off x="4580422" y="2151451"/>
            <a:ext cx="1363092" cy="369332"/>
          </a:xfrm>
          <a:prstGeom prst="rect">
            <a:avLst/>
          </a:prstGeom>
          <a:noFill/>
        </p:spPr>
        <p:txBody>
          <a:bodyPr wrap="square" rtlCol="0">
            <a:spAutoFit/>
          </a:bodyPr>
          <a:lstStyle/>
          <a:p>
            <a:pPr algn="ctr"/>
            <a:r>
              <a:rPr lang="en-US" altLang="zh-CN" dirty="0">
                <a:solidFill>
                  <a:schemeClr val="bg1"/>
                </a:solidFill>
                <a:cs typeface="+mn-ea"/>
                <a:sym typeface="+mn-lt"/>
              </a:rPr>
              <a:t>Bonds</a:t>
            </a:r>
            <a:endParaRPr lang="zh-CN" altLang="en-US" dirty="0">
              <a:solidFill>
                <a:schemeClr val="bg1"/>
              </a:solidFill>
              <a:cs typeface="+mn-ea"/>
              <a:sym typeface="+mn-lt"/>
            </a:endParaRPr>
          </a:p>
        </p:txBody>
      </p:sp>
      <p:sp>
        <p:nvSpPr>
          <p:cNvPr id="25" name="文本框 24">
            <a:extLst>
              <a:ext uri="{FF2B5EF4-FFF2-40B4-BE49-F238E27FC236}">
                <a16:creationId xmlns:a16="http://schemas.microsoft.com/office/drawing/2014/main" id="{F74A93E0-E4BF-4BFD-9BF6-732ABB08802D}"/>
              </a:ext>
            </a:extLst>
          </p:cNvPr>
          <p:cNvSpPr txBox="1"/>
          <p:nvPr/>
        </p:nvSpPr>
        <p:spPr>
          <a:xfrm>
            <a:off x="4248796" y="3227077"/>
            <a:ext cx="1363092" cy="369332"/>
          </a:xfrm>
          <a:prstGeom prst="rect">
            <a:avLst/>
          </a:prstGeom>
          <a:noFill/>
        </p:spPr>
        <p:txBody>
          <a:bodyPr wrap="square" rtlCol="0">
            <a:spAutoFit/>
          </a:bodyPr>
          <a:lstStyle/>
          <a:p>
            <a:pPr algn="ctr"/>
            <a:r>
              <a:rPr lang="en-US" altLang="zh-CN" dirty="0">
                <a:solidFill>
                  <a:schemeClr val="bg1"/>
                </a:solidFill>
                <a:cs typeface="+mn-ea"/>
                <a:sym typeface="+mn-lt"/>
              </a:rPr>
              <a:t>Quiet</a:t>
            </a:r>
            <a:endParaRPr lang="zh-CN" altLang="en-US" dirty="0">
              <a:solidFill>
                <a:schemeClr val="bg1"/>
              </a:solidFill>
              <a:cs typeface="+mn-ea"/>
              <a:sym typeface="+mn-lt"/>
            </a:endParaRPr>
          </a:p>
        </p:txBody>
      </p:sp>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7" name="Group 4">
            <a:extLst>
              <a:ext uri="{FF2B5EF4-FFF2-40B4-BE49-F238E27FC236}">
                <a16:creationId xmlns:a16="http://schemas.microsoft.com/office/drawing/2014/main" id="{E4170657-585D-4ECE-95BD-B5F5226238E4}"/>
              </a:ext>
            </a:extLst>
          </p:cNvPr>
          <p:cNvGrpSpPr/>
          <p:nvPr/>
        </p:nvGrpSpPr>
        <p:grpSpPr>
          <a:xfrm>
            <a:off x="3464069" y="4996243"/>
            <a:ext cx="5373597" cy="1056259"/>
            <a:chOff x="3503711" y="1287239"/>
            <a:chExt cx="7164797" cy="1408346"/>
          </a:xfrm>
        </p:grpSpPr>
        <p:sp>
          <p:nvSpPr>
            <p:cNvPr id="28" name="TextBox 108">
              <a:extLst>
                <a:ext uri="{FF2B5EF4-FFF2-40B4-BE49-F238E27FC236}">
                  <a16:creationId xmlns:a16="http://schemas.microsoft.com/office/drawing/2014/main" id="{7C2203AB-2E77-4EA2-997F-203FA545AEA5}"/>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9" name="Rectangle 2">
              <a:extLst>
                <a:ext uri="{FF2B5EF4-FFF2-40B4-BE49-F238E27FC236}">
                  <a16:creationId xmlns:a16="http://schemas.microsoft.com/office/drawing/2014/main" id="{FD5FC38B-BA02-4EA3-8D2C-EA1F1FAEC003}"/>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17858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42" presetClass="entr" presetSubtype="0" fill="hold" nodeType="withEffect">
                                  <p:stCondLst>
                                    <p:cond delay="17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ppt_x</p:attrName>
                                        </p:attrNameLst>
                                      </p:cBhvr>
                                      <p:tavLst>
                                        <p:tav tm="0">
                                          <p:val>
                                            <p:strVal val="#ppt_x"/>
                                          </p:val>
                                        </p:tav>
                                        <p:tav tm="100000">
                                          <p:val>
                                            <p:strVal val="#ppt_x"/>
                                          </p:val>
                                        </p:tav>
                                      </p:tavLst>
                                    </p:anim>
                                    <p:anim calcmode="lin" valueType="num">
                                      <p:cBhvr>
                                        <p:cTn id="18" dur="75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75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750"/>
                                        <p:tgtEl>
                                          <p:spTgt spid="5"/>
                                        </p:tgtEl>
                                      </p:cBhvr>
                                    </p:animEffect>
                                    <p:anim calcmode="lin" valueType="num">
                                      <p:cBhvr>
                                        <p:cTn id="22" dur="750" fill="hold"/>
                                        <p:tgtEl>
                                          <p:spTgt spid="5"/>
                                        </p:tgtEl>
                                        <p:attrNameLst>
                                          <p:attrName>ppt_x</p:attrName>
                                        </p:attrNameLst>
                                      </p:cBhvr>
                                      <p:tavLst>
                                        <p:tav tm="0">
                                          <p:val>
                                            <p:strVal val="#ppt_x"/>
                                          </p:val>
                                        </p:tav>
                                        <p:tav tm="100000">
                                          <p:val>
                                            <p:strVal val="#ppt_x"/>
                                          </p:val>
                                        </p:tav>
                                      </p:tavLst>
                                    </p:anim>
                                    <p:anim calcmode="lin" valueType="num">
                                      <p:cBhvr>
                                        <p:cTn id="23" dur="750" fill="hold"/>
                                        <p:tgtEl>
                                          <p:spTgt spid="5"/>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7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63" presetClass="path" presetSubtype="0" decel="50000" fill="hold" nodeType="withEffect">
                                  <p:stCondLst>
                                    <p:cond delay="1750"/>
                                  </p:stCondLst>
                                  <p:childTnLst>
                                    <p:animMotion origin="layout" path="M -0.02773 -3.7037E-7 L 0.11081 -3.7037E-7 " pathEditMode="relative" rAng="0" ptsTypes="AA">
                                      <p:cBhvr>
                                        <p:cTn id="28" dur="750" spd="-100000" fill="hold"/>
                                        <p:tgtEl>
                                          <p:spTgt spid="14"/>
                                        </p:tgtEl>
                                        <p:attrNameLst>
                                          <p:attrName>ppt_x</p:attrName>
                                          <p:attrName>ppt_y</p:attrName>
                                        </p:attrNameLst>
                                      </p:cBhvr>
                                      <p:rCtr x="6927" y="0"/>
                                    </p:animMotion>
                                  </p:childTnLst>
                                </p:cTn>
                              </p:par>
                              <p:par>
                                <p:cTn id="29" presetID="35" presetClass="path" presetSubtype="0" accel="50000" decel="50000" fill="hold" nodeType="withEffect">
                                  <p:stCondLst>
                                    <p:cond delay="2500"/>
                                  </p:stCondLst>
                                  <p:childTnLst>
                                    <p:animMotion origin="layout" path="M -0.02799 -3.7037E-7 L 2.08333E-7 -3.7037E-7 " pathEditMode="relative" rAng="0" ptsTypes="AA">
                                      <p:cBhvr>
                                        <p:cTn id="30" dur="750" fill="hold"/>
                                        <p:tgtEl>
                                          <p:spTgt spid="14"/>
                                        </p:tgtEl>
                                        <p:attrNameLst>
                                          <p:attrName>ppt_x</p:attrName>
                                          <p:attrName>ppt_y</p:attrName>
                                        </p:attrNameLst>
                                      </p:cBhvr>
                                      <p:rCtr x="1393" y="0"/>
                                    </p:animMotion>
                                  </p:childTnLst>
                                </p:cTn>
                              </p:par>
                              <p:par>
                                <p:cTn id="31" presetID="42" presetClass="entr" presetSubtype="0" fill="hold" grpId="0" nodeType="withEffect">
                                  <p:stCondLst>
                                    <p:cond delay="225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750"/>
                                        <p:tgtEl>
                                          <p:spTgt spid="7"/>
                                        </p:tgtEl>
                                      </p:cBhvr>
                                    </p:animEffect>
                                    <p:anim calcmode="lin" valueType="num">
                                      <p:cBhvr>
                                        <p:cTn id="34" dur="750" fill="hold"/>
                                        <p:tgtEl>
                                          <p:spTgt spid="7"/>
                                        </p:tgtEl>
                                        <p:attrNameLst>
                                          <p:attrName>ppt_x</p:attrName>
                                        </p:attrNameLst>
                                      </p:cBhvr>
                                      <p:tavLst>
                                        <p:tav tm="0">
                                          <p:val>
                                            <p:strVal val="#ppt_x"/>
                                          </p:val>
                                        </p:tav>
                                        <p:tav tm="100000">
                                          <p:val>
                                            <p:strVal val="#ppt_x"/>
                                          </p:val>
                                        </p:tav>
                                      </p:tavLst>
                                    </p:anim>
                                    <p:anim calcmode="lin" valueType="num">
                                      <p:cBhvr>
                                        <p:cTn id="35" dur="750" fill="hold"/>
                                        <p:tgtEl>
                                          <p:spTgt spid="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25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750"/>
                                        <p:tgtEl>
                                          <p:spTgt spid="6"/>
                                        </p:tgtEl>
                                      </p:cBhvr>
                                    </p:animEffect>
                                    <p:anim calcmode="lin" valueType="num">
                                      <p:cBhvr>
                                        <p:cTn id="39" dur="750" fill="hold"/>
                                        <p:tgtEl>
                                          <p:spTgt spid="6"/>
                                        </p:tgtEl>
                                        <p:attrNameLst>
                                          <p:attrName>ppt_x</p:attrName>
                                        </p:attrNameLst>
                                      </p:cBhvr>
                                      <p:tavLst>
                                        <p:tav tm="0">
                                          <p:val>
                                            <p:strVal val="#ppt_x"/>
                                          </p:val>
                                        </p:tav>
                                        <p:tav tm="100000">
                                          <p:val>
                                            <p:strVal val="#ppt_x"/>
                                          </p:val>
                                        </p:tav>
                                      </p:tavLst>
                                    </p:anim>
                                    <p:anim calcmode="lin" valueType="num">
                                      <p:cBhvr>
                                        <p:cTn id="40" dur="75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25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750"/>
                                        <p:tgtEl>
                                          <p:spTgt spid="4"/>
                                        </p:tgtEl>
                                      </p:cBhvr>
                                    </p:animEffect>
                                    <p:anim calcmode="lin" valueType="num">
                                      <p:cBhvr>
                                        <p:cTn id="49" dur="750" fill="hold"/>
                                        <p:tgtEl>
                                          <p:spTgt spid="4"/>
                                        </p:tgtEl>
                                        <p:attrNameLst>
                                          <p:attrName>ppt_x</p:attrName>
                                        </p:attrNameLst>
                                      </p:cBhvr>
                                      <p:tavLst>
                                        <p:tav tm="0">
                                          <p:val>
                                            <p:strVal val="#ppt_x"/>
                                          </p:val>
                                        </p:tav>
                                        <p:tav tm="100000">
                                          <p:val>
                                            <p:strVal val="#ppt_x"/>
                                          </p:val>
                                        </p:tav>
                                      </p:tavLst>
                                    </p:anim>
                                    <p:anim calcmode="lin" valueType="num">
                                      <p:cBhvr>
                                        <p:cTn id="50" dur="750" fill="hold"/>
                                        <p:tgtEl>
                                          <p:spTgt spid="4"/>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225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63" presetClass="path" presetSubtype="0" decel="50000" fill="hold" nodeType="withEffect">
                                  <p:stCondLst>
                                    <p:cond delay="2250"/>
                                  </p:stCondLst>
                                  <p:childTnLst>
                                    <p:animMotion origin="layout" path="M 0.01523 3.33333E-6 L -0.10886 3.33333E-6 " pathEditMode="relative" rAng="0" ptsTypes="AA">
                                      <p:cBhvr>
                                        <p:cTn id="55" dur="750" spd="-100000" fill="hold"/>
                                        <p:tgtEl>
                                          <p:spTgt spid="17"/>
                                        </p:tgtEl>
                                        <p:attrNameLst>
                                          <p:attrName>ppt_x</p:attrName>
                                          <p:attrName>ppt_y</p:attrName>
                                        </p:attrNameLst>
                                      </p:cBhvr>
                                      <p:rCtr x="-6211" y="0"/>
                                    </p:animMotion>
                                  </p:childTnLst>
                                </p:cTn>
                              </p:par>
                              <p:par>
                                <p:cTn id="56" presetID="35" presetClass="path" presetSubtype="0" accel="50000" decel="50000" fill="hold" nodeType="withEffect">
                                  <p:stCondLst>
                                    <p:cond delay="3000"/>
                                  </p:stCondLst>
                                  <p:childTnLst>
                                    <p:animMotion origin="layout" path="M 0.01601 3.33333E-6 L 1.45833E-6 3.33333E-6 " pathEditMode="relative" rAng="0" ptsTypes="AA">
                                      <p:cBhvr>
                                        <p:cTn id="57" dur="750" fill="hold"/>
                                        <p:tgtEl>
                                          <p:spTgt spid="17"/>
                                        </p:tgtEl>
                                        <p:attrNameLst>
                                          <p:attrName>ppt_x</p:attrName>
                                          <p:attrName>ppt_y</p:attrName>
                                        </p:attrNameLst>
                                      </p:cBhvr>
                                      <p:rCtr x="-807" y="0"/>
                                    </p:animMotion>
                                  </p:childTnLst>
                                </p:cTn>
                              </p:par>
                              <p:par>
                                <p:cTn id="58" presetID="10" presetClass="entr" presetSubtype="0" fill="hold" nodeType="withEffect">
                                  <p:stCondLst>
                                    <p:cond delay="225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63" presetClass="path" presetSubtype="0" decel="50000" fill="hold" nodeType="withEffect">
                                  <p:stCondLst>
                                    <p:cond delay="2250"/>
                                  </p:stCondLst>
                                  <p:childTnLst>
                                    <p:animMotion origin="layout" path="M 0.01524 4.07407E-6 L -0.10885 4.07407E-6 " pathEditMode="relative" rAng="0" ptsTypes="AA">
                                      <p:cBhvr>
                                        <p:cTn id="62" dur="750" spd="-100000" fill="hold"/>
                                        <p:tgtEl>
                                          <p:spTgt spid="9"/>
                                        </p:tgtEl>
                                        <p:attrNameLst>
                                          <p:attrName>ppt_x</p:attrName>
                                          <p:attrName>ppt_y</p:attrName>
                                        </p:attrNameLst>
                                      </p:cBhvr>
                                      <p:rCtr x="-6211" y="0"/>
                                    </p:animMotion>
                                  </p:childTnLst>
                                </p:cTn>
                              </p:par>
                              <p:par>
                                <p:cTn id="63" presetID="35" presetClass="path" presetSubtype="0" accel="50000" decel="50000" fill="hold" nodeType="withEffect">
                                  <p:stCondLst>
                                    <p:cond delay="3000"/>
                                  </p:stCondLst>
                                  <p:childTnLst>
                                    <p:animMotion origin="layout" path="M 0.01602 4.07407E-6 L -4.58333E-6 4.07407E-6 " pathEditMode="relative" rAng="0" ptsTypes="AA">
                                      <p:cBhvr>
                                        <p:cTn id="64" dur="750" fill="hold"/>
                                        <p:tgtEl>
                                          <p:spTgt spid="9"/>
                                        </p:tgtEl>
                                        <p:attrNameLst>
                                          <p:attrName>ppt_x</p:attrName>
                                          <p:attrName>ppt_y</p:attrName>
                                        </p:attrNameLst>
                                      </p:cBhvr>
                                      <p:rCtr x="-807" y="0"/>
                                    </p:animMotion>
                                  </p:childTnLst>
                                </p:cTn>
                              </p:par>
                              <p:par>
                                <p:cTn id="65" presetID="10" presetClass="entr" presetSubtype="0" fill="hold" grpId="0" nodeType="withEffect">
                                  <p:stCondLst>
                                    <p:cond delay="300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par>
                                <p:cTn id="68" presetID="63" presetClass="path" presetSubtype="0" decel="50000" fill="hold" grpId="1" nodeType="withEffect">
                                  <p:stCondLst>
                                    <p:cond delay="3000"/>
                                  </p:stCondLst>
                                  <p:childTnLst>
                                    <p:animMotion origin="layout" path="M 0.01524 -4.81481E-6 L -0.10885 -4.81481E-6 " pathEditMode="relative" rAng="0" ptsTypes="AA">
                                      <p:cBhvr>
                                        <p:cTn id="69" dur="750" spd="-100000" fill="hold"/>
                                        <p:tgtEl>
                                          <p:spTgt spid="8"/>
                                        </p:tgtEl>
                                        <p:attrNameLst>
                                          <p:attrName>ppt_x</p:attrName>
                                          <p:attrName>ppt_y</p:attrName>
                                        </p:attrNameLst>
                                      </p:cBhvr>
                                      <p:rCtr x="-6211" y="0"/>
                                    </p:animMotion>
                                  </p:childTnLst>
                                </p:cTn>
                              </p:par>
                              <p:par>
                                <p:cTn id="70" presetID="35" presetClass="path" presetSubtype="0" accel="50000" decel="50000" fill="hold" grpId="2" nodeType="withEffect">
                                  <p:stCondLst>
                                    <p:cond delay="3750"/>
                                  </p:stCondLst>
                                  <p:childTnLst>
                                    <p:animMotion origin="layout" path="M 0.01602 -4.81481E-6 L -6.25E-7 -4.81481E-6 " pathEditMode="relative" rAng="0" ptsTypes="AA">
                                      <p:cBhvr>
                                        <p:cTn id="71" dur="750" fill="hold"/>
                                        <p:tgtEl>
                                          <p:spTgt spid="8"/>
                                        </p:tgtEl>
                                        <p:attrNameLst>
                                          <p:attrName>ppt_x</p:attrName>
                                          <p:attrName>ppt_y</p:attrName>
                                        </p:attrNameLst>
                                      </p:cBhvr>
                                      <p:rCtr x="-807" y="0"/>
                                    </p:animMotion>
                                  </p:childTnLst>
                                </p:cTn>
                              </p:par>
                              <p:par>
                                <p:cTn id="72" presetID="31"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1000" fill="hold"/>
                                        <p:tgtEl>
                                          <p:spTgt spid="21"/>
                                        </p:tgtEl>
                                        <p:attrNameLst>
                                          <p:attrName>ppt_w</p:attrName>
                                        </p:attrNameLst>
                                      </p:cBhvr>
                                      <p:tavLst>
                                        <p:tav tm="0">
                                          <p:val>
                                            <p:fltVal val="0"/>
                                          </p:val>
                                        </p:tav>
                                        <p:tav tm="100000">
                                          <p:val>
                                            <p:strVal val="#ppt_w"/>
                                          </p:val>
                                        </p:tav>
                                      </p:tavLst>
                                    </p:anim>
                                    <p:anim calcmode="lin" valueType="num">
                                      <p:cBhvr>
                                        <p:cTn id="75" dur="1000" fill="hold"/>
                                        <p:tgtEl>
                                          <p:spTgt spid="21"/>
                                        </p:tgtEl>
                                        <p:attrNameLst>
                                          <p:attrName>ppt_h</p:attrName>
                                        </p:attrNameLst>
                                      </p:cBhvr>
                                      <p:tavLst>
                                        <p:tav tm="0">
                                          <p:val>
                                            <p:fltVal val="0"/>
                                          </p:val>
                                        </p:tav>
                                        <p:tav tm="100000">
                                          <p:val>
                                            <p:strVal val="#ppt_h"/>
                                          </p:val>
                                        </p:tav>
                                      </p:tavLst>
                                    </p:anim>
                                    <p:anim calcmode="lin" valueType="num">
                                      <p:cBhvr>
                                        <p:cTn id="76" dur="1000" fill="hold"/>
                                        <p:tgtEl>
                                          <p:spTgt spid="21"/>
                                        </p:tgtEl>
                                        <p:attrNameLst>
                                          <p:attrName>style.rotation</p:attrName>
                                        </p:attrNameLst>
                                      </p:cBhvr>
                                      <p:tavLst>
                                        <p:tav tm="0">
                                          <p:val>
                                            <p:fltVal val="90"/>
                                          </p:val>
                                        </p:tav>
                                        <p:tav tm="100000">
                                          <p:val>
                                            <p:fltVal val="0"/>
                                          </p:val>
                                        </p:tav>
                                      </p:tavLst>
                                    </p:anim>
                                    <p:animEffect transition="in" filter="fade">
                                      <p:cBhvr>
                                        <p:cTn id="77" dur="1000"/>
                                        <p:tgtEl>
                                          <p:spTgt spid="21"/>
                                        </p:tgtEl>
                                      </p:cBhvr>
                                    </p:animEffect>
                                  </p:childTnLst>
                                </p:cTn>
                              </p:par>
                              <p:par>
                                <p:cTn id="78" presetID="10" presetClass="entr" presetSubtype="0" fill="hold" grpId="0" nodeType="withEffect">
                                  <p:stCondLst>
                                    <p:cond delay="25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42" presetClass="path" presetSubtype="0" decel="30000" fill="hold" grpId="1" nodeType="withEffect">
                                  <p:stCondLst>
                                    <p:cond delay="250"/>
                                  </p:stCondLst>
                                  <p:childTnLst>
                                    <p:animMotion origin="layout" path="M -2.08333E-6 -4.81481E-6 L 0.03373 0.04399 " pathEditMode="relative" rAng="0" ptsTypes="AA">
                                      <p:cBhvr>
                                        <p:cTn id="82" dur="750" spd="-100000" fill="hold"/>
                                        <p:tgtEl>
                                          <p:spTgt spid="20"/>
                                        </p:tgtEl>
                                        <p:attrNameLst>
                                          <p:attrName>ppt_x</p:attrName>
                                          <p:attrName>ppt_y</p:attrName>
                                        </p:attrNameLst>
                                      </p:cBhvr>
                                      <p:rCtr x="1680" y="2199"/>
                                    </p:animMotion>
                                  </p:childTnLst>
                                </p:cTn>
                              </p:par>
                              <p:par>
                                <p:cTn id="83" presetID="53" presetClass="entr" presetSubtype="16" fill="hold" grpId="0" nodeType="withEffect">
                                  <p:stCondLst>
                                    <p:cond delay="750"/>
                                  </p:stCondLst>
                                  <p:childTnLst>
                                    <p:set>
                                      <p:cBhvr>
                                        <p:cTn id="84" dur="1" fill="hold">
                                          <p:stCondLst>
                                            <p:cond delay="0"/>
                                          </p:stCondLst>
                                        </p:cTn>
                                        <p:tgtEl>
                                          <p:spTgt spid="22"/>
                                        </p:tgtEl>
                                        <p:attrNameLst>
                                          <p:attrName>style.visibility</p:attrName>
                                        </p:attrNameLst>
                                      </p:cBhvr>
                                      <p:to>
                                        <p:strVal val="visible"/>
                                      </p:to>
                                    </p:set>
                                    <p:anim calcmode="lin" valueType="num">
                                      <p:cBhvr>
                                        <p:cTn id="85" dur="1000" fill="hold"/>
                                        <p:tgtEl>
                                          <p:spTgt spid="22"/>
                                        </p:tgtEl>
                                        <p:attrNameLst>
                                          <p:attrName>ppt_w</p:attrName>
                                        </p:attrNameLst>
                                      </p:cBhvr>
                                      <p:tavLst>
                                        <p:tav tm="0">
                                          <p:val>
                                            <p:fltVal val="0"/>
                                          </p:val>
                                        </p:tav>
                                        <p:tav tm="100000">
                                          <p:val>
                                            <p:strVal val="#ppt_w"/>
                                          </p:val>
                                        </p:tav>
                                      </p:tavLst>
                                    </p:anim>
                                    <p:anim calcmode="lin" valueType="num">
                                      <p:cBhvr>
                                        <p:cTn id="86" dur="1000" fill="hold"/>
                                        <p:tgtEl>
                                          <p:spTgt spid="22"/>
                                        </p:tgtEl>
                                        <p:attrNameLst>
                                          <p:attrName>ppt_h</p:attrName>
                                        </p:attrNameLst>
                                      </p:cBhvr>
                                      <p:tavLst>
                                        <p:tav tm="0">
                                          <p:val>
                                            <p:fltVal val="0"/>
                                          </p:val>
                                        </p:tav>
                                        <p:tav tm="100000">
                                          <p:val>
                                            <p:strVal val="#ppt_h"/>
                                          </p:val>
                                        </p:tav>
                                      </p:tavLst>
                                    </p:anim>
                                    <p:animEffect transition="in" filter="fade">
                                      <p:cBhvr>
                                        <p:cTn id="87" dur="1000"/>
                                        <p:tgtEl>
                                          <p:spTgt spid="22"/>
                                        </p:tgtEl>
                                      </p:cBhvr>
                                    </p:animEffect>
                                  </p:childTnLst>
                                </p:cTn>
                              </p:par>
                              <p:par>
                                <p:cTn id="88" presetID="64" presetClass="path" presetSubtype="0" decel="30000" fill="hold" grpId="1" nodeType="withEffect">
                                  <p:stCondLst>
                                    <p:cond delay="750"/>
                                  </p:stCondLst>
                                  <p:childTnLst>
                                    <p:animMotion origin="layout" path="M 2.5E-6 0.02662 L 2.5E-6 -0.14815 " pathEditMode="relative" rAng="0" ptsTypes="AA">
                                      <p:cBhvr>
                                        <p:cTn id="89" dur="750" spd="-100000" fill="hold"/>
                                        <p:tgtEl>
                                          <p:spTgt spid="22"/>
                                        </p:tgtEl>
                                        <p:attrNameLst>
                                          <p:attrName>ppt_x</p:attrName>
                                          <p:attrName>ppt_y</p:attrName>
                                        </p:attrNameLst>
                                      </p:cBhvr>
                                      <p:rCtr x="0" y="-8750"/>
                                    </p:animMotion>
                                  </p:childTnLst>
                                </p:cTn>
                              </p:par>
                              <p:par>
                                <p:cTn id="90" presetID="64" presetClass="path" presetSubtype="0" accel="30000" decel="30000" fill="hold" grpId="2" nodeType="withEffect">
                                  <p:stCondLst>
                                    <p:cond delay="1500"/>
                                  </p:stCondLst>
                                  <p:childTnLst>
                                    <p:animMotion origin="layout" path="M 2.5E-6 0.02778 L 2.5E-6 1.11111E-6 " pathEditMode="relative" rAng="0" ptsTypes="AA">
                                      <p:cBhvr>
                                        <p:cTn id="91" dur="750" fill="hold"/>
                                        <p:tgtEl>
                                          <p:spTgt spid="22"/>
                                        </p:tgtEl>
                                        <p:attrNameLst>
                                          <p:attrName>ppt_x</p:attrName>
                                          <p:attrName>ppt_y</p:attrName>
                                        </p:attrNameLst>
                                      </p:cBhvr>
                                      <p:rCtr x="0" y="-1389"/>
                                    </p:animMotion>
                                  </p:childTnLst>
                                </p:cTn>
                              </p:par>
                              <p:par>
                                <p:cTn id="92" presetID="10" presetClass="entr" presetSubtype="0" fill="hold" grpId="0" nodeType="withEffect">
                                  <p:stCondLst>
                                    <p:cond delay="25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1250"/>
                                        <p:tgtEl>
                                          <p:spTgt spid="26"/>
                                        </p:tgtEl>
                                      </p:cBhvr>
                                    </p:animEffect>
                                  </p:childTnLst>
                                </p:cTn>
                              </p:par>
                              <p:par>
                                <p:cTn id="95" presetID="63" presetClass="path" presetSubtype="0" decel="30000" fill="hold" grpId="1" nodeType="withEffect">
                                  <p:stCondLst>
                                    <p:cond delay="250"/>
                                  </p:stCondLst>
                                  <p:childTnLst>
                                    <p:animMotion origin="layout" path="M -0.12435 -0.12408 L 5E-6 3.33333E-6 " pathEditMode="relative" rAng="0" ptsTypes="AA">
                                      <p:cBhvr>
                                        <p:cTn id="96" dur="1250" fill="hold"/>
                                        <p:tgtEl>
                                          <p:spTgt spid="26"/>
                                        </p:tgtEl>
                                        <p:attrNameLst>
                                          <p:attrName>ppt_x</p:attrName>
                                          <p:attrName>ppt_y</p:attrName>
                                        </p:attrNameLst>
                                      </p:cBhvr>
                                      <p:rCtr x="6211" y="6204"/>
                                    </p:animMotion>
                                  </p:childTnLst>
                                </p:cTn>
                              </p:par>
                              <p:par>
                                <p:cTn id="97" presetID="6" presetClass="emph" presetSubtype="0" decel="30000" fill="hold" grpId="2" nodeType="withEffect">
                                  <p:stCondLst>
                                    <p:cond delay="250"/>
                                  </p:stCondLst>
                                  <p:childTnLst>
                                    <p:animScale>
                                      <p:cBhvr>
                                        <p:cTn id="98" dur="1250" fill="hold"/>
                                        <p:tgtEl>
                                          <p:spTgt spid="26"/>
                                        </p:tgtEl>
                                      </p:cBhvr>
                                      <p:by x="150000" y="150000"/>
                                      <p:from x="146726" y="119179"/>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1000"/>
                                        <p:tgtEl>
                                          <p:spTgt spid="27"/>
                                        </p:tgtEl>
                                      </p:cBhvr>
                                    </p:animEffect>
                                    <p:anim calcmode="lin" valueType="num">
                                      <p:cBhvr>
                                        <p:cTn id="104" dur="1000" fill="hold"/>
                                        <p:tgtEl>
                                          <p:spTgt spid="27"/>
                                        </p:tgtEl>
                                        <p:attrNameLst>
                                          <p:attrName>ppt_x</p:attrName>
                                        </p:attrNameLst>
                                      </p:cBhvr>
                                      <p:tavLst>
                                        <p:tav tm="0">
                                          <p:val>
                                            <p:strVal val="#ppt_x"/>
                                          </p:val>
                                        </p:tav>
                                        <p:tav tm="100000">
                                          <p:val>
                                            <p:strVal val="#ppt_x"/>
                                          </p:val>
                                        </p:tav>
                                      </p:tavLst>
                                    </p:anim>
                                    <p:anim calcmode="lin" valueType="num">
                                      <p:cBhvr>
                                        <p:cTn id="10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8" grpId="1" animBg="1"/>
      <p:bldP spid="8" grpId="2" animBg="1"/>
      <p:bldP spid="20" grpId="0"/>
      <p:bldP spid="20" grpId="1"/>
      <p:bldGraphic spid="22" grpId="0">
        <p:bldAsOne/>
      </p:bldGraphic>
      <p:bldGraphic spid="22" grpId="1">
        <p:bldAsOne/>
      </p:bldGraphic>
      <p:bldGraphic spid="22" grpId="2">
        <p:bldAsOne/>
      </p:bldGraphic>
      <p:bldP spid="23" grpId="0"/>
      <p:bldP spid="24" grpId="0"/>
      <p:bldP spid="25" grpId="0"/>
      <p:bldP spid="26" grpId="0" animBg="1"/>
      <p:bldP spid="26" grpId="1" animBg="1"/>
      <p:bldP spid="26" grpId="2"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3616FEC1-BC79-44F4-A116-F4D6DD22C6F0}"/>
              </a:ext>
            </a:extLst>
          </p:cNvPr>
          <p:cNvSpPr/>
          <p:nvPr/>
        </p:nvSpPr>
        <p:spPr>
          <a:xfrm>
            <a:off x="4883011"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 name="椭圆 2">
            <a:extLst>
              <a:ext uri="{FF2B5EF4-FFF2-40B4-BE49-F238E27FC236}">
                <a16:creationId xmlns:a16="http://schemas.microsoft.com/office/drawing/2014/main" id="{82F705B2-77FC-485E-AE6C-C457C9EA1CB6}"/>
              </a:ext>
            </a:extLst>
          </p:cNvPr>
          <p:cNvSpPr/>
          <p:nvPr/>
        </p:nvSpPr>
        <p:spPr>
          <a:xfrm>
            <a:off x="7022522"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椭圆 3">
            <a:extLst>
              <a:ext uri="{FF2B5EF4-FFF2-40B4-BE49-F238E27FC236}">
                <a16:creationId xmlns:a16="http://schemas.microsoft.com/office/drawing/2014/main" id="{D1471CC4-1D0B-405D-A505-6C7EB2BB6F31}"/>
              </a:ext>
            </a:extLst>
          </p:cNvPr>
          <p:cNvSpPr/>
          <p:nvPr/>
        </p:nvSpPr>
        <p:spPr>
          <a:xfrm>
            <a:off x="9168775"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a:extLst>
              <a:ext uri="{FF2B5EF4-FFF2-40B4-BE49-F238E27FC236}">
                <a16:creationId xmlns:a16="http://schemas.microsoft.com/office/drawing/2014/main" id="{91F45FC4-7F10-44C0-BC06-099302C53A65}"/>
              </a:ext>
            </a:extLst>
          </p:cNvPr>
          <p:cNvSpPr/>
          <p:nvPr/>
        </p:nvSpPr>
        <p:spPr>
          <a:xfrm>
            <a:off x="4807485"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17F42327-368C-4DE4-85E1-41468B4067B7}"/>
              </a:ext>
            </a:extLst>
          </p:cNvPr>
          <p:cNvGrpSpPr/>
          <p:nvPr/>
        </p:nvGrpSpPr>
        <p:grpSpPr>
          <a:xfrm>
            <a:off x="1745509" y="1997539"/>
            <a:ext cx="1922462" cy="1922462"/>
            <a:chOff x="1949342" y="2182019"/>
            <a:chExt cx="1922462" cy="1922462"/>
          </a:xfrm>
        </p:grpSpPr>
        <p:sp>
          <p:nvSpPr>
            <p:cNvPr id="7" name="椭圆 6">
              <a:extLst>
                <a:ext uri="{FF2B5EF4-FFF2-40B4-BE49-F238E27FC236}">
                  <a16:creationId xmlns:a16="http://schemas.microsoft.com/office/drawing/2014/main" id="{7512A577-604B-4462-8056-8E2ADCCE3A93}"/>
                </a:ext>
              </a:extLst>
            </p:cNvPr>
            <p:cNvSpPr/>
            <p:nvPr/>
          </p:nvSpPr>
          <p:spPr>
            <a:xfrm>
              <a:off x="1949342" y="2182019"/>
              <a:ext cx="1922462" cy="192246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椭圆 7">
              <a:extLst>
                <a:ext uri="{FF2B5EF4-FFF2-40B4-BE49-F238E27FC236}">
                  <a16:creationId xmlns:a16="http://schemas.microsoft.com/office/drawing/2014/main" id="{CFA27B45-07D4-481C-B216-C1BA2E2E7253}"/>
                </a:ext>
              </a:extLst>
            </p:cNvPr>
            <p:cNvSpPr/>
            <p:nvPr/>
          </p:nvSpPr>
          <p:spPr>
            <a:xfrm>
              <a:off x="2028443" y="2261120"/>
              <a:ext cx="1764260" cy="1764260"/>
            </a:xfrm>
            <a:prstGeom prst="ellipse">
              <a:avLst/>
            </a:prstGeom>
            <a:noFill/>
            <a:ln w="952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KSO_Shape">
            <a:extLst>
              <a:ext uri="{FF2B5EF4-FFF2-40B4-BE49-F238E27FC236}">
                <a16:creationId xmlns:a16="http://schemas.microsoft.com/office/drawing/2014/main" id="{AD68BF44-E4C7-4560-8F6E-73A696600A29}"/>
              </a:ext>
            </a:extLst>
          </p:cNvPr>
          <p:cNvSpPr/>
          <p:nvPr/>
        </p:nvSpPr>
        <p:spPr>
          <a:xfrm rot="5400000">
            <a:off x="4115186" y="2851977"/>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KSO_Shape">
            <a:extLst>
              <a:ext uri="{FF2B5EF4-FFF2-40B4-BE49-F238E27FC236}">
                <a16:creationId xmlns:a16="http://schemas.microsoft.com/office/drawing/2014/main" id="{D2AB6DD1-C1A7-41D9-9734-0D0BA60AF5C1}"/>
              </a:ext>
            </a:extLst>
          </p:cNvPr>
          <p:cNvSpPr/>
          <p:nvPr/>
        </p:nvSpPr>
        <p:spPr>
          <a:xfrm rot="5400000">
            <a:off x="6198991" y="2851978"/>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KSO_Shape">
            <a:extLst>
              <a:ext uri="{FF2B5EF4-FFF2-40B4-BE49-F238E27FC236}">
                <a16:creationId xmlns:a16="http://schemas.microsoft.com/office/drawing/2014/main" id="{62019373-43B9-4856-A308-084CF9EA2156}"/>
              </a:ext>
            </a:extLst>
          </p:cNvPr>
          <p:cNvSpPr/>
          <p:nvPr/>
        </p:nvSpPr>
        <p:spPr>
          <a:xfrm rot="5400000">
            <a:off x="8283633" y="2851979"/>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椭圆 11">
            <a:extLst>
              <a:ext uri="{FF2B5EF4-FFF2-40B4-BE49-F238E27FC236}">
                <a16:creationId xmlns:a16="http://schemas.microsoft.com/office/drawing/2014/main" id="{4F4B2F9E-3563-4AFA-9149-E455DBF0517E}"/>
              </a:ext>
            </a:extLst>
          </p:cNvPr>
          <p:cNvSpPr/>
          <p:nvPr/>
        </p:nvSpPr>
        <p:spPr>
          <a:xfrm>
            <a:off x="6939024"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椭圆 12">
            <a:extLst>
              <a:ext uri="{FF2B5EF4-FFF2-40B4-BE49-F238E27FC236}">
                <a16:creationId xmlns:a16="http://schemas.microsoft.com/office/drawing/2014/main" id="{F512C510-F4D2-4FF9-A940-A1C41FF15C52}"/>
              </a:ext>
            </a:extLst>
          </p:cNvPr>
          <p:cNvSpPr/>
          <p:nvPr/>
        </p:nvSpPr>
        <p:spPr>
          <a:xfrm>
            <a:off x="9093249"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圆角矩形 22">
            <a:extLst>
              <a:ext uri="{FF2B5EF4-FFF2-40B4-BE49-F238E27FC236}">
                <a16:creationId xmlns:a16="http://schemas.microsoft.com/office/drawing/2014/main" id="{E651F85E-067F-4C76-8122-D3DAEE82D327}"/>
              </a:ext>
            </a:extLst>
          </p:cNvPr>
          <p:cNvSpPr/>
          <p:nvPr/>
        </p:nvSpPr>
        <p:spPr>
          <a:xfrm>
            <a:off x="1800343" y="4320697"/>
            <a:ext cx="2021230" cy="29921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5" name="文本框 14">
            <a:extLst>
              <a:ext uri="{FF2B5EF4-FFF2-40B4-BE49-F238E27FC236}">
                <a16:creationId xmlns:a16="http://schemas.microsoft.com/office/drawing/2014/main" id="{DE028288-1EC4-40C1-9FFB-4BF9DC8AE34D}"/>
              </a:ext>
            </a:extLst>
          </p:cNvPr>
          <p:cNvSpPr txBox="1"/>
          <p:nvPr/>
        </p:nvSpPr>
        <p:spPr>
          <a:xfrm>
            <a:off x="1884052" y="4304776"/>
            <a:ext cx="1853812" cy="338554"/>
          </a:xfrm>
          <a:prstGeom prst="rect">
            <a:avLst/>
          </a:prstGeom>
          <a:noFill/>
        </p:spPr>
        <p:txBody>
          <a:bodyPr wrap="square" rtlCol="0">
            <a:spAutoFit/>
          </a:bodyPr>
          <a:lstStyle/>
          <a:p>
            <a:pPr algn="ctr"/>
            <a:r>
              <a:rPr lang="en-US" altLang="zh-CN" sz="1600" dirty="0">
                <a:solidFill>
                  <a:schemeClr val="bg1"/>
                </a:solidFill>
                <a:cs typeface="+mn-ea"/>
                <a:sym typeface="+mn-lt"/>
              </a:rPr>
              <a:t>Adobe Illustrator</a:t>
            </a:r>
            <a:endParaRPr lang="zh-CN" altLang="en-US" sz="1600" dirty="0">
              <a:solidFill>
                <a:schemeClr val="bg1"/>
              </a:solidFill>
              <a:cs typeface="+mn-ea"/>
              <a:sym typeface="+mn-lt"/>
            </a:endParaRPr>
          </a:p>
        </p:txBody>
      </p:sp>
      <p:cxnSp>
        <p:nvCxnSpPr>
          <p:cNvPr id="16" name="直接连接符 15">
            <a:extLst>
              <a:ext uri="{FF2B5EF4-FFF2-40B4-BE49-F238E27FC236}">
                <a16:creationId xmlns:a16="http://schemas.microsoft.com/office/drawing/2014/main" id="{234E29D9-B960-4A3D-881F-D6AEA7A19D29}"/>
              </a:ext>
            </a:extLst>
          </p:cNvPr>
          <p:cNvCxnSpPr>
            <a:stCxn id="14" idx="3"/>
          </p:cNvCxnSpPr>
          <p:nvPr/>
        </p:nvCxnSpPr>
        <p:spPr>
          <a:xfrm>
            <a:off x="3821573" y="4470306"/>
            <a:ext cx="6208683" cy="3747"/>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7" name="圆角矩形 25">
            <a:extLst>
              <a:ext uri="{FF2B5EF4-FFF2-40B4-BE49-F238E27FC236}">
                <a16:creationId xmlns:a16="http://schemas.microsoft.com/office/drawing/2014/main" id="{9C20D887-C206-43F1-A356-9658C8A330BA}"/>
              </a:ext>
            </a:extLst>
          </p:cNvPr>
          <p:cNvSpPr/>
          <p:nvPr/>
        </p:nvSpPr>
        <p:spPr>
          <a:xfrm>
            <a:off x="10133231" y="4426955"/>
            <a:ext cx="92869" cy="9419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3CBBB71B-4CDA-4449-B9F2-4C57C943446A}"/>
              </a:ext>
            </a:extLst>
          </p:cNvPr>
          <p:cNvSpPr txBox="1"/>
          <p:nvPr/>
        </p:nvSpPr>
        <p:spPr>
          <a:xfrm>
            <a:off x="1848382" y="2458707"/>
            <a:ext cx="1725580" cy="584775"/>
          </a:xfrm>
          <a:prstGeom prst="rect">
            <a:avLst/>
          </a:prstGeom>
          <a:noFill/>
        </p:spPr>
        <p:txBody>
          <a:bodyPr wrap="square" rtlCol="0">
            <a:spAutoFit/>
          </a:bodyPr>
          <a:lstStyle/>
          <a:p>
            <a:pPr algn="ctr"/>
            <a:r>
              <a:rPr lang="en-US" altLang="zh-CN" sz="3200" dirty="0">
                <a:solidFill>
                  <a:schemeClr val="bg1"/>
                </a:solidFill>
                <a:cs typeface="+mn-ea"/>
                <a:sym typeface="+mn-lt"/>
              </a:rPr>
              <a:t>75.8</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19" name="文本框 18">
            <a:extLst>
              <a:ext uri="{FF2B5EF4-FFF2-40B4-BE49-F238E27FC236}">
                <a16:creationId xmlns:a16="http://schemas.microsoft.com/office/drawing/2014/main" id="{5D5881DE-CFF4-49A7-81FD-C2EC1D3BFE8D}"/>
              </a:ext>
            </a:extLst>
          </p:cNvPr>
          <p:cNvSpPr txBox="1"/>
          <p:nvPr/>
        </p:nvSpPr>
        <p:spPr>
          <a:xfrm>
            <a:off x="1869872" y="3009147"/>
            <a:ext cx="1673736" cy="400110"/>
          </a:xfrm>
          <a:prstGeom prst="rect">
            <a:avLst/>
          </a:prstGeom>
          <a:noFill/>
        </p:spPr>
        <p:txBody>
          <a:bodyPr wrap="square" rtlCol="0">
            <a:spAutoFit/>
          </a:bodyPr>
          <a:lstStyle/>
          <a:p>
            <a:pPr algn="ctr"/>
            <a:r>
              <a:rPr lang="en-US" altLang="zh-CN" sz="2000" dirty="0">
                <a:solidFill>
                  <a:schemeClr val="bg1"/>
                </a:solidFill>
                <a:cs typeface="+mn-ea"/>
                <a:sym typeface="+mn-lt"/>
              </a:rPr>
              <a:t>Photoshop</a:t>
            </a:r>
            <a:endParaRPr lang="zh-CN" altLang="en-US" sz="2000" dirty="0">
              <a:solidFill>
                <a:schemeClr val="bg1"/>
              </a:solidFill>
              <a:cs typeface="+mn-ea"/>
              <a:sym typeface="+mn-lt"/>
            </a:endParaRPr>
          </a:p>
        </p:txBody>
      </p:sp>
      <p:sp>
        <p:nvSpPr>
          <p:cNvPr id="20" name="文本框 19">
            <a:extLst>
              <a:ext uri="{FF2B5EF4-FFF2-40B4-BE49-F238E27FC236}">
                <a16:creationId xmlns:a16="http://schemas.microsoft.com/office/drawing/2014/main" id="{773A23B4-8B9D-482D-A18E-E04D71F42C5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21" name="直接连接符 20">
            <a:extLst>
              <a:ext uri="{FF2B5EF4-FFF2-40B4-BE49-F238E27FC236}">
                <a16:creationId xmlns:a16="http://schemas.microsoft.com/office/drawing/2014/main" id="{0783DC20-F258-4717-BB8A-A79B8CA38EBA}"/>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46378E99-F270-4504-B15D-D7EB6F47F6D4}"/>
              </a:ext>
            </a:extLst>
          </p:cNvPr>
          <p:cNvGrpSpPr/>
          <p:nvPr/>
        </p:nvGrpSpPr>
        <p:grpSpPr>
          <a:xfrm>
            <a:off x="9391408" y="2861095"/>
            <a:ext cx="297685" cy="195351"/>
            <a:chOff x="7296150" y="2295525"/>
            <a:chExt cx="479425" cy="346075"/>
          </a:xfrm>
          <a:solidFill>
            <a:schemeClr val="bg1"/>
          </a:solidFill>
        </p:grpSpPr>
        <p:sp>
          <p:nvSpPr>
            <p:cNvPr id="23" name="Freeform 139">
              <a:extLst>
                <a:ext uri="{FF2B5EF4-FFF2-40B4-BE49-F238E27FC236}">
                  <a16:creationId xmlns:a16="http://schemas.microsoft.com/office/drawing/2014/main" id="{ACC40261-E323-4E3A-A4BA-6B8EF7A32BFC}"/>
                </a:ext>
              </a:extLst>
            </p:cNvPr>
            <p:cNvSpPr>
              <a:spLocks noEditPoints="1"/>
            </p:cNvSpPr>
            <p:nvPr/>
          </p:nvSpPr>
          <p:spPr bwMode="auto">
            <a:xfrm>
              <a:off x="7296150" y="2295525"/>
              <a:ext cx="479425" cy="346075"/>
            </a:xfrm>
            <a:custGeom>
              <a:avLst/>
              <a:gdLst>
                <a:gd name="T0" fmla="*/ 123 w 128"/>
                <a:gd name="T1" fmla="*/ 28 h 92"/>
                <a:gd name="T2" fmla="*/ 113 w 128"/>
                <a:gd name="T3" fmla="*/ 8 h 92"/>
                <a:gd name="T4" fmla="*/ 92 w 128"/>
                <a:gd name="T5" fmla="*/ 0 h 92"/>
                <a:gd name="T6" fmla="*/ 36 w 128"/>
                <a:gd name="T7" fmla="*/ 0 h 92"/>
                <a:gd name="T8" fmla="*/ 15 w 128"/>
                <a:gd name="T9" fmla="*/ 8 h 92"/>
                <a:gd name="T10" fmla="*/ 5 w 128"/>
                <a:gd name="T11" fmla="*/ 28 h 92"/>
                <a:gd name="T12" fmla="*/ 0 w 128"/>
                <a:gd name="T13" fmla="*/ 75 h 92"/>
                <a:gd name="T14" fmla="*/ 17 w 128"/>
                <a:gd name="T15" fmla="*/ 92 h 92"/>
                <a:gd name="T16" fmla="*/ 32 w 128"/>
                <a:gd name="T17" fmla="*/ 82 h 92"/>
                <a:gd name="T18" fmla="*/ 45 w 128"/>
                <a:gd name="T19" fmla="*/ 62 h 92"/>
                <a:gd name="T20" fmla="*/ 83 w 128"/>
                <a:gd name="T21" fmla="*/ 62 h 92"/>
                <a:gd name="T22" fmla="*/ 96 w 128"/>
                <a:gd name="T23" fmla="*/ 82 h 92"/>
                <a:gd name="T24" fmla="*/ 111 w 128"/>
                <a:gd name="T25" fmla="*/ 92 h 92"/>
                <a:gd name="T26" fmla="*/ 128 w 128"/>
                <a:gd name="T27" fmla="*/ 75 h 92"/>
                <a:gd name="T28" fmla="*/ 123 w 128"/>
                <a:gd name="T29" fmla="*/ 28 h 92"/>
                <a:gd name="T30" fmla="*/ 111 w 128"/>
                <a:gd name="T31" fmla="*/ 87 h 92"/>
                <a:gd name="T32" fmla="*/ 100 w 128"/>
                <a:gd name="T33" fmla="*/ 80 h 92"/>
                <a:gd name="T34" fmla="*/ 86 w 128"/>
                <a:gd name="T35" fmla="*/ 58 h 92"/>
                <a:gd name="T36" fmla="*/ 42 w 128"/>
                <a:gd name="T37" fmla="*/ 58 h 92"/>
                <a:gd name="T38" fmla="*/ 28 w 128"/>
                <a:gd name="T39" fmla="*/ 80 h 92"/>
                <a:gd name="T40" fmla="*/ 17 w 128"/>
                <a:gd name="T41" fmla="*/ 87 h 92"/>
                <a:gd name="T42" fmla="*/ 5 w 128"/>
                <a:gd name="T43" fmla="*/ 75 h 92"/>
                <a:gd name="T44" fmla="*/ 10 w 128"/>
                <a:gd name="T45" fmla="*/ 29 h 92"/>
                <a:gd name="T46" fmla="*/ 18 w 128"/>
                <a:gd name="T47" fmla="*/ 12 h 92"/>
                <a:gd name="T48" fmla="*/ 36 w 128"/>
                <a:gd name="T49" fmla="*/ 5 h 92"/>
                <a:gd name="T50" fmla="*/ 92 w 128"/>
                <a:gd name="T51" fmla="*/ 5 h 92"/>
                <a:gd name="T52" fmla="*/ 110 w 128"/>
                <a:gd name="T53" fmla="*/ 12 h 92"/>
                <a:gd name="T54" fmla="*/ 118 w 128"/>
                <a:gd name="T55" fmla="*/ 29 h 92"/>
                <a:gd name="T56" fmla="*/ 123 w 128"/>
                <a:gd name="T57" fmla="*/ 75 h 92"/>
                <a:gd name="T58" fmla="*/ 111 w 128"/>
                <a:gd name="T59" fmla="*/ 8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92">
                  <a:moveTo>
                    <a:pt x="123" y="28"/>
                  </a:moveTo>
                  <a:cubicBezTo>
                    <a:pt x="122" y="21"/>
                    <a:pt x="119" y="14"/>
                    <a:pt x="113" y="8"/>
                  </a:cubicBezTo>
                  <a:cubicBezTo>
                    <a:pt x="107" y="3"/>
                    <a:pt x="100" y="0"/>
                    <a:pt x="92" y="0"/>
                  </a:cubicBezTo>
                  <a:cubicBezTo>
                    <a:pt x="36" y="0"/>
                    <a:pt x="36" y="0"/>
                    <a:pt x="36" y="0"/>
                  </a:cubicBezTo>
                  <a:cubicBezTo>
                    <a:pt x="28" y="0"/>
                    <a:pt x="21" y="3"/>
                    <a:pt x="15" y="8"/>
                  </a:cubicBezTo>
                  <a:cubicBezTo>
                    <a:pt x="9" y="14"/>
                    <a:pt x="6" y="21"/>
                    <a:pt x="5" y="28"/>
                  </a:cubicBezTo>
                  <a:cubicBezTo>
                    <a:pt x="2" y="57"/>
                    <a:pt x="0" y="74"/>
                    <a:pt x="0" y="75"/>
                  </a:cubicBezTo>
                  <a:cubicBezTo>
                    <a:pt x="0" y="84"/>
                    <a:pt x="7" y="92"/>
                    <a:pt x="17" y="92"/>
                  </a:cubicBezTo>
                  <a:cubicBezTo>
                    <a:pt x="23" y="92"/>
                    <a:pt x="29" y="88"/>
                    <a:pt x="32" y="82"/>
                  </a:cubicBezTo>
                  <a:cubicBezTo>
                    <a:pt x="45" y="62"/>
                    <a:pt x="45" y="62"/>
                    <a:pt x="45" y="62"/>
                  </a:cubicBezTo>
                  <a:cubicBezTo>
                    <a:pt x="83" y="62"/>
                    <a:pt x="83" y="62"/>
                    <a:pt x="83" y="62"/>
                  </a:cubicBezTo>
                  <a:cubicBezTo>
                    <a:pt x="96" y="82"/>
                    <a:pt x="96" y="82"/>
                    <a:pt x="96" y="82"/>
                  </a:cubicBezTo>
                  <a:cubicBezTo>
                    <a:pt x="99" y="88"/>
                    <a:pt x="105" y="92"/>
                    <a:pt x="111" y="92"/>
                  </a:cubicBezTo>
                  <a:cubicBezTo>
                    <a:pt x="121" y="92"/>
                    <a:pt x="128" y="84"/>
                    <a:pt x="128" y="75"/>
                  </a:cubicBezTo>
                  <a:cubicBezTo>
                    <a:pt x="128" y="74"/>
                    <a:pt x="126" y="57"/>
                    <a:pt x="123" y="28"/>
                  </a:cubicBezTo>
                  <a:close/>
                  <a:moveTo>
                    <a:pt x="111" y="87"/>
                  </a:moveTo>
                  <a:cubicBezTo>
                    <a:pt x="107" y="87"/>
                    <a:pt x="102" y="84"/>
                    <a:pt x="100" y="80"/>
                  </a:cubicBezTo>
                  <a:cubicBezTo>
                    <a:pt x="86" y="58"/>
                    <a:pt x="86" y="58"/>
                    <a:pt x="86" y="58"/>
                  </a:cubicBezTo>
                  <a:cubicBezTo>
                    <a:pt x="42" y="58"/>
                    <a:pt x="42" y="58"/>
                    <a:pt x="42" y="58"/>
                  </a:cubicBezTo>
                  <a:cubicBezTo>
                    <a:pt x="28" y="80"/>
                    <a:pt x="28" y="80"/>
                    <a:pt x="28" y="80"/>
                  </a:cubicBezTo>
                  <a:cubicBezTo>
                    <a:pt x="26" y="84"/>
                    <a:pt x="21" y="87"/>
                    <a:pt x="17" y="87"/>
                  </a:cubicBezTo>
                  <a:cubicBezTo>
                    <a:pt x="10" y="87"/>
                    <a:pt x="5" y="82"/>
                    <a:pt x="5" y="75"/>
                  </a:cubicBezTo>
                  <a:cubicBezTo>
                    <a:pt x="5" y="73"/>
                    <a:pt x="8" y="44"/>
                    <a:pt x="10" y="29"/>
                  </a:cubicBezTo>
                  <a:cubicBezTo>
                    <a:pt x="10" y="22"/>
                    <a:pt x="13" y="16"/>
                    <a:pt x="18" y="12"/>
                  </a:cubicBezTo>
                  <a:cubicBezTo>
                    <a:pt x="23" y="7"/>
                    <a:pt x="29" y="5"/>
                    <a:pt x="36" y="5"/>
                  </a:cubicBezTo>
                  <a:cubicBezTo>
                    <a:pt x="92" y="5"/>
                    <a:pt x="92" y="5"/>
                    <a:pt x="92" y="5"/>
                  </a:cubicBezTo>
                  <a:cubicBezTo>
                    <a:pt x="99" y="5"/>
                    <a:pt x="105" y="7"/>
                    <a:pt x="110" y="12"/>
                  </a:cubicBezTo>
                  <a:cubicBezTo>
                    <a:pt x="115" y="16"/>
                    <a:pt x="118" y="22"/>
                    <a:pt x="118" y="29"/>
                  </a:cubicBezTo>
                  <a:cubicBezTo>
                    <a:pt x="120" y="46"/>
                    <a:pt x="123" y="73"/>
                    <a:pt x="123" y="75"/>
                  </a:cubicBezTo>
                  <a:cubicBezTo>
                    <a:pt x="123" y="82"/>
                    <a:pt x="118" y="87"/>
                    <a:pt x="11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140">
              <a:extLst>
                <a:ext uri="{FF2B5EF4-FFF2-40B4-BE49-F238E27FC236}">
                  <a16:creationId xmlns:a16="http://schemas.microsoft.com/office/drawing/2014/main" id="{6257AFAB-645D-4CEC-8C14-B44C762C0A8E}"/>
                </a:ext>
              </a:extLst>
            </p:cNvPr>
            <p:cNvSpPr/>
            <p:nvPr/>
          </p:nvSpPr>
          <p:spPr bwMode="auto">
            <a:xfrm>
              <a:off x="7389813" y="2371725"/>
              <a:ext cx="101600" cy="101600"/>
            </a:xfrm>
            <a:custGeom>
              <a:avLst/>
              <a:gdLst>
                <a:gd name="T0" fmla="*/ 24 w 27"/>
                <a:gd name="T1" fmla="*/ 11 h 27"/>
                <a:gd name="T2" fmla="*/ 15 w 27"/>
                <a:gd name="T3" fmla="*/ 11 h 27"/>
                <a:gd name="T4" fmla="*/ 15 w 27"/>
                <a:gd name="T5" fmla="*/ 2 h 27"/>
                <a:gd name="T6" fmla="*/ 13 w 27"/>
                <a:gd name="T7" fmla="*/ 0 h 27"/>
                <a:gd name="T8" fmla="*/ 11 w 27"/>
                <a:gd name="T9" fmla="*/ 2 h 27"/>
                <a:gd name="T10" fmla="*/ 11 w 27"/>
                <a:gd name="T11" fmla="*/ 11 h 27"/>
                <a:gd name="T12" fmla="*/ 2 w 27"/>
                <a:gd name="T13" fmla="*/ 11 h 27"/>
                <a:gd name="T14" fmla="*/ 0 w 27"/>
                <a:gd name="T15" fmla="*/ 13 h 27"/>
                <a:gd name="T16" fmla="*/ 2 w 27"/>
                <a:gd name="T17" fmla="*/ 15 h 27"/>
                <a:gd name="T18" fmla="*/ 11 w 27"/>
                <a:gd name="T19" fmla="*/ 15 h 27"/>
                <a:gd name="T20" fmla="*/ 11 w 27"/>
                <a:gd name="T21" fmla="*/ 24 h 27"/>
                <a:gd name="T22" fmla="*/ 13 w 27"/>
                <a:gd name="T23" fmla="*/ 27 h 27"/>
                <a:gd name="T24" fmla="*/ 15 w 27"/>
                <a:gd name="T25" fmla="*/ 24 h 27"/>
                <a:gd name="T26" fmla="*/ 15 w 27"/>
                <a:gd name="T27" fmla="*/ 15 h 27"/>
                <a:gd name="T28" fmla="*/ 24 w 27"/>
                <a:gd name="T29" fmla="*/ 15 h 27"/>
                <a:gd name="T30" fmla="*/ 27 w 27"/>
                <a:gd name="T31" fmla="*/ 13 h 27"/>
                <a:gd name="T32" fmla="*/ 24 w 27"/>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24"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4"/>
                    <a:pt x="11" y="24"/>
                    <a:pt x="11" y="24"/>
                  </a:cubicBezTo>
                  <a:cubicBezTo>
                    <a:pt x="11" y="26"/>
                    <a:pt x="12" y="27"/>
                    <a:pt x="13" y="27"/>
                  </a:cubicBezTo>
                  <a:cubicBezTo>
                    <a:pt x="14" y="27"/>
                    <a:pt x="15" y="26"/>
                    <a:pt x="15" y="24"/>
                  </a:cubicBezTo>
                  <a:cubicBezTo>
                    <a:pt x="15" y="15"/>
                    <a:pt x="15" y="15"/>
                    <a:pt x="15" y="15"/>
                  </a:cubicBezTo>
                  <a:cubicBezTo>
                    <a:pt x="24" y="15"/>
                    <a:pt x="24" y="15"/>
                    <a:pt x="24" y="15"/>
                  </a:cubicBezTo>
                  <a:cubicBezTo>
                    <a:pt x="26" y="15"/>
                    <a:pt x="27" y="14"/>
                    <a:pt x="27" y="13"/>
                  </a:cubicBezTo>
                  <a:cubicBezTo>
                    <a:pt x="27" y="12"/>
                    <a:pt x="26" y="11"/>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Oval 141">
              <a:extLst>
                <a:ext uri="{FF2B5EF4-FFF2-40B4-BE49-F238E27FC236}">
                  <a16:creationId xmlns:a16="http://schemas.microsoft.com/office/drawing/2014/main" id="{E6A65C93-C520-48FE-BE4D-80EC336FB035}"/>
                </a:ext>
              </a:extLst>
            </p:cNvPr>
            <p:cNvSpPr>
              <a:spLocks noChangeArrowheads="1"/>
            </p:cNvSpPr>
            <p:nvPr/>
          </p:nvSpPr>
          <p:spPr bwMode="auto">
            <a:xfrm>
              <a:off x="7618413" y="2371725"/>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Oval 142">
              <a:extLst>
                <a:ext uri="{FF2B5EF4-FFF2-40B4-BE49-F238E27FC236}">
                  <a16:creationId xmlns:a16="http://schemas.microsoft.com/office/drawing/2014/main" id="{275AAEC0-43C5-4A73-8381-0892AD437A33}"/>
                </a:ext>
              </a:extLst>
            </p:cNvPr>
            <p:cNvSpPr>
              <a:spLocks noChangeArrowheads="1"/>
            </p:cNvSpPr>
            <p:nvPr/>
          </p:nvSpPr>
          <p:spPr bwMode="auto">
            <a:xfrm>
              <a:off x="7618413" y="2443163"/>
              <a:ext cx="26988"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Oval 143">
              <a:extLst>
                <a:ext uri="{FF2B5EF4-FFF2-40B4-BE49-F238E27FC236}">
                  <a16:creationId xmlns:a16="http://schemas.microsoft.com/office/drawing/2014/main" id="{59904919-08A7-484E-A3E3-0C7031228D4E}"/>
                </a:ext>
              </a:extLst>
            </p:cNvPr>
            <p:cNvSpPr>
              <a:spLocks noChangeArrowheads="1"/>
            </p:cNvSpPr>
            <p:nvPr/>
          </p:nvSpPr>
          <p:spPr bwMode="auto">
            <a:xfrm>
              <a:off x="7656513" y="2408238"/>
              <a:ext cx="25400"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Oval 144">
              <a:extLst>
                <a:ext uri="{FF2B5EF4-FFF2-40B4-BE49-F238E27FC236}">
                  <a16:creationId xmlns:a16="http://schemas.microsoft.com/office/drawing/2014/main" id="{9314DDB4-6909-4973-A02E-4AF916B84DC3}"/>
                </a:ext>
              </a:extLst>
            </p:cNvPr>
            <p:cNvSpPr>
              <a:spLocks noChangeArrowheads="1"/>
            </p:cNvSpPr>
            <p:nvPr/>
          </p:nvSpPr>
          <p:spPr bwMode="auto">
            <a:xfrm>
              <a:off x="7580313" y="2408238"/>
              <a:ext cx="30163"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9" name="组合 28">
            <a:extLst>
              <a:ext uri="{FF2B5EF4-FFF2-40B4-BE49-F238E27FC236}">
                <a16:creationId xmlns:a16="http://schemas.microsoft.com/office/drawing/2014/main" id="{4CCD3BBD-1A0C-4530-8204-65BC43102D7F}"/>
              </a:ext>
            </a:extLst>
          </p:cNvPr>
          <p:cNvGrpSpPr/>
          <p:nvPr/>
        </p:nvGrpSpPr>
        <p:grpSpPr>
          <a:xfrm>
            <a:off x="7244661" y="2875881"/>
            <a:ext cx="298672" cy="165779"/>
            <a:chOff x="6334125" y="2322513"/>
            <a:chExt cx="481013" cy="293688"/>
          </a:xfrm>
          <a:solidFill>
            <a:schemeClr val="bg1"/>
          </a:solidFill>
        </p:grpSpPr>
        <p:sp>
          <p:nvSpPr>
            <p:cNvPr id="30" name="Freeform 145">
              <a:extLst>
                <a:ext uri="{FF2B5EF4-FFF2-40B4-BE49-F238E27FC236}">
                  <a16:creationId xmlns:a16="http://schemas.microsoft.com/office/drawing/2014/main" id="{72489052-4BE2-4182-AC72-0C5710428031}"/>
                </a:ext>
              </a:extLst>
            </p:cNvPr>
            <p:cNvSpPr>
              <a:spLocks noEditPoints="1"/>
            </p:cNvSpPr>
            <p:nvPr/>
          </p:nvSpPr>
          <p:spPr bwMode="auto">
            <a:xfrm>
              <a:off x="6334125" y="2322513"/>
              <a:ext cx="481013" cy="293688"/>
            </a:xfrm>
            <a:custGeom>
              <a:avLst/>
              <a:gdLst>
                <a:gd name="T0" fmla="*/ 122 w 128"/>
                <a:gd name="T1" fmla="*/ 0 h 78"/>
                <a:gd name="T2" fmla="*/ 6 w 128"/>
                <a:gd name="T3" fmla="*/ 0 h 78"/>
                <a:gd name="T4" fmla="*/ 0 w 128"/>
                <a:gd name="T5" fmla="*/ 6 h 78"/>
                <a:gd name="T6" fmla="*/ 0 w 128"/>
                <a:gd name="T7" fmla="*/ 72 h 78"/>
                <a:gd name="T8" fmla="*/ 6 w 128"/>
                <a:gd name="T9" fmla="*/ 78 h 78"/>
                <a:gd name="T10" fmla="*/ 122 w 128"/>
                <a:gd name="T11" fmla="*/ 78 h 78"/>
                <a:gd name="T12" fmla="*/ 128 w 128"/>
                <a:gd name="T13" fmla="*/ 72 h 78"/>
                <a:gd name="T14" fmla="*/ 128 w 128"/>
                <a:gd name="T15" fmla="*/ 6 h 78"/>
                <a:gd name="T16" fmla="*/ 122 w 128"/>
                <a:gd name="T17" fmla="*/ 0 h 78"/>
                <a:gd name="T18" fmla="*/ 123 w 128"/>
                <a:gd name="T19" fmla="*/ 74 h 78"/>
                <a:gd name="T20" fmla="*/ 5 w 128"/>
                <a:gd name="T21" fmla="*/ 74 h 78"/>
                <a:gd name="T22" fmla="*/ 5 w 128"/>
                <a:gd name="T23" fmla="*/ 4 h 78"/>
                <a:gd name="T24" fmla="*/ 123 w 128"/>
                <a:gd name="T25" fmla="*/ 4 h 78"/>
                <a:gd name="T26" fmla="*/ 123 w 128"/>
                <a:gd name="T2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8">
                  <a:moveTo>
                    <a:pt x="122" y="0"/>
                  </a:moveTo>
                  <a:cubicBezTo>
                    <a:pt x="6" y="0"/>
                    <a:pt x="6" y="0"/>
                    <a:pt x="6" y="0"/>
                  </a:cubicBezTo>
                  <a:cubicBezTo>
                    <a:pt x="3" y="0"/>
                    <a:pt x="0" y="2"/>
                    <a:pt x="0" y="6"/>
                  </a:cubicBezTo>
                  <a:cubicBezTo>
                    <a:pt x="0" y="72"/>
                    <a:pt x="0" y="72"/>
                    <a:pt x="0" y="72"/>
                  </a:cubicBezTo>
                  <a:cubicBezTo>
                    <a:pt x="0" y="76"/>
                    <a:pt x="3" y="78"/>
                    <a:pt x="6" y="78"/>
                  </a:cubicBezTo>
                  <a:cubicBezTo>
                    <a:pt x="122" y="78"/>
                    <a:pt x="122" y="78"/>
                    <a:pt x="122" y="78"/>
                  </a:cubicBezTo>
                  <a:cubicBezTo>
                    <a:pt x="125" y="78"/>
                    <a:pt x="128" y="76"/>
                    <a:pt x="128" y="72"/>
                  </a:cubicBezTo>
                  <a:cubicBezTo>
                    <a:pt x="128" y="6"/>
                    <a:pt x="128" y="6"/>
                    <a:pt x="128" y="6"/>
                  </a:cubicBezTo>
                  <a:cubicBezTo>
                    <a:pt x="128" y="2"/>
                    <a:pt x="125" y="0"/>
                    <a:pt x="122" y="0"/>
                  </a:cubicBezTo>
                  <a:close/>
                  <a:moveTo>
                    <a:pt x="123" y="74"/>
                  </a:moveTo>
                  <a:cubicBezTo>
                    <a:pt x="5" y="74"/>
                    <a:pt x="5" y="74"/>
                    <a:pt x="5" y="74"/>
                  </a:cubicBezTo>
                  <a:cubicBezTo>
                    <a:pt x="5" y="4"/>
                    <a:pt x="5" y="4"/>
                    <a:pt x="5" y="4"/>
                  </a:cubicBezTo>
                  <a:cubicBezTo>
                    <a:pt x="123" y="4"/>
                    <a:pt x="123" y="4"/>
                    <a:pt x="123" y="4"/>
                  </a:cubicBezTo>
                  <a:lnTo>
                    <a:pt x="12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Oval 146">
              <a:extLst>
                <a:ext uri="{FF2B5EF4-FFF2-40B4-BE49-F238E27FC236}">
                  <a16:creationId xmlns:a16="http://schemas.microsoft.com/office/drawing/2014/main" id="{D5E1CD08-F6A9-4BD6-88DD-DDBDA98338A1}"/>
                </a:ext>
              </a:extLst>
            </p:cNvPr>
            <p:cNvSpPr>
              <a:spLocks noChangeArrowheads="1"/>
            </p:cNvSpPr>
            <p:nvPr/>
          </p:nvSpPr>
          <p:spPr bwMode="auto">
            <a:xfrm>
              <a:off x="639762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Oval 147">
              <a:extLst>
                <a:ext uri="{FF2B5EF4-FFF2-40B4-BE49-F238E27FC236}">
                  <a16:creationId xmlns:a16="http://schemas.microsoft.com/office/drawing/2014/main" id="{8A427D51-BB1A-4007-8B7F-4D97DF7ECE67}"/>
                </a:ext>
              </a:extLst>
            </p:cNvPr>
            <p:cNvSpPr>
              <a:spLocks noChangeArrowheads="1"/>
            </p:cNvSpPr>
            <p:nvPr/>
          </p:nvSpPr>
          <p:spPr bwMode="auto">
            <a:xfrm>
              <a:off x="645477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148">
              <a:extLst>
                <a:ext uri="{FF2B5EF4-FFF2-40B4-BE49-F238E27FC236}">
                  <a16:creationId xmlns:a16="http://schemas.microsoft.com/office/drawing/2014/main" id="{5C909959-8EE9-4069-BF58-2D34B3530DDD}"/>
                </a:ext>
              </a:extLst>
            </p:cNvPr>
            <p:cNvSpPr>
              <a:spLocks noChangeArrowheads="1"/>
            </p:cNvSpPr>
            <p:nvPr/>
          </p:nvSpPr>
          <p:spPr bwMode="auto">
            <a:xfrm>
              <a:off x="6510338"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149">
              <a:extLst>
                <a:ext uri="{FF2B5EF4-FFF2-40B4-BE49-F238E27FC236}">
                  <a16:creationId xmlns:a16="http://schemas.microsoft.com/office/drawing/2014/main" id="{FC0E88DB-0A91-43E3-8949-18047F6F951B}"/>
                </a:ext>
              </a:extLst>
            </p:cNvPr>
            <p:cNvSpPr>
              <a:spLocks noChangeArrowheads="1"/>
            </p:cNvSpPr>
            <p:nvPr/>
          </p:nvSpPr>
          <p:spPr bwMode="auto">
            <a:xfrm>
              <a:off x="6567488" y="237490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150">
              <a:extLst>
                <a:ext uri="{FF2B5EF4-FFF2-40B4-BE49-F238E27FC236}">
                  <a16:creationId xmlns:a16="http://schemas.microsoft.com/office/drawing/2014/main" id="{DD79313F-8E5E-4F24-B907-7610873CB2C8}"/>
                </a:ext>
              </a:extLst>
            </p:cNvPr>
            <p:cNvSpPr>
              <a:spLocks noChangeArrowheads="1"/>
            </p:cNvSpPr>
            <p:nvPr/>
          </p:nvSpPr>
          <p:spPr bwMode="auto">
            <a:xfrm>
              <a:off x="6623050"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151">
              <a:extLst>
                <a:ext uri="{FF2B5EF4-FFF2-40B4-BE49-F238E27FC236}">
                  <a16:creationId xmlns:a16="http://schemas.microsoft.com/office/drawing/2014/main" id="{375A290C-B809-466A-A9D4-35D502C90D6D}"/>
                </a:ext>
              </a:extLst>
            </p:cNvPr>
            <p:cNvSpPr>
              <a:spLocks noChangeArrowheads="1"/>
            </p:cNvSpPr>
            <p:nvPr/>
          </p:nvSpPr>
          <p:spPr bwMode="auto">
            <a:xfrm>
              <a:off x="667543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Oval 152">
              <a:extLst>
                <a:ext uri="{FF2B5EF4-FFF2-40B4-BE49-F238E27FC236}">
                  <a16:creationId xmlns:a16="http://schemas.microsoft.com/office/drawing/2014/main" id="{8D597078-7E83-4AF0-9E90-530C071A5C7D}"/>
                </a:ext>
              </a:extLst>
            </p:cNvPr>
            <p:cNvSpPr>
              <a:spLocks noChangeArrowheads="1"/>
            </p:cNvSpPr>
            <p:nvPr/>
          </p:nvSpPr>
          <p:spPr bwMode="auto">
            <a:xfrm>
              <a:off x="673258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Oval 153">
              <a:extLst>
                <a:ext uri="{FF2B5EF4-FFF2-40B4-BE49-F238E27FC236}">
                  <a16:creationId xmlns:a16="http://schemas.microsoft.com/office/drawing/2014/main" id="{EDED1185-1B44-4105-BE02-7F8BC8CE3B1A}"/>
                </a:ext>
              </a:extLst>
            </p:cNvPr>
            <p:cNvSpPr>
              <a:spLocks noChangeArrowheads="1"/>
            </p:cNvSpPr>
            <p:nvPr/>
          </p:nvSpPr>
          <p:spPr bwMode="auto">
            <a:xfrm>
              <a:off x="639762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154">
              <a:extLst>
                <a:ext uri="{FF2B5EF4-FFF2-40B4-BE49-F238E27FC236}">
                  <a16:creationId xmlns:a16="http://schemas.microsoft.com/office/drawing/2014/main" id="{A7D656A8-DE98-417A-9B6E-A07B9C04781B}"/>
                </a:ext>
              </a:extLst>
            </p:cNvPr>
            <p:cNvSpPr>
              <a:spLocks noChangeArrowheads="1"/>
            </p:cNvSpPr>
            <p:nvPr/>
          </p:nvSpPr>
          <p:spPr bwMode="auto">
            <a:xfrm>
              <a:off x="645477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Oval 155">
              <a:extLst>
                <a:ext uri="{FF2B5EF4-FFF2-40B4-BE49-F238E27FC236}">
                  <a16:creationId xmlns:a16="http://schemas.microsoft.com/office/drawing/2014/main" id="{CB3584C6-5313-496D-846C-E4C632816289}"/>
                </a:ext>
              </a:extLst>
            </p:cNvPr>
            <p:cNvSpPr>
              <a:spLocks noChangeArrowheads="1"/>
            </p:cNvSpPr>
            <p:nvPr/>
          </p:nvSpPr>
          <p:spPr bwMode="auto">
            <a:xfrm>
              <a:off x="6510338"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Oval 156">
              <a:extLst>
                <a:ext uri="{FF2B5EF4-FFF2-40B4-BE49-F238E27FC236}">
                  <a16:creationId xmlns:a16="http://schemas.microsoft.com/office/drawing/2014/main" id="{F1FE3822-F309-405B-A44B-18587DF058AE}"/>
                </a:ext>
              </a:extLst>
            </p:cNvPr>
            <p:cNvSpPr>
              <a:spLocks noChangeArrowheads="1"/>
            </p:cNvSpPr>
            <p:nvPr/>
          </p:nvSpPr>
          <p:spPr bwMode="auto">
            <a:xfrm>
              <a:off x="6567488" y="243205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Oval 157">
              <a:extLst>
                <a:ext uri="{FF2B5EF4-FFF2-40B4-BE49-F238E27FC236}">
                  <a16:creationId xmlns:a16="http://schemas.microsoft.com/office/drawing/2014/main" id="{8F6B1678-68A9-43ED-8BFD-550057650B6A}"/>
                </a:ext>
              </a:extLst>
            </p:cNvPr>
            <p:cNvSpPr>
              <a:spLocks noChangeArrowheads="1"/>
            </p:cNvSpPr>
            <p:nvPr/>
          </p:nvSpPr>
          <p:spPr bwMode="auto">
            <a:xfrm>
              <a:off x="6623050"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Oval 158">
              <a:extLst>
                <a:ext uri="{FF2B5EF4-FFF2-40B4-BE49-F238E27FC236}">
                  <a16:creationId xmlns:a16="http://schemas.microsoft.com/office/drawing/2014/main" id="{E8959708-7015-43AD-BBB0-42E6991CCA60}"/>
                </a:ext>
              </a:extLst>
            </p:cNvPr>
            <p:cNvSpPr>
              <a:spLocks noChangeArrowheads="1"/>
            </p:cNvSpPr>
            <p:nvPr/>
          </p:nvSpPr>
          <p:spPr bwMode="auto">
            <a:xfrm>
              <a:off x="667543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Oval 159">
              <a:extLst>
                <a:ext uri="{FF2B5EF4-FFF2-40B4-BE49-F238E27FC236}">
                  <a16:creationId xmlns:a16="http://schemas.microsoft.com/office/drawing/2014/main" id="{B021D95F-875B-4CC0-B0CF-094A3D2F7E26}"/>
                </a:ext>
              </a:extLst>
            </p:cNvPr>
            <p:cNvSpPr>
              <a:spLocks noChangeArrowheads="1"/>
            </p:cNvSpPr>
            <p:nvPr/>
          </p:nvSpPr>
          <p:spPr bwMode="auto">
            <a:xfrm>
              <a:off x="673258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160">
              <a:extLst>
                <a:ext uri="{FF2B5EF4-FFF2-40B4-BE49-F238E27FC236}">
                  <a16:creationId xmlns:a16="http://schemas.microsoft.com/office/drawing/2014/main" id="{7320E036-2272-4F74-A2B5-06E703A12BC2}"/>
                </a:ext>
              </a:extLst>
            </p:cNvPr>
            <p:cNvSpPr>
              <a:spLocks noChangeArrowheads="1"/>
            </p:cNvSpPr>
            <p:nvPr/>
          </p:nvSpPr>
          <p:spPr bwMode="auto">
            <a:xfrm>
              <a:off x="639762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161">
              <a:extLst>
                <a:ext uri="{FF2B5EF4-FFF2-40B4-BE49-F238E27FC236}">
                  <a16:creationId xmlns:a16="http://schemas.microsoft.com/office/drawing/2014/main" id="{34B936A4-C85C-416E-9AA7-A7364F13C3EF}"/>
                </a:ext>
              </a:extLst>
            </p:cNvPr>
            <p:cNvSpPr>
              <a:spLocks noChangeArrowheads="1"/>
            </p:cNvSpPr>
            <p:nvPr/>
          </p:nvSpPr>
          <p:spPr bwMode="auto">
            <a:xfrm>
              <a:off x="645477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Oval 162">
              <a:extLst>
                <a:ext uri="{FF2B5EF4-FFF2-40B4-BE49-F238E27FC236}">
                  <a16:creationId xmlns:a16="http://schemas.microsoft.com/office/drawing/2014/main" id="{DB368FE2-0BD3-4D93-A3BF-6D06E5082E54}"/>
                </a:ext>
              </a:extLst>
            </p:cNvPr>
            <p:cNvSpPr>
              <a:spLocks noChangeArrowheads="1"/>
            </p:cNvSpPr>
            <p:nvPr/>
          </p:nvSpPr>
          <p:spPr bwMode="auto">
            <a:xfrm>
              <a:off x="6510338"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Oval 163">
              <a:extLst>
                <a:ext uri="{FF2B5EF4-FFF2-40B4-BE49-F238E27FC236}">
                  <a16:creationId xmlns:a16="http://schemas.microsoft.com/office/drawing/2014/main" id="{A2757B85-A0CF-43FA-BB53-6ABB7D570AE0}"/>
                </a:ext>
              </a:extLst>
            </p:cNvPr>
            <p:cNvSpPr>
              <a:spLocks noChangeArrowheads="1"/>
            </p:cNvSpPr>
            <p:nvPr/>
          </p:nvSpPr>
          <p:spPr bwMode="auto">
            <a:xfrm>
              <a:off x="6567488" y="2487613"/>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Oval 164">
              <a:extLst>
                <a:ext uri="{FF2B5EF4-FFF2-40B4-BE49-F238E27FC236}">
                  <a16:creationId xmlns:a16="http://schemas.microsoft.com/office/drawing/2014/main" id="{1A935DFB-720D-48AC-939C-51D11B58C611}"/>
                </a:ext>
              </a:extLst>
            </p:cNvPr>
            <p:cNvSpPr>
              <a:spLocks noChangeArrowheads="1"/>
            </p:cNvSpPr>
            <p:nvPr/>
          </p:nvSpPr>
          <p:spPr bwMode="auto">
            <a:xfrm>
              <a:off x="6623050"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Oval 165">
              <a:extLst>
                <a:ext uri="{FF2B5EF4-FFF2-40B4-BE49-F238E27FC236}">
                  <a16:creationId xmlns:a16="http://schemas.microsoft.com/office/drawing/2014/main" id="{362596DB-2FDC-4246-8BF5-A97EC5B7BB35}"/>
                </a:ext>
              </a:extLst>
            </p:cNvPr>
            <p:cNvSpPr>
              <a:spLocks noChangeArrowheads="1"/>
            </p:cNvSpPr>
            <p:nvPr/>
          </p:nvSpPr>
          <p:spPr bwMode="auto">
            <a:xfrm>
              <a:off x="667543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Oval 166">
              <a:extLst>
                <a:ext uri="{FF2B5EF4-FFF2-40B4-BE49-F238E27FC236}">
                  <a16:creationId xmlns:a16="http://schemas.microsoft.com/office/drawing/2014/main" id="{3A8722AB-81D4-4482-85AE-0C7F59C33573}"/>
                </a:ext>
              </a:extLst>
            </p:cNvPr>
            <p:cNvSpPr>
              <a:spLocks noChangeArrowheads="1"/>
            </p:cNvSpPr>
            <p:nvPr/>
          </p:nvSpPr>
          <p:spPr bwMode="auto">
            <a:xfrm>
              <a:off x="673258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Oval 167">
              <a:extLst>
                <a:ext uri="{FF2B5EF4-FFF2-40B4-BE49-F238E27FC236}">
                  <a16:creationId xmlns:a16="http://schemas.microsoft.com/office/drawing/2014/main" id="{9CC7E7A1-CCF3-44AA-9CD4-6346B819735A}"/>
                </a:ext>
              </a:extLst>
            </p:cNvPr>
            <p:cNvSpPr>
              <a:spLocks noChangeArrowheads="1"/>
            </p:cNvSpPr>
            <p:nvPr/>
          </p:nvSpPr>
          <p:spPr bwMode="auto">
            <a:xfrm>
              <a:off x="6397625"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Oval 168">
              <a:extLst>
                <a:ext uri="{FF2B5EF4-FFF2-40B4-BE49-F238E27FC236}">
                  <a16:creationId xmlns:a16="http://schemas.microsoft.com/office/drawing/2014/main" id="{BB92F3F5-2D4F-49BB-88C5-158D08CBD84A}"/>
                </a:ext>
              </a:extLst>
            </p:cNvPr>
            <p:cNvSpPr>
              <a:spLocks noChangeArrowheads="1"/>
            </p:cNvSpPr>
            <p:nvPr/>
          </p:nvSpPr>
          <p:spPr bwMode="auto">
            <a:xfrm>
              <a:off x="6732588"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69">
              <a:extLst>
                <a:ext uri="{FF2B5EF4-FFF2-40B4-BE49-F238E27FC236}">
                  <a16:creationId xmlns:a16="http://schemas.microsoft.com/office/drawing/2014/main" id="{FBBCC8D6-42D2-43C7-BB90-68C2DACF29F9}"/>
                </a:ext>
              </a:extLst>
            </p:cNvPr>
            <p:cNvSpPr/>
            <p:nvPr/>
          </p:nvSpPr>
          <p:spPr bwMode="auto">
            <a:xfrm>
              <a:off x="6454775" y="2544763"/>
              <a:ext cx="239713" cy="19050"/>
            </a:xfrm>
            <a:custGeom>
              <a:avLst/>
              <a:gdLst>
                <a:gd name="T0" fmla="*/ 2 w 64"/>
                <a:gd name="T1" fmla="*/ 5 h 5"/>
                <a:gd name="T2" fmla="*/ 62 w 64"/>
                <a:gd name="T3" fmla="*/ 5 h 5"/>
                <a:gd name="T4" fmla="*/ 64 w 64"/>
                <a:gd name="T5" fmla="*/ 2 h 5"/>
                <a:gd name="T6" fmla="*/ 62 w 64"/>
                <a:gd name="T7" fmla="*/ 0 h 5"/>
                <a:gd name="T8" fmla="*/ 2 w 64"/>
                <a:gd name="T9" fmla="*/ 0 h 5"/>
                <a:gd name="T10" fmla="*/ 0 w 64"/>
                <a:gd name="T11" fmla="*/ 2 h 5"/>
                <a:gd name="T12" fmla="*/ 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2" y="5"/>
                  </a:moveTo>
                  <a:cubicBezTo>
                    <a:pt x="62" y="5"/>
                    <a:pt x="62" y="5"/>
                    <a:pt x="62" y="5"/>
                  </a:cubicBezTo>
                  <a:cubicBezTo>
                    <a:pt x="63" y="5"/>
                    <a:pt x="64" y="4"/>
                    <a:pt x="64" y="2"/>
                  </a:cubicBezTo>
                  <a:cubicBezTo>
                    <a:pt x="64" y="1"/>
                    <a:pt x="63" y="0"/>
                    <a:pt x="62"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5" name="组合 54">
            <a:extLst>
              <a:ext uri="{FF2B5EF4-FFF2-40B4-BE49-F238E27FC236}">
                <a16:creationId xmlns:a16="http://schemas.microsoft.com/office/drawing/2014/main" id="{03C8493C-FC68-44DC-93AD-7012F8231D09}"/>
              </a:ext>
            </a:extLst>
          </p:cNvPr>
          <p:cNvGrpSpPr/>
          <p:nvPr/>
        </p:nvGrpSpPr>
        <p:grpSpPr>
          <a:xfrm>
            <a:off x="5163801" y="2823010"/>
            <a:ext cx="181371" cy="271520"/>
            <a:chOff x="5467350" y="2228850"/>
            <a:chExt cx="292100" cy="481013"/>
          </a:xfrm>
          <a:solidFill>
            <a:schemeClr val="bg1"/>
          </a:solidFill>
        </p:grpSpPr>
        <p:sp>
          <p:nvSpPr>
            <p:cNvPr id="56" name="Freeform 170">
              <a:extLst>
                <a:ext uri="{FF2B5EF4-FFF2-40B4-BE49-F238E27FC236}">
                  <a16:creationId xmlns:a16="http://schemas.microsoft.com/office/drawing/2014/main" id="{E49EFD74-39E5-43C8-A0E0-04DF8AB60517}"/>
                </a:ext>
              </a:extLst>
            </p:cNvPr>
            <p:cNvSpPr>
              <a:spLocks noEditPoints="1"/>
            </p:cNvSpPr>
            <p:nvPr/>
          </p:nvSpPr>
          <p:spPr bwMode="auto">
            <a:xfrm>
              <a:off x="5467350" y="2228850"/>
              <a:ext cx="292100" cy="481013"/>
            </a:xfrm>
            <a:custGeom>
              <a:avLst/>
              <a:gdLst>
                <a:gd name="T0" fmla="*/ 43 w 78"/>
                <a:gd name="T1" fmla="*/ 0 h 128"/>
                <a:gd name="T2" fmla="*/ 35 w 78"/>
                <a:gd name="T3" fmla="*/ 0 h 128"/>
                <a:gd name="T4" fmla="*/ 0 w 78"/>
                <a:gd name="T5" fmla="*/ 36 h 128"/>
                <a:gd name="T6" fmla="*/ 0 w 78"/>
                <a:gd name="T7" fmla="*/ 92 h 128"/>
                <a:gd name="T8" fmla="*/ 35 w 78"/>
                <a:gd name="T9" fmla="*/ 128 h 128"/>
                <a:gd name="T10" fmla="*/ 43 w 78"/>
                <a:gd name="T11" fmla="*/ 128 h 128"/>
                <a:gd name="T12" fmla="*/ 78 w 78"/>
                <a:gd name="T13" fmla="*/ 92 h 128"/>
                <a:gd name="T14" fmla="*/ 78 w 78"/>
                <a:gd name="T15" fmla="*/ 36 h 128"/>
                <a:gd name="T16" fmla="*/ 43 w 78"/>
                <a:gd name="T17" fmla="*/ 0 h 128"/>
                <a:gd name="T18" fmla="*/ 74 w 78"/>
                <a:gd name="T19" fmla="*/ 92 h 128"/>
                <a:gd name="T20" fmla="*/ 65 w 78"/>
                <a:gd name="T21" fmla="*/ 114 h 128"/>
                <a:gd name="T22" fmla="*/ 43 w 78"/>
                <a:gd name="T23" fmla="*/ 123 h 128"/>
                <a:gd name="T24" fmla="*/ 35 w 78"/>
                <a:gd name="T25" fmla="*/ 123 h 128"/>
                <a:gd name="T26" fmla="*/ 13 w 78"/>
                <a:gd name="T27" fmla="*/ 114 h 128"/>
                <a:gd name="T28" fmla="*/ 4 w 78"/>
                <a:gd name="T29" fmla="*/ 92 h 128"/>
                <a:gd name="T30" fmla="*/ 4 w 78"/>
                <a:gd name="T31" fmla="*/ 36 h 128"/>
                <a:gd name="T32" fmla="*/ 13 w 78"/>
                <a:gd name="T33" fmla="*/ 14 h 128"/>
                <a:gd name="T34" fmla="*/ 35 w 78"/>
                <a:gd name="T35" fmla="*/ 5 h 128"/>
                <a:gd name="T36" fmla="*/ 43 w 78"/>
                <a:gd name="T37" fmla="*/ 5 h 128"/>
                <a:gd name="T38" fmla="*/ 65 w 78"/>
                <a:gd name="T39" fmla="*/ 14 h 128"/>
                <a:gd name="T40" fmla="*/ 74 w 78"/>
                <a:gd name="T41" fmla="*/ 36 h 128"/>
                <a:gd name="T42" fmla="*/ 74 w 78"/>
                <a:gd name="T43"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28">
                  <a:moveTo>
                    <a:pt x="43" y="0"/>
                  </a:moveTo>
                  <a:cubicBezTo>
                    <a:pt x="35" y="0"/>
                    <a:pt x="35" y="0"/>
                    <a:pt x="35" y="0"/>
                  </a:cubicBezTo>
                  <a:cubicBezTo>
                    <a:pt x="16" y="0"/>
                    <a:pt x="0" y="16"/>
                    <a:pt x="0" y="36"/>
                  </a:cubicBezTo>
                  <a:cubicBezTo>
                    <a:pt x="0" y="92"/>
                    <a:pt x="0" y="92"/>
                    <a:pt x="0" y="92"/>
                  </a:cubicBezTo>
                  <a:cubicBezTo>
                    <a:pt x="0" y="112"/>
                    <a:pt x="16" y="128"/>
                    <a:pt x="35" y="128"/>
                  </a:cubicBezTo>
                  <a:cubicBezTo>
                    <a:pt x="43" y="128"/>
                    <a:pt x="43" y="128"/>
                    <a:pt x="43" y="128"/>
                  </a:cubicBezTo>
                  <a:cubicBezTo>
                    <a:pt x="62" y="128"/>
                    <a:pt x="78" y="112"/>
                    <a:pt x="78" y="92"/>
                  </a:cubicBezTo>
                  <a:cubicBezTo>
                    <a:pt x="78" y="36"/>
                    <a:pt x="78" y="36"/>
                    <a:pt x="78" y="36"/>
                  </a:cubicBezTo>
                  <a:cubicBezTo>
                    <a:pt x="78" y="16"/>
                    <a:pt x="62" y="0"/>
                    <a:pt x="43" y="0"/>
                  </a:cubicBezTo>
                  <a:close/>
                  <a:moveTo>
                    <a:pt x="74" y="92"/>
                  </a:moveTo>
                  <a:cubicBezTo>
                    <a:pt x="74" y="101"/>
                    <a:pt x="71" y="108"/>
                    <a:pt x="65" y="114"/>
                  </a:cubicBezTo>
                  <a:cubicBezTo>
                    <a:pt x="59" y="120"/>
                    <a:pt x="51" y="123"/>
                    <a:pt x="43" y="123"/>
                  </a:cubicBezTo>
                  <a:cubicBezTo>
                    <a:pt x="35" y="123"/>
                    <a:pt x="35" y="123"/>
                    <a:pt x="35" y="123"/>
                  </a:cubicBezTo>
                  <a:cubicBezTo>
                    <a:pt x="27" y="123"/>
                    <a:pt x="19" y="120"/>
                    <a:pt x="13" y="114"/>
                  </a:cubicBezTo>
                  <a:cubicBezTo>
                    <a:pt x="7" y="108"/>
                    <a:pt x="4" y="101"/>
                    <a:pt x="4" y="92"/>
                  </a:cubicBezTo>
                  <a:cubicBezTo>
                    <a:pt x="4" y="36"/>
                    <a:pt x="4" y="36"/>
                    <a:pt x="4" y="36"/>
                  </a:cubicBezTo>
                  <a:cubicBezTo>
                    <a:pt x="4" y="27"/>
                    <a:pt x="7" y="20"/>
                    <a:pt x="13" y="14"/>
                  </a:cubicBezTo>
                  <a:cubicBezTo>
                    <a:pt x="19" y="8"/>
                    <a:pt x="27" y="5"/>
                    <a:pt x="35" y="5"/>
                  </a:cubicBezTo>
                  <a:cubicBezTo>
                    <a:pt x="43" y="5"/>
                    <a:pt x="43" y="5"/>
                    <a:pt x="43" y="5"/>
                  </a:cubicBezTo>
                  <a:cubicBezTo>
                    <a:pt x="51" y="5"/>
                    <a:pt x="59" y="8"/>
                    <a:pt x="65" y="14"/>
                  </a:cubicBezTo>
                  <a:cubicBezTo>
                    <a:pt x="71" y="20"/>
                    <a:pt x="74" y="27"/>
                    <a:pt x="74" y="36"/>
                  </a:cubicBezTo>
                  <a:lnTo>
                    <a:pt x="7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1">
              <a:extLst>
                <a:ext uri="{FF2B5EF4-FFF2-40B4-BE49-F238E27FC236}">
                  <a16:creationId xmlns:a16="http://schemas.microsoft.com/office/drawing/2014/main" id="{24AA5C24-CDC5-47FF-9917-9ABEFF298443}"/>
                </a:ext>
              </a:extLst>
            </p:cNvPr>
            <p:cNvSpPr/>
            <p:nvPr/>
          </p:nvSpPr>
          <p:spPr bwMode="auto">
            <a:xfrm>
              <a:off x="5605463" y="2311400"/>
              <a:ext cx="15875" cy="101600"/>
            </a:xfrm>
            <a:custGeom>
              <a:avLst/>
              <a:gdLst>
                <a:gd name="T0" fmla="*/ 2 w 4"/>
                <a:gd name="T1" fmla="*/ 0 h 27"/>
                <a:gd name="T2" fmla="*/ 0 w 4"/>
                <a:gd name="T3" fmla="*/ 3 h 27"/>
                <a:gd name="T4" fmla="*/ 0 w 4"/>
                <a:gd name="T5" fmla="*/ 25 h 27"/>
                <a:gd name="T6" fmla="*/ 2 w 4"/>
                <a:gd name="T7" fmla="*/ 27 h 27"/>
                <a:gd name="T8" fmla="*/ 4 w 4"/>
                <a:gd name="T9" fmla="*/ 25 h 27"/>
                <a:gd name="T10" fmla="*/ 4 w 4"/>
                <a:gd name="T11" fmla="*/ 3 h 27"/>
                <a:gd name="T12" fmla="*/ 2 w 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0"/>
                  </a:moveTo>
                  <a:cubicBezTo>
                    <a:pt x="1" y="0"/>
                    <a:pt x="0" y="1"/>
                    <a:pt x="0" y="3"/>
                  </a:cubicBezTo>
                  <a:cubicBezTo>
                    <a:pt x="0" y="25"/>
                    <a:pt x="0" y="25"/>
                    <a:pt x="0" y="25"/>
                  </a:cubicBezTo>
                  <a:cubicBezTo>
                    <a:pt x="0" y="26"/>
                    <a:pt x="1" y="27"/>
                    <a:pt x="2" y="27"/>
                  </a:cubicBezTo>
                  <a:cubicBezTo>
                    <a:pt x="3" y="27"/>
                    <a:pt x="4" y="26"/>
                    <a:pt x="4" y="25"/>
                  </a:cubicBezTo>
                  <a:cubicBezTo>
                    <a:pt x="4" y="3"/>
                    <a:pt x="4" y="3"/>
                    <a:pt x="4" y="3"/>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8" name="Freeform 5"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FF0501B4-B9E0-47DB-B80C-7473F70103A2}"/>
              </a:ext>
            </a:extLst>
          </p:cNvPr>
          <p:cNvSpPr>
            <a:spLocks noEditPoints="1"/>
          </p:cNvSpPr>
          <p:nvPr/>
        </p:nvSpPr>
        <p:spPr bwMode="auto">
          <a:xfrm>
            <a:off x="7468418" y="3920001"/>
            <a:ext cx="5938477" cy="4574095"/>
          </a:xfrm>
          <a:custGeom>
            <a:avLst/>
            <a:gdLst>
              <a:gd name="T0" fmla="*/ 627 w 4482"/>
              <a:gd name="T1" fmla="*/ 2894 h 3452"/>
              <a:gd name="T2" fmla="*/ 648 w 4482"/>
              <a:gd name="T3" fmla="*/ 2821 h 3452"/>
              <a:gd name="T4" fmla="*/ 1427 w 4482"/>
              <a:gd name="T5" fmla="*/ 2541 h 3452"/>
              <a:gd name="T6" fmla="*/ 1421 w 4482"/>
              <a:gd name="T7" fmla="*/ 2539 h 3452"/>
              <a:gd name="T8" fmla="*/ 1128 w 4482"/>
              <a:gd name="T9" fmla="*/ 2310 h 3452"/>
              <a:gd name="T10" fmla="*/ 1090 w 4482"/>
              <a:gd name="T11" fmla="*/ 2307 h 3452"/>
              <a:gd name="T12" fmla="*/ 810 w 4482"/>
              <a:gd name="T13" fmla="*/ 2269 h 3452"/>
              <a:gd name="T14" fmla="*/ 1090 w 4482"/>
              <a:gd name="T15" fmla="*/ 2302 h 3452"/>
              <a:gd name="T16" fmla="*/ 2424 w 4482"/>
              <a:gd name="T17" fmla="*/ 2079 h 3452"/>
              <a:gd name="T18" fmla="*/ 438 w 4482"/>
              <a:gd name="T19" fmla="*/ 2323 h 3452"/>
              <a:gd name="T20" fmla="*/ 776 w 4482"/>
              <a:gd name="T21" fmla="*/ 2241 h 3452"/>
              <a:gd name="T22" fmla="*/ 1361 w 4482"/>
              <a:gd name="T23" fmla="*/ 2144 h 3452"/>
              <a:gd name="T24" fmla="*/ 1377 w 4482"/>
              <a:gd name="T25" fmla="*/ 2110 h 3452"/>
              <a:gd name="T26" fmla="*/ 1383 w 4482"/>
              <a:gd name="T27" fmla="*/ 2009 h 3452"/>
              <a:gd name="T28" fmla="*/ 1057 w 4482"/>
              <a:gd name="T29" fmla="*/ 2076 h 3452"/>
              <a:gd name="T30" fmla="*/ 1114 w 4482"/>
              <a:gd name="T31" fmla="*/ 2038 h 3452"/>
              <a:gd name="T32" fmla="*/ 696 w 4482"/>
              <a:gd name="T33" fmla="*/ 2034 h 3452"/>
              <a:gd name="T34" fmla="*/ 1034 w 4482"/>
              <a:gd name="T35" fmla="*/ 2008 h 3452"/>
              <a:gd name="T36" fmla="*/ 2420 w 4482"/>
              <a:gd name="T37" fmla="*/ 2077 h 3452"/>
              <a:gd name="T38" fmla="*/ 806 w 4482"/>
              <a:gd name="T39" fmla="*/ 1888 h 3452"/>
              <a:gd name="T40" fmla="*/ 1175 w 4482"/>
              <a:gd name="T41" fmla="*/ 1986 h 3452"/>
              <a:gd name="T42" fmla="*/ 2497 w 4482"/>
              <a:gd name="T43" fmla="*/ 1652 h 3452"/>
              <a:gd name="T44" fmla="*/ 2027 w 4482"/>
              <a:gd name="T45" fmla="*/ 1747 h 3452"/>
              <a:gd name="T46" fmla="*/ 2479 w 4482"/>
              <a:gd name="T47" fmla="*/ 1594 h 3452"/>
              <a:gd name="T48" fmla="*/ 2014 w 4482"/>
              <a:gd name="T49" fmla="*/ 1848 h 3452"/>
              <a:gd name="T50" fmla="*/ 2023 w 4482"/>
              <a:gd name="T51" fmla="*/ 1744 h 3452"/>
              <a:gd name="T52" fmla="*/ 1546 w 4482"/>
              <a:gd name="T53" fmla="*/ 1543 h 3452"/>
              <a:gd name="T54" fmla="*/ 3818 w 4482"/>
              <a:gd name="T55" fmla="*/ 1426 h 3452"/>
              <a:gd name="T56" fmla="*/ 3138 w 4482"/>
              <a:gd name="T57" fmla="*/ 1256 h 3452"/>
              <a:gd name="T58" fmla="*/ 3133 w 4482"/>
              <a:gd name="T59" fmla="*/ 1254 h 3452"/>
              <a:gd name="T60" fmla="*/ 2958 w 4482"/>
              <a:gd name="T61" fmla="*/ 1184 h 3452"/>
              <a:gd name="T62" fmla="*/ 3363 w 4482"/>
              <a:gd name="T63" fmla="*/ 1142 h 3452"/>
              <a:gd name="T64" fmla="*/ 2483 w 4482"/>
              <a:gd name="T65" fmla="*/ 1049 h 3452"/>
              <a:gd name="T66" fmla="*/ 3844 w 4482"/>
              <a:gd name="T67" fmla="*/ 1298 h 3452"/>
              <a:gd name="T68" fmla="*/ 3849 w 4482"/>
              <a:gd name="T69" fmla="*/ 1300 h 3452"/>
              <a:gd name="T70" fmla="*/ 2094 w 4482"/>
              <a:gd name="T71" fmla="*/ 1376 h 3452"/>
              <a:gd name="T72" fmla="*/ 3134 w 4482"/>
              <a:gd name="T73" fmla="*/ 971 h 3452"/>
              <a:gd name="T74" fmla="*/ 3631 w 4482"/>
              <a:gd name="T75" fmla="*/ 1218 h 3452"/>
              <a:gd name="T76" fmla="*/ 3107 w 4482"/>
              <a:gd name="T77" fmla="*/ 1233 h 3452"/>
              <a:gd name="T78" fmla="*/ 3150 w 4482"/>
              <a:gd name="T79" fmla="*/ 925 h 3452"/>
              <a:gd name="T80" fmla="*/ 3085 w 4482"/>
              <a:gd name="T81" fmla="*/ 1182 h 3452"/>
              <a:gd name="T82" fmla="*/ 3095 w 4482"/>
              <a:gd name="T83" fmla="*/ 1007 h 3452"/>
              <a:gd name="T84" fmla="*/ 3150 w 4482"/>
              <a:gd name="T85" fmla="*/ 925 h 3452"/>
              <a:gd name="T86" fmla="*/ 2707 w 4482"/>
              <a:gd name="T87" fmla="*/ 633 h 3452"/>
              <a:gd name="T88" fmla="*/ 3259 w 4482"/>
              <a:gd name="T89" fmla="*/ 660 h 3452"/>
              <a:gd name="T90" fmla="*/ 3493 w 4482"/>
              <a:gd name="T91" fmla="*/ 814 h 3452"/>
              <a:gd name="T92" fmla="*/ 3750 w 4482"/>
              <a:gd name="T93" fmla="*/ 596 h 3452"/>
              <a:gd name="T94" fmla="*/ 2533 w 4482"/>
              <a:gd name="T95" fmla="*/ 949 h 3452"/>
              <a:gd name="T96" fmla="*/ 1442 w 4482"/>
              <a:gd name="T97" fmla="*/ 1526 h 3452"/>
              <a:gd name="T98" fmla="*/ 774 w 4482"/>
              <a:gd name="T99" fmla="*/ 1874 h 3452"/>
              <a:gd name="T100" fmla="*/ 689 w 4482"/>
              <a:gd name="T101" fmla="*/ 2034 h 3452"/>
              <a:gd name="T102" fmla="*/ 408 w 4482"/>
              <a:gd name="T103" fmla="*/ 2373 h 3452"/>
              <a:gd name="T104" fmla="*/ 783 w 4482"/>
              <a:gd name="T105" fmla="*/ 2255 h 3452"/>
              <a:gd name="T106" fmla="*/ 683 w 4482"/>
              <a:gd name="T107" fmla="*/ 2649 h 3452"/>
              <a:gd name="T108" fmla="*/ 462 w 4482"/>
              <a:gd name="T109" fmla="*/ 2816 h 3452"/>
              <a:gd name="T110" fmla="*/ 1010 w 4482"/>
              <a:gd name="T111" fmla="*/ 2821 h 3452"/>
              <a:gd name="T112" fmla="*/ 3261 w 4482"/>
              <a:gd name="T113" fmla="*/ 1895 h 3452"/>
              <a:gd name="T114" fmla="*/ 4265 w 4482"/>
              <a:gd name="T115" fmla="*/ 1101 h 3452"/>
              <a:gd name="T116" fmla="*/ 3942 w 4482"/>
              <a:gd name="T117" fmla="*/ 975 h 3452"/>
              <a:gd name="T118" fmla="*/ 4053 w 4482"/>
              <a:gd name="T119" fmla="*/ 698 h 3452"/>
              <a:gd name="T120" fmla="*/ 3817 w 4482"/>
              <a:gd name="T121" fmla="*/ 610 h 3452"/>
              <a:gd name="T122" fmla="*/ 3889 w 4482"/>
              <a:gd name="T123" fmla="*/ 385 h 3452"/>
              <a:gd name="T124" fmla="*/ 3548 w 4482"/>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3452">
                <a:moveTo>
                  <a:pt x="579" y="2405"/>
                </a:moveTo>
                <a:cubicBezTo>
                  <a:pt x="365" y="2630"/>
                  <a:pt x="365" y="2630"/>
                  <a:pt x="365" y="2630"/>
                </a:cubicBezTo>
                <a:cubicBezTo>
                  <a:pt x="367" y="2635"/>
                  <a:pt x="367" y="2635"/>
                  <a:pt x="367" y="2635"/>
                </a:cubicBezTo>
                <a:cubicBezTo>
                  <a:pt x="585" y="2405"/>
                  <a:pt x="585" y="2405"/>
                  <a:pt x="585" y="2405"/>
                </a:cubicBezTo>
                <a:cubicBezTo>
                  <a:pt x="585" y="2405"/>
                  <a:pt x="584" y="2405"/>
                  <a:pt x="583" y="2405"/>
                </a:cubicBezTo>
                <a:cubicBezTo>
                  <a:pt x="582" y="2405"/>
                  <a:pt x="580" y="2405"/>
                  <a:pt x="579" y="2405"/>
                </a:cubicBezTo>
                <a:moveTo>
                  <a:pt x="627" y="2894"/>
                </a:moveTo>
                <a:cubicBezTo>
                  <a:pt x="647" y="2826"/>
                  <a:pt x="647" y="2826"/>
                  <a:pt x="647" y="2826"/>
                </a:cubicBezTo>
                <a:cubicBezTo>
                  <a:pt x="968" y="2844"/>
                  <a:pt x="968" y="2844"/>
                  <a:pt x="968" y="2844"/>
                </a:cubicBezTo>
                <a:cubicBezTo>
                  <a:pt x="627" y="2894"/>
                  <a:pt x="627" y="2894"/>
                  <a:pt x="627" y="2894"/>
                </a:cubicBezTo>
                <a:moveTo>
                  <a:pt x="975" y="2839"/>
                </a:moveTo>
                <a:cubicBezTo>
                  <a:pt x="983" y="2810"/>
                  <a:pt x="983" y="2810"/>
                  <a:pt x="983" y="2810"/>
                </a:cubicBezTo>
                <a:cubicBezTo>
                  <a:pt x="1005" y="2819"/>
                  <a:pt x="1005" y="2819"/>
                  <a:pt x="1005" y="2819"/>
                </a:cubicBezTo>
                <a:cubicBezTo>
                  <a:pt x="975" y="2839"/>
                  <a:pt x="975" y="2839"/>
                  <a:pt x="975" y="2839"/>
                </a:cubicBezTo>
                <a:moveTo>
                  <a:pt x="683" y="2718"/>
                </a:moveTo>
                <a:cubicBezTo>
                  <a:pt x="689" y="2718"/>
                  <a:pt x="694" y="2717"/>
                  <a:pt x="700" y="2714"/>
                </a:cubicBezTo>
                <a:cubicBezTo>
                  <a:pt x="707" y="2710"/>
                  <a:pt x="713" y="2703"/>
                  <a:pt x="716" y="2696"/>
                </a:cubicBezTo>
                <a:cubicBezTo>
                  <a:pt x="978" y="2808"/>
                  <a:pt x="978" y="2808"/>
                  <a:pt x="978" y="2808"/>
                </a:cubicBezTo>
                <a:cubicBezTo>
                  <a:pt x="971" y="2839"/>
                  <a:pt x="971" y="2839"/>
                  <a:pt x="971" y="2839"/>
                </a:cubicBezTo>
                <a:cubicBezTo>
                  <a:pt x="648" y="2821"/>
                  <a:pt x="648" y="2821"/>
                  <a:pt x="648" y="2821"/>
                </a:cubicBezTo>
                <a:cubicBezTo>
                  <a:pt x="679" y="2718"/>
                  <a:pt x="679" y="2718"/>
                  <a:pt x="679" y="2718"/>
                </a:cubicBezTo>
                <a:cubicBezTo>
                  <a:pt x="680" y="2718"/>
                  <a:pt x="682" y="2718"/>
                  <a:pt x="683" y="2718"/>
                </a:cubicBezTo>
                <a:moveTo>
                  <a:pt x="980" y="2803"/>
                </a:moveTo>
                <a:cubicBezTo>
                  <a:pt x="717" y="2691"/>
                  <a:pt x="717" y="2691"/>
                  <a:pt x="717" y="2691"/>
                </a:cubicBezTo>
                <a:cubicBezTo>
                  <a:pt x="718" y="2686"/>
                  <a:pt x="718" y="2681"/>
                  <a:pt x="717" y="2675"/>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2"/>
                  <a:pt x="1100" y="2852"/>
                  <a:pt x="1100" y="2852"/>
                </a:cubicBezTo>
                <a:cubicBezTo>
                  <a:pt x="1099" y="2853"/>
                  <a:pt x="1099" y="2853"/>
                  <a:pt x="1099" y="2853"/>
                </a:cubicBezTo>
                <a:cubicBezTo>
                  <a:pt x="1099" y="2854"/>
                  <a:pt x="1099" y="2854"/>
                  <a:pt x="1099" y="2854"/>
                </a:cubicBezTo>
                <a:moveTo>
                  <a:pt x="1010" y="2816"/>
                </a:moveTo>
                <a:cubicBezTo>
                  <a:pt x="984" y="2805"/>
                  <a:pt x="984" y="2805"/>
                  <a:pt x="984" y="2805"/>
                </a:cubicBezTo>
                <a:cubicBezTo>
                  <a:pt x="1038" y="2586"/>
                  <a:pt x="1038" y="2586"/>
                  <a:pt x="1038"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5"/>
                </a:moveTo>
                <a:cubicBezTo>
                  <a:pt x="1333" y="2376"/>
                  <a:pt x="1333" y="2376"/>
                  <a:pt x="1333" y="2376"/>
                </a:cubicBezTo>
                <a:cubicBezTo>
                  <a:pt x="1557" y="2448"/>
                  <a:pt x="1557" y="2448"/>
                  <a:pt x="1557" y="2448"/>
                </a:cubicBezTo>
                <a:cubicBezTo>
                  <a:pt x="1426" y="2536"/>
                  <a:pt x="1426" y="2536"/>
                  <a:pt x="1426" y="2536"/>
                </a:cubicBezTo>
                <a:cubicBezTo>
                  <a:pt x="1324" y="2503"/>
                  <a:pt x="1324" y="2503"/>
                  <a:pt x="1324" y="2503"/>
                </a:cubicBezTo>
                <a:cubicBezTo>
                  <a:pt x="1324" y="2505"/>
                  <a:pt x="1324" y="2505"/>
                  <a:pt x="1324" y="2505"/>
                </a:cubicBezTo>
                <a:moveTo>
                  <a:pt x="1109" y="2323"/>
                </a:moveTo>
                <a:cubicBezTo>
                  <a:pt x="1112" y="2323"/>
                  <a:pt x="1115" y="2323"/>
                  <a:pt x="1118" y="2321"/>
                </a:cubicBezTo>
                <a:cubicBezTo>
                  <a:pt x="1123" y="2319"/>
                  <a:pt x="1126" y="2315"/>
                  <a:pt x="1128" y="2310"/>
                </a:cubicBezTo>
                <a:cubicBezTo>
                  <a:pt x="1328" y="2374"/>
                  <a:pt x="1328" y="2374"/>
                  <a:pt x="1328" y="2374"/>
                </a:cubicBezTo>
                <a:cubicBezTo>
                  <a:pt x="1319" y="2503"/>
                  <a:pt x="1319" y="2503"/>
                  <a:pt x="1319" y="2503"/>
                </a:cubicBezTo>
                <a:cubicBezTo>
                  <a:pt x="1040" y="2581"/>
                  <a:pt x="1040" y="2581"/>
                  <a:pt x="1040" y="2581"/>
                </a:cubicBezTo>
                <a:cubicBezTo>
                  <a:pt x="1104" y="2323"/>
                  <a:pt x="1104" y="2323"/>
                  <a:pt x="1104" y="2323"/>
                </a:cubicBezTo>
                <a:cubicBezTo>
                  <a:pt x="1106" y="2323"/>
                  <a:pt x="1108" y="2323"/>
                  <a:pt x="1109" y="2323"/>
                </a:cubicBezTo>
                <a:moveTo>
                  <a:pt x="716" y="2671"/>
                </a:moveTo>
                <a:cubicBezTo>
                  <a:pt x="715" y="2670"/>
                  <a:pt x="715" y="2668"/>
                  <a:pt x="714" y="2667"/>
                </a:cubicBezTo>
                <a:cubicBezTo>
                  <a:pt x="710" y="2659"/>
                  <a:pt x="703" y="2654"/>
                  <a:pt x="695" y="2651"/>
                </a:cubicBezTo>
                <a:cubicBezTo>
                  <a:pt x="777" y="2353"/>
                  <a:pt x="777" y="2353"/>
                  <a:pt x="777" y="2353"/>
                </a:cubicBezTo>
                <a:cubicBezTo>
                  <a:pt x="1090" y="2307"/>
                  <a:pt x="1090" y="2307"/>
                  <a:pt x="1090" y="2307"/>
                </a:cubicBezTo>
                <a:cubicBezTo>
                  <a:pt x="1090" y="2309"/>
                  <a:pt x="1091" y="2311"/>
                  <a:pt x="1092" y="2313"/>
                </a:cubicBezTo>
                <a:cubicBezTo>
                  <a:pt x="1094" y="2316"/>
                  <a:pt x="1096" y="2319"/>
                  <a:pt x="1100" y="2321"/>
                </a:cubicBezTo>
                <a:cubicBezTo>
                  <a:pt x="1034" y="2582"/>
                  <a:pt x="1034" y="2582"/>
                  <a:pt x="1034" y="2582"/>
                </a:cubicBezTo>
                <a:cubicBezTo>
                  <a:pt x="716" y="2671"/>
                  <a:pt x="716" y="2671"/>
                  <a:pt x="716" y="2671"/>
                </a:cubicBezTo>
                <a:moveTo>
                  <a:pt x="1329" y="2369"/>
                </a:moveTo>
                <a:cubicBezTo>
                  <a:pt x="1129" y="2305"/>
                  <a:pt x="1129" y="2305"/>
                  <a:pt x="1129" y="2305"/>
                </a:cubicBezTo>
                <a:cubicBezTo>
                  <a:pt x="1129" y="2302"/>
                  <a:pt x="1128" y="2299"/>
                  <a:pt x="1127" y="2295"/>
                </a:cubicBezTo>
                <a:cubicBezTo>
                  <a:pt x="1341" y="2200"/>
                  <a:pt x="1341" y="2200"/>
                  <a:pt x="1341" y="2200"/>
                </a:cubicBezTo>
                <a:cubicBezTo>
                  <a:pt x="1329" y="2369"/>
                  <a:pt x="1329" y="2369"/>
                  <a:pt x="1329" y="2369"/>
                </a:cubicBezTo>
                <a:moveTo>
                  <a:pt x="810" y="2269"/>
                </a:moveTo>
                <a:cubicBezTo>
                  <a:pt x="816" y="2269"/>
                  <a:pt x="821" y="2268"/>
                  <a:pt x="827" y="2265"/>
                </a:cubicBezTo>
                <a:cubicBezTo>
                  <a:pt x="841" y="2258"/>
                  <a:pt x="848" y="2241"/>
                  <a:pt x="844" y="2226"/>
                </a:cubicBezTo>
                <a:cubicBezTo>
                  <a:pt x="1319" y="2131"/>
                  <a:pt x="1319" y="2131"/>
                  <a:pt x="1319" y="2131"/>
                </a:cubicBezTo>
                <a:cubicBezTo>
                  <a:pt x="1319" y="2131"/>
                  <a:pt x="1319" y="2131"/>
                  <a:pt x="1319" y="2131"/>
                </a:cubicBezTo>
                <a:cubicBezTo>
                  <a:pt x="1324" y="2141"/>
                  <a:pt x="1334" y="2147"/>
                  <a:pt x="1345" y="2148"/>
                </a:cubicBezTo>
                <a:cubicBezTo>
                  <a:pt x="1341" y="2194"/>
                  <a:pt x="1341" y="2194"/>
                  <a:pt x="1341" y="2194"/>
                </a:cubicBezTo>
                <a:cubicBezTo>
                  <a:pt x="1124" y="2292"/>
                  <a:pt x="1124" y="2292"/>
                  <a:pt x="1124" y="2292"/>
                </a:cubicBezTo>
                <a:cubicBezTo>
                  <a:pt x="1121" y="2287"/>
                  <a:pt x="1115" y="2284"/>
                  <a:pt x="1109" y="2284"/>
                </a:cubicBezTo>
                <a:cubicBezTo>
                  <a:pt x="1106" y="2284"/>
                  <a:pt x="1103" y="2285"/>
                  <a:pt x="1100" y="2286"/>
                </a:cubicBezTo>
                <a:cubicBezTo>
                  <a:pt x="1094" y="2290"/>
                  <a:pt x="1090" y="2296"/>
                  <a:pt x="1090" y="2302"/>
                </a:cubicBezTo>
                <a:cubicBezTo>
                  <a:pt x="778" y="2348"/>
                  <a:pt x="778" y="2348"/>
                  <a:pt x="778" y="2348"/>
                </a:cubicBezTo>
                <a:cubicBezTo>
                  <a:pt x="800" y="2268"/>
                  <a:pt x="800" y="2268"/>
                  <a:pt x="800" y="2268"/>
                </a:cubicBezTo>
                <a:cubicBezTo>
                  <a:pt x="804" y="2269"/>
                  <a:pt x="807" y="2269"/>
                  <a:pt x="810" y="2269"/>
                </a:cubicBezTo>
                <a:moveTo>
                  <a:pt x="1801" y="2656"/>
                </a:moveTo>
                <a:cubicBezTo>
                  <a:pt x="1433" y="2538"/>
                  <a:pt x="1433" y="2538"/>
                  <a:pt x="1433" y="2538"/>
                </a:cubicBezTo>
                <a:cubicBezTo>
                  <a:pt x="1562" y="2451"/>
                  <a:pt x="1562" y="2451"/>
                  <a:pt x="1562" y="2451"/>
                </a:cubicBezTo>
                <a:cubicBezTo>
                  <a:pt x="1560" y="2449"/>
                  <a:pt x="1560" y="2449"/>
                  <a:pt x="1560" y="2449"/>
                </a:cubicBezTo>
                <a:cubicBezTo>
                  <a:pt x="2418" y="2086"/>
                  <a:pt x="2418" y="2086"/>
                  <a:pt x="2418" y="2086"/>
                </a:cubicBezTo>
                <a:cubicBezTo>
                  <a:pt x="1801" y="2656"/>
                  <a:pt x="1801" y="2656"/>
                  <a:pt x="1801" y="2656"/>
                </a:cubicBezTo>
                <a:moveTo>
                  <a:pt x="2424" y="2079"/>
                </a:moveTo>
                <a:cubicBezTo>
                  <a:pt x="2425" y="2075"/>
                  <a:pt x="2425" y="2075"/>
                  <a:pt x="2425" y="2075"/>
                </a:cubicBezTo>
                <a:cubicBezTo>
                  <a:pt x="2428" y="2077"/>
                  <a:pt x="2428" y="2077"/>
                  <a:pt x="2428" y="2077"/>
                </a:cubicBezTo>
                <a:cubicBezTo>
                  <a:pt x="2426" y="2078"/>
                  <a:pt x="2426" y="2078"/>
                  <a:pt x="2426" y="2078"/>
                </a:cubicBezTo>
                <a:cubicBezTo>
                  <a:pt x="2424" y="2079"/>
                  <a:pt x="2424" y="2079"/>
                  <a:pt x="2424" y="2079"/>
                </a:cubicBezTo>
                <a:moveTo>
                  <a:pt x="405" y="2347"/>
                </a:moveTo>
                <a:cubicBezTo>
                  <a:pt x="363" y="2341"/>
                  <a:pt x="363" y="2341"/>
                  <a:pt x="363" y="2341"/>
                </a:cubicBezTo>
                <a:cubicBezTo>
                  <a:pt x="594" y="2046"/>
                  <a:pt x="594" y="2046"/>
                  <a:pt x="594" y="2046"/>
                </a:cubicBezTo>
                <a:cubicBezTo>
                  <a:pt x="685" y="2039"/>
                  <a:pt x="685" y="2039"/>
                  <a:pt x="685" y="2039"/>
                </a:cubicBezTo>
                <a:cubicBezTo>
                  <a:pt x="455" y="2327"/>
                  <a:pt x="455" y="2327"/>
                  <a:pt x="455" y="2327"/>
                </a:cubicBezTo>
                <a:cubicBezTo>
                  <a:pt x="450" y="2324"/>
                  <a:pt x="444" y="2323"/>
                  <a:pt x="438" y="2323"/>
                </a:cubicBezTo>
                <a:cubicBezTo>
                  <a:pt x="433" y="2323"/>
                  <a:pt x="427" y="2324"/>
                  <a:pt x="422" y="2327"/>
                </a:cubicBezTo>
                <a:cubicBezTo>
                  <a:pt x="414" y="2331"/>
                  <a:pt x="408" y="2339"/>
                  <a:pt x="405" y="2347"/>
                </a:cubicBezTo>
                <a:moveTo>
                  <a:pt x="469" y="2342"/>
                </a:moveTo>
                <a:cubicBezTo>
                  <a:pt x="469" y="2341"/>
                  <a:pt x="469" y="2341"/>
                  <a:pt x="469" y="2341"/>
                </a:cubicBezTo>
                <a:cubicBezTo>
                  <a:pt x="467" y="2336"/>
                  <a:pt x="463" y="2332"/>
                  <a:pt x="459" y="2329"/>
                </a:cubicBezTo>
                <a:cubicBezTo>
                  <a:pt x="692" y="2039"/>
                  <a:pt x="692" y="2039"/>
                  <a:pt x="692" y="2039"/>
                </a:cubicBezTo>
                <a:cubicBezTo>
                  <a:pt x="792" y="2031"/>
                  <a:pt x="792" y="2031"/>
                  <a:pt x="792" y="2031"/>
                </a:cubicBezTo>
                <a:cubicBezTo>
                  <a:pt x="804" y="2201"/>
                  <a:pt x="804" y="2201"/>
                  <a:pt x="804" y="2201"/>
                </a:cubicBezTo>
                <a:cubicBezTo>
                  <a:pt x="801" y="2201"/>
                  <a:pt x="798" y="2202"/>
                  <a:pt x="794" y="2204"/>
                </a:cubicBezTo>
                <a:cubicBezTo>
                  <a:pt x="781" y="2211"/>
                  <a:pt x="774" y="2226"/>
                  <a:pt x="776" y="2241"/>
                </a:cubicBezTo>
                <a:cubicBezTo>
                  <a:pt x="469" y="2342"/>
                  <a:pt x="469" y="2342"/>
                  <a:pt x="469" y="2342"/>
                </a:cubicBezTo>
                <a:moveTo>
                  <a:pt x="1560" y="2444"/>
                </a:moveTo>
                <a:cubicBezTo>
                  <a:pt x="1333" y="2371"/>
                  <a:pt x="1333" y="2371"/>
                  <a:pt x="1333" y="2371"/>
                </a:cubicBezTo>
                <a:cubicBezTo>
                  <a:pt x="1346" y="2198"/>
                  <a:pt x="1346" y="2198"/>
                  <a:pt x="1346" y="2198"/>
                </a:cubicBezTo>
                <a:cubicBezTo>
                  <a:pt x="1751" y="2017"/>
                  <a:pt x="1751" y="2017"/>
                  <a:pt x="1751" y="2017"/>
                </a:cubicBezTo>
                <a:cubicBezTo>
                  <a:pt x="2416" y="2081"/>
                  <a:pt x="2416" y="2081"/>
                  <a:pt x="2416" y="2081"/>
                </a:cubicBezTo>
                <a:cubicBezTo>
                  <a:pt x="1560" y="2444"/>
                  <a:pt x="1560" y="2444"/>
                  <a:pt x="1560" y="2444"/>
                </a:cubicBezTo>
                <a:moveTo>
                  <a:pt x="1347" y="2192"/>
                </a:moveTo>
                <a:cubicBezTo>
                  <a:pt x="1350" y="2148"/>
                  <a:pt x="1350" y="2148"/>
                  <a:pt x="1350" y="2148"/>
                </a:cubicBezTo>
                <a:cubicBezTo>
                  <a:pt x="1354" y="2148"/>
                  <a:pt x="1358" y="2146"/>
                  <a:pt x="1361" y="2144"/>
                </a:cubicBezTo>
                <a:cubicBezTo>
                  <a:pt x="1373" y="2139"/>
                  <a:pt x="1379" y="2127"/>
                  <a:pt x="1378" y="2115"/>
                </a:cubicBezTo>
                <a:cubicBezTo>
                  <a:pt x="1654" y="2013"/>
                  <a:pt x="1654" y="2013"/>
                  <a:pt x="1654" y="2013"/>
                </a:cubicBezTo>
                <a:cubicBezTo>
                  <a:pt x="1744" y="2014"/>
                  <a:pt x="1744" y="2014"/>
                  <a:pt x="1744" y="2014"/>
                </a:cubicBezTo>
                <a:cubicBezTo>
                  <a:pt x="1347" y="2192"/>
                  <a:pt x="1347" y="2192"/>
                  <a:pt x="1347" y="2192"/>
                </a:cubicBezTo>
                <a:moveTo>
                  <a:pt x="1377" y="2110"/>
                </a:moveTo>
                <a:cubicBezTo>
                  <a:pt x="1377" y="2107"/>
                  <a:pt x="1376" y="2105"/>
                  <a:pt x="1375" y="2102"/>
                </a:cubicBezTo>
                <a:cubicBezTo>
                  <a:pt x="1371" y="2096"/>
                  <a:pt x="1367" y="2092"/>
                  <a:pt x="1361" y="2089"/>
                </a:cubicBezTo>
                <a:cubicBezTo>
                  <a:pt x="1388" y="2009"/>
                  <a:pt x="1388" y="2009"/>
                  <a:pt x="1388" y="2009"/>
                </a:cubicBezTo>
                <a:cubicBezTo>
                  <a:pt x="1641" y="2013"/>
                  <a:pt x="1641" y="2013"/>
                  <a:pt x="1641" y="2013"/>
                </a:cubicBezTo>
                <a:cubicBezTo>
                  <a:pt x="1377" y="2110"/>
                  <a:pt x="1377" y="2110"/>
                  <a:pt x="1377" y="2110"/>
                </a:cubicBezTo>
                <a:moveTo>
                  <a:pt x="1113" y="2032"/>
                </a:moveTo>
                <a:cubicBezTo>
                  <a:pt x="1057" y="2012"/>
                  <a:pt x="1057" y="2012"/>
                  <a:pt x="1057" y="2012"/>
                </a:cubicBezTo>
                <a:cubicBezTo>
                  <a:pt x="1138" y="2006"/>
                  <a:pt x="1138" y="2006"/>
                  <a:pt x="1138" y="2006"/>
                </a:cubicBezTo>
                <a:cubicBezTo>
                  <a:pt x="1139" y="2007"/>
                  <a:pt x="1139" y="2008"/>
                  <a:pt x="1140" y="2010"/>
                </a:cubicBezTo>
                <a:cubicBezTo>
                  <a:pt x="1140" y="2011"/>
                  <a:pt x="1141" y="2012"/>
                  <a:pt x="1142" y="2013"/>
                </a:cubicBezTo>
                <a:cubicBezTo>
                  <a:pt x="1113" y="2032"/>
                  <a:pt x="1113" y="2032"/>
                  <a:pt x="1113" y="2032"/>
                </a:cubicBezTo>
                <a:moveTo>
                  <a:pt x="1159" y="2021"/>
                </a:moveTo>
                <a:cubicBezTo>
                  <a:pt x="1162" y="2021"/>
                  <a:pt x="1166" y="2020"/>
                  <a:pt x="1169" y="2019"/>
                </a:cubicBezTo>
                <a:cubicBezTo>
                  <a:pt x="1174" y="2016"/>
                  <a:pt x="1178" y="2011"/>
                  <a:pt x="1179" y="2005"/>
                </a:cubicBezTo>
                <a:cubicBezTo>
                  <a:pt x="1383" y="2009"/>
                  <a:pt x="1383" y="2009"/>
                  <a:pt x="1383" y="2009"/>
                </a:cubicBezTo>
                <a:cubicBezTo>
                  <a:pt x="1356" y="2087"/>
                  <a:pt x="1356" y="2087"/>
                  <a:pt x="1356" y="2087"/>
                </a:cubicBezTo>
                <a:cubicBezTo>
                  <a:pt x="1353" y="2086"/>
                  <a:pt x="1350" y="2085"/>
                  <a:pt x="1347" y="2085"/>
                </a:cubicBezTo>
                <a:cubicBezTo>
                  <a:pt x="1342" y="2085"/>
                  <a:pt x="1337" y="2087"/>
                  <a:pt x="1332" y="2089"/>
                </a:cubicBezTo>
                <a:cubicBezTo>
                  <a:pt x="1325" y="2093"/>
                  <a:pt x="1319" y="2100"/>
                  <a:pt x="1317" y="2108"/>
                </a:cubicBezTo>
                <a:cubicBezTo>
                  <a:pt x="1313" y="2106"/>
                  <a:pt x="1313" y="2106"/>
                  <a:pt x="1313" y="2106"/>
                </a:cubicBezTo>
                <a:cubicBezTo>
                  <a:pt x="1313" y="2108"/>
                  <a:pt x="1312" y="2109"/>
                  <a:pt x="1312" y="2111"/>
                </a:cubicBezTo>
                <a:cubicBezTo>
                  <a:pt x="1316" y="2112"/>
                  <a:pt x="1316" y="2112"/>
                  <a:pt x="1316" y="2112"/>
                </a:cubicBezTo>
                <a:cubicBezTo>
                  <a:pt x="1315" y="2117"/>
                  <a:pt x="1316" y="2122"/>
                  <a:pt x="1317" y="2126"/>
                </a:cubicBezTo>
                <a:cubicBezTo>
                  <a:pt x="843" y="2221"/>
                  <a:pt x="843" y="2221"/>
                  <a:pt x="843" y="2221"/>
                </a:cubicBezTo>
                <a:cubicBezTo>
                  <a:pt x="1057" y="2076"/>
                  <a:pt x="1057" y="2076"/>
                  <a:pt x="1057" y="2076"/>
                </a:cubicBezTo>
                <a:cubicBezTo>
                  <a:pt x="1055" y="2076"/>
                  <a:pt x="1053" y="2076"/>
                  <a:pt x="1051" y="2075"/>
                </a:cubicBezTo>
                <a:cubicBezTo>
                  <a:pt x="840" y="2217"/>
                  <a:pt x="840" y="2217"/>
                  <a:pt x="840" y="2217"/>
                </a:cubicBezTo>
                <a:cubicBezTo>
                  <a:pt x="834" y="2206"/>
                  <a:pt x="822" y="2200"/>
                  <a:pt x="810" y="2200"/>
                </a:cubicBezTo>
                <a:cubicBezTo>
                  <a:pt x="810" y="2200"/>
                  <a:pt x="810" y="2200"/>
                  <a:pt x="809" y="2200"/>
                </a:cubicBezTo>
                <a:cubicBezTo>
                  <a:pt x="797" y="2031"/>
                  <a:pt x="797" y="2031"/>
                  <a:pt x="797" y="2031"/>
                </a:cubicBezTo>
                <a:cubicBezTo>
                  <a:pt x="1046" y="2013"/>
                  <a:pt x="1046" y="2013"/>
                  <a:pt x="1046" y="2013"/>
                </a:cubicBezTo>
                <a:cubicBezTo>
                  <a:pt x="1108" y="2036"/>
                  <a:pt x="1108" y="2036"/>
                  <a:pt x="1108" y="2036"/>
                </a:cubicBezTo>
                <a:cubicBezTo>
                  <a:pt x="1087" y="2050"/>
                  <a:pt x="1087" y="2050"/>
                  <a:pt x="1087" y="2050"/>
                </a:cubicBezTo>
                <a:cubicBezTo>
                  <a:pt x="1087" y="2052"/>
                  <a:pt x="1087" y="2055"/>
                  <a:pt x="1086" y="2057"/>
                </a:cubicBezTo>
                <a:cubicBezTo>
                  <a:pt x="1114" y="2038"/>
                  <a:pt x="1114" y="2038"/>
                  <a:pt x="1114" y="2038"/>
                </a:cubicBezTo>
                <a:cubicBezTo>
                  <a:pt x="1282" y="2100"/>
                  <a:pt x="1282" y="2100"/>
                  <a:pt x="1282" y="2100"/>
                </a:cubicBezTo>
                <a:cubicBezTo>
                  <a:pt x="1283" y="2098"/>
                  <a:pt x="1284" y="2097"/>
                  <a:pt x="1284" y="2096"/>
                </a:cubicBezTo>
                <a:cubicBezTo>
                  <a:pt x="1119" y="2035"/>
                  <a:pt x="1119" y="2035"/>
                  <a:pt x="1119" y="2035"/>
                </a:cubicBezTo>
                <a:cubicBezTo>
                  <a:pt x="1146" y="2017"/>
                  <a:pt x="1146" y="2017"/>
                  <a:pt x="1146" y="2017"/>
                </a:cubicBezTo>
                <a:cubicBezTo>
                  <a:pt x="1150" y="2019"/>
                  <a:pt x="1154" y="2021"/>
                  <a:pt x="1159" y="2021"/>
                </a:cubicBezTo>
                <a:moveTo>
                  <a:pt x="1748" y="2009"/>
                </a:moveTo>
                <a:cubicBezTo>
                  <a:pt x="1667" y="2008"/>
                  <a:pt x="1667" y="2008"/>
                  <a:pt x="1667" y="2008"/>
                </a:cubicBezTo>
                <a:cubicBezTo>
                  <a:pt x="1768" y="1971"/>
                  <a:pt x="1768" y="1971"/>
                  <a:pt x="1768" y="1971"/>
                </a:cubicBezTo>
                <a:cubicBezTo>
                  <a:pt x="1748" y="2009"/>
                  <a:pt x="1748" y="2009"/>
                  <a:pt x="1748" y="2009"/>
                </a:cubicBezTo>
                <a:moveTo>
                  <a:pt x="696" y="2034"/>
                </a:moveTo>
                <a:cubicBezTo>
                  <a:pt x="756" y="1959"/>
                  <a:pt x="756" y="1959"/>
                  <a:pt x="756" y="1959"/>
                </a:cubicBezTo>
                <a:cubicBezTo>
                  <a:pt x="761" y="1962"/>
                  <a:pt x="767" y="1963"/>
                  <a:pt x="774" y="1963"/>
                </a:cubicBezTo>
                <a:cubicBezTo>
                  <a:pt x="778" y="1963"/>
                  <a:pt x="782" y="1963"/>
                  <a:pt x="787" y="1961"/>
                </a:cubicBezTo>
                <a:cubicBezTo>
                  <a:pt x="791" y="2027"/>
                  <a:pt x="791" y="2027"/>
                  <a:pt x="791" y="2027"/>
                </a:cubicBezTo>
                <a:cubicBezTo>
                  <a:pt x="696" y="2034"/>
                  <a:pt x="696" y="2034"/>
                  <a:pt x="696" y="2034"/>
                </a:cubicBezTo>
                <a:moveTo>
                  <a:pt x="796" y="2026"/>
                </a:moveTo>
                <a:cubicBezTo>
                  <a:pt x="791" y="1960"/>
                  <a:pt x="791" y="1960"/>
                  <a:pt x="791" y="1960"/>
                </a:cubicBezTo>
                <a:cubicBezTo>
                  <a:pt x="792" y="1959"/>
                  <a:pt x="793" y="1959"/>
                  <a:pt x="794" y="1958"/>
                </a:cubicBezTo>
                <a:cubicBezTo>
                  <a:pt x="806" y="1952"/>
                  <a:pt x="814" y="1941"/>
                  <a:pt x="817" y="1928"/>
                </a:cubicBezTo>
                <a:cubicBezTo>
                  <a:pt x="1034" y="2008"/>
                  <a:pt x="1034" y="2008"/>
                  <a:pt x="1034" y="2008"/>
                </a:cubicBezTo>
                <a:cubicBezTo>
                  <a:pt x="796" y="2026"/>
                  <a:pt x="796" y="2026"/>
                  <a:pt x="796"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3" y="1904"/>
                  <a:pt x="1994" y="1910"/>
                  <a:pt x="2005" y="1910"/>
                </a:cubicBezTo>
                <a:cubicBezTo>
                  <a:pt x="2010" y="1910"/>
                  <a:pt x="2015" y="1908"/>
                  <a:pt x="2019" y="1906"/>
                </a:cubicBezTo>
                <a:cubicBezTo>
                  <a:pt x="2025" y="1903"/>
                  <a:pt x="2029"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3"/>
                  <a:pt x="818" y="1923"/>
                  <a:pt x="818" y="1923"/>
                </a:cubicBezTo>
                <a:cubicBezTo>
                  <a:pt x="819" y="1915"/>
                  <a:pt x="817" y="1906"/>
                  <a:pt x="813" y="1898"/>
                </a:cubicBezTo>
                <a:cubicBezTo>
                  <a:pt x="811" y="1894"/>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69" y="1651"/>
                </a:cubicBezTo>
                <a:cubicBezTo>
                  <a:pt x="1439" y="1530"/>
                  <a:pt x="1439" y="1530"/>
                  <a:pt x="1439" y="1530"/>
                </a:cubicBezTo>
                <a:cubicBezTo>
                  <a:pt x="1541" y="1542"/>
                  <a:pt x="1541" y="1542"/>
                  <a:pt x="1541" y="1542"/>
                </a:cubicBezTo>
                <a:cubicBezTo>
                  <a:pt x="1385" y="2004"/>
                  <a:pt x="1385" y="2004"/>
                  <a:pt x="1385" y="2004"/>
                </a:cubicBezTo>
                <a:cubicBezTo>
                  <a:pt x="1180" y="2000"/>
                  <a:pt x="1180" y="2000"/>
                  <a:pt x="1180" y="2000"/>
                </a:cubicBezTo>
                <a:cubicBezTo>
                  <a:pt x="1180" y="1997"/>
                  <a:pt x="1179" y="1993"/>
                  <a:pt x="1178" y="1990"/>
                </a:cubicBezTo>
                <a:cubicBezTo>
                  <a:pt x="1177" y="1988"/>
                  <a:pt x="1176" y="1987"/>
                  <a:pt x="1175" y="1986"/>
                </a:cubicBezTo>
                <a:cubicBezTo>
                  <a:pt x="1340" y="1701"/>
                  <a:pt x="1340" y="1701"/>
                  <a:pt x="1340" y="1701"/>
                </a:cubicBezTo>
                <a:cubicBezTo>
                  <a:pt x="1339" y="1699"/>
                  <a:pt x="1339" y="1697"/>
                  <a:pt x="1338" y="1694"/>
                </a:cubicBezTo>
                <a:cubicBezTo>
                  <a:pt x="1171" y="1982"/>
                  <a:pt x="1171" y="1982"/>
                  <a:pt x="1171" y="1982"/>
                </a:cubicBezTo>
                <a:cubicBezTo>
                  <a:pt x="1167" y="1980"/>
                  <a:pt x="1163" y="1978"/>
                  <a:pt x="1159" y="1978"/>
                </a:cubicBezTo>
                <a:cubicBezTo>
                  <a:pt x="1155" y="1978"/>
                  <a:pt x="1152" y="1979"/>
                  <a:pt x="1149" y="1981"/>
                </a:cubicBezTo>
                <a:cubicBezTo>
                  <a:pt x="1141" y="1985"/>
                  <a:pt x="1137" y="1993"/>
                  <a:pt x="1137" y="2001"/>
                </a:cubicBezTo>
                <a:cubicBezTo>
                  <a:pt x="1046" y="2008"/>
                  <a:pt x="1046" y="2008"/>
                  <a:pt x="1046" y="2008"/>
                </a:cubicBezTo>
                <a:moveTo>
                  <a:pt x="2429" y="2072"/>
                </a:moveTo>
                <a:cubicBezTo>
                  <a:pt x="2426" y="2070"/>
                  <a:pt x="2426" y="2070"/>
                  <a:pt x="2426" y="2070"/>
                </a:cubicBezTo>
                <a:cubicBezTo>
                  <a:pt x="2497" y="1652"/>
                  <a:pt x="2497" y="1652"/>
                  <a:pt x="2497" y="1652"/>
                </a:cubicBezTo>
                <a:cubicBezTo>
                  <a:pt x="2501" y="1652"/>
                  <a:pt x="2505" y="1651"/>
                  <a:pt x="2508" y="1649"/>
                </a:cubicBezTo>
                <a:cubicBezTo>
                  <a:pt x="2523" y="1641"/>
                  <a:pt x="2529" y="1623"/>
                  <a:pt x="2522" y="1609"/>
                </a:cubicBezTo>
                <a:cubicBezTo>
                  <a:pt x="2705" y="1480"/>
                  <a:pt x="2705" y="1480"/>
                  <a:pt x="2705" y="1480"/>
                </a:cubicBezTo>
                <a:cubicBezTo>
                  <a:pt x="2755" y="1485"/>
                  <a:pt x="2755" y="1485"/>
                  <a:pt x="2755" y="1485"/>
                </a:cubicBezTo>
                <a:cubicBezTo>
                  <a:pt x="2429" y="2072"/>
                  <a:pt x="2429" y="2072"/>
                  <a:pt x="2429" y="2072"/>
                </a:cubicBezTo>
                <a:moveTo>
                  <a:pt x="2755" y="1480"/>
                </a:moveTo>
                <a:cubicBezTo>
                  <a:pt x="2711" y="1475"/>
                  <a:pt x="2711" y="1475"/>
                  <a:pt x="2711" y="1475"/>
                </a:cubicBezTo>
                <a:cubicBezTo>
                  <a:pt x="2799" y="1413"/>
                  <a:pt x="2799" y="1413"/>
                  <a:pt x="2799" y="1413"/>
                </a:cubicBezTo>
                <a:cubicBezTo>
                  <a:pt x="2755" y="1480"/>
                  <a:pt x="2755" y="1480"/>
                  <a:pt x="2755" y="1480"/>
                </a:cubicBezTo>
                <a:moveTo>
                  <a:pt x="2027" y="1747"/>
                </a:moveTo>
                <a:cubicBezTo>
                  <a:pt x="2072" y="1410"/>
                  <a:pt x="2072" y="1410"/>
                  <a:pt x="2072" y="1410"/>
                </a:cubicBezTo>
                <a:cubicBezTo>
                  <a:pt x="2073" y="1406"/>
                  <a:pt x="2073" y="1406"/>
                  <a:pt x="2073" y="1406"/>
                </a:cubicBezTo>
                <a:cubicBezTo>
                  <a:pt x="2077" y="1407"/>
                  <a:pt x="2077" y="1407"/>
                  <a:pt x="2077" y="1407"/>
                </a:cubicBezTo>
                <a:cubicBezTo>
                  <a:pt x="2375" y="1559"/>
                  <a:pt x="2375" y="1559"/>
                  <a:pt x="2375" y="1559"/>
                </a:cubicBezTo>
                <a:cubicBezTo>
                  <a:pt x="2375" y="1557"/>
                  <a:pt x="2375" y="1555"/>
                  <a:pt x="2375"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79" y="1594"/>
                </a:cubicBezTo>
                <a:cubicBezTo>
                  <a:pt x="2475" y="1596"/>
                  <a:pt x="2472" y="1598"/>
                  <a:pt x="2469" y="1602"/>
                </a:cubicBezTo>
                <a:cubicBezTo>
                  <a:pt x="2419" y="1576"/>
                  <a:pt x="2419" y="1576"/>
                  <a:pt x="2419" y="1576"/>
                </a:cubicBezTo>
                <a:cubicBezTo>
                  <a:pt x="2418" y="1577"/>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7"/>
                  <a:pt x="2022" y="1787"/>
                  <a:pt x="2022" y="1787"/>
                </a:cubicBezTo>
                <a:cubicBezTo>
                  <a:pt x="2022" y="1787"/>
                  <a:pt x="2022" y="1787"/>
                  <a:pt x="2022" y="1787"/>
                </a:cubicBezTo>
                <a:cubicBezTo>
                  <a:pt x="2020" y="1788"/>
                  <a:pt x="2018" y="1789"/>
                  <a:pt x="2017" y="1789"/>
                </a:cubicBezTo>
                <a:cubicBezTo>
                  <a:pt x="2009" y="1847"/>
                  <a:pt x="2009" y="1847"/>
                  <a:pt x="2009" y="1847"/>
                </a:cubicBezTo>
                <a:cubicBezTo>
                  <a:pt x="2008" y="1847"/>
                  <a:pt x="2006" y="1847"/>
                  <a:pt x="2005" y="1847"/>
                </a:cubicBezTo>
                <a:cubicBezTo>
                  <a:pt x="2000" y="1847"/>
                  <a:pt x="1995" y="1848"/>
                  <a:pt x="1990" y="1850"/>
                </a:cubicBezTo>
                <a:cubicBezTo>
                  <a:pt x="1976" y="1858"/>
                  <a:pt x="1970" y="1874"/>
                  <a:pt x="1976" y="1889"/>
                </a:cubicBezTo>
                <a:cubicBezTo>
                  <a:pt x="1779" y="1962"/>
                  <a:pt x="1779" y="1962"/>
                  <a:pt x="1779" y="1962"/>
                </a:cubicBezTo>
                <a:cubicBezTo>
                  <a:pt x="2065" y="1422"/>
                  <a:pt x="2065" y="1422"/>
                  <a:pt x="2065" y="1422"/>
                </a:cubicBezTo>
                <a:cubicBezTo>
                  <a:pt x="2023" y="1744"/>
                  <a:pt x="2023" y="1744"/>
                  <a:pt x="2023" y="1744"/>
                </a:cubicBezTo>
                <a:cubicBezTo>
                  <a:pt x="2024" y="1745"/>
                  <a:pt x="2026" y="1746"/>
                  <a:pt x="2027" y="1747"/>
                </a:cubicBezTo>
                <a:moveTo>
                  <a:pt x="1546" y="1543"/>
                </a:moveTo>
                <a:cubicBezTo>
                  <a:pt x="1547" y="1540"/>
                  <a:pt x="1547" y="1540"/>
                  <a:pt x="1547" y="1540"/>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2"/>
                </a:moveTo>
                <a:cubicBezTo>
                  <a:pt x="3292" y="1347"/>
                  <a:pt x="3292" y="1347"/>
                  <a:pt x="3292" y="1347"/>
                </a:cubicBezTo>
                <a:cubicBezTo>
                  <a:pt x="3404" y="1413"/>
                  <a:pt x="3404" y="1413"/>
                  <a:pt x="3404" y="1413"/>
                </a:cubicBezTo>
                <a:cubicBezTo>
                  <a:pt x="3401" y="1412"/>
                  <a:pt x="3401" y="1412"/>
                  <a:pt x="3401" y="1412"/>
                </a:cubicBezTo>
                <a:cubicBezTo>
                  <a:pt x="3370" y="1514"/>
                  <a:pt x="3370" y="1514"/>
                  <a:pt x="3370" y="1514"/>
                </a:cubicBezTo>
                <a:cubicBezTo>
                  <a:pt x="3224" y="1572"/>
                  <a:pt x="3224" y="1572"/>
                  <a:pt x="3224" y="1572"/>
                </a:cubicBezTo>
                <a:moveTo>
                  <a:pt x="3264" y="1885"/>
                </a:moveTo>
                <a:cubicBezTo>
                  <a:pt x="3374" y="1518"/>
                  <a:pt x="3374" y="1518"/>
                  <a:pt x="3374" y="1518"/>
                </a:cubicBezTo>
                <a:cubicBezTo>
                  <a:pt x="3836" y="1336"/>
                  <a:pt x="3836" y="1336"/>
                  <a:pt x="3836" y="1336"/>
                </a:cubicBezTo>
                <a:cubicBezTo>
                  <a:pt x="3818" y="1426"/>
                  <a:pt x="3818" y="1426"/>
                  <a:pt x="3818" y="1426"/>
                </a:cubicBezTo>
                <a:cubicBezTo>
                  <a:pt x="3818" y="1425"/>
                  <a:pt x="3818" y="1425"/>
                  <a:pt x="3818" y="1425"/>
                </a:cubicBezTo>
                <a:cubicBezTo>
                  <a:pt x="3816" y="1425"/>
                  <a:pt x="3816" y="1425"/>
                  <a:pt x="3816" y="1425"/>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7"/>
                  <a:pt x="2759" y="1487"/>
                  <a:pt x="2759" y="1487"/>
                </a:cubicBezTo>
                <a:cubicBezTo>
                  <a:pt x="3138" y="1256"/>
                  <a:pt x="3138" y="1256"/>
                  <a:pt x="3138" y="1256"/>
                </a:cubicBezTo>
                <a:cubicBezTo>
                  <a:pt x="3288" y="1344"/>
                  <a:pt x="3288" y="1344"/>
                  <a:pt x="3288" y="1344"/>
                </a:cubicBezTo>
                <a:cubicBezTo>
                  <a:pt x="3219" y="1572"/>
                  <a:pt x="3219" y="1572"/>
                  <a:pt x="3219" y="1572"/>
                </a:cubicBezTo>
                <a:cubicBezTo>
                  <a:pt x="2435" y="2072"/>
                  <a:pt x="2435" y="2072"/>
                  <a:pt x="2435" y="2072"/>
                </a:cubicBezTo>
                <a:moveTo>
                  <a:pt x="2761" y="1480"/>
                </a:moveTo>
                <a:cubicBezTo>
                  <a:pt x="2810" y="1406"/>
                  <a:pt x="2810" y="1406"/>
                  <a:pt x="2810" y="1406"/>
                </a:cubicBezTo>
                <a:cubicBezTo>
                  <a:pt x="3058" y="1231"/>
                  <a:pt x="3058" y="1231"/>
                  <a:pt x="3058" y="1231"/>
                </a:cubicBezTo>
                <a:cubicBezTo>
                  <a:pt x="3064" y="1240"/>
                  <a:pt x="3074" y="1244"/>
                  <a:pt x="3084" y="1244"/>
                </a:cubicBezTo>
                <a:cubicBezTo>
                  <a:pt x="3088" y="1244"/>
                  <a:pt x="3093" y="1243"/>
                  <a:pt x="3098" y="1241"/>
                </a:cubicBezTo>
                <a:cubicBezTo>
                  <a:pt x="3100" y="1240"/>
                  <a:pt x="3102" y="1238"/>
                  <a:pt x="3104" y="1237"/>
                </a:cubicBezTo>
                <a:cubicBezTo>
                  <a:pt x="3133" y="1254"/>
                  <a:pt x="3133" y="1254"/>
                  <a:pt x="3133" y="1254"/>
                </a:cubicBezTo>
                <a:cubicBezTo>
                  <a:pt x="2761" y="1480"/>
                  <a:pt x="2761" y="1480"/>
                  <a:pt x="2761" y="1480"/>
                </a:cubicBezTo>
                <a:moveTo>
                  <a:pt x="3376" y="1512"/>
                </a:moveTo>
                <a:cubicBezTo>
                  <a:pt x="3406" y="1413"/>
                  <a:pt x="3406" y="1413"/>
                  <a:pt x="3406" y="1413"/>
                </a:cubicBezTo>
                <a:cubicBezTo>
                  <a:pt x="3406" y="1413"/>
                  <a:pt x="3406" y="1413"/>
                  <a:pt x="3406" y="1413"/>
                </a:cubicBezTo>
                <a:cubicBezTo>
                  <a:pt x="3632" y="1224"/>
                  <a:pt x="3632" y="1224"/>
                  <a:pt x="3632" y="1224"/>
                </a:cubicBezTo>
                <a:cubicBezTo>
                  <a:pt x="3843" y="1303"/>
                  <a:pt x="3843" y="1303"/>
                  <a:pt x="3843" y="1303"/>
                </a:cubicBezTo>
                <a:cubicBezTo>
                  <a:pt x="3837" y="1330"/>
                  <a:pt x="3837" y="1330"/>
                  <a:pt x="3837" y="1330"/>
                </a:cubicBezTo>
                <a:cubicBezTo>
                  <a:pt x="3376" y="1512"/>
                  <a:pt x="3376" y="1512"/>
                  <a:pt x="3376" y="1512"/>
                </a:cubicBezTo>
                <a:moveTo>
                  <a:pt x="2818" y="1394"/>
                </a:moveTo>
                <a:cubicBezTo>
                  <a:pt x="2958" y="1184"/>
                  <a:pt x="2958" y="1184"/>
                  <a:pt x="2958" y="1184"/>
                </a:cubicBezTo>
                <a:cubicBezTo>
                  <a:pt x="3052" y="1211"/>
                  <a:pt x="3052" y="1211"/>
                  <a:pt x="3052" y="1211"/>
                </a:cubicBezTo>
                <a:cubicBezTo>
                  <a:pt x="3052" y="1216"/>
                  <a:pt x="3053" y="1222"/>
                  <a:pt x="3055" y="1227"/>
                </a:cubicBezTo>
                <a:cubicBezTo>
                  <a:pt x="2818" y="1394"/>
                  <a:pt x="2818" y="1394"/>
                  <a:pt x="2818" y="1394"/>
                </a:cubicBezTo>
                <a:moveTo>
                  <a:pt x="3289" y="1340"/>
                </a:moveTo>
                <a:cubicBezTo>
                  <a:pt x="3142" y="1254"/>
                  <a:pt x="3142" y="1254"/>
                  <a:pt x="3142" y="1254"/>
                </a:cubicBezTo>
                <a:cubicBezTo>
                  <a:pt x="3337" y="1135"/>
                  <a:pt x="3337" y="1135"/>
                  <a:pt x="3337" y="1135"/>
                </a:cubicBezTo>
                <a:cubicBezTo>
                  <a:pt x="3340" y="1139"/>
                  <a:pt x="3344" y="1142"/>
                  <a:pt x="3348" y="1143"/>
                </a:cubicBezTo>
                <a:cubicBezTo>
                  <a:pt x="3289" y="1340"/>
                  <a:pt x="3289" y="1340"/>
                  <a:pt x="3289" y="1340"/>
                </a:cubicBezTo>
                <a:moveTo>
                  <a:pt x="3354" y="1144"/>
                </a:moveTo>
                <a:cubicBezTo>
                  <a:pt x="3357" y="1144"/>
                  <a:pt x="3360" y="1143"/>
                  <a:pt x="3363" y="1142"/>
                </a:cubicBezTo>
                <a:cubicBezTo>
                  <a:pt x="3369" y="1139"/>
                  <a:pt x="3373" y="1133"/>
                  <a:pt x="3373" y="1127"/>
                </a:cubicBezTo>
                <a:cubicBezTo>
                  <a:pt x="3627" y="1222"/>
                  <a:pt x="3627" y="1222"/>
                  <a:pt x="3627" y="1222"/>
                </a:cubicBezTo>
                <a:cubicBezTo>
                  <a:pt x="3405" y="1407"/>
                  <a:pt x="3405" y="1407"/>
                  <a:pt x="3405" y="1407"/>
                </a:cubicBezTo>
                <a:cubicBezTo>
                  <a:pt x="3293" y="1342"/>
                  <a:pt x="3293" y="1342"/>
                  <a:pt x="3293" y="1342"/>
                </a:cubicBezTo>
                <a:cubicBezTo>
                  <a:pt x="3353" y="1144"/>
                  <a:pt x="3353" y="1144"/>
                  <a:pt x="3353" y="1144"/>
                </a:cubicBezTo>
                <a:cubicBezTo>
                  <a:pt x="3353"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2"/>
                  <a:pt x="2953" y="1182"/>
                  <a:pt x="2953" y="1182"/>
                </a:cubicBezTo>
                <a:cubicBezTo>
                  <a:pt x="2807" y="1402"/>
                  <a:pt x="2807" y="1402"/>
                  <a:pt x="2807" y="1402"/>
                </a:cubicBezTo>
                <a:cubicBezTo>
                  <a:pt x="2704" y="1475"/>
                  <a:pt x="2704" y="1475"/>
                  <a:pt x="2704" y="1475"/>
                </a:cubicBezTo>
                <a:moveTo>
                  <a:pt x="3884" y="1312"/>
                </a:moveTo>
                <a:cubicBezTo>
                  <a:pt x="4052" y="1037"/>
                  <a:pt x="4052" y="1037"/>
                  <a:pt x="4052" y="1037"/>
                </a:cubicBezTo>
                <a:cubicBezTo>
                  <a:pt x="4119" y="1059"/>
                  <a:pt x="4119" y="1059"/>
                  <a:pt x="4119" y="1059"/>
                </a:cubicBezTo>
                <a:cubicBezTo>
                  <a:pt x="3884" y="1312"/>
                  <a:pt x="3884" y="1312"/>
                  <a:pt x="3884" y="1312"/>
                </a:cubicBezTo>
                <a:moveTo>
                  <a:pt x="3844" y="1298"/>
                </a:moveTo>
                <a:cubicBezTo>
                  <a:pt x="3636" y="1220"/>
                  <a:pt x="3636" y="1220"/>
                  <a:pt x="3636" y="1220"/>
                </a:cubicBezTo>
                <a:cubicBezTo>
                  <a:pt x="3884" y="1013"/>
                  <a:pt x="3884" y="1013"/>
                  <a:pt x="3884" y="1013"/>
                </a:cubicBezTo>
                <a:cubicBezTo>
                  <a:pt x="3888" y="1018"/>
                  <a:pt x="3894" y="1021"/>
                  <a:pt x="3900" y="1023"/>
                </a:cubicBezTo>
                <a:cubicBezTo>
                  <a:pt x="3844" y="1298"/>
                  <a:pt x="3844" y="1298"/>
                  <a:pt x="3844" y="1298"/>
                </a:cubicBezTo>
                <a:moveTo>
                  <a:pt x="3911" y="1026"/>
                </a:moveTo>
                <a:cubicBezTo>
                  <a:pt x="3917" y="1026"/>
                  <a:pt x="3922" y="1024"/>
                  <a:pt x="3927" y="1022"/>
                </a:cubicBezTo>
                <a:cubicBezTo>
                  <a:pt x="3936" y="1017"/>
                  <a:pt x="3941" y="1010"/>
                  <a:pt x="3944" y="1002"/>
                </a:cubicBezTo>
                <a:cubicBezTo>
                  <a:pt x="4047" y="1036"/>
                  <a:pt x="4047" y="1036"/>
                  <a:pt x="4047" y="1036"/>
                </a:cubicBezTo>
                <a:cubicBezTo>
                  <a:pt x="3878" y="1311"/>
                  <a:pt x="3878" y="1311"/>
                  <a:pt x="3878" y="1311"/>
                </a:cubicBezTo>
                <a:cubicBezTo>
                  <a:pt x="3849" y="1300"/>
                  <a:pt x="3849" y="1300"/>
                  <a:pt x="3849" y="1300"/>
                </a:cubicBezTo>
                <a:cubicBezTo>
                  <a:pt x="3904" y="1025"/>
                  <a:pt x="3904" y="1025"/>
                  <a:pt x="3904" y="1025"/>
                </a:cubicBezTo>
                <a:cubicBezTo>
                  <a:pt x="3907" y="1025"/>
                  <a:pt x="3909" y="1026"/>
                  <a:pt x="3911" y="1026"/>
                </a:cubicBezTo>
                <a:moveTo>
                  <a:pt x="2956" y="1178"/>
                </a:moveTo>
                <a:cubicBezTo>
                  <a:pt x="2487" y="1045"/>
                  <a:pt x="2487" y="1045"/>
                  <a:pt x="2487" y="1045"/>
                </a:cubicBezTo>
                <a:cubicBezTo>
                  <a:pt x="2536" y="954"/>
                  <a:pt x="2536" y="954"/>
                  <a:pt x="2536" y="954"/>
                </a:cubicBezTo>
                <a:cubicBezTo>
                  <a:pt x="3065" y="996"/>
                  <a:pt x="3065" y="996"/>
                  <a:pt x="3065" y="996"/>
                </a:cubicBezTo>
                <a:cubicBezTo>
                  <a:pt x="3065" y="996"/>
                  <a:pt x="3065" y="997"/>
                  <a:pt x="3066" y="998"/>
                </a:cubicBezTo>
                <a:cubicBezTo>
                  <a:pt x="3067" y="1001"/>
                  <a:pt x="3069" y="1003"/>
                  <a:pt x="3072" y="1005"/>
                </a:cubicBezTo>
                <a:cubicBezTo>
                  <a:pt x="2956" y="1178"/>
                  <a:pt x="2956" y="1178"/>
                  <a:pt x="2956" y="1178"/>
                </a:cubicBezTo>
                <a:moveTo>
                  <a:pt x="2094" y="1376"/>
                </a:moveTo>
                <a:cubicBezTo>
                  <a:pt x="2470" y="949"/>
                  <a:pt x="2470" y="949"/>
                  <a:pt x="2470" y="949"/>
                </a:cubicBezTo>
                <a:cubicBezTo>
                  <a:pt x="2530" y="954"/>
                  <a:pt x="2530" y="954"/>
                  <a:pt x="2530" y="954"/>
                </a:cubicBezTo>
                <a:cubicBezTo>
                  <a:pt x="2483" y="1043"/>
                  <a:pt x="2483" y="1043"/>
                  <a:pt x="2483" y="1043"/>
                </a:cubicBezTo>
                <a:cubicBezTo>
                  <a:pt x="2481" y="1043"/>
                  <a:pt x="2481" y="1043"/>
                  <a:pt x="2481" y="1043"/>
                </a:cubicBezTo>
                <a:cubicBezTo>
                  <a:pt x="2094" y="1376"/>
                  <a:pt x="2094" y="1376"/>
                  <a:pt x="2094" y="1376"/>
                </a:cubicBezTo>
                <a:moveTo>
                  <a:pt x="3105" y="982"/>
                </a:moveTo>
                <a:cubicBezTo>
                  <a:pt x="3105" y="981"/>
                  <a:pt x="3104" y="979"/>
                  <a:pt x="3104" y="978"/>
                </a:cubicBezTo>
                <a:cubicBezTo>
                  <a:pt x="3103" y="976"/>
                  <a:pt x="3102" y="975"/>
                  <a:pt x="3100" y="973"/>
                </a:cubicBezTo>
                <a:cubicBezTo>
                  <a:pt x="3148" y="913"/>
                  <a:pt x="3148" y="913"/>
                  <a:pt x="3148" y="913"/>
                </a:cubicBezTo>
                <a:cubicBezTo>
                  <a:pt x="3134" y="971"/>
                  <a:pt x="3134" y="971"/>
                  <a:pt x="3134" y="971"/>
                </a:cubicBezTo>
                <a:cubicBezTo>
                  <a:pt x="3105" y="982"/>
                  <a:pt x="3105" y="982"/>
                  <a:pt x="3105" y="982"/>
                </a:cubicBezTo>
                <a:moveTo>
                  <a:pt x="3631" y="1218"/>
                </a:moveTo>
                <a:cubicBezTo>
                  <a:pt x="3373" y="1121"/>
                  <a:pt x="3373" y="1121"/>
                  <a:pt x="3373" y="1121"/>
                </a:cubicBezTo>
                <a:cubicBezTo>
                  <a:pt x="3373" y="1119"/>
                  <a:pt x="3372" y="1117"/>
                  <a:pt x="3371" y="1115"/>
                </a:cubicBezTo>
                <a:cubicBezTo>
                  <a:pt x="3371" y="1114"/>
                  <a:pt x="3370" y="1113"/>
                  <a:pt x="3369" y="1112"/>
                </a:cubicBezTo>
                <a:cubicBezTo>
                  <a:pt x="3589" y="876"/>
                  <a:pt x="3589" y="876"/>
                  <a:pt x="3589" y="876"/>
                </a:cubicBezTo>
                <a:cubicBezTo>
                  <a:pt x="3880" y="977"/>
                  <a:pt x="3880" y="977"/>
                  <a:pt x="3880" y="977"/>
                </a:cubicBezTo>
                <a:cubicBezTo>
                  <a:pt x="3876" y="987"/>
                  <a:pt x="3876" y="997"/>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5"/>
                  <a:pt x="3502" y="846"/>
                </a:cubicBezTo>
                <a:cubicBezTo>
                  <a:pt x="3584" y="874"/>
                  <a:pt x="3584" y="874"/>
                  <a:pt x="3584" y="874"/>
                </a:cubicBezTo>
                <a:cubicBezTo>
                  <a:pt x="3366" y="1109"/>
                  <a:pt x="3366" y="1109"/>
                  <a:pt x="3366" y="1109"/>
                </a:cubicBezTo>
                <a:cubicBezTo>
                  <a:pt x="3362" y="1106"/>
                  <a:pt x="3358" y="1105"/>
                  <a:pt x="3354" y="1105"/>
                </a:cubicBezTo>
                <a:cubicBezTo>
                  <a:pt x="3351" y="1105"/>
                  <a:pt x="3348" y="1106"/>
                  <a:pt x="3345" y="1107"/>
                </a:cubicBezTo>
                <a:cubicBezTo>
                  <a:pt x="3336" y="1112"/>
                  <a:pt x="3332" y="1122"/>
                  <a:pt x="3335" y="1131"/>
                </a:cubicBezTo>
                <a:cubicBezTo>
                  <a:pt x="3138" y="1251"/>
                  <a:pt x="3138" y="1251"/>
                  <a:pt x="3138" y="1251"/>
                </a:cubicBezTo>
                <a:cubicBezTo>
                  <a:pt x="3107" y="1233"/>
                  <a:pt x="3107" y="1233"/>
                  <a:pt x="3107" y="1233"/>
                </a:cubicBezTo>
                <a:cubicBezTo>
                  <a:pt x="3115" y="1224"/>
                  <a:pt x="3117" y="1210"/>
                  <a:pt x="3111" y="1198"/>
                </a:cubicBezTo>
                <a:cubicBezTo>
                  <a:pt x="3109" y="1195"/>
                  <a:pt x="3107" y="1192"/>
                  <a:pt x="3105" y="1190"/>
                </a:cubicBezTo>
                <a:cubicBezTo>
                  <a:pt x="3443" y="861"/>
                  <a:pt x="3443" y="861"/>
                  <a:pt x="3443" y="861"/>
                </a:cubicBezTo>
                <a:cubicBezTo>
                  <a:pt x="3450" y="869"/>
                  <a:pt x="3459" y="873"/>
                  <a:pt x="3469" y="873"/>
                </a:cubicBezTo>
                <a:moveTo>
                  <a:pt x="3588" y="870"/>
                </a:moveTo>
                <a:cubicBezTo>
                  <a:pt x="3503" y="841"/>
                  <a:pt x="3503" y="841"/>
                  <a:pt x="3503" y="841"/>
                </a:cubicBezTo>
                <a:cubicBezTo>
                  <a:pt x="3503" y="838"/>
                  <a:pt x="3503" y="835"/>
                  <a:pt x="3503" y="832"/>
                </a:cubicBezTo>
                <a:cubicBezTo>
                  <a:pt x="3693" y="757"/>
                  <a:pt x="3693" y="757"/>
                  <a:pt x="3693" y="757"/>
                </a:cubicBezTo>
                <a:cubicBezTo>
                  <a:pt x="3588" y="870"/>
                  <a:pt x="3588" y="870"/>
                  <a:pt x="3588" y="870"/>
                </a:cubicBezTo>
                <a:moveTo>
                  <a:pt x="3150" y="925"/>
                </a:moveTo>
                <a:cubicBezTo>
                  <a:pt x="3156" y="904"/>
                  <a:pt x="3156" y="904"/>
                  <a:pt x="3156" y="904"/>
                </a:cubicBezTo>
                <a:cubicBezTo>
                  <a:pt x="3312" y="710"/>
                  <a:pt x="3312" y="710"/>
                  <a:pt x="3312" y="710"/>
                </a:cubicBezTo>
                <a:cubicBezTo>
                  <a:pt x="3443" y="815"/>
                  <a:pt x="3443" y="815"/>
                  <a:pt x="3443" y="815"/>
                </a:cubicBezTo>
                <a:cubicBezTo>
                  <a:pt x="3434" y="825"/>
                  <a:pt x="3431" y="839"/>
                  <a:pt x="3437" y="852"/>
                </a:cubicBezTo>
                <a:cubicBezTo>
                  <a:pt x="3202" y="944"/>
                  <a:pt x="3202" y="944"/>
                  <a:pt x="3202" y="944"/>
                </a:cubicBezTo>
                <a:cubicBezTo>
                  <a:pt x="3201" y="947"/>
                  <a:pt x="3200" y="949"/>
                  <a:pt x="3199" y="951"/>
                </a:cubicBezTo>
                <a:cubicBezTo>
                  <a:pt x="3439" y="857"/>
                  <a:pt x="3439" y="857"/>
                  <a:pt x="3439" y="857"/>
                </a:cubicBezTo>
                <a:cubicBezTo>
                  <a:pt x="3440" y="857"/>
                  <a:pt x="3440" y="857"/>
                  <a:pt x="3440" y="857"/>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2" y="1181"/>
                  <a:pt x="3081" y="1181"/>
                  <a:pt x="3080" y="1181"/>
                </a:cubicBezTo>
                <a:cubicBezTo>
                  <a:pt x="3080" y="1182"/>
                  <a:pt x="3080" y="1182"/>
                  <a:pt x="3080" y="1182"/>
                </a:cubicBezTo>
                <a:cubicBezTo>
                  <a:pt x="3076" y="1182"/>
                  <a:pt x="3072" y="1183"/>
                  <a:pt x="3069" y="1185"/>
                </a:cubicBezTo>
                <a:cubicBezTo>
                  <a:pt x="3061" y="1190"/>
                  <a:pt x="3055" y="1197"/>
                  <a:pt x="3053" y="1206"/>
                </a:cubicBezTo>
                <a:cubicBezTo>
                  <a:pt x="2961" y="1179"/>
                  <a:pt x="2961" y="1179"/>
                  <a:pt x="2961" y="1179"/>
                </a:cubicBezTo>
                <a:cubicBezTo>
                  <a:pt x="3076" y="1007"/>
                  <a:pt x="3076" y="1007"/>
                  <a:pt x="3076" y="1007"/>
                </a:cubicBezTo>
                <a:cubicBezTo>
                  <a:pt x="3079" y="1008"/>
                  <a:pt x="3082" y="1009"/>
                  <a:pt x="3085" y="1009"/>
                </a:cubicBezTo>
                <a:cubicBezTo>
                  <a:pt x="3088" y="1009"/>
                  <a:pt x="3092" y="1008"/>
                  <a:pt x="3095" y="1007"/>
                </a:cubicBezTo>
                <a:cubicBezTo>
                  <a:pt x="3102" y="1003"/>
                  <a:pt x="3106" y="995"/>
                  <a:pt x="3106" y="987"/>
                </a:cubicBezTo>
                <a:cubicBezTo>
                  <a:pt x="3132" y="977"/>
                  <a:pt x="3132" y="977"/>
                  <a:pt x="3132" y="977"/>
                </a:cubicBezTo>
                <a:cubicBezTo>
                  <a:pt x="3088" y="1151"/>
                  <a:pt x="3088" y="1151"/>
                  <a:pt x="3088" y="1151"/>
                </a:cubicBezTo>
                <a:cubicBezTo>
                  <a:pt x="3089" y="1151"/>
                  <a:pt x="3091" y="1152"/>
                  <a:pt x="3092"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7" y="937"/>
                  <a:pt x="3147" y="937"/>
                  <a:pt x="3147" y="937"/>
                </a:cubicBezTo>
                <a:cubicBezTo>
                  <a:pt x="3148" y="933"/>
                  <a:pt x="3149" y="929"/>
                  <a:pt x="3150" y="925"/>
                </a:cubicBezTo>
                <a:moveTo>
                  <a:pt x="3226" y="675"/>
                </a:moveTo>
                <a:cubicBezTo>
                  <a:pt x="3233" y="675"/>
                  <a:pt x="3240" y="674"/>
                  <a:pt x="3246" y="670"/>
                </a:cubicBezTo>
                <a:cubicBezTo>
                  <a:pt x="3250" y="668"/>
                  <a:pt x="3253" y="666"/>
                  <a:pt x="3255" y="664"/>
                </a:cubicBezTo>
                <a:cubicBezTo>
                  <a:pt x="3308" y="707"/>
                  <a:pt x="3308" y="707"/>
                  <a:pt x="3308" y="707"/>
                </a:cubicBezTo>
                <a:cubicBezTo>
                  <a:pt x="3159" y="892"/>
                  <a:pt x="3159" y="892"/>
                  <a:pt x="3159" y="892"/>
                </a:cubicBezTo>
                <a:cubicBezTo>
                  <a:pt x="3215" y="674"/>
                  <a:pt x="3215" y="674"/>
                  <a:pt x="3215" y="674"/>
                </a:cubicBezTo>
                <a:cubicBezTo>
                  <a:pt x="3218" y="675"/>
                  <a:pt x="3222" y="675"/>
                  <a:pt x="3226" y="675"/>
                </a:cubicBezTo>
                <a:moveTo>
                  <a:pt x="3064" y="990"/>
                </a:moveTo>
                <a:cubicBezTo>
                  <a:pt x="2538" y="950"/>
                  <a:pt x="2538" y="950"/>
                  <a:pt x="2538" y="950"/>
                </a:cubicBezTo>
                <a:cubicBezTo>
                  <a:pt x="2707" y="633"/>
                  <a:pt x="2707" y="633"/>
                  <a:pt x="2707" y="633"/>
                </a:cubicBezTo>
                <a:cubicBezTo>
                  <a:pt x="3181" y="636"/>
                  <a:pt x="3181" y="636"/>
                  <a:pt x="3181" y="636"/>
                </a:cubicBezTo>
                <a:cubicBezTo>
                  <a:pt x="3182" y="641"/>
                  <a:pt x="3184" y="647"/>
                  <a:pt x="3186" y="651"/>
                </a:cubicBezTo>
                <a:cubicBezTo>
                  <a:pt x="3191" y="661"/>
                  <a:pt x="3200" y="669"/>
                  <a:pt x="3210" y="672"/>
                </a:cubicBezTo>
                <a:cubicBezTo>
                  <a:pt x="3151" y="902"/>
                  <a:pt x="3151" y="902"/>
                  <a:pt x="3151" y="902"/>
                </a:cubicBezTo>
                <a:cubicBezTo>
                  <a:pt x="3096" y="970"/>
                  <a:pt x="3096" y="970"/>
                  <a:pt x="3096" y="970"/>
                </a:cubicBezTo>
                <a:cubicBezTo>
                  <a:pt x="3093" y="968"/>
                  <a:pt x="3089" y="966"/>
                  <a:pt x="3085" y="966"/>
                </a:cubicBezTo>
                <a:cubicBezTo>
                  <a:pt x="3081" y="966"/>
                  <a:pt x="3078" y="967"/>
                  <a:pt x="3075" y="969"/>
                </a:cubicBezTo>
                <a:cubicBezTo>
                  <a:pt x="3067" y="973"/>
                  <a:pt x="3062" y="982"/>
                  <a:pt x="3064" y="990"/>
                </a:cubicBezTo>
                <a:moveTo>
                  <a:pt x="3311" y="703"/>
                </a:moveTo>
                <a:cubicBezTo>
                  <a:pt x="3259" y="660"/>
                  <a:pt x="3259" y="660"/>
                  <a:pt x="3259" y="660"/>
                </a:cubicBezTo>
                <a:cubicBezTo>
                  <a:pt x="3265" y="653"/>
                  <a:pt x="3269" y="645"/>
                  <a:pt x="3270" y="636"/>
                </a:cubicBezTo>
                <a:cubicBezTo>
                  <a:pt x="3372" y="628"/>
                  <a:pt x="3372" y="628"/>
                  <a:pt x="3372" y="628"/>
                </a:cubicBezTo>
                <a:cubicBezTo>
                  <a:pt x="3311" y="703"/>
                  <a:pt x="3311" y="703"/>
                  <a:pt x="3311" y="703"/>
                </a:cubicBezTo>
                <a:moveTo>
                  <a:pt x="3447" y="812"/>
                </a:moveTo>
                <a:cubicBezTo>
                  <a:pt x="3315" y="706"/>
                  <a:pt x="3315" y="706"/>
                  <a:pt x="3315" y="706"/>
                </a:cubicBezTo>
                <a:cubicBezTo>
                  <a:pt x="3378" y="628"/>
                  <a:pt x="3378" y="628"/>
                  <a:pt x="3378" y="628"/>
                </a:cubicBezTo>
                <a:cubicBezTo>
                  <a:pt x="3750" y="601"/>
                  <a:pt x="3750" y="601"/>
                  <a:pt x="3750" y="601"/>
                </a:cubicBezTo>
                <a:cubicBezTo>
                  <a:pt x="3750" y="606"/>
                  <a:pt x="3751" y="611"/>
                  <a:pt x="3754" y="616"/>
                </a:cubicBezTo>
                <a:cubicBezTo>
                  <a:pt x="3754" y="616"/>
                  <a:pt x="3754" y="616"/>
                  <a:pt x="3754" y="616"/>
                </a:cubicBezTo>
                <a:cubicBezTo>
                  <a:pt x="3493" y="814"/>
                  <a:pt x="3493" y="814"/>
                  <a:pt x="3493" y="814"/>
                </a:cubicBezTo>
                <a:cubicBezTo>
                  <a:pt x="3487" y="807"/>
                  <a:pt x="3478" y="804"/>
                  <a:pt x="3469" y="804"/>
                </a:cubicBezTo>
                <a:cubicBezTo>
                  <a:pt x="3463" y="804"/>
                  <a:pt x="3458" y="805"/>
                  <a:pt x="3453" y="808"/>
                </a:cubicBezTo>
                <a:cubicBezTo>
                  <a:pt x="3450" y="809"/>
                  <a:pt x="3448" y="810"/>
                  <a:pt x="3447" y="812"/>
                </a:cubicBezTo>
                <a:moveTo>
                  <a:pt x="3383" y="622"/>
                </a:moveTo>
                <a:cubicBezTo>
                  <a:pt x="3440" y="551"/>
                  <a:pt x="3440" y="551"/>
                  <a:pt x="3440" y="551"/>
                </a:cubicBezTo>
                <a:cubicBezTo>
                  <a:pt x="3813" y="528"/>
                  <a:pt x="3813" y="528"/>
                  <a:pt x="3813" y="528"/>
                </a:cubicBezTo>
                <a:cubicBezTo>
                  <a:pt x="3794" y="567"/>
                  <a:pt x="3794" y="567"/>
                  <a:pt x="3794" y="567"/>
                </a:cubicBezTo>
                <a:cubicBezTo>
                  <a:pt x="3791" y="566"/>
                  <a:pt x="3788" y="565"/>
                  <a:pt x="3784" y="565"/>
                </a:cubicBezTo>
                <a:cubicBezTo>
                  <a:pt x="3779" y="565"/>
                  <a:pt x="3773" y="566"/>
                  <a:pt x="3768" y="569"/>
                </a:cubicBezTo>
                <a:cubicBezTo>
                  <a:pt x="3758" y="575"/>
                  <a:pt x="3751" y="585"/>
                  <a:pt x="3750" y="596"/>
                </a:cubicBezTo>
                <a:cubicBezTo>
                  <a:pt x="3383" y="622"/>
                  <a:pt x="3383" y="622"/>
                  <a:pt x="3383" y="622"/>
                </a:cubicBezTo>
                <a:moveTo>
                  <a:pt x="3686" y="0"/>
                </a:moveTo>
                <a:cubicBezTo>
                  <a:pt x="3545" y="174"/>
                  <a:pt x="3545" y="174"/>
                  <a:pt x="3545" y="174"/>
                </a:cubicBezTo>
                <a:cubicBezTo>
                  <a:pt x="3249" y="593"/>
                  <a:pt x="3249" y="593"/>
                  <a:pt x="3249" y="593"/>
                </a:cubicBezTo>
                <a:cubicBezTo>
                  <a:pt x="3242" y="589"/>
                  <a:pt x="3234" y="586"/>
                  <a:pt x="3225" y="586"/>
                </a:cubicBezTo>
                <a:cubicBezTo>
                  <a:pt x="3218" y="586"/>
                  <a:pt x="3211" y="588"/>
                  <a:pt x="3205" y="591"/>
                </a:cubicBezTo>
                <a:cubicBezTo>
                  <a:pt x="3190" y="599"/>
                  <a:pt x="3181" y="615"/>
                  <a:pt x="3181" y="631"/>
                </a:cubicBezTo>
                <a:cubicBezTo>
                  <a:pt x="2706" y="628"/>
                  <a:pt x="2706" y="628"/>
                  <a:pt x="2706" y="628"/>
                </a:cubicBezTo>
                <a:cubicBezTo>
                  <a:pt x="2704" y="628"/>
                  <a:pt x="2704" y="628"/>
                  <a:pt x="2704" y="628"/>
                </a:cubicBezTo>
                <a:cubicBezTo>
                  <a:pt x="2533" y="949"/>
                  <a:pt x="2533" y="949"/>
                  <a:pt x="2533" y="949"/>
                </a:cubicBezTo>
                <a:cubicBezTo>
                  <a:pt x="2467" y="944"/>
                  <a:pt x="2467" y="944"/>
                  <a:pt x="2467" y="944"/>
                </a:cubicBezTo>
                <a:cubicBezTo>
                  <a:pt x="2467" y="945"/>
                  <a:pt x="2467" y="945"/>
                  <a:pt x="2467" y="945"/>
                </a:cubicBezTo>
                <a:cubicBezTo>
                  <a:pt x="2069" y="1397"/>
                  <a:pt x="2069" y="1397"/>
                  <a:pt x="2069" y="1397"/>
                </a:cubicBezTo>
                <a:cubicBezTo>
                  <a:pt x="1634" y="1449"/>
                  <a:pt x="1634" y="1449"/>
                  <a:pt x="1634" y="1449"/>
                </a:cubicBezTo>
                <a:cubicBezTo>
                  <a:pt x="1632" y="1451"/>
                  <a:pt x="1629" y="1452"/>
                  <a:pt x="1627" y="1454"/>
                </a:cubicBezTo>
                <a:cubicBezTo>
                  <a:pt x="1626" y="1454"/>
                  <a:pt x="1625" y="1455"/>
                  <a:pt x="1623" y="1455"/>
                </a:cubicBezTo>
                <a:cubicBezTo>
                  <a:pt x="2036" y="1406"/>
                  <a:pt x="2036" y="1406"/>
                  <a:pt x="2036" y="1406"/>
                </a:cubicBezTo>
                <a:cubicBezTo>
                  <a:pt x="1543" y="1536"/>
                  <a:pt x="1543" y="1536"/>
                  <a:pt x="1543" y="1536"/>
                </a:cubicBezTo>
                <a:cubicBezTo>
                  <a:pt x="1542" y="1537"/>
                  <a:pt x="1542" y="1537"/>
                  <a:pt x="1542" y="1537"/>
                </a:cubicBezTo>
                <a:cubicBezTo>
                  <a:pt x="1442" y="1526"/>
                  <a:pt x="1442" y="1526"/>
                  <a:pt x="1442" y="1526"/>
                </a:cubicBezTo>
                <a:cubicBezTo>
                  <a:pt x="1472" y="1473"/>
                  <a:pt x="1472" y="1473"/>
                  <a:pt x="1472" y="1473"/>
                </a:cubicBezTo>
                <a:cubicBezTo>
                  <a:pt x="1601" y="1458"/>
                  <a:pt x="1601" y="1458"/>
                  <a:pt x="1601" y="1458"/>
                </a:cubicBezTo>
                <a:cubicBezTo>
                  <a:pt x="1597" y="1457"/>
                  <a:pt x="1594" y="1456"/>
                  <a:pt x="1590" y="1454"/>
                </a:cubicBezTo>
                <a:cubicBezTo>
                  <a:pt x="1470" y="1468"/>
                  <a:pt x="1470" y="1468"/>
                  <a:pt x="1470" y="1468"/>
                </a:cubicBezTo>
                <a:cubicBezTo>
                  <a:pt x="1469" y="1469"/>
                  <a:pt x="1469" y="1469"/>
                  <a:pt x="1469" y="1469"/>
                </a:cubicBezTo>
                <a:cubicBezTo>
                  <a:pt x="1436" y="1525"/>
                  <a:pt x="1436" y="1525"/>
                  <a:pt x="1436" y="1525"/>
                </a:cubicBezTo>
                <a:cubicBezTo>
                  <a:pt x="1074" y="1484"/>
                  <a:pt x="1074" y="1484"/>
                  <a:pt x="1074" y="1484"/>
                </a:cubicBezTo>
                <a:cubicBezTo>
                  <a:pt x="1073" y="1485"/>
                  <a:pt x="1073" y="1485"/>
                  <a:pt x="1073" y="1485"/>
                </a:cubicBezTo>
                <a:cubicBezTo>
                  <a:pt x="802" y="1885"/>
                  <a:pt x="802" y="1885"/>
                  <a:pt x="802" y="1885"/>
                </a:cubicBezTo>
                <a:cubicBezTo>
                  <a:pt x="794" y="1878"/>
                  <a:pt x="784" y="1874"/>
                  <a:pt x="774" y="1874"/>
                </a:cubicBezTo>
                <a:cubicBezTo>
                  <a:pt x="767" y="1874"/>
                  <a:pt x="760" y="1876"/>
                  <a:pt x="753" y="1879"/>
                </a:cubicBezTo>
                <a:cubicBezTo>
                  <a:pt x="740" y="1886"/>
                  <a:pt x="732" y="1899"/>
                  <a:pt x="730" y="1912"/>
                </a:cubicBezTo>
                <a:cubicBezTo>
                  <a:pt x="224" y="1918"/>
                  <a:pt x="224" y="1918"/>
                  <a:pt x="224" y="1918"/>
                </a:cubicBezTo>
                <a:cubicBezTo>
                  <a:pt x="0" y="1936"/>
                  <a:pt x="0" y="1936"/>
                  <a:pt x="0" y="1936"/>
                </a:cubicBezTo>
                <a:cubicBezTo>
                  <a:pt x="3" y="1941"/>
                  <a:pt x="3" y="1941"/>
                  <a:pt x="3" y="1941"/>
                </a:cubicBezTo>
                <a:cubicBezTo>
                  <a:pt x="224" y="1923"/>
                  <a:pt x="224" y="1923"/>
                  <a:pt x="224" y="1923"/>
                </a:cubicBezTo>
                <a:cubicBezTo>
                  <a:pt x="729" y="1917"/>
                  <a:pt x="729" y="1917"/>
                  <a:pt x="729" y="1917"/>
                </a:cubicBezTo>
                <a:cubicBezTo>
                  <a:pt x="729" y="1925"/>
                  <a:pt x="731" y="1932"/>
                  <a:pt x="734" y="1939"/>
                </a:cubicBezTo>
                <a:cubicBezTo>
                  <a:pt x="738" y="1947"/>
                  <a:pt x="744" y="1953"/>
                  <a:pt x="751" y="1957"/>
                </a:cubicBezTo>
                <a:cubicBezTo>
                  <a:pt x="689" y="2034"/>
                  <a:pt x="689" y="2034"/>
                  <a:pt x="689" y="2034"/>
                </a:cubicBezTo>
                <a:cubicBezTo>
                  <a:pt x="592" y="2041"/>
                  <a:pt x="592" y="2041"/>
                  <a:pt x="592" y="2041"/>
                </a:cubicBezTo>
                <a:cubicBezTo>
                  <a:pt x="357" y="2340"/>
                  <a:pt x="357" y="2340"/>
                  <a:pt x="357" y="2340"/>
                </a:cubicBezTo>
                <a:cubicBezTo>
                  <a:pt x="199" y="2316"/>
                  <a:pt x="199" y="2316"/>
                  <a:pt x="199" y="2316"/>
                </a:cubicBezTo>
                <a:cubicBezTo>
                  <a:pt x="202" y="2321"/>
                  <a:pt x="202" y="2321"/>
                  <a:pt x="202" y="2321"/>
                </a:cubicBezTo>
                <a:cubicBezTo>
                  <a:pt x="354" y="2344"/>
                  <a:pt x="354" y="2344"/>
                  <a:pt x="354" y="2344"/>
                </a:cubicBezTo>
                <a:cubicBezTo>
                  <a:pt x="270" y="2450"/>
                  <a:pt x="270" y="2450"/>
                  <a:pt x="270" y="2450"/>
                </a:cubicBezTo>
                <a:cubicBezTo>
                  <a:pt x="273" y="2456"/>
                  <a:pt x="273" y="2456"/>
                  <a:pt x="273" y="2456"/>
                </a:cubicBezTo>
                <a:cubicBezTo>
                  <a:pt x="360" y="2345"/>
                  <a:pt x="360" y="2345"/>
                  <a:pt x="360" y="2345"/>
                </a:cubicBezTo>
                <a:cubicBezTo>
                  <a:pt x="404" y="2352"/>
                  <a:pt x="404" y="2352"/>
                  <a:pt x="404" y="2352"/>
                </a:cubicBezTo>
                <a:cubicBezTo>
                  <a:pt x="403" y="2359"/>
                  <a:pt x="404" y="2367"/>
                  <a:pt x="408" y="2373"/>
                </a:cubicBezTo>
                <a:cubicBezTo>
                  <a:pt x="411" y="2380"/>
                  <a:pt x="417" y="2386"/>
                  <a:pt x="424" y="2389"/>
                </a:cubicBezTo>
                <a:cubicBezTo>
                  <a:pt x="356" y="2613"/>
                  <a:pt x="356" y="2613"/>
                  <a:pt x="356" y="2613"/>
                </a:cubicBezTo>
                <a:cubicBezTo>
                  <a:pt x="359" y="2619"/>
                  <a:pt x="359" y="2619"/>
                  <a:pt x="359" y="2619"/>
                </a:cubicBezTo>
                <a:cubicBezTo>
                  <a:pt x="428" y="2390"/>
                  <a:pt x="428" y="2390"/>
                  <a:pt x="428" y="2390"/>
                </a:cubicBezTo>
                <a:cubicBezTo>
                  <a:pt x="432" y="2391"/>
                  <a:pt x="435" y="2392"/>
                  <a:pt x="438" y="2392"/>
                </a:cubicBezTo>
                <a:cubicBezTo>
                  <a:pt x="444" y="2392"/>
                  <a:pt x="449" y="2391"/>
                  <a:pt x="455" y="2388"/>
                </a:cubicBezTo>
                <a:cubicBezTo>
                  <a:pt x="470" y="2380"/>
                  <a:pt x="476" y="2362"/>
                  <a:pt x="471" y="2347"/>
                </a:cubicBezTo>
                <a:cubicBezTo>
                  <a:pt x="778" y="2246"/>
                  <a:pt x="778" y="2246"/>
                  <a:pt x="778" y="2246"/>
                </a:cubicBezTo>
                <a:cubicBezTo>
                  <a:pt x="778" y="2247"/>
                  <a:pt x="779" y="2249"/>
                  <a:pt x="780" y="2251"/>
                </a:cubicBezTo>
                <a:cubicBezTo>
                  <a:pt x="781" y="2252"/>
                  <a:pt x="782" y="2254"/>
                  <a:pt x="783" y="2255"/>
                </a:cubicBezTo>
                <a:cubicBezTo>
                  <a:pt x="624" y="2362"/>
                  <a:pt x="624" y="2362"/>
                  <a:pt x="624" y="2362"/>
                </a:cubicBezTo>
                <a:cubicBezTo>
                  <a:pt x="624" y="2364"/>
                  <a:pt x="624" y="2366"/>
                  <a:pt x="624" y="2368"/>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3" y="2373"/>
                  <a:pt x="623" y="2374"/>
                  <a:pt x="622" y="2376"/>
                </a:cubicBezTo>
                <a:cubicBezTo>
                  <a:pt x="771" y="2354"/>
                  <a:pt x="771" y="2354"/>
                  <a:pt x="771" y="2354"/>
                </a:cubicBezTo>
                <a:cubicBezTo>
                  <a:pt x="690" y="2650"/>
                  <a:pt x="690" y="2650"/>
                  <a:pt x="690" y="2650"/>
                </a:cubicBezTo>
                <a:cubicBezTo>
                  <a:pt x="688" y="2649"/>
                  <a:pt x="686" y="2649"/>
                  <a:pt x="683" y="2649"/>
                </a:cubicBezTo>
                <a:cubicBezTo>
                  <a:pt x="678" y="2649"/>
                  <a:pt x="672" y="2650"/>
                  <a:pt x="667" y="2653"/>
                </a:cubicBezTo>
                <a:cubicBezTo>
                  <a:pt x="654" y="2660"/>
                  <a:pt x="647" y="2675"/>
                  <a:pt x="649" y="2690"/>
                </a:cubicBezTo>
                <a:cubicBezTo>
                  <a:pt x="434" y="2762"/>
                  <a:pt x="434" y="2762"/>
                  <a:pt x="434" y="2762"/>
                </a:cubicBezTo>
                <a:cubicBezTo>
                  <a:pt x="436" y="2766"/>
                  <a:pt x="436" y="2766"/>
                  <a:pt x="436" y="2766"/>
                </a:cubicBezTo>
                <a:cubicBezTo>
                  <a:pt x="651" y="2694"/>
                  <a:pt x="651" y="2694"/>
                  <a:pt x="651" y="2694"/>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2" y="2816"/>
                  <a:pt x="462" y="2816"/>
                  <a:pt x="462" y="2816"/>
                </a:cubicBezTo>
                <a:cubicBezTo>
                  <a:pt x="641" y="2826"/>
                  <a:pt x="641" y="2826"/>
                  <a:pt x="641" y="2826"/>
                </a:cubicBezTo>
                <a:cubicBezTo>
                  <a:pt x="621" y="2895"/>
                  <a:pt x="621" y="2895"/>
                  <a:pt x="621" y="2895"/>
                </a:cubicBezTo>
                <a:cubicBezTo>
                  <a:pt x="512" y="2910"/>
                  <a:pt x="512" y="2910"/>
                  <a:pt x="512" y="2910"/>
                </a:cubicBezTo>
                <a:cubicBezTo>
                  <a:pt x="514" y="2915"/>
                  <a:pt x="514" y="2915"/>
                  <a:pt x="514" y="2915"/>
                </a:cubicBezTo>
                <a:cubicBezTo>
                  <a:pt x="620" y="2899"/>
                  <a:pt x="620" y="2899"/>
                  <a:pt x="620" y="2899"/>
                </a:cubicBezTo>
                <a:cubicBezTo>
                  <a:pt x="579" y="3037"/>
                  <a:pt x="579" y="3037"/>
                  <a:pt x="579" y="3037"/>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5"/>
                  <a:pt x="3259" y="1895"/>
                  <a:pt x="3259" y="1895"/>
                </a:cubicBezTo>
                <a:cubicBezTo>
                  <a:pt x="3261" y="1895"/>
                  <a:pt x="3261" y="1895"/>
                  <a:pt x="3261" y="1895"/>
                </a:cubicBezTo>
                <a:cubicBezTo>
                  <a:pt x="3261" y="1894"/>
                  <a:pt x="3261" y="1894"/>
                  <a:pt x="3261" y="1894"/>
                </a:cubicBezTo>
                <a:cubicBezTo>
                  <a:pt x="3818" y="1430"/>
                  <a:pt x="3818" y="1430"/>
                  <a:pt x="3818" y="1430"/>
                </a:cubicBezTo>
                <a:cubicBezTo>
                  <a:pt x="4482" y="1515"/>
                  <a:pt x="4482" y="1515"/>
                  <a:pt x="4482" y="1515"/>
                </a:cubicBezTo>
                <a:cubicBezTo>
                  <a:pt x="4479" y="1510"/>
                  <a:pt x="4479" y="1510"/>
                  <a:pt x="4479" y="1510"/>
                </a:cubicBezTo>
                <a:cubicBezTo>
                  <a:pt x="3823" y="1426"/>
                  <a:pt x="3823" y="1426"/>
                  <a:pt x="3823" y="1426"/>
                </a:cubicBezTo>
                <a:cubicBezTo>
                  <a:pt x="3842" y="1334"/>
                  <a:pt x="3842" y="1334"/>
                  <a:pt x="3842" y="1334"/>
                </a:cubicBezTo>
                <a:cubicBezTo>
                  <a:pt x="3882" y="1317"/>
                  <a:pt x="3882" y="1317"/>
                  <a:pt x="3882" y="1317"/>
                </a:cubicBezTo>
                <a:cubicBezTo>
                  <a:pt x="4123" y="1061"/>
                  <a:pt x="4123" y="1061"/>
                  <a:pt x="4123" y="1061"/>
                </a:cubicBezTo>
                <a:cubicBezTo>
                  <a:pt x="4269" y="1109"/>
                  <a:pt x="4269" y="1109"/>
                  <a:pt x="4269" y="1109"/>
                </a:cubicBezTo>
                <a:cubicBezTo>
                  <a:pt x="4265" y="1101"/>
                  <a:pt x="4265" y="1101"/>
                  <a:pt x="4265" y="1101"/>
                </a:cubicBezTo>
                <a:cubicBezTo>
                  <a:pt x="4127" y="1056"/>
                  <a:pt x="4127" y="1056"/>
                  <a:pt x="4127" y="1056"/>
                </a:cubicBezTo>
                <a:cubicBezTo>
                  <a:pt x="4200" y="978"/>
                  <a:pt x="4200" y="978"/>
                  <a:pt x="4200" y="978"/>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5" y="997"/>
                  <a:pt x="3945" y="997"/>
                  <a:pt x="3945" y="997"/>
                </a:cubicBezTo>
                <a:cubicBezTo>
                  <a:pt x="3947" y="990"/>
                  <a:pt x="3946" y="982"/>
                  <a:pt x="3942" y="975"/>
                </a:cubicBezTo>
                <a:cubicBezTo>
                  <a:pt x="3941" y="973"/>
                  <a:pt x="3939" y="970"/>
                  <a:pt x="3938" y="969"/>
                </a:cubicBezTo>
                <a:cubicBezTo>
                  <a:pt x="4122" y="830"/>
                  <a:pt x="4122" y="830"/>
                  <a:pt x="4122" y="830"/>
                </a:cubicBezTo>
                <a:cubicBezTo>
                  <a:pt x="4120" y="825"/>
                  <a:pt x="4120" y="825"/>
                  <a:pt x="4120" y="825"/>
                </a:cubicBezTo>
                <a:cubicBezTo>
                  <a:pt x="3934" y="965"/>
                  <a:pt x="3934" y="965"/>
                  <a:pt x="3934" y="965"/>
                </a:cubicBezTo>
                <a:cubicBezTo>
                  <a:pt x="3928" y="959"/>
                  <a:pt x="3920" y="956"/>
                  <a:pt x="3911" y="956"/>
                </a:cubicBezTo>
                <a:cubicBezTo>
                  <a:pt x="3906" y="956"/>
                  <a:pt x="3900" y="958"/>
                  <a:pt x="3895" y="960"/>
                </a:cubicBezTo>
                <a:cubicBezTo>
                  <a:pt x="3889" y="963"/>
                  <a:pt x="3885" y="968"/>
                  <a:pt x="3882" y="973"/>
                </a:cubicBezTo>
                <a:cubicBezTo>
                  <a:pt x="3593" y="872"/>
                  <a:pt x="3593" y="872"/>
                  <a:pt x="3593" y="872"/>
                </a:cubicBezTo>
                <a:cubicBezTo>
                  <a:pt x="3703" y="754"/>
                  <a:pt x="3703" y="754"/>
                  <a:pt x="3703" y="754"/>
                </a:cubicBezTo>
                <a:cubicBezTo>
                  <a:pt x="4053" y="698"/>
                  <a:pt x="4053" y="698"/>
                  <a:pt x="4053" y="698"/>
                </a:cubicBezTo>
                <a:cubicBezTo>
                  <a:pt x="4051" y="694"/>
                  <a:pt x="4051" y="694"/>
                  <a:pt x="4051" y="694"/>
                </a:cubicBezTo>
                <a:cubicBezTo>
                  <a:pt x="3701" y="749"/>
                  <a:pt x="3701" y="749"/>
                  <a:pt x="3701" y="749"/>
                </a:cubicBezTo>
                <a:cubicBezTo>
                  <a:pt x="3701" y="748"/>
                  <a:pt x="3701" y="748"/>
                  <a:pt x="3701" y="748"/>
                </a:cubicBezTo>
                <a:cubicBezTo>
                  <a:pt x="3501" y="827"/>
                  <a:pt x="3501" y="827"/>
                  <a:pt x="3501" y="827"/>
                </a:cubicBezTo>
                <a:cubicBezTo>
                  <a:pt x="3501" y="825"/>
                  <a:pt x="3500" y="824"/>
                  <a:pt x="3499" y="822"/>
                </a:cubicBezTo>
                <a:cubicBezTo>
                  <a:pt x="3498" y="821"/>
                  <a:pt x="3498" y="819"/>
                  <a:pt x="3497" y="818"/>
                </a:cubicBezTo>
                <a:cubicBezTo>
                  <a:pt x="3757" y="621"/>
                  <a:pt x="3757" y="621"/>
                  <a:pt x="3757" y="621"/>
                </a:cubicBezTo>
                <a:cubicBezTo>
                  <a:pt x="3763" y="629"/>
                  <a:pt x="3774" y="634"/>
                  <a:pt x="3784" y="634"/>
                </a:cubicBezTo>
                <a:cubicBezTo>
                  <a:pt x="3790" y="634"/>
                  <a:pt x="3795" y="633"/>
                  <a:pt x="3800" y="630"/>
                </a:cubicBezTo>
                <a:cubicBezTo>
                  <a:pt x="3809" y="626"/>
                  <a:pt x="3815" y="619"/>
                  <a:pt x="3817" y="610"/>
                </a:cubicBezTo>
                <a:cubicBezTo>
                  <a:pt x="4045" y="683"/>
                  <a:pt x="4045" y="683"/>
                  <a:pt x="4045" y="683"/>
                </a:cubicBezTo>
                <a:cubicBezTo>
                  <a:pt x="4042" y="677"/>
                  <a:pt x="4042" y="677"/>
                  <a:pt x="4042" y="677"/>
                </a:cubicBezTo>
                <a:cubicBezTo>
                  <a:pt x="3818" y="605"/>
                  <a:pt x="3818" y="605"/>
                  <a:pt x="3818" y="605"/>
                </a:cubicBezTo>
                <a:cubicBezTo>
                  <a:pt x="3820" y="598"/>
                  <a:pt x="3818" y="591"/>
                  <a:pt x="3815" y="584"/>
                </a:cubicBezTo>
                <a:cubicBezTo>
                  <a:pt x="3811" y="577"/>
                  <a:pt x="3806" y="572"/>
                  <a:pt x="3799" y="569"/>
                </a:cubicBezTo>
                <a:cubicBezTo>
                  <a:pt x="3819" y="528"/>
                  <a:pt x="3819" y="528"/>
                  <a:pt x="3819" y="528"/>
                </a:cubicBezTo>
                <a:cubicBezTo>
                  <a:pt x="3959" y="519"/>
                  <a:pt x="3959" y="519"/>
                  <a:pt x="3959" y="519"/>
                </a:cubicBezTo>
                <a:cubicBezTo>
                  <a:pt x="3956" y="514"/>
                  <a:pt x="3956" y="514"/>
                  <a:pt x="3956" y="514"/>
                </a:cubicBezTo>
                <a:cubicBezTo>
                  <a:pt x="3821" y="522"/>
                  <a:pt x="3821" y="522"/>
                  <a:pt x="3821" y="522"/>
                </a:cubicBezTo>
                <a:cubicBezTo>
                  <a:pt x="3889" y="385"/>
                  <a:pt x="3889" y="385"/>
                  <a:pt x="3889" y="385"/>
                </a:cubicBezTo>
                <a:cubicBezTo>
                  <a:pt x="3885" y="379"/>
                  <a:pt x="3885" y="379"/>
                  <a:pt x="3885"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8" y="617"/>
                  <a:pt x="3265" y="610"/>
                </a:cubicBezTo>
                <a:cubicBezTo>
                  <a:pt x="3262" y="604"/>
                  <a:pt x="3258" y="599"/>
                  <a:pt x="3253" y="595"/>
                </a:cubicBezTo>
                <a:cubicBezTo>
                  <a:pt x="3487" y="264"/>
                  <a:pt x="3487" y="264"/>
                  <a:pt x="3487" y="264"/>
                </a:cubicBezTo>
                <a:cubicBezTo>
                  <a:pt x="3489" y="255"/>
                  <a:pt x="3495" y="246"/>
                  <a:pt x="3503" y="241"/>
                </a:cubicBezTo>
                <a:cubicBezTo>
                  <a:pt x="3548" y="177"/>
                  <a:pt x="3548" y="177"/>
                  <a:pt x="3548" y="177"/>
                </a:cubicBezTo>
                <a:cubicBezTo>
                  <a:pt x="3689" y="5"/>
                  <a:pt x="3689" y="5"/>
                  <a:pt x="3689" y="5"/>
                </a:cubicBezTo>
                <a:cubicBezTo>
                  <a:pt x="3686" y="0"/>
                  <a:pt x="3686" y="0"/>
                  <a:pt x="3686" y="0"/>
                </a:cubicBezTo>
              </a:path>
            </a:pathLst>
          </a:custGeom>
          <a:gradFill flip="none" rotWithShape="1">
            <a:gsLst>
              <a:gs pos="0">
                <a:schemeClr val="tx2">
                  <a:alpha val="42000"/>
                </a:schemeClr>
              </a:gs>
              <a:gs pos="65000">
                <a:schemeClr val="tx2">
                  <a:alpha val="38000"/>
                </a:schemeClr>
              </a:gs>
              <a:gs pos="100000">
                <a:schemeClr val="tx2">
                  <a:alpha val="79000"/>
                </a:schemeClr>
              </a:gs>
              <a:gs pos="30000">
                <a:schemeClr val="tx2">
                  <a:alpha val="21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cs typeface="+mn-ea"/>
              <a:sym typeface="+mn-lt"/>
            </a:endParaRPr>
          </a:p>
        </p:txBody>
      </p:sp>
      <p:cxnSp>
        <p:nvCxnSpPr>
          <p:cNvPr id="59" name="直接连接符 58">
            <a:extLst>
              <a:ext uri="{FF2B5EF4-FFF2-40B4-BE49-F238E27FC236}">
                <a16:creationId xmlns:a16="http://schemas.microsoft.com/office/drawing/2014/main" id="{9798D4FC-60BF-4E59-BB8B-684699638D71}"/>
              </a:ext>
            </a:extLst>
          </p:cNvPr>
          <p:cNvCxnSpPr/>
          <p:nvPr/>
        </p:nvCxnSpPr>
        <p:spPr>
          <a:xfrm flipH="1">
            <a:off x="7022522" y="6484144"/>
            <a:ext cx="445896" cy="373856"/>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nvGrpSpPr>
          <p:cNvPr id="60" name="Group 4">
            <a:extLst>
              <a:ext uri="{FF2B5EF4-FFF2-40B4-BE49-F238E27FC236}">
                <a16:creationId xmlns:a16="http://schemas.microsoft.com/office/drawing/2014/main" id="{4F58D7D4-02BA-4DC1-83C0-FD96A4CF88AA}"/>
              </a:ext>
            </a:extLst>
          </p:cNvPr>
          <p:cNvGrpSpPr/>
          <p:nvPr/>
        </p:nvGrpSpPr>
        <p:grpSpPr>
          <a:xfrm>
            <a:off x="4075968" y="4717841"/>
            <a:ext cx="5373597" cy="1056259"/>
            <a:chOff x="3503711" y="1287239"/>
            <a:chExt cx="7164797" cy="1408346"/>
          </a:xfrm>
        </p:grpSpPr>
        <p:sp>
          <p:nvSpPr>
            <p:cNvPr id="61" name="TextBox 108">
              <a:extLst>
                <a:ext uri="{FF2B5EF4-FFF2-40B4-BE49-F238E27FC236}">
                  <a16:creationId xmlns:a16="http://schemas.microsoft.com/office/drawing/2014/main" id="{EAAD2D02-7BBA-41E3-BA42-9266B6F247B4}"/>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62" name="Rectangle 2">
              <a:extLst>
                <a:ext uri="{FF2B5EF4-FFF2-40B4-BE49-F238E27FC236}">
                  <a16:creationId xmlns:a16="http://schemas.microsoft.com/office/drawing/2014/main" id="{6B522CE3-AB1F-4E49-B2A4-3519B05F2F00}"/>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10016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5" presetClass="path" presetSubtype="0" decel="40000" fill="hold" nodeType="withEffect">
                                  <p:stCondLst>
                                    <p:cond delay="0"/>
                                  </p:stCondLst>
                                  <p:childTnLst>
                                    <p:animMotion origin="layout" path="M 0.03073 -4.07407E-6 L -0.09674 -4.07407E-6 " pathEditMode="relative" rAng="0" ptsTypes="AA">
                                      <p:cBhvr>
                                        <p:cTn id="8" dur="750" spd="-100000" fill="hold"/>
                                        <p:tgtEl>
                                          <p:spTgt spid="6"/>
                                        </p:tgtEl>
                                        <p:attrNameLst>
                                          <p:attrName>ppt_x</p:attrName>
                                          <p:attrName>ppt_y</p:attrName>
                                        </p:attrNameLst>
                                      </p:cBhvr>
                                      <p:rCtr x="-6380" y="0"/>
                                    </p:animMotion>
                                  </p:childTnLst>
                                </p:cTn>
                              </p:par>
                              <p:par>
                                <p:cTn id="9" presetID="35" presetClass="path" presetSubtype="0" accel="40000" decel="40000" fill="hold" nodeType="withEffect">
                                  <p:stCondLst>
                                    <p:cond delay="750"/>
                                  </p:stCondLst>
                                  <p:childTnLst>
                                    <p:animMotion origin="layout" path="M 0.03073 1.48148E-6 L -8.33333E-7 1.48148E-6 " pathEditMode="relative" rAng="0" ptsTypes="AA">
                                      <p:cBhvr>
                                        <p:cTn id="10" dur="750" fill="hold"/>
                                        <p:tgtEl>
                                          <p:spTgt spid="6"/>
                                        </p:tgtEl>
                                        <p:attrNameLst>
                                          <p:attrName>ppt_x</p:attrName>
                                          <p:attrName>ppt_y</p:attrName>
                                        </p:attrNameLst>
                                      </p:cBhvr>
                                      <p:rCtr x="-1536" y="0"/>
                                    </p:animMotion>
                                  </p:childTnLst>
                                </p:cTn>
                              </p:par>
                              <p:par>
                                <p:cTn id="11" presetID="53" presetClass="entr" presetSubtype="16" fill="hold" grpId="0" nodeType="withEffect">
                                  <p:stCondLst>
                                    <p:cond delay="950"/>
                                  </p:stCondLst>
                                  <p:childTnLst>
                                    <p:set>
                                      <p:cBhvr>
                                        <p:cTn id="12" dur="1" fill="hold">
                                          <p:stCondLst>
                                            <p:cond delay="0"/>
                                          </p:stCondLst>
                                        </p:cTn>
                                        <p:tgtEl>
                                          <p:spTgt spid="18"/>
                                        </p:tgtEl>
                                        <p:attrNameLst>
                                          <p:attrName>style.visibility</p:attrName>
                                        </p:attrNameLst>
                                      </p:cBhvr>
                                      <p:to>
                                        <p:strVal val="visible"/>
                                      </p:to>
                                    </p:set>
                                    <p:anim calcmode="lin" valueType="num">
                                      <p:cBhvr>
                                        <p:cTn id="13" dur="750" fill="hold"/>
                                        <p:tgtEl>
                                          <p:spTgt spid="18"/>
                                        </p:tgtEl>
                                        <p:attrNameLst>
                                          <p:attrName>ppt_w</p:attrName>
                                        </p:attrNameLst>
                                      </p:cBhvr>
                                      <p:tavLst>
                                        <p:tav tm="0">
                                          <p:val>
                                            <p:fltVal val="0"/>
                                          </p:val>
                                        </p:tav>
                                        <p:tav tm="100000">
                                          <p:val>
                                            <p:strVal val="#ppt_w"/>
                                          </p:val>
                                        </p:tav>
                                      </p:tavLst>
                                    </p:anim>
                                    <p:anim calcmode="lin" valueType="num">
                                      <p:cBhvr>
                                        <p:cTn id="14" dur="750" fill="hold"/>
                                        <p:tgtEl>
                                          <p:spTgt spid="18"/>
                                        </p:tgtEl>
                                        <p:attrNameLst>
                                          <p:attrName>ppt_h</p:attrName>
                                        </p:attrNameLst>
                                      </p:cBhvr>
                                      <p:tavLst>
                                        <p:tav tm="0">
                                          <p:val>
                                            <p:fltVal val="0"/>
                                          </p:val>
                                        </p:tav>
                                        <p:tav tm="100000">
                                          <p:val>
                                            <p:strVal val="#ppt_h"/>
                                          </p:val>
                                        </p:tav>
                                      </p:tavLst>
                                    </p:anim>
                                    <p:animEffect transition="in" filter="fade">
                                      <p:cBhvr>
                                        <p:cTn id="15" dur="750"/>
                                        <p:tgtEl>
                                          <p:spTgt spid="18"/>
                                        </p:tgtEl>
                                      </p:cBhvr>
                                    </p:animEffect>
                                  </p:childTnLst>
                                </p:cTn>
                              </p:par>
                              <p:par>
                                <p:cTn id="16" presetID="22" presetClass="entr" presetSubtype="8" fill="hold" grpId="0" nodeType="withEffect">
                                  <p:stCondLst>
                                    <p:cond delay="95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750"/>
                                        <p:tgtEl>
                                          <p:spTgt spid="19"/>
                                        </p:tgtEl>
                                      </p:cBhvr>
                                    </p:animEffect>
                                  </p:childTnLst>
                                </p:cTn>
                              </p:par>
                              <p:par>
                                <p:cTn id="19" presetID="10" presetClass="entr" presetSubtype="0" fill="hold" grpId="0" nodeType="withEffect">
                                  <p:stCondLst>
                                    <p:cond delay="95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35" presetClass="path" presetSubtype="0" decel="40000" fill="hold" grpId="1" nodeType="withEffect">
                                  <p:stCondLst>
                                    <p:cond delay="950"/>
                                  </p:stCondLst>
                                  <p:childTnLst>
                                    <p:animMotion origin="layout" path="M 0.01758 -3.33333E-6 L -0.03632 -3.33333E-6 " pathEditMode="relative" rAng="0" ptsTypes="AA">
                                      <p:cBhvr>
                                        <p:cTn id="23" dur="750" spd="-100000" fill="hold"/>
                                        <p:tgtEl>
                                          <p:spTgt spid="9"/>
                                        </p:tgtEl>
                                        <p:attrNameLst>
                                          <p:attrName>ppt_x</p:attrName>
                                          <p:attrName>ppt_y</p:attrName>
                                        </p:attrNameLst>
                                      </p:cBhvr>
                                      <p:rCtr x="-2695" y="0"/>
                                    </p:animMotion>
                                  </p:childTnLst>
                                </p:cTn>
                              </p:par>
                              <p:par>
                                <p:cTn id="24" presetID="35" presetClass="path" presetSubtype="0" accel="40000" decel="40000" fill="hold" grpId="2" nodeType="withEffect">
                                  <p:stCondLst>
                                    <p:cond delay="1700"/>
                                  </p:stCondLst>
                                  <p:childTnLst>
                                    <p:animMotion origin="layout" path="M 0.01836 -3.33333E-6 L -3.125E-6 -3.33333E-6 " pathEditMode="relative" rAng="0" ptsTypes="AA">
                                      <p:cBhvr>
                                        <p:cTn id="25" dur="750" fill="hold"/>
                                        <p:tgtEl>
                                          <p:spTgt spid="9"/>
                                        </p:tgtEl>
                                        <p:attrNameLst>
                                          <p:attrName>ppt_x</p:attrName>
                                          <p:attrName>ppt_y</p:attrName>
                                        </p:attrNameLst>
                                      </p:cBhvr>
                                      <p:rCtr x="-924" y="0"/>
                                    </p:animMotion>
                                  </p:childTnLst>
                                </p:cTn>
                              </p:par>
                              <p:par>
                                <p:cTn id="26" presetID="10" presetClass="entr" presetSubtype="0" fill="hold" grpId="0" nodeType="withEffect">
                                  <p:stCondLst>
                                    <p:cond delay="9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35" presetClass="path" presetSubtype="0" decel="40000" fill="hold" grpId="1" nodeType="withEffect">
                                  <p:stCondLst>
                                    <p:cond delay="950"/>
                                  </p:stCondLst>
                                  <p:childTnLst>
                                    <p:animMotion origin="layout" path="M 0.01758 -3.33333E-6 L -0.03632 -3.33333E-6 " pathEditMode="relative" rAng="0" ptsTypes="AA">
                                      <p:cBhvr>
                                        <p:cTn id="30" dur="750" spd="-100000" fill="hold"/>
                                        <p:tgtEl>
                                          <p:spTgt spid="10"/>
                                        </p:tgtEl>
                                        <p:attrNameLst>
                                          <p:attrName>ppt_x</p:attrName>
                                          <p:attrName>ppt_y</p:attrName>
                                        </p:attrNameLst>
                                      </p:cBhvr>
                                      <p:rCtr x="-2695" y="0"/>
                                    </p:animMotion>
                                  </p:childTnLst>
                                </p:cTn>
                              </p:par>
                              <p:par>
                                <p:cTn id="31" presetID="35" presetClass="path" presetSubtype="0" accel="40000" decel="40000" fill="hold" grpId="2" nodeType="withEffect">
                                  <p:stCondLst>
                                    <p:cond delay="1700"/>
                                  </p:stCondLst>
                                  <p:childTnLst>
                                    <p:animMotion origin="layout" path="M 0.01836 -3.33333E-6 L -3.125E-6 -3.33333E-6 " pathEditMode="relative" rAng="0" ptsTypes="AA">
                                      <p:cBhvr>
                                        <p:cTn id="32" dur="750" fill="hold"/>
                                        <p:tgtEl>
                                          <p:spTgt spid="10"/>
                                        </p:tgtEl>
                                        <p:attrNameLst>
                                          <p:attrName>ppt_x</p:attrName>
                                          <p:attrName>ppt_y</p:attrName>
                                        </p:attrNameLst>
                                      </p:cBhvr>
                                      <p:rCtr x="-924" y="0"/>
                                    </p:animMotion>
                                  </p:childTnLst>
                                </p:cTn>
                              </p:par>
                              <p:par>
                                <p:cTn id="33" presetID="10" presetClass="entr" presetSubtype="0" fill="hold" grpId="0" nodeType="withEffect">
                                  <p:stCondLst>
                                    <p:cond delay="95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35" presetClass="path" presetSubtype="0" decel="40000" fill="hold" grpId="1" nodeType="withEffect">
                                  <p:stCondLst>
                                    <p:cond delay="950"/>
                                  </p:stCondLst>
                                  <p:childTnLst>
                                    <p:animMotion origin="layout" path="M 0.01758 -3.33333E-6 L -0.03632 -3.33333E-6 " pathEditMode="relative" rAng="0" ptsTypes="AA">
                                      <p:cBhvr>
                                        <p:cTn id="37" dur="750" spd="-100000" fill="hold"/>
                                        <p:tgtEl>
                                          <p:spTgt spid="11"/>
                                        </p:tgtEl>
                                        <p:attrNameLst>
                                          <p:attrName>ppt_x</p:attrName>
                                          <p:attrName>ppt_y</p:attrName>
                                        </p:attrNameLst>
                                      </p:cBhvr>
                                      <p:rCtr x="-2695" y="0"/>
                                    </p:animMotion>
                                  </p:childTnLst>
                                </p:cTn>
                              </p:par>
                              <p:par>
                                <p:cTn id="38" presetID="35" presetClass="path" presetSubtype="0" accel="40000" decel="40000" fill="hold" grpId="2" nodeType="withEffect">
                                  <p:stCondLst>
                                    <p:cond delay="1700"/>
                                  </p:stCondLst>
                                  <p:childTnLst>
                                    <p:animMotion origin="layout" path="M 0.01836 -3.33333E-6 L -3.125E-6 -3.33333E-6 " pathEditMode="relative" rAng="0" ptsTypes="AA">
                                      <p:cBhvr>
                                        <p:cTn id="39" dur="750" fill="hold"/>
                                        <p:tgtEl>
                                          <p:spTgt spid="11"/>
                                        </p:tgtEl>
                                        <p:attrNameLst>
                                          <p:attrName>ppt_x</p:attrName>
                                          <p:attrName>ppt_y</p:attrName>
                                        </p:attrNameLst>
                                      </p:cBhvr>
                                      <p:rCtr x="-924" y="0"/>
                                    </p:animMotion>
                                  </p:childTnLst>
                                </p:cTn>
                              </p:par>
                              <p:par>
                                <p:cTn id="40" presetID="21" presetClass="entr" presetSubtype="1" fill="hold" grpId="0" nodeType="withEffect">
                                  <p:stCondLst>
                                    <p:cond delay="1750"/>
                                  </p:stCondLst>
                                  <p:childTnLst>
                                    <p:set>
                                      <p:cBhvr>
                                        <p:cTn id="41" dur="1" fill="hold">
                                          <p:stCondLst>
                                            <p:cond delay="0"/>
                                          </p:stCondLst>
                                        </p:cTn>
                                        <p:tgtEl>
                                          <p:spTgt spid="5"/>
                                        </p:tgtEl>
                                        <p:attrNameLst>
                                          <p:attrName>style.visibility</p:attrName>
                                        </p:attrNameLst>
                                      </p:cBhvr>
                                      <p:to>
                                        <p:strVal val="visible"/>
                                      </p:to>
                                    </p:set>
                                    <p:animEffect transition="in" filter="wheel(1)">
                                      <p:cBhvr>
                                        <p:cTn id="42" dur="750"/>
                                        <p:tgtEl>
                                          <p:spTgt spid="5"/>
                                        </p:tgtEl>
                                      </p:cBhvr>
                                    </p:animEffect>
                                  </p:childTnLst>
                                </p:cTn>
                              </p:par>
                              <p:par>
                                <p:cTn id="43" presetID="21" presetClass="entr" presetSubtype="1" fill="hold" grpId="0" nodeType="withEffect">
                                  <p:stCondLst>
                                    <p:cond delay="1750"/>
                                  </p:stCondLst>
                                  <p:childTnLst>
                                    <p:set>
                                      <p:cBhvr>
                                        <p:cTn id="44" dur="1" fill="hold">
                                          <p:stCondLst>
                                            <p:cond delay="0"/>
                                          </p:stCondLst>
                                        </p:cTn>
                                        <p:tgtEl>
                                          <p:spTgt spid="12"/>
                                        </p:tgtEl>
                                        <p:attrNameLst>
                                          <p:attrName>style.visibility</p:attrName>
                                        </p:attrNameLst>
                                      </p:cBhvr>
                                      <p:to>
                                        <p:strVal val="visible"/>
                                      </p:to>
                                    </p:set>
                                    <p:animEffect transition="in" filter="wheel(1)">
                                      <p:cBhvr>
                                        <p:cTn id="45" dur="750"/>
                                        <p:tgtEl>
                                          <p:spTgt spid="12"/>
                                        </p:tgtEl>
                                      </p:cBhvr>
                                    </p:animEffect>
                                  </p:childTnLst>
                                </p:cTn>
                              </p:par>
                              <p:par>
                                <p:cTn id="46" presetID="21" presetClass="entr" presetSubtype="1" fill="hold" grpId="0" nodeType="withEffect">
                                  <p:stCondLst>
                                    <p:cond delay="1750"/>
                                  </p:stCondLst>
                                  <p:childTnLst>
                                    <p:set>
                                      <p:cBhvr>
                                        <p:cTn id="47" dur="1" fill="hold">
                                          <p:stCondLst>
                                            <p:cond delay="0"/>
                                          </p:stCondLst>
                                        </p:cTn>
                                        <p:tgtEl>
                                          <p:spTgt spid="13"/>
                                        </p:tgtEl>
                                        <p:attrNameLst>
                                          <p:attrName>style.visibility</p:attrName>
                                        </p:attrNameLst>
                                      </p:cBhvr>
                                      <p:to>
                                        <p:strVal val="visible"/>
                                      </p:to>
                                    </p:set>
                                    <p:animEffect transition="in" filter="wheel(1)">
                                      <p:cBhvr>
                                        <p:cTn id="48" dur="750"/>
                                        <p:tgtEl>
                                          <p:spTgt spid="13"/>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2"/>
                                        </p:tgtEl>
                                        <p:attrNameLst>
                                          <p:attrName>style.visibility</p:attrName>
                                        </p:attrNameLst>
                                      </p:cBhvr>
                                      <p:to>
                                        <p:strVal val="visible"/>
                                      </p:to>
                                    </p:set>
                                    <p:anim calcmode="lin" valueType="num">
                                      <p:cBhvr>
                                        <p:cTn id="51" dur="750" fill="hold"/>
                                        <p:tgtEl>
                                          <p:spTgt spid="2"/>
                                        </p:tgtEl>
                                        <p:attrNameLst>
                                          <p:attrName>ppt_w</p:attrName>
                                        </p:attrNameLst>
                                      </p:cBhvr>
                                      <p:tavLst>
                                        <p:tav tm="0">
                                          <p:val>
                                            <p:fltVal val="0"/>
                                          </p:val>
                                        </p:tav>
                                        <p:tav tm="100000">
                                          <p:val>
                                            <p:strVal val="#ppt_w"/>
                                          </p:val>
                                        </p:tav>
                                      </p:tavLst>
                                    </p:anim>
                                    <p:anim calcmode="lin" valueType="num">
                                      <p:cBhvr>
                                        <p:cTn id="52" dur="750" fill="hold"/>
                                        <p:tgtEl>
                                          <p:spTgt spid="2"/>
                                        </p:tgtEl>
                                        <p:attrNameLst>
                                          <p:attrName>ppt_h</p:attrName>
                                        </p:attrNameLst>
                                      </p:cBhvr>
                                      <p:tavLst>
                                        <p:tav tm="0">
                                          <p:val>
                                            <p:fltVal val="0"/>
                                          </p:val>
                                        </p:tav>
                                        <p:tav tm="100000">
                                          <p:val>
                                            <p:strVal val="#ppt_h"/>
                                          </p:val>
                                        </p:tav>
                                      </p:tavLst>
                                    </p:anim>
                                    <p:animEffect transition="in" filter="fade">
                                      <p:cBhvr>
                                        <p:cTn id="53" dur="750"/>
                                        <p:tgtEl>
                                          <p:spTgt spid="2"/>
                                        </p:tgtEl>
                                      </p:cBhvr>
                                    </p:animEffect>
                                  </p:childTnLst>
                                </p:cTn>
                              </p:par>
                              <p:par>
                                <p:cTn id="54" presetID="53" presetClass="entr" presetSubtype="16" fill="hold" grpId="0" nodeType="withEffect">
                                  <p:stCondLst>
                                    <p:cond delay="1750"/>
                                  </p:stCondLst>
                                  <p:childTnLst>
                                    <p:set>
                                      <p:cBhvr>
                                        <p:cTn id="55" dur="1" fill="hold">
                                          <p:stCondLst>
                                            <p:cond delay="0"/>
                                          </p:stCondLst>
                                        </p:cTn>
                                        <p:tgtEl>
                                          <p:spTgt spid="3"/>
                                        </p:tgtEl>
                                        <p:attrNameLst>
                                          <p:attrName>style.visibility</p:attrName>
                                        </p:attrNameLst>
                                      </p:cBhvr>
                                      <p:to>
                                        <p:strVal val="visible"/>
                                      </p:to>
                                    </p:set>
                                    <p:anim calcmode="lin" valueType="num">
                                      <p:cBhvr>
                                        <p:cTn id="56" dur="750" fill="hold"/>
                                        <p:tgtEl>
                                          <p:spTgt spid="3"/>
                                        </p:tgtEl>
                                        <p:attrNameLst>
                                          <p:attrName>ppt_w</p:attrName>
                                        </p:attrNameLst>
                                      </p:cBhvr>
                                      <p:tavLst>
                                        <p:tav tm="0">
                                          <p:val>
                                            <p:fltVal val="0"/>
                                          </p:val>
                                        </p:tav>
                                        <p:tav tm="100000">
                                          <p:val>
                                            <p:strVal val="#ppt_w"/>
                                          </p:val>
                                        </p:tav>
                                      </p:tavLst>
                                    </p:anim>
                                    <p:anim calcmode="lin" valueType="num">
                                      <p:cBhvr>
                                        <p:cTn id="57" dur="750" fill="hold"/>
                                        <p:tgtEl>
                                          <p:spTgt spid="3"/>
                                        </p:tgtEl>
                                        <p:attrNameLst>
                                          <p:attrName>ppt_h</p:attrName>
                                        </p:attrNameLst>
                                      </p:cBhvr>
                                      <p:tavLst>
                                        <p:tav tm="0">
                                          <p:val>
                                            <p:fltVal val="0"/>
                                          </p:val>
                                        </p:tav>
                                        <p:tav tm="100000">
                                          <p:val>
                                            <p:strVal val="#ppt_h"/>
                                          </p:val>
                                        </p:tav>
                                      </p:tavLst>
                                    </p:anim>
                                    <p:animEffect transition="in" filter="fade">
                                      <p:cBhvr>
                                        <p:cTn id="58" dur="750"/>
                                        <p:tgtEl>
                                          <p:spTgt spid="3"/>
                                        </p:tgtEl>
                                      </p:cBhvr>
                                    </p:animEffect>
                                  </p:childTnLst>
                                </p:cTn>
                              </p:par>
                              <p:par>
                                <p:cTn id="59" presetID="53" presetClass="entr" presetSubtype="16" fill="hold" grpId="0" nodeType="withEffect">
                                  <p:stCondLst>
                                    <p:cond delay="1750"/>
                                  </p:stCondLst>
                                  <p:childTnLst>
                                    <p:set>
                                      <p:cBhvr>
                                        <p:cTn id="60" dur="1" fill="hold">
                                          <p:stCondLst>
                                            <p:cond delay="0"/>
                                          </p:stCondLst>
                                        </p:cTn>
                                        <p:tgtEl>
                                          <p:spTgt spid="4"/>
                                        </p:tgtEl>
                                        <p:attrNameLst>
                                          <p:attrName>style.visibility</p:attrName>
                                        </p:attrNameLst>
                                      </p:cBhvr>
                                      <p:to>
                                        <p:strVal val="visible"/>
                                      </p:to>
                                    </p:set>
                                    <p:anim calcmode="lin" valueType="num">
                                      <p:cBhvr>
                                        <p:cTn id="61" dur="750" fill="hold"/>
                                        <p:tgtEl>
                                          <p:spTgt spid="4"/>
                                        </p:tgtEl>
                                        <p:attrNameLst>
                                          <p:attrName>ppt_w</p:attrName>
                                        </p:attrNameLst>
                                      </p:cBhvr>
                                      <p:tavLst>
                                        <p:tav tm="0">
                                          <p:val>
                                            <p:fltVal val="0"/>
                                          </p:val>
                                        </p:tav>
                                        <p:tav tm="100000">
                                          <p:val>
                                            <p:strVal val="#ppt_w"/>
                                          </p:val>
                                        </p:tav>
                                      </p:tavLst>
                                    </p:anim>
                                    <p:anim calcmode="lin" valueType="num">
                                      <p:cBhvr>
                                        <p:cTn id="62" dur="750" fill="hold"/>
                                        <p:tgtEl>
                                          <p:spTgt spid="4"/>
                                        </p:tgtEl>
                                        <p:attrNameLst>
                                          <p:attrName>ppt_h</p:attrName>
                                        </p:attrNameLst>
                                      </p:cBhvr>
                                      <p:tavLst>
                                        <p:tav tm="0">
                                          <p:val>
                                            <p:fltVal val="0"/>
                                          </p:val>
                                        </p:tav>
                                        <p:tav tm="100000">
                                          <p:val>
                                            <p:strVal val="#ppt_h"/>
                                          </p:val>
                                        </p:tav>
                                      </p:tavLst>
                                    </p:anim>
                                    <p:animEffect transition="in" filter="fade">
                                      <p:cBhvr>
                                        <p:cTn id="63" dur="750"/>
                                        <p:tgtEl>
                                          <p:spTgt spid="4"/>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750"/>
                                        <p:tgtEl>
                                          <p:spTgt spid="14"/>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par>
                                <p:cTn id="70" presetID="22" presetClass="entr" presetSubtype="8" fill="hold" nodeType="withEffect">
                                  <p:stCondLst>
                                    <p:cond delay="175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750"/>
                                        <p:tgtEl>
                                          <p:spTgt spid="16"/>
                                        </p:tgtEl>
                                      </p:cBhvr>
                                    </p:animEffect>
                                  </p:childTnLst>
                                </p:cTn>
                              </p:par>
                              <p:par>
                                <p:cTn id="73" presetID="53" presetClass="entr" presetSubtype="16" fill="hold" grpId="0" nodeType="withEffect">
                                  <p:stCondLst>
                                    <p:cond delay="1750"/>
                                  </p:stCondLst>
                                  <p:childTnLst>
                                    <p:set>
                                      <p:cBhvr>
                                        <p:cTn id="74" dur="1" fill="hold">
                                          <p:stCondLst>
                                            <p:cond delay="0"/>
                                          </p:stCondLst>
                                        </p:cTn>
                                        <p:tgtEl>
                                          <p:spTgt spid="17"/>
                                        </p:tgtEl>
                                        <p:attrNameLst>
                                          <p:attrName>style.visibility</p:attrName>
                                        </p:attrNameLst>
                                      </p:cBhvr>
                                      <p:to>
                                        <p:strVal val="visible"/>
                                      </p:to>
                                    </p:set>
                                    <p:anim calcmode="lin" valueType="num">
                                      <p:cBhvr>
                                        <p:cTn id="75" dur="750" fill="hold"/>
                                        <p:tgtEl>
                                          <p:spTgt spid="17"/>
                                        </p:tgtEl>
                                        <p:attrNameLst>
                                          <p:attrName>ppt_w</p:attrName>
                                        </p:attrNameLst>
                                      </p:cBhvr>
                                      <p:tavLst>
                                        <p:tav tm="0">
                                          <p:val>
                                            <p:fltVal val="0"/>
                                          </p:val>
                                        </p:tav>
                                        <p:tav tm="100000">
                                          <p:val>
                                            <p:strVal val="#ppt_w"/>
                                          </p:val>
                                        </p:tav>
                                      </p:tavLst>
                                    </p:anim>
                                    <p:anim calcmode="lin" valueType="num">
                                      <p:cBhvr>
                                        <p:cTn id="76" dur="750" fill="hold"/>
                                        <p:tgtEl>
                                          <p:spTgt spid="17"/>
                                        </p:tgtEl>
                                        <p:attrNameLst>
                                          <p:attrName>ppt_h</p:attrName>
                                        </p:attrNameLst>
                                      </p:cBhvr>
                                      <p:tavLst>
                                        <p:tav tm="0">
                                          <p:val>
                                            <p:fltVal val="0"/>
                                          </p:val>
                                        </p:tav>
                                        <p:tav tm="100000">
                                          <p:val>
                                            <p:strVal val="#ppt_h"/>
                                          </p:val>
                                        </p:tav>
                                      </p:tavLst>
                                    </p:anim>
                                    <p:animEffect transition="in" filter="fade">
                                      <p:cBhvr>
                                        <p:cTn id="77" dur="750"/>
                                        <p:tgtEl>
                                          <p:spTgt spid="17"/>
                                        </p:tgtEl>
                                      </p:cBhvr>
                                    </p:animEffect>
                                  </p:childTnLst>
                                </p:cTn>
                              </p:par>
                              <p:par>
                                <p:cTn id="78" presetID="31" presetClass="entr" presetSubtype="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1000" fill="hold"/>
                                        <p:tgtEl>
                                          <p:spTgt spid="21"/>
                                        </p:tgtEl>
                                        <p:attrNameLst>
                                          <p:attrName>ppt_w</p:attrName>
                                        </p:attrNameLst>
                                      </p:cBhvr>
                                      <p:tavLst>
                                        <p:tav tm="0">
                                          <p:val>
                                            <p:fltVal val="0"/>
                                          </p:val>
                                        </p:tav>
                                        <p:tav tm="100000">
                                          <p:val>
                                            <p:strVal val="#ppt_w"/>
                                          </p:val>
                                        </p:tav>
                                      </p:tavLst>
                                    </p:anim>
                                    <p:anim calcmode="lin" valueType="num">
                                      <p:cBhvr>
                                        <p:cTn id="81" dur="1000" fill="hold"/>
                                        <p:tgtEl>
                                          <p:spTgt spid="21"/>
                                        </p:tgtEl>
                                        <p:attrNameLst>
                                          <p:attrName>ppt_h</p:attrName>
                                        </p:attrNameLst>
                                      </p:cBhvr>
                                      <p:tavLst>
                                        <p:tav tm="0">
                                          <p:val>
                                            <p:fltVal val="0"/>
                                          </p:val>
                                        </p:tav>
                                        <p:tav tm="100000">
                                          <p:val>
                                            <p:strVal val="#ppt_h"/>
                                          </p:val>
                                        </p:tav>
                                      </p:tavLst>
                                    </p:anim>
                                    <p:anim calcmode="lin" valueType="num">
                                      <p:cBhvr>
                                        <p:cTn id="82" dur="1000" fill="hold"/>
                                        <p:tgtEl>
                                          <p:spTgt spid="21"/>
                                        </p:tgtEl>
                                        <p:attrNameLst>
                                          <p:attrName>style.rotation</p:attrName>
                                        </p:attrNameLst>
                                      </p:cBhvr>
                                      <p:tavLst>
                                        <p:tav tm="0">
                                          <p:val>
                                            <p:fltVal val="90"/>
                                          </p:val>
                                        </p:tav>
                                        <p:tav tm="100000">
                                          <p:val>
                                            <p:fltVal val="0"/>
                                          </p:val>
                                        </p:tav>
                                      </p:tavLst>
                                    </p:anim>
                                    <p:animEffect transition="in" filter="fade">
                                      <p:cBhvr>
                                        <p:cTn id="83" dur="1000"/>
                                        <p:tgtEl>
                                          <p:spTgt spid="21"/>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path" presetSubtype="0" decel="30000" fill="hold" grpId="1" nodeType="withEffect">
                                  <p:stCondLst>
                                    <p:cond delay="250"/>
                                  </p:stCondLst>
                                  <p:childTnLst>
                                    <p:animMotion origin="layout" path="M -2.08333E-6 -4.81481E-6 L 0.03373 0.04399 " pathEditMode="relative" rAng="0" ptsTypes="AA">
                                      <p:cBhvr>
                                        <p:cTn id="88" dur="750" spd="-100000" fill="hold"/>
                                        <p:tgtEl>
                                          <p:spTgt spid="20"/>
                                        </p:tgtEl>
                                        <p:attrNameLst>
                                          <p:attrName>ppt_x</p:attrName>
                                          <p:attrName>ppt_y</p:attrName>
                                        </p:attrNameLst>
                                      </p:cBhvr>
                                      <p:rCtr x="1680" y="2199"/>
                                    </p:animMotion>
                                  </p:childTnLst>
                                </p:cTn>
                              </p:par>
                              <p:par>
                                <p:cTn id="89" presetID="53" presetClass="entr" presetSubtype="16" fill="hold" nodeType="withEffect">
                                  <p:stCondLst>
                                    <p:cond delay="1750"/>
                                  </p:stCondLst>
                                  <p:childTnLst>
                                    <p:set>
                                      <p:cBhvr>
                                        <p:cTn id="90" dur="1" fill="hold">
                                          <p:stCondLst>
                                            <p:cond delay="0"/>
                                          </p:stCondLst>
                                        </p:cTn>
                                        <p:tgtEl>
                                          <p:spTgt spid="55"/>
                                        </p:tgtEl>
                                        <p:attrNameLst>
                                          <p:attrName>style.visibility</p:attrName>
                                        </p:attrNameLst>
                                      </p:cBhvr>
                                      <p:to>
                                        <p:strVal val="visible"/>
                                      </p:to>
                                    </p:set>
                                    <p:anim calcmode="lin" valueType="num">
                                      <p:cBhvr>
                                        <p:cTn id="91" dur="750" fill="hold"/>
                                        <p:tgtEl>
                                          <p:spTgt spid="55"/>
                                        </p:tgtEl>
                                        <p:attrNameLst>
                                          <p:attrName>ppt_w</p:attrName>
                                        </p:attrNameLst>
                                      </p:cBhvr>
                                      <p:tavLst>
                                        <p:tav tm="0">
                                          <p:val>
                                            <p:fltVal val="0"/>
                                          </p:val>
                                        </p:tav>
                                        <p:tav tm="100000">
                                          <p:val>
                                            <p:strVal val="#ppt_w"/>
                                          </p:val>
                                        </p:tav>
                                      </p:tavLst>
                                    </p:anim>
                                    <p:anim calcmode="lin" valueType="num">
                                      <p:cBhvr>
                                        <p:cTn id="92" dur="750" fill="hold"/>
                                        <p:tgtEl>
                                          <p:spTgt spid="55"/>
                                        </p:tgtEl>
                                        <p:attrNameLst>
                                          <p:attrName>ppt_h</p:attrName>
                                        </p:attrNameLst>
                                      </p:cBhvr>
                                      <p:tavLst>
                                        <p:tav tm="0">
                                          <p:val>
                                            <p:fltVal val="0"/>
                                          </p:val>
                                        </p:tav>
                                        <p:tav tm="100000">
                                          <p:val>
                                            <p:strVal val="#ppt_h"/>
                                          </p:val>
                                        </p:tav>
                                      </p:tavLst>
                                    </p:anim>
                                    <p:animEffect transition="in" filter="fade">
                                      <p:cBhvr>
                                        <p:cTn id="93" dur="750"/>
                                        <p:tgtEl>
                                          <p:spTgt spid="55"/>
                                        </p:tgtEl>
                                      </p:cBhvr>
                                    </p:animEffect>
                                  </p:childTnLst>
                                </p:cTn>
                              </p:par>
                              <p:par>
                                <p:cTn id="94" presetID="53" presetClass="entr" presetSubtype="16" fill="hold" nodeType="withEffect">
                                  <p:stCondLst>
                                    <p:cond delay="1750"/>
                                  </p:stCondLst>
                                  <p:childTnLst>
                                    <p:set>
                                      <p:cBhvr>
                                        <p:cTn id="95" dur="1" fill="hold">
                                          <p:stCondLst>
                                            <p:cond delay="0"/>
                                          </p:stCondLst>
                                        </p:cTn>
                                        <p:tgtEl>
                                          <p:spTgt spid="29"/>
                                        </p:tgtEl>
                                        <p:attrNameLst>
                                          <p:attrName>style.visibility</p:attrName>
                                        </p:attrNameLst>
                                      </p:cBhvr>
                                      <p:to>
                                        <p:strVal val="visible"/>
                                      </p:to>
                                    </p:set>
                                    <p:anim calcmode="lin" valueType="num">
                                      <p:cBhvr>
                                        <p:cTn id="96" dur="750" fill="hold"/>
                                        <p:tgtEl>
                                          <p:spTgt spid="29"/>
                                        </p:tgtEl>
                                        <p:attrNameLst>
                                          <p:attrName>ppt_w</p:attrName>
                                        </p:attrNameLst>
                                      </p:cBhvr>
                                      <p:tavLst>
                                        <p:tav tm="0">
                                          <p:val>
                                            <p:fltVal val="0"/>
                                          </p:val>
                                        </p:tav>
                                        <p:tav tm="100000">
                                          <p:val>
                                            <p:strVal val="#ppt_w"/>
                                          </p:val>
                                        </p:tav>
                                      </p:tavLst>
                                    </p:anim>
                                    <p:anim calcmode="lin" valueType="num">
                                      <p:cBhvr>
                                        <p:cTn id="97" dur="750" fill="hold"/>
                                        <p:tgtEl>
                                          <p:spTgt spid="29"/>
                                        </p:tgtEl>
                                        <p:attrNameLst>
                                          <p:attrName>ppt_h</p:attrName>
                                        </p:attrNameLst>
                                      </p:cBhvr>
                                      <p:tavLst>
                                        <p:tav tm="0">
                                          <p:val>
                                            <p:fltVal val="0"/>
                                          </p:val>
                                        </p:tav>
                                        <p:tav tm="100000">
                                          <p:val>
                                            <p:strVal val="#ppt_h"/>
                                          </p:val>
                                        </p:tav>
                                      </p:tavLst>
                                    </p:anim>
                                    <p:animEffect transition="in" filter="fade">
                                      <p:cBhvr>
                                        <p:cTn id="98" dur="750"/>
                                        <p:tgtEl>
                                          <p:spTgt spid="29"/>
                                        </p:tgtEl>
                                      </p:cBhvr>
                                    </p:animEffect>
                                  </p:childTnLst>
                                </p:cTn>
                              </p:par>
                              <p:par>
                                <p:cTn id="99" presetID="53" presetClass="entr" presetSubtype="16" fill="hold" nodeType="withEffect">
                                  <p:stCondLst>
                                    <p:cond delay="1750"/>
                                  </p:stCondLst>
                                  <p:childTnLst>
                                    <p:set>
                                      <p:cBhvr>
                                        <p:cTn id="100" dur="1" fill="hold">
                                          <p:stCondLst>
                                            <p:cond delay="0"/>
                                          </p:stCondLst>
                                        </p:cTn>
                                        <p:tgtEl>
                                          <p:spTgt spid="22"/>
                                        </p:tgtEl>
                                        <p:attrNameLst>
                                          <p:attrName>style.visibility</p:attrName>
                                        </p:attrNameLst>
                                      </p:cBhvr>
                                      <p:to>
                                        <p:strVal val="visible"/>
                                      </p:to>
                                    </p:set>
                                    <p:anim calcmode="lin" valueType="num">
                                      <p:cBhvr>
                                        <p:cTn id="101" dur="750" fill="hold"/>
                                        <p:tgtEl>
                                          <p:spTgt spid="22"/>
                                        </p:tgtEl>
                                        <p:attrNameLst>
                                          <p:attrName>ppt_w</p:attrName>
                                        </p:attrNameLst>
                                      </p:cBhvr>
                                      <p:tavLst>
                                        <p:tav tm="0">
                                          <p:val>
                                            <p:fltVal val="0"/>
                                          </p:val>
                                        </p:tav>
                                        <p:tav tm="100000">
                                          <p:val>
                                            <p:strVal val="#ppt_w"/>
                                          </p:val>
                                        </p:tav>
                                      </p:tavLst>
                                    </p:anim>
                                    <p:anim calcmode="lin" valueType="num">
                                      <p:cBhvr>
                                        <p:cTn id="102" dur="750" fill="hold"/>
                                        <p:tgtEl>
                                          <p:spTgt spid="22"/>
                                        </p:tgtEl>
                                        <p:attrNameLst>
                                          <p:attrName>ppt_h</p:attrName>
                                        </p:attrNameLst>
                                      </p:cBhvr>
                                      <p:tavLst>
                                        <p:tav tm="0">
                                          <p:val>
                                            <p:fltVal val="0"/>
                                          </p:val>
                                        </p:tav>
                                        <p:tav tm="100000">
                                          <p:val>
                                            <p:strVal val="#ppt_h"/>
                                          </p:val>
                                        </p:tav>
                                      </p:tavLst>
                                    </p:anim>
                                    <p:animEffect transition="in" filter="fade">
                                      <p:cBhvr>
                                        <p:cTn id="103" dur="750"/>
                                        <p:tgtEl>
                                          <p:spTgt spid="22"/>
                                        </p:tgtEl>
                                      </p:cBhvr>
                                    </p:animEffect>
                                  </p:childTnLst>
                                </p:cTn>
                              </p:par>
                              <p:par>
                                <p:cTn id="104" presetID="10" presetClass="entr" presetSubtype="0" fill="hold" grpId="0" nodeType="withEffect">
                                  <p:stCondLst>
                                    <p:cond delay="75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1250"/>
                                        <p:tgtEl>
                                          <p:spTgt spid="58"/>
                                        </p:tgtEl>
                                      </p:cBhvr>
                                    </p:animEffect>
                                  </p:childTnLst>
                                </p:cTn>
                              </p:par>
                              <p:par>
                                <p:cTn id="107" presetID="42" presetClass="path" presetSubtype="0" decel="30000" fill="hold" grpId="1" nodeType="withEffect">
                                  <p:stCondLst>
                                    <p:cond delay="750"/>
                                  </p:stCondLst>
                                  <p:childTnLst>
                                    <p:animMotion origin="layout" path="M 2.08333E-7 -2.59259E-6 L 0.08177 0.0919 " pathEditMode="relative" rAng="0" ptsTypes="AA">
                                      <p:cBhvr>
                                        <p:cTn id="108" dur="750" spd="-100000" fill="hold"/>
                                        <p:tgtEl>
                                          <p:spTgt spid="58"/>
                                        </p:tgtEl>
                                        <p:attrNameLst>
                                          <p:attrName>ppt_x</p:attrName>
                                          <p:attrName>ppt_y</p:attrName>
                                        </p:attrNameLst>
                                      </p:cBhvr>
                                      <p:rCtr x="4089" y="4583"/>
                                    </p:animMotion>
                                  </p:childTnLst>
                                </p:cTn>
                              </p:par>
                              <p:par>
                                <p:cTn id="109" presetID="10" presetClass="entr" presetSubtype="0" fill="hold" nodeType="withEffect">
                                  <p:stCondLst>
                                    <p:cond delay="1250"/>
                                  </p:stCondLst>
                                  <p:childTnLst>
                                    <p:set>
                                      <p:cBhvr>
                                        <p:cTn id="110" dur="1" fill="hold">
                                          <p:stCondLst>
                                            <p:cond delay="0"/>
                                          </p:stCondLst>
                                        </p:cTn>
                                        <p:tgtEl>
                                          <p:spTgt spid="59"/>
                                        </p:tgtEl>
                                        <p:attrNameLst>
                                          <p:attrName>style.visibility</p:attrName>
                                        </p:attrNameLst>
                                      </p:cBhvr>
                                      <p:to>
                                        <p:strVal val="visible"/>
                                      </p:to>
                                    </p:set>
                                    <p:animEffect transition="in" filter="fade">
                                      <p:cBhvr>
                                        <p:cTn id="111" dur="500"/>
                                        <p:tgtEl>
                                          <p:spTgt spid="59"/>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fade">
                                      <p:cBhvr>
                                        <p:cTn id="116" dur="1000"/>
                                        <p:tgtEl>
                                          <p:spTgt spid="60"/>
                                        </p:tgtEl>
                                      </p:cBhvr>
                                    </p:animEffect>
                                    <p:anim calcmode="lin" valueType="num">
                                      <p:cBhvr>
                                        <p:cTn id="117" dur="1000" fill="hold"/>
                                        <p:tgtEl>
                                          <p:spTgt spid="60"/>
                                        </p:tgtEl>
                                        <p:attrNameLst>
                                          <p:attrName>ppt_x</p:attrName>
                                        </p:attrNameLst>
                                      </p:cBhvr>
                                      <p:tavLst>
                                        <p:tav tm="0">
                                          <p:val>
                                            <p:strVal val="#ppt_x"/>
                                          </p:val>
                                        </p:tav>
                                        <p:tav tm="100000">
                                          <p:val>
                                            <p:strVal val="#ppt_x"/>
                                          </p:val>
                                        </p:tav>
                                      </p:tavLst>
                                    </p:anim>
                                    <p:anim calcmode="lin" valueType="num">
                                      <p:cBhvr>
                                        <p:cTn id="11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3" grpId="0" animBg="1"/>
      <p:bldP spid="14" grpId="0" animBg="1"/>
      <p:bldP spid="15" grpId="0"/>
      <p:bldP spid="17" grpId="0" animBg="1"/>
      <p:bldP spid="18" grpId="0"/>
      <p:bldP spid="19" grpId="0"/>
      <p:bldP spid="20" grpId="0"/>
      <p:bldP spid="20" grpId="1"/>
      <p:bldP spid="58" grpId="0" animBg="1"/>
      <p:bldP spid="5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8">
            <a:extLst>
              <a:ext uri="{FF2B5EF4-FFF2-40B4-BE49-F238E27FC236}">
                <a16:creationId xmlns:a16="http://schemas.microsoft.com/office/drawing/2014/main" id="{B005CFA9-5AED-47B8-BF9C-F4E4905F6FBD}"/>
              </a:ext>
            </a:extLst>
          </p:cNvPr>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35" y="connsiteY0-36"/>
              </a:cxn>
              <a:cxn ang="0">
                <a:pos x="connsiteX1-37" y="connsiteY1-38"/>
              </a:cxn>
              <a:cxn ang="0">
                <a:pos x="connsiteX2-39" y="connsiteY2-40"/>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cs typeface="+mn-ea"/>
                <a:sym typeface="+mn-lt"/>
              </a:rPr>
              <a:t>c</a:t>
            </a:r>
            <a:endParaRPr lang="zh-CN" altLang="en-US" dirty="0">
              <a:cs typeface="+mn-ea"/>
              <a:sym typeface="+mn-lt"/>
            </a:endParaRPr>
          </a:p>
        </p:txBody>
      </p:sp>
      <p:sp>
        <p:nvSpPr>
          <p:cNvPr id="3" name="任意多边形 2">
            <a:extLst>
              <a:ext uri="{FF2B5EF4-FFF2-40B4-BE49-F238E27FC236}">
                <a16:creationId xmlns:a16="http://schemas.microsoft.com/office/drawing/2014/main" id="{B7053822-DE51-4441-87B8-676CF9943749}"/>
              </a:ext>
            </a:extLst>
          </p:cNvPr>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a:extLst>
              <a:ext uri="{FF2B5EF4-FFF2-40B4-BE49-F238E27FC236}">
                <a16:creationId xmlns:a16="http://schemas.microsoft.com/office/drawing/2014/main" id="{D13CD46D-0E59-4782-8BF1-CF25A85EF73B}"/>
              </a:ext>
            </a:extLst>
          </p:cNvPr>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a:extLst>
              <a:ext uri="{FF2B5EF4-FFF2-40B4-BE49-F238E27FC236}">
                <a16:creationId xmlns:a16="http://schemas.microsoft.com/office/drawing/2014/main" id="{38E1B52C-3EDA-4F7F-8259-4AD8434CB3CA}"/>
              </a:ext>
            </a:extLst>
          </p:cNvPr>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7BAA900F-1CAD-42B7-98C2-9EA55AC9AACA}"/>
              </a:ext>
            </a:extLst>
          </p:cNvPr>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167AF939-B011-4F64-8C2C-0BD2712D59A9}"/>
              </a:ext>
            </a:extLst>
          </p:cNvPr>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A135020-04ED-4605-B7E9-C6490A080DF7}"/>
              </a:ext>
            </a:extLst>
          </p:cNvPr>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6B3C01C0-4B96-43CF-96A8-FF446FCA5680}"/>
              </a:ext>
            </a:extLst>
          </p:cNvPr>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224D29A6-29F4-418D-9588-731366775158}"/>
              </a:ext>
            </a:extLst>
          </p:cNvPr>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EE866430-712D-4C55-8F5C-6727DAB7AEFC}"/>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12" name="直接连接符 11">
            <a:extLst>
              <a:ext uri="{FF2B5EF4-FFF2-40B4-BE49-F238E27FC236}">
                <a16:creationId xmlns:a16="http://schemas.microsoft.com/office/drawing/2014/main" id="{7F18552E-DE89-4E58-A161-5739EBC6123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299B766-EFD0-44C9-AFEC-3F214EAED102}"/>
              </a:ext>
            </a:extLst>
          </p:cNvPr>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cs typeface="+mn-ea"/>
                <a:sym typeface="+mn-lt"/>
              </a:rPr>
              <a:t>AIM AT</a:t>
            </a:r>
            <a:endParaRPr lang="zh-CN" altLang="en-US" sz="2800" dirty="0">
              <a:solidFill>
                <a:schemeClr val="bg1"/>
              </a:solidFill>
              <a:cs typeface="+mn-ea"/>
              <a:sym typeface="+mn-lt"/>
            </a:endParaRPr>
          </a:p>
        </p:txBody>
      </p:sp>
      <p:sp>
        <p:nvSpPr>
          <p:cNvPr id="14" name="文本框 1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8FD5E005-5F7F-448B-A0BA-E212D2B5CC94}"/>
              </a:ext>
            </a:extLst>
          </p:cNvPr>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cs typeface="+mn-ea"/>
                <a:sym typeface="+mn-lt"/>
              </a:rPr>
              <a:t>2</a:t>
            </a:r>
            <a:endParaRPr lang="zh-CN" altLang="en-US" sz="4800" dirty="0" err="1">
              <a:effectLst>
                <a:reflection blurRad="6350" stA="19000" endPos="45500" dist="12700" dir="5400000" sy="-100000" algn="bl" rotWithShape="0"/>
              </a:effectLst>
              <a:cs typeface="+mn-ea"/>
              <a:sym typeface="+mn-lt"/>
            </a:endParaRPr>
          </a:p>
        </p:txBody>
      </p:sp>
      <p:sp>
        <p:nvSpPr>
          <p:cNvPr id="15" name="文本框 1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F6BAE99D-2331-4DA3-A7AA-7E3453B017AD}"/>
              </a:ext>
            </a:extLst>
          </p:cNvPr>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cs typeface="+mn-ea"/>
                <a:sym typeface="+mn-lt"/>
              </a:rPr>
              <a:t>1</a:t>
            </a:r>
            <a:endParaRPr lang="zh-CN" altLang="en-US" sz="4800" dirty="0" err="1">
              <a:effectLst>
                <a:reflection blurRad="6350" stA="19000" endPos="45500" dist="12700" dir="5400000" sy="-100000" algn="bl" rotWithShape="0"/>
              </a:effectLst>
              <a:cs typeface="+mn-ea"/>
              <a:sym typeface="+mn-lt"/>
            </a:endParaRPr>
          </a:p>
        </p:txBody>
      </p:sp>
      <p:sp>
        <p:nvSpPr>
          <p:cNvPr id="16" name="Freeform 124">
            <a:extLst>
              <a:ext uri="{FF2B5EF4-FFF2-40B4-BE49-F238E27FC236}">
                <a16:creationId xmlns:a16="http://schemas.microsoft.com/office/drawing/2014/main" id="{59FC4998-588A-45A5-AAD5-5B9C122293AE}"/>
              </a:ext>
            </a:extLst>
          </p:cNvPr>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7" name="Group 4">
            <a:extLst>
              <a:ext uri="{FF2B5EF4-FFF2-40B4-BE49-F238E27FC236}">
                <a16:creationId xmlns:a16="http://schemas.microsoft.com/office/drawing/2014/main" id="{CBA26F70-F159-40AF-96D9-903BAC728CBE}"/>
              </a:ext>
            </a:extLst>
          </p:cNvPr>
          <p:cNvGrpSpPr/>
          <p:nvPr/>
        </p:nvGrpSpPr>
        <p:grpSpPr>
          <a:xfrm>
            <a:off x="2109649" y="2896741"/>
            <a:ext cx="5373597" cy="1056259"/>
            <a:chOff x="3503711" y="1287239"/>
            <a:chExt cx="7164797" cy="1408346"/>
          </a:xfrm>
        </p:grpSpPr>
        <p:sp>
          <p:nvSpPr>
            <p:cNvPr id="18" name="TextBox 108">
              <a:extLst>
                <a:ext uri="{FF2B5EF4-FFF2-40B4-BE49-F238E27FC236}">
                  <a16:creationId xmlns:a16="http://schemas.microsoft.com/office/drawing/2014/main" id="{2C31BC97-1134-430A-B5EF-8DE5C7442924}"/>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19" name="Rectangle 2">
              <a:extLst>
                <a:ext uri="{FF2B5EF4-FFF2-40B4-BE49-F238E27FC236}">
                  <a16:creationId xmlns:a16="http://schemas.microsoft.com/office/drawing/2014/main" id="{8B789F98-7D6C-4D90-B8F9-A17136B40D29}"/>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grpSp>
        <p:nvGrpSpPr>
          <p:cNvPr id="20" name="Group 4">
            <a:extLst>
              <a:ext uri="{FF2B5EF4-FFF2-40B4-BE49-F238E27FC236}">
                <a16:creationId xmlns:a16="http://schemas.microsoft.com/office/drawing/2014/main" id="{237BC226-846B-4301-B57E-0045F59C8972}"/>
              </a:ext>
            </a:extLst>
          </p:cNvPr>
          <p:cNvGrpSpPr/>
          <p:nvPr/>
        </p:nvGrpSpPr>
        <p:grpSpPr>
          <a:xfrm>
            <a:off x="4432844" y="1541741"/>
            <a:ext cx="5373597" cy="1056259"/>
            <a:chOff x="3503711" y="1287239"/>
            <a:chExt cx="7164797" cy="1408346"/>
          </a:xfrm>
        </p:grpSpPr>
        <p:sp>
          <p:nvSpPr>
            <p:cNvPr id="21" name="TextBox 108">
              <a:extLst>
                <a:ext uri="{FF2B5EF4-FFF2-40B4-BE49-F238E27FC236}">
                  <a16:creationId xmlns:a16="http://schemas.microsoft.com/office/drawing/2014/main" id="{31B4B9C3-9915-4F7B-BAA9-F447C6C8581C}"/>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2" name="Rectangle 2">
              <a:extLst>
                <a:ext uri="{FF2B5EF4-FFF2-40B4-BE49-F238E27FC236}">
                  <a16:creationId xmlns:a16="http://schemas.microsoft.com/office/drawing/2014/main" id="{E2458096-4228-45F7-B5EA-B0215B771778}"/>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344560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1"/>
                                        </p:tgtEl>
                                        <p:attrNameLst>
                                          <p:attrName>ppt_x</p:attrName>
                                          <p:attrName>ppt_y</p:attrName>
                                        </p:attrNameLst>
                                      </p:cBhvr>
                                      <p:rCtr x="1680" y="2199"/>
                                    </p:animMotion>
                                  </p:childTnLst>
                                </p:cTn>
                              </p:par>
                              <p:par>
                                <p:cTn id="16" presetID="42" presetClass="entr" presetSubtype="0" fill="hold" grpId="0" nodeType="withEffect">
                                  <p:stCondLst>
                                    <p:cond delay="15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750"/>
                                        <p:tgtEl>
                                          <p:spTgt spid="14"/>
                                        </p:tgtEl>
                                      </p:cBhvr>
                                    </p:animEffect>
                                    <p:anim calcmode="lin" valueType="num">
                                      <p:cBhvr>
                                        <p:cTn id="19" dur="750" fill="hold"/>
                                        <p:tgtEl>
                                          <p:spTgt spid="14"/>
                                        </p:tgtEl>
                                        <p:attrNameLst>
                                          <p:attrName>ppt_x</p:attrName>
                                        </p:attrNameLst>
                                      </p:cBhvr>
                                      <p:tavLst>
                                        <p:tav tm="0">
                                          <p:val>
                                            <p:strVal val="#ppt_x"/>
                                          </p:val>
                                        </p:tav>
                                        <p:tav tm="100000">
                                          <p:val>
                                            <p:strVal val="#ppt_x"/>
                                          </p:val>
                                        </p:tav>
                                      </p:tavLst>
                                    </p:anim>
                                    <p:anim calcmode="lin" valueType="num">
                                      <p:cBhvr>
                                        <p:cTn id="20" dur="75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anim calcmode="lin" valueType="num">
                                      <p:cBhvr>
                                        <p:cTn id="24" dur="750" fill="hold"/>
                                        <p:tgtEl>
                                          <p:spTgt spid="15"/>
                                        </p:tgtEl>
                                        <p:attrNameLst>
                                          <p:attrName>ppt_x</p:attrName>
                                        </p:attrNameLst>
                                      </p:cBhvr>
                                      <p:tavLst>
                                        <p:tav tm="0">
                                          <p:val>
                                            <p:strVal val="#ppt_x"/>
                                          </p:val>
                                        </p:tav>
                                        <p:tav tm="100000">
                                          <p:val>
                                            <p:strVal val="#ppt_x"/>
                                          </p:val>
                                        </p:tav>
                                      </p:tavLst>
                                    </p:anim>
                                    <p:anim calcmode="lin" valueType="num">
                                      <p:cBhvr>
                                        <p:cTn id="25" dur="750" fill="hold"/>
                                        <p:tgtEl>
                                          <p:spTgt spid="15"/>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63" presetClass="path" presetSubtype="0" decel="50000" fill="hold" grpId="1" nodeType="withEffect">
                                  <p:stCondLst>
                                    <p:cond delay="250"/>
                                  </p:stCondLst>
                                  <p:childTnLst>
                                    <p:animMotion origin="layout" path="M 0.01524 4.81481E-6 L -0.06315 4.81481E-6 " pathEditMode="relative" rAng="0" ptsTypes="AA">
                                      <p:cBhvr>
                                        <p:cTn id="30" dur="750" spd="-100000" fill="hold"/>
                                        <p:tgtEl>
                                          <p:spTgt spid="4"/>
                                        </p:tgtEl>
                                        <p:attrNameLst>
                                          <p:attrName>ppt_x</p:attrName>
                                          <p:attrName>ppt_y</p:attrName>
                                        </p:attrNameLst>
                                      </p:cBhvr>
                                      <p:rCtr x="-3919" y="0"/>
                                    </p:animMotion>
                                  </p:childTnLst>
                                </p:cTn>
                              </p:par>
                              <p:par>
                                <p:cTn id="31" presetID="35" presetClass="path" presetSubtype="0" accel="50000" decel="50000" fill="hold" grpId="2" nodeType="withEffect">
                                  <p:stCondLst>
                                    <p:cond delay="1000"/>
                                  </p:stCondLst>
                                  <p:childTnLst>
                                    <p:animMotion origin="layout" path="M 0.01602 4.81481E-6 L -3.95833E-6 4.81481E-6 " pathEditMode="relative" rAng="0" ptsTypes="AA">
                                      <p:cBhvr>
                                        <p:cTn id="32" dur="750" fill="hold"/>
                                        <p:tgtEl>
                                          <p:spTgt spid="4"/>
                                        </p:tgtEl>
                                        <p:attrNameLst>
                                          <p:attrName>ppt_x</p:attrName>
                                          <p:attrName>ppt_y</p:attrName>
                                        </p:attrNameLst>
                                      </p:cBhvr>
                                      <p:rCtr x="-807" y="0"/>
                                    </p:animMotion>
                                  </p:childTnLst>
                                </p:cTn>
                              </p:par>
                              <p:par>
                                <p:cTn id="33" presetID="31" presetClass="entr" presetSubtype="0" fill="hold" grpId="0" nodeType="withEffect">
                                  <p:stCondLst>
                                    <p:cond delay="750"/>
                                  </p:stCondLst>
                                  <p:childTnLst>
                                    <p:set>
                                      <p:cBhvr>
                                        <p:cTn id="34" dur="1" fill="hold">
                                          <p:stCondLst>
                                            <p:cond delay="0"/>
                                          </p:stCondLst>
                                        </p:cTn>
                                        <p:tgtEl>
                                          <p:spTgt spid="16"/>
                                        </p:tgtEl>
                                        <p:attrNameLst>
                                          <p:attrName>style.visibility</p:attrName>
                                        </p:attrNameLst>
                                      </p:cBhvr>
                                      <p:to>
                                        <p:strVal val="visible"/>
                                      </p:to>
                                    </p:set>
                                    <p:anim calcmode="lin" valueType="num">
                                      <p:cBhvr>
                                        <p:cTn id="35" dur="1000" fill="hold"/>
                                        <p:tgtEl>
                                          <p:spTgt spid="16"/>
                                        </p:tgtEl>
                                        <p:attrNameLst>
                                          <p:attrName>ppt_w</p:attrName>
                                        </p:attrNameLst>
                                      </p:cBhvr>
                                      <p:tavLst>
                                        <p:tav tm="0">
                                          <p:val>
                                            <p:fltVal val="0"/>
                                          </p:val>
                                        </p:tav>
                                        <p:tav tm="100000">
                                          <p:val>
                                            <p:strVal val="#ppt_w"/>
                                          </p:val>
                                        </p:tav>
                                      </p:tavLst>
                                    </p:anim>
                                    <p:anim calcmode="lin" valueType="num">
                                      <p:cBhvr>
                                        <p:cTn id="36" dur="1000" fill="hold"/>
                                        <p:tgtEl>
                                          <p:spTgt spid="16"/>
                                        </p:tgtEl>
                                        <p:attrNameLst>
                                          <p:attrName>ppt_h</p:attrName>
                                        </p:attrNameLst>
                                      </p:cBhvr>
                                      <p:tavLst>
                                        <p:tav tm="0">
                                          <p:val>
                                            <p:fltVal val="0"/>
                                          </p:val>
                                        </p:tav>
                                        <p:tav tm="100000">
                                          <p:val>
                                            <p:strVal val="#ppt_h"/>
                                          </p:val>
                                        </p:tav>
                                      </p:tavLst>
                                    </p:anim>
                                    <p:anim calcmode="lin" valueType="num">
                                      <p:cBhvr>
                                        <p:cTn id="37" dur="1000" fill="hold"/>
                                        <p:tgtEl>
                                          <p:spTgt spid="16"/>
                                        </p:tgtEl>
                                        <p:attrNameLst>
                                          <p:attrName>style.rotation</p:attrName>
                                        </p:attrNameLst>
                                      </p:cBhvr>
                                      <p:tavLst>
                                        <p:tav tm="0">
                                          <p:val>
                                            <p:fltVal val="90"/>
                                          </p:val>
                                        </p:tav>
                                        <p:tav tm="100000">
                                          <p:val>
                                            <p:fltVal val="0"/>
                                          </p:val>
                                        </p:tav>
                                      </p:tavLst>
                                    </p:anim>
                                    <p:animEffect transition="in" filter="fade">
                                      <p:cBhvr>
                                        <p:cTn id="38" dur="1000"/>
                                        <p:tgtEl>
                                          <p:spTgt spid="16"/>
                                        </p:tgtEl>
                                      </p:cBhvr>
                                    </p:animEffect>
                                  </p:childTnLst>
                                </p:cTn>
                              </p:par>
                              <p:par>
                                <p:cTn id="39" presetID="10" presetClass="entr" presetSubtype="0" fill="hold" nodeType="withEffect">
                                  <p:stCondLst>
                                    <p:cond delay="10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Effect transition="in" filter="fade">
                                      <p:cBhvr>
                                        <p:cTn id="56" dur="500"/>
                                        <p:tgtEl>
                                          <p:spTgt spid="6"/>
                                        </p:tgtEl>
                                      </p:cBhvr>
                                    </p:animEffect>
                                  </p:childTnLst>
                                </p:cTn>
                              </p:par>
                              <p:par>
                                <p:cTn id="57" presetID="53" presetClass="entr" presetSubtype="16" fill="hold" grpId="0" nodeType="withEffect">
                                  <p:stCondLst>
                                    <p:cond delay="500"/>
                                  </p:stCondLst>
                                  <p:childTnLst>
                                    <p:set>
                                      <p:cBhvr>
                                        <p:cTn id="58" dur="1" fill="hold">
                                          <p:stCondLst>
                                            <p:cond delay="0"/>
                                          </p:stCondLst>
                                        </p:cTn>
                                        <p:tgtEl>
                                          <p:spTgt spid="8"/>
                                        </p:tgtEl>
                                        <p:attrNameLst>
                                          <p:attrName>style.visibility</p:attrName>
                                        </p:attrNameLst>
                                      </p:cBhvr>
                                      <p:to>
                                        <p:strVal val="visible"/>
                                      </p:to>
                                    </p:set>
                                    <p:anim calcmode="lin" valueType="num">
                                      <p:cBhvr>
                                        <p:cTn id="59" dur="500" fill="hold"/>
                                        <p:tgtEl>
                                          <p:spTgt spid="8"/>
                                        </p:tgtEl>
                                        <p:attrNameLst>
                                          <p:attrName>ppt_w</p:attrName>
                                        </p:attrNameLst>
                                      </p:cBhvr>
                                      <p:tavLst>
                                        <p:tav tm="0">
                                          <p:val>
                                            <p:fltVal val="0"/>
                                          </p:val>
                                        </p:tav>
                                        <p:tav tm="100000">
                                          <p:val>
                                            <p:strVal val="#ppt_w"/>
                                          </p:val>
                                        </p:tav>
                                      </p:tavLst>
                                    </p:anim>
                                    <p:anim calcmode="lin" valueType="num">
                                      <p:cBhvr>
                                        <p:cTn id="60" dur="500" fill="hold"/>
                                        <p:tgtEl>
                                          <p:spTgt spid="8"/>
                                        </p:tgtEl>
                                        <p:attrNameLst>
                                          <p:attrName>ppt_h</p:attrName>
                                        </p:attrNameLst>
                                      </p:cBhvr>
                                      <p:tavLst>
                                        <p:tav tm="0">
                                          <p:val>
                                            <p:fltVal val="0"/>
                                          </p:val>
                                        </p:tav>
                                        <p:tav tm="100000">
                                          <p:val>
                                            <p:strVal val="#ppt_h"/>
                                          </p:val>
                                        </p:tav>
                                      </p:tavLst>
                                    </p:anim>
                                    <p:animEffect transition="in" filter="fade">
                                      <p:cBhvr>
                                        <p:cTn id="61" dur="500"/>
                                        <p:tgtEl>
                                          <p:spTgt spid="8"/>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10"/>
                                        </p:tgtEl>
                                        <p:attrNameLst>
                                          <p:attrName>style.visibility</p:attrName>
                                        </p:attrNameLst>
                                      </p:cBhvr>
                                      <p:to>
                                        <p:strVal val="visible"/>
                                      </p:to>
                                    </p:set>
                                    <p:anim calcmode="lin" valueType="num">
                                      <p:cBhvr>
                                        <p:cTn id="64" dur="500" fill="hold"/>
                                        <p:tgtEl>
                                          <p:spTgt spid="10"/>
                                        </p:tgtEl>
                                        <p:attrNameLst>
                                          <p:attrName>ppt_w</p:attrName>
                                        </p:attrNameLst>
                                      </p:cBhvr>
                                      <p:tavLst>
                                        <p:tav tm="0">
                                          <p:val>
                                            <p:fltVal val="0"/>
                                          </p:val>
                                        </p:tav>
                                        <p:tav tm="100000">
                                          <p:val>
                                            <p:strVal val="#ppt_w"/>
                                          </p:val>
                                        </p:tav>
                                      </p:tavLst>
                                    </p:anim>
                                    <p:anim calcmode="lin" valueType="num">
                                      <p:cBhvr>
                                        <p:cTn id="65" dur="500" fill="hold"/>
                                        <p:tgtEl>
                                          <p:spTgt spid="10"/>
                                        </p:tgtEl>
                                        <p:attrNameLst>
                                          <p:attrName>ppt_h</p:attrName>
                                        </p:attrNameLst>
                                      </p:cBhvr>
                                      <p:tavLst>
                                        <p:tav tm="0">
                                          <p:val>
                                            <p:fltVal val="0"/>
                                          </p:val>
                                        </p:tav>
                                        <p:tav tm="100000">
                                          <p:val>
                                            <p:strVal val="#ppt_h"/>
                                          </p:val>
                                        </p:tav>
                                      </p:tavLst>
                                    </p:anim>
                                    <p:animEffect transition="in" filter="fade">
                                      <p:cBhvr>
                                        <p:cTn id="66" dur="500"/>
                                        <p:tgtEl>
                                          <p:spTgt spid="10"/>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par>
                                <p:cTn id="72" presetID="10" presetClass="entr" presetSubtype="0" fill="hold" grpId="0" nodeType="withEffect">
                                  <p:stCondLst>
                                    <p:cond delay="75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22" presetClass="entr" presetSubtype="4" fill="hold" grpId="0" nodeType="withEffect">
                                  <p:stCondLst>
                                    <p:cond delay="500"/>
                                  </p:stCondLst>
                                  <p:childTnLst>
                                    <p:set>
                                      <p:cBhvr>
                                        <p:cTn id="76" dur="1" fill="hold">
                                          <p:stCondLst>
                                            <p:cond delay="0"/>
                                          </p:stCondLst>
                                        </p:cTn>
                                        <p:tgtEl>
                                          <p:spTgt spid="2"/>
                                        </p:tgtEl>
                                        <p:attrNameLst>
                                          <p:attrName>style.visibility</p:attrName>
                                        </p:attrNameLst>
                                      </p:cBhvr>
                                      <p:to>
                                        <p:strVal val="visible"/>
                                      </p:to>
                                    </p:set>
                                    <p:animEffect transition="in" filter="wipe(down)">
                                      <p:cBhvr>
                                        <p:cTn id="77" dur="175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1" grpId="0"/>
      <p:bldP spid="11" grpId="1"/>
      <p:bldP spid="14" grpId="0"/>
      <p:bldP spid="15" grpId="0"/>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44D9AB-8F0C-46C2-8E8C-253912D72B14}"/>
              </a:ext>
            </a:extLst>
          </p:cNvPr>
          <p:cNvSpPr txBox="1"/>
          <p:nvPr/>
        </p:nvSpPr>
        <p:spPr>
          <a:xfrm>
            <a:off x="3726791"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3" name="文本框 2">
            <a:extLst>
              <a:ext uri="{FF2B5EF4-FFF2-40B4-BE49-F238E27FC236}">
                <a16:creationId xmlns:a16="http://schemas.microsoft.com/office/drawing/2014/main" id="{B8A23D7C-6294-48A8-9073-1126B926B7BB}"/>
              </a:ext>
            </a:extLst>
          </p:cNvPr>
          <p:cNvSpPr txBox="1"/>
          <p:nvPr/>
        </p:nvSpPr>
        <p:spPr>
          <a:xfrm>
            <a:off x="3793463"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4" name="文本框 3">
            <a:extLst>
              <a:ext uri="{FF2B5EF4-FFF2-40B4-BE49-F238E27FC236}">
                <a16:creationId xmlns:a16="http://schemas.microsoft.com/office/drawing/2014/main" id="{DA553692-393C-4C26-A6B3-9A54F7F6CB1A}"/>
              </a:ext>
            </a:extLst>
          </p:cNvPr>
          <p:cNvSpPr txBox="1"/>
          <p:nvPr/>
        </p:nvSpPr>
        <p:spPr>
          <a:xfrm>
            <a:off x="3872046"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5" name="椭圆 4">
            <a:extLst>
              <a:ext uri="{FF2B5EF4-FFF2-40B4-BE49-F238E27FC236}">
                <a16:creationId xmlns:a16="http://schemas.microsoft.com/office/drawing/2014/main" id="{6BE1158F-94EA-4943-8D46-8BF9354F0335}"/>
              </a:ext>
            </a:extLst>
          </p:cNvPr>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EAAA7044-9076-4457-8B85-3D800B81A499}"/>
              </a:ext>
            </a:extLst>
          </p:cNvPr>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CB75486A-EBC8-45DA-8A84-1F24C9926EF2}"/>
              </a:ext>
            </a:extLst>
          </p:cNvPr>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6C89B4FB-8D7A-42B2-8D99-03220A6D52AC}"/>
              </a:ext>
            </a:extLst>
          </p:cNvPr>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731B0A80-6ADF-4C17-B1EE-82B00A1D3681}"/>
              </a:ext>
            </a:extLst>
          </p:cNvPr>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A72561E1-C612-4E75-9277-E8602A17750F}"/>
              </a:ext>
            </a:extLst>
          </p:cNvPr>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00596609-E74A-4550-B2EC-452745A115BA}"/>
              </a:ext>
            </a:extLst>
          </p:cNvPr>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EF2E986C-8318-4FD7-970D-D4F9C84AB6A1}"/>
              </a:ext>
            </a:extLst>
          </p:cNvPr>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F25C5E52-5DEB-461E-B0E7-6A02692F308B}"/>
              </a:ext>
            </a:extLst>
          </p:cNvPr>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9A36AC6E-A5DE-4BA9-9004-B239CC85C1F6}"/>
              </a:ext>
            </a:extLst>
          </p:cNvPr>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C5D2D7A-F391-4DB1-B16D-C168450A34B3}"/>
              </a:ext>
            </a:extLst>
          </p:cNvPr>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3B7165B1-61EC-472F-B9F1-94F7B5EDEEFE}"/>
              </a:ext>
            </a:extLst>
          </p:cNvPr>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5F35D353-98E3-4DA0-AA47-8FF781CE58FB}"/>
              </a:ext>
            </a:extLst>
          </p:cNvPr>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EC20628-6C61-44F9-B7A9-488F9AD9F198}"/>
              </a:ext>
            </a:extLst>
          </p:cNvPr>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E20576B-705A-4622-A9E6-44B825F42AA5}"/>
              </a:ext>
            </a:extLst>
          </p:cNvPr>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1A5D4BC6-5218-4149-A520-BAD6A3B78FC3}"/>
              </a:ext>
            </a:extLst>
          </p:cNvPr>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C9D30914-FD85-43C4-A92F-D1A7ABB8ED70}"/>
              </a:ext>
            </a:extLst>
          </p:cNvPr>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42ECEA92-A4D3-4B13-8ED3-6EFC44C14E36}"/>
              </a:ext>
            </a:extLst>
          </p:cNvPr>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99CD65BD-CCFC-4849-86CE-E9D162CBB323}"/>
              </a:ext>
            </a:extLst>
          </p:cNvPr>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2078AB91-6743-4A1A-8CCD-0A7CDE035825}"/>
              </a:ext>
            </a:extLst>
          </p:cNvPr>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FDECB641-1757-4598-B227-5FED030F704B}"/>
              </a:ext>
            </a:extLst>
          </p:cNvPr>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9FD2F61F-327E-4BFA-A9EF-63ADA5049E47}"/>
              </a:ext>
            </a:extLst>
          </p:cNvPr>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D1CB6111-8D54-4E37-A6C2-4D3685FC626B}"/>
              </a:ext>
            </a:extLst>
          </p:cNvPr>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75A75089-A340-4624-8927-027B6B24BA27}"/>
              </a:ext>
            </a:extLst>
          </p:cNvPr>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0CD27EE8-D69E-43C9-A2D9-27E937E75776}"/>
              </a:ext>
            </a:extLst>
          </p:cNvPr>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25162DA2-1B8A-431D-9FBC-FAFD93BD283F}"/>
              </a:ext>
            </a:extLst>
          </p:cNvPr>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902E7A1A-121D-425E-80BC-30EA466A3CB7}"/>
              </a:ext>
            </a:extLst>
          </p:cNvPr>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60184CB0-F79A-4BBC-8F8B-378138C458A3}"/>
              </a:ext>
            </a:extLst>
          </p:cNvPr>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EA9A17F3-7C82-4DD8-9881-3B33D212ABCF}"/>
              </a:ext>
            </a:extLst>
          </p:cNvPr>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D310FB96-DA1C-4B4B-9ABA-73C7006C2859}"/>
              </a:ext>
            </a:extLst>
          </p:cNvPr>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5CFE5C1A-1726-41FD-939D-9A9EFC69ECF0}"/>
              </a:ext>
            </a:extLst>
          </p:cNvPr>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F030DBDF-8C8C-4CA8-89D4-D881E217DABB}"/>
              </a:ext>
            </a:extLst>
          </p:cNvPr>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5211E9A4-4611-474E-AAE7-32163ABF7011}"/>
              </a:ext>
            </a:extLst>
          </p:cNvPr>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B91E99D0-19EC-4F64-9ABC-4AAFFDF4AA3B}"/>
              </a:ext>
            </a:extLst>
          </p:cNvPr>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a:extLst>
              <a:ext uri="{FF2B5EF4-FFF2-40B4-BE49-F238E27FC236}">
                <a16:creationId xmlns:a16="http://schemas.microsoft.com/office/drawing/2014/main" id="{B9C42576-27C3-43C5-BB3C-2E93F5E9CB37}"/>
              </a:ext>
            </a:extLst>
          </p:cNvPr>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96A20B27-73F4-4899-B45B-67FBD2933A3C}"/>
              </a:ext>
            </a:extLst>
          </p:cNvPr>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a:extLst>
              <a:ext uri="{FF2B5EF4-FFF2-40B4-BE49-F238E27FC236}">
                <a16:creationId xmlns:a16="http://schemas.microsoft.com/office/drawing/2014/main" id="{738C1BCF-93F6-467C-A8D0-12DB8B74475B}"/>
              </a:ext>
            </a:extLst>
          </p:cNvPr>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D20F784D-AEFC-4B39-8A37-C97F8CA5B9F1}"/>
              </a:ext>
            </a:extLst>
          </p:cNvPr>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E10D487B-5B88-44B9-BE22-40D24BF91D43}"/>
              </a:ext>
            </a:extLst>
          </p:cNvPr>
          <p:cNvSpPr txBox="1"/>
          <p:nvPr/>
        </p:nvSpPr>
        <p:spPr>
          <a:xfrm>
            <a:off x="3426039" y="2637414"/>
            <a:ext cx="5339923" cy="1107996"/>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zh-CN" altLang="en-US" sz="6600" dirty="0">
                <a:cs typeface="+mn-ea"/>
                <a:sym typeface="+mn-lt"/>
              </a:rPr>
              <a:t>感谢您的聆听</a:t>
            </a:r>
          </a:p>
        </p:txBody>
      </p:sp>
      <p:sp>
        <p:nvSpPr>
          <p:cNvPr id="44" name="矩形 43">
            <a:extLst>
              <a:ext uri="{FF2B5EF4-FFF2-40B4-BE49-F238E27FC236}">
                <a16:creationId xmlns:a16="http://schemas.microsoft.com/office/drawing/2014/main" id="{56A62D3B-5CA8-42DE-8BB4-11E7ADB36984}"/>
              </a:ext>
            </a:extLst>
          </p:cNvPr>
          <p:cNvSpPr/>
          <p:nvPr/>
        </p:nvSpPr>
        <p:spPr>
          <a:xfrm>
            <a:off x="3579316" y="5171203"/>
            <a:ext cx="4823756" cy="400110"/>
          </a:xfrm>
          <a:prstGeom prst="rect">
            <a:avLst/>
          </a:prstGeom>
        </p:spPr>
        <p:txBody>
          <a:bodyPr wrap="none">
            <a:spAutoFit/>
          </a:bodyPr>
          <a:lstStyle/>
          <a:p>
            <a:pPr algn="ctr"/>
            <a:r>
              <a:rPr lang="zh-CN" altLang="en-US" sz="2000" dirty="0">
                <a:cs typeface="+mn-ea"/>
                <a:sym typeface="+mn-lt"/>
              </a:rPr>
              <a:t>汇报人：第一</a:t>
            </a:r>
            <a:r>
              <a:rPr lang="en-US" altLang="zh-CN" sz="2000" dirty="0">
                <a:cs typeface="+mn-ea"/>
                <a:sym typeface="+mn-lt"/>
              </a:rPr>
              <a:t>PPT      </a:t>
            </a:r>
            <a:r>
              <a:rPr lang="zh-CN" altLang="en-US" sz="2000" dirty="0">
                <a:cs typeface="+mn-ea"/>
                <a:sym typeface="+mn-lt"/>
              </a:rPr>
              <a:t>时间：</a:t>
            </a:r>
            <a:r>
              <a:rPr lang="en-US" altLang="zh-CN" sz="2000" dirty="0">
                <a:cs typeface="+mn-ea"/>
                <a:sym typeface="+mn-lt"/>
              </a:rPr>
              <a:t>2030</a:t>
            </a:r>
            <a:r>
              <a:rPr lang="zh-CN" altLang="en-US" sz="2000" dirty="0">
                <a:cs typeface="+mn-ea"/>
                <a:sym typeface="+mn-lt"/>
              </a:rPr>
              <a:t>年</a:t>
            </a:r>
            <a:r>
              <a:rPr lang="en-US" altLang="zh-CN" sz="2000" dirty="0">
                <a:cs typeface="+mn-ea"/>
                <a:sym typeface="+mn-lt"/>
              </a:rPr>
              <a:t>12</a:t>
            </a:r>
            <a:r>
              <a:rPr lang="zh-CN" altLang="en-US" sz="2000" dirty="0">
                <a:cs typeface="+mn-ea"/>
                <a:sym typeface="+mn-lt"/>
              </a:rPr>
              <a:t>月</a:t>
            </a:r>
          </a:p>
        </p:txBody>
      </p:sp>
    </p:spTree>
    <p:extLst>
      <p:ext uri="{BB962C8B-B14F-4D97-AF65-F5344CB8AC3E}">
        <p14:creationId xmlns:p14="http://schemas.microsoft.com/office/powerpoint/2010/main" val="515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4"/>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5"/>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6"/>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7"/>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8"/>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9"/>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0"/>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1"/>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2"/>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2"/>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3"/>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3"/>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4"/>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5"/>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6"/>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7"/>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8"/>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19"/>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0"/>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375"/>
                                        <p:tgtEl>
                                          <p:spTgt spid="22"/>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22"/>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375"/>
                                        <p:tgtEl>
                                          <p:spTgt spid="24"/>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24"/>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375"/>
                                        <p:tgtEl>
                                          <p:spTgt spid="23"/>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23"/>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23"/>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23"/>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375"/>
                                        <p:tgtEl>
                                          <p:spTgt spid="21"/>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1"/>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375"/>
                                        <p:tgtEl>
                                          <p:spTgt spid="37"/>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37"/>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37"/>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37"/>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375"/>
                                        <p:tgtEl>
                                          <p:spTgt spid="2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2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25"/>
                                        </p:tgtEl>
                                      </p:cBhvr>
                                      <p:by x="300000" y="300000"/>
                                    </p:animScale>
                                  </p:childTnLst>
                                </p:cTn>
                              </p:par>
                              <p:par>
                                <p:cTn id="92" presetID="6" presetClass="emph" presetSubtype="0" fill="hold" grpId="3" nodeType="withEffect">
                                  <p:stCondLst>
                                    <p:cond delay="3265"/>
                                  </p:stCondLst>
                                  <p:childTnLst>
                                    <p:animScale>
                                      <p:cBhvr>
                                        <p:cTn id="93" dur="1313" fill="hold"/>
                                        <p:tgtEl>
                                          <p:spTgt spid="2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375"/>
                                        <p:tgtEl>
                                          <p:spTgt spid="42"/>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42"/>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375"/>
                                        <p:tgtEl>
                                          <p:spTgt spid="38"/>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38"/>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375"/>
                                        <p:tgtEl>
                                          <p:spTgt spid="40"/>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40"/>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40"/>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40"/>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375"/>
                                        <p:tgtEl>
                                          <p:spTgt spid="2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2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2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2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375"/>
                                        <p:tgtEl>
                                          <p:spTgt spid="2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2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2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2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375"/>
                                        <p:tgtEl>
                                          <p:spTgt spid="29"/>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29"/>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375"/>
                                        <p:tgtEl>
                                          <p:spTgt spid="3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3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31"/>
                                        </p:tgtEl>
                                        <p:attrNameLst>
                                          <p:attrName>style.visibility</p:attrName>
                                        </p:attrNameLst>
                                      </p:cBhvr>
                                      <p:to>
                                        <p:strVal val="visible"/>
                                      </p:to>
                                    </p:set>
                                    <p:animEffect transition="in" filter="fade">
                                      <p:cBhvr>
                                        <p:cTn id="143" dur="375"/>
                                        <p:tgtEl>
                                          <p:spTgt spid="31"/>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31"/>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31"/>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31"/>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33"/>
                                        </p:tgtEl>
                                        <p:attrNameLst>
                                          <p:attrName>style.visibility</p:attrName>
                                        </p:attrNameLst>
                                      </p:cBhvr>
                                      <p:to>
                                        <p:strVal val="visible"/>
                                      </p:to>
                                    </p:set>
                                    <p:animEffect transition="in" filter="fade">
                                      <p:cBhvr>
                                        <p:cTn id="152" dur="375"/>
                                        <p:tgtEl>
                                          <p:spTgt spid="33"/>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33"/>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26"/>
                                        </p:tgtEl>
                                        <p:attrNameLst>
                                          <p:attrName>style.visibility</p:attrName>
                                        </p:attrNameLst>
                                      </p:cBhvr>
                                      <p:to>
                                        <p:strVal val="visible"/>
                                      </p:to>
                                    </p:set>
                                    <p:animEffect transition="in" filter="fade">
                                      <p:cBhvr>
                                        <p:cTn id="157" dur="375"/>
                                        <p:tgtEl>
                                          <p:spTgt spid="2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2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2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2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35"/>
                                        </p:tgtEl>
                                        <p:attrNameLst>
                                          <p:attrName>style.visibility</p:attrName>
                                        </p:attrNameLst>
                                      </p:cBhvr>
                                      <p:to>
                                        <p:strVal val="visible"/>
                                      </p:to>
                                    </p:set>
                                    <p:animEffect transition="in" filter="fade">
                                      <p:cBhvr>
                                        <p:cTn id="166" dur="375"/>
                                        <p:tgtEl>
                                          <p:spTgt spid="3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3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36"/>
                                        </p:tgtEl>
                                        <p:attrNameLst>
                                          <p:attrName>style.visibility</p:attrName>
                                        </p:attrNameLst>
                                      </p:cBhvr>
                                      <p:to>
                                        <p:strVal val="visible"/>
                                      </p:to>
                                    </p:set>
                                    <p:animEffect transition="in" filter="fade">
                                      <p:cBhvr>
                                        <p:cTn id="171" dur="375"/>
                                        <p:tgtEl>
                                          <p:spTgt spid="36"/>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36"/>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375"/>
                                        <p:tgtEl>
                                          <p:spTgt spid="32"/>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32"/>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30"/>
                                        </p:tgtEl>
                                        <p:attrNameLst>
                                          <p:attrName>style.visibility</p:attrName>
                                        </p:attrNameLst>
                                      </p:cBhvr>
                                      <p:to>
                                        <p:strVal val="visible"/>
                                      </p:to>
                                    </p:set>
                                    <p:animEffect transition="in" filter="fade">
                                      <p:cBhvr>
                                        <p:cTn id="181" dur="375"/>
                                        <p:tgtEl>
                                          <p:spTgt spid="30"/>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30"/>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30"/>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30"/>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39"/>
                                        </p:tgtEl>
                                        <p:attrNameLst>
                                          <p:attrName>style.visibility</p:attrName>
                                        </p:attrNameLst>
                                      </p:cBhvr>
                                      <p:to>
                                        <p:strVal val="visible"/>
                                      </p:to>
                                    </p:set>
                                    <p:animEffect transition="in" filter="fade">
                                      <p:cBhvr>
                                        <p:cTn id="190" dur="375"/>
                                        <p:tgtEl>
                                          <p:spTgt spid="39"/>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39"/>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39"/>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39"/>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41"/>
                                        </p:tgtEl>
                                        <p:attrNameLst>
                                          <p:attrName>style.visibility</p:attrName>
                                        </p:attrNameLst>
                                      </p:cBhvr>
                                      <p:to>
                                        <p:strVal val="visible"/>
                                      </p:to>
                                    </p:set>
                                    <p:animEffect transition="in" filter="fade">
                                      <p:cBhvr>
                                        <p:cTn id="199" dur="375"/>
                                        <p:tgtEl>
                                          <p:spTgt spid="41"/>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41"/>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41"/>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41"/>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2000"/>
                                        <p:tgtEl>
                                          <p:spTgt spid="43"/>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43"/>
                                        </p:tgtEl>
                                        <p:attrNameLst>
                                          <p:attrName>style.visibility</p:attrName>
                                        </p:attrNameLst>
                                      </p:cBhvr>
                                      <p:to>
                                        <p:strVal val="visible"/>
                                      </p:to>
                                    </p:set>
                                    <p:animEffect transition="in" filter="fade">
                                      <p:cBhvr>
                                        <p:cTn id="211" dur="1500"/>
                                        <p:tgtEl>
                                          <p:spTgt spid="43"/>
                                        </p:tgtEl>
                                      </p:cBhvr>
                                    </p:animEffect>
                                    <p:anim calcmode="lin" valueType="num">
                                      <p:cBhvr>
                                        <p:cTn id="212" dur="1500" fill="hold"/>
                                        <p:tgtEl>
                                          <p:spTgt spid="43"/>
                                        </p:tgtEl>
                                        <p:attrNameLst>
                                          <p:attrName>ppt_x</p:attrName>
                                        </p:attrNameLst>
                                      </p:cBhvr>
                                      <p:tavLst>
                                        <p:tav tm="0">
                                          <p:val>
                                            <p:strVal val="#ppt_x"/>
                                          </p:val>
                                        </p:tav>
                                        <p:tav tm="100000">
                                          <p:val>
                                            <p:strVal val="#ppt_x"/>
                                          </p:val>
                                        </p:tav>
                                      </p:tavLst>
                                    </p:anim>
                                    <p:anim calcmode="lin" valueType="num">
                                      <p:cBhvr>
                                        <p:cTn id="213" dur="1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44"/>
                                        </p:tgtEl>
                                        <p:attrNameLst>
                                          <p:attrName>style.visibility</p:attrName>
                                        </p:attrNameLst>
                                      </p:cBhvr>
                                      <p:to>
                                        <p:strVal val="visible"/>
                                      </p:to>
                                    </p:set>
                                    <p:animEffect transition="in" filter="fade">
                                      <p:cBhvr>
                                        <p:cTn id="2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3" grpId="2" animBg="1"/>
      <p:bldP spid="23" grpId="3" animBg="1"/>
      <p:bldP spid="24" grpId="0" animBg="1"/>
      <p:bldP spid="24" grpId="1" animBg="1"/>
      <p:bldP spid="25" grpId="0" animBg="1"/>
      <p:bldP spid="25" grpId="1" animBg="1"/>
      <p:bldP spid="25" grpId="2" animBg="1"/>
      <p:bldP spid="25"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30" grpId="0" animBg="1"/>
      <p:bldP spid="30" grpId="1" animBg="1"/>
      <p:bldP spid="30" grpId="2" animBg="1"/>
      <p:bldP spid="30" grpId="3" animBg="1"/>
      <p:bldP spid="31" grpId="0" animBg="1"/>
      <p:bldP spid="31" grpId="1" animBg="1"/>
      <p:bldP spid="31" grpId="2" animBg="1"/>
      <p:bldP spid="31" grpId="3"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7" grpId="2" animBg="1"/>
      <p:bldP spid="37" grpId="3" animBg="1"/>
      <p:bldP spid="38" grpId="0" animBg="1"/>
      <p:bldP spid="38"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3" grpId="0"/>
      <p:bldP spid="43" grpId="1"/>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5724925" y="1880478"/>
            <a:ext cx="5660572" cy="3367397"/>
          </a:xfrm>
          <a:prstGeom prst="rect">
            <a:avLst/>
          </a:prstGeom>
        </p:spPr>
        <p:txBody>
          <a:bodyPr wrap="square">
            <a:spAutoFit/>
          </a:bodyPr>
          <a:lstStyle/>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定理是加州大学计算机科学家埃里克</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布鲁尔提出来的猜想，后来被证明成为分布式计算领域公认的定理。</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定理，指的是：在一个分布式系统中， </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一致性（</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C</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Consistency</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可用性（</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A</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Availability</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和</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分区容错性（</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P</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Partition Tolerance</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b="1" dirty="0">
                <a:solidFill>
                  <a:srgbClr val="788BA9"/>
                </a:solidFill>
                <a:latin typeface="微软雅黑" panose="020B0503020204020204" pitchFamily="34" charset="-122"/>
                <a:ea typeface="微软雅黑" panose="020B0503020204020204" pitchFamily="34" charset="-122"/>
                <a:cs typeface="+mn-ea"/>
                <a:sym typeface="+mn-lt"/>
              </a:rPr>
              <a:t>最多只能同时满足其中两项</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02</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分布式理论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CAP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定理</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6" name="Picture 2" descr="https://raw.githubusercontent.com/dunwu/images/dev/snap/20210522152744.png">
            <a:extLst>
              <a:ext uri="{FF2B5EF4-FFF2-40B4-BE49-F238E27FC236}">
                <a16:creationId xmlns:a16="http://schemas.microsoft.com/office/drawing/2014/main" id="{631B5A8C-33E6-49C9-BC3C-5F73F6615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03" y="1568957"/>
            <a:ext cx="4186270" cy="399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6096000" y="977722"/>
            <a:ext cx="5660572" cy="5444888"/>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分区容错性（</a:t>
            </a:r>
            <a:r>
              <a:rPr lang="en-US" altLang="zh-CN" b="1" dirty="0">
                <a:solidFill>
                  <a:srgbClr val="D67A71"/>
                </a:solidFill>
                <a:latin typeface="微软雅黑" panose="020B0503020204020204" pitchFamily="34" charset="-122"/>
                <a:ea typeface="微软雅黑" panose="020B0503020204020204" pitchFamily="34" charset="-122"/>
                <a:cs typeface="+mn-ea"/>
                <a:sym typeface="+mn-lt"/>
              </a:rPr>
              <a:t>Partition Tolerance</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指分布式系统在遇到任何网络分区故障的时候，仍然需要能对外提供一致性和可用性的服务，除非是整个网络环境都发生了故障。</a:t>
            </a:r>
          </a:p>
          <a:p>
            <a:pPr>
              <a:lnSpc>
                <a:spcPct val="15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在一个分布式系统里面，节点组成的网络本来应该是连通的。然而可能因为一些故障，使得有些节点之间不连通了，整个网络就分成了几块区域。数据就散布在了这些不连通的区域中，这就叫</a:t>
            </a: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分区</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sym typeface="+mn-lt"/>
              </a:rPr>
              <a:t>一般来说，分区容错无法避免</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，因此可以认为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总是成立。</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定理告诉我们，剩下的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和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无法同时做到。</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02</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分布式理论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CAP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定理</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7" name="Picture 2" descr="https://www.wangbase.com/blogimg/asset/201807/bg2018071601.png">
            <a:extLst>
              <a:ext uri="{FF2B5EF4-FFF2-40B4-BE49-F238E27FC236}">
                <a16:creationId xmlns:a16="http://schemas.microsoft.com/office/drawing/2014/main" id="{E18A777B-B3E2-4AB7-8877-05EAFB851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89" y="1263626"/>
            <a:ext cx="4527289" cy="360590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089C3129-7825-4E10-A6FE-585971417899}"/>
              </a:ext>
            </a:extLst>
          </p:cNvPr>
          <p:cNvSpPr/>
          <p:nvPr/>
        </p:nvSpPr>
        <p:spPr>
          <a:xfrm>
            <a:off x="433176" y="5155436"/>
            <a:ext cx="5285813" cy="1156855"/>
          </a:xfrm>
          <a:prstGeom prst="rect">
            <a:avLst/>
          </a:prstGeom>
        </p:spPr>
        <p:txBody>
          <a:bodyPr wrap="square">
            <a:spAutoFit/>
          </a:bodyPr>
          <a:lstStyle/>
          <a:p>
            <a:pPr>
              <a:lnSpc>
                <a:spcPct val="150000"/>
              </a:lnSpc>
            </a:pP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上图中，</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是两台跨区的服务器。</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发送一条消息，</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可能无法收到。系统设计的时候，必须考虑到这种情况。</a:t>
            </a:r>
            <a:endPar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4237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290654" y="10716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矩形 29">
            <a:extLst>
              <a:ext uri="{FF2B5EF4-FFF2-40B4-BE49-F238E27FC236}">
                <a16:creationId xmlns:a16="http://schemas.microsoft.com/office/drawing/2014/main" id="{7CB34625-05E1-4FC6-83F3-8AEED6F58962}"/>
              </a:ext>
            </a:extLst>
          </p:cNvPr>
          <p:cNvSpPr/>
          <p:nvPr/>
        </p:nvSpPr>
        <p:spPr>
          <a:xfrm>
            <a:off x="6096000" y="1745301"/>
            <a:ext cx="5660572" cy="3367397"/>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一致性（</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rPr>
              <a:t>Consistency</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）指的是多个数据副本是否能保持一致的特性。数据一致性可以分为：</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强一致性</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：数据更新操作结果和操作响应总是一致的，即操作响应通知更新失败，那么数据一定没有被更新，而不是处于不确定状态。</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最终一致性</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：即物理存储的数据可能是不一致的，终端用户访问到的数据可能也是不一致的，但系统经过一段时间的自我修复和修正，数据最终会达到一致。</a:t>
            </a:r>
          </a:p>
        </p:txBody>
      </p:sp>
      <p:sp>
        <p:nvSpPr>
          <p:cNvPr id="38" name="矩形: 圆角 37">
            <a:extLst>
              <a:ext uri="{FF2B5EF4-FFF2-40B4-BE49-F238E27FC236}">
                <a16:creationId xmlns:a16="http://schemas.microsoft.com/office/drawing/2014/main" id="{57F19BAE-48CF-44AB-8145-A91A457FAEF2}"/>
              </a:ext>
            </a:extLst>
          </p:cNvPr>
          <p:cNvSpPr/>
          <p:nvPr/>
        </p:nvSpPr>
        <p:spPr>
          <a:xfrm>
            <a:off x="258644" y="190321"/>
            <a:ext cx="787401" cy="787401"/>
          </a:xfrm>
          <a:prstGeom prst="round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latin typeface="Agency FB" panose="020B0503020202020204" pitchFamily="34" charset="0"/>
              </a:rPr>
              <a:t>02</a:t>
            </a:r>
            <a:endParaRPr lang="zh-CN" altLang="en-US" sz="4800" dirty="0">
              <a:latin typeface="Agency FB" panose="020B0503020202020204" pitchFamily="34" charset="0"/>
            </a:endParaRPr>
          </a:p>
        </p:txBody>
      </p:sp>
      <p:sp>
        <p:nvSpPr>
          <p:cNvPr id="39" name="Rectangle 2">
            <a:extLst>
              <a:ext uri="{FF2B5EF4-FFF2-40B4-BE49-F238E27FC236}">
                <a16:creationId xmlns:a16="http://schemas.microsoft.com/office/drawing/2014/main" id="{82E181F7-F763-4F26-8C56-94396395108C}"/>
              </a:ext>
            </a:extLst>
          </p:cNvPr>
          <p:cNvSpPr/>
          <p:nvPr/>
        </p:nvSpPr>
        <p:spPr>
          <a:xfrm>
            <a:off x="1183417" y="214472"/>
            <a:ext cx="4654147" cy="626678"/>
          </a:xfrm>
          <a:prstGeom prst="rect">
            <a:avLst/>
          </a:prstGeom>
        </p:spPr>
        <p:txBody>
          <a:bodyPr wrap="none" lIns="0" tIns="0" rIns="0" bIns="0" anchor="ctr">
            <a:noAutofit/>
          </a:bodyPr>
          <a:lstStyle/>
          <a:p>
            <a:pPr>
              <a:lnSpc>
                <a:spcPct val="130000"/>
              </a:lnSpc>
            </a:pPr>
            <a:r>
              <a:rPr lang="zh-CN" altLang="en-US" sz="2000" b="1" dirty="0">
                <a:solidFill>
                  <a:srgbClr val="BFBFBF"/>
                </a:solidFill>
                <a:latin typeface="微软雅黑" panose="020B0503020204020204" pitchFamily="34" charset="-122"/>
                <a:ea typeface="微软雅黑" panose="020B0503020204020204" pitchFamily="34" charset="-122"/>
                <a:cs typeface="+mn-ea"/>
                <a:sym typeface="+mn-lt"/>
              </a:rPr>
              <a:t>分布式理论 </a:t>
            </a:r>
            <a:r>
              <a:rPr lang="en-US" altLang="zh-CN" sz="2000" b="1" dirty="0">
                <a:solidFill>
                  <a:srgbClr val="BFBFBF"/>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CAP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定理</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089C3129-7825-4E10-A6FE-585971417899}"/>
              </a:ext>
            </a:extLst>
          </p:cNvPr>
          <p:cNvSpPr/>
          <p:nvPr/>
        </p:nvSpPr>
        <p:spPr>
          <a:xfrm>
            <a:off x="433176" y="5155436"/>
            <a:ext cx="5285813" cy="787523"/>
          </a:xfrm>
          <a:prstGeom prst="rect">
            <a:avLst/>
          </a:prstGeom>
        </p:spPr>
        <p:txBody>
          <a:bodyPr wrap="square">
            <a:spAutoFit/>
          </a:bodyPr>
          <a:lstStyle/>
          <a:p>
            <a:pPr>
              <a:lnSpc>
                <a:spcPct val="150000"/>
              </a:lnSpc>
            </a:pP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上图中，</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的值为 </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v1</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G2</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的值为</a:t>
            </a:r>
            <a:r>
              <a:rPr lang="en-US" altLang="zh-CN" sz="1600" i="1" dirty="0">
                <a:solidFill>
                  <a:schemeClr val="bg1">
                    <a:lumMod val="50000"/>
                  </a:schemeClr>
                </a:solidFill>
                <a:latin typeface="微软雅黑" panose="020B0503020204020204" pitchFamily="34" charset="-122"/>
                <a:ea typeface="微软雅黑" panose="020B0503020204020204" pitchFamily="34" charset="-122"/>
                <a:cs typeface="+mn-ea"/>
              </a:rPr>
              <a:t>v2</a:t>
            </a:r>
            <a:r>
              <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rPr>
              <a:t>，存在数据不一致的问题。</a:t>
            </a:r>
            <a:endParaRPr lang="zh-CN" altLang="en-US" sz="1600" i="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8" name="Picture 6" descr="img">
            <a:extLst>
              <a:ext uri="{FF2B5EF4-FFF2-40B4-BE49-F238E27FC236}">
                <a16:creationId xmlns:a16="http://schemas.microsoft.com/office/drawing/2014/main" id="{6D0AEA40-DE0A-4FC6-9F6F-1278F4696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0" y="1518716"/>
            <a:ext cx="5739204" cy="30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5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250"/>
                                        <p:tgtEl>
                                          <p:spTgt spid="26"/>
                                        </p:tgtEl>
                                      </p:cBhvr>
                                    </p:animEffect>
                                  </p:childTnLst>
                                </p:cTn>
                              </p:par>
                              <p:par>
                                <p:cTn id="8" presetID="63" presetClass="path" presetSubtype="0" decel="30000" fill="hold" grpId="1" nodeType="withEffect">
                                  <p:stCondLst>
                                    <p:cond delay="250"/>
                                  </p:stCondLst>
                                  <p:childTnLst>
                                    <p:animMotion origin="layout" path="M -0.12435 -0.12408 L 5E-6 3.33333E-6 " pathEditMode="relative" rAng="0" ptsTypes="AA">
                                      <p:cBhvr>
                                        <p:cTn id="9" dur="1250" fill="hold"/>
                                        <p:tgtEl>
                                          <p:spTgt spid="26"/>
                                        </p:tgtEl>
                                        <p:attrNameLst>
                                          <p:attrName>ppt_x</p:attrName>
                                          <p:attrName>ppt_y</p:attrName>
                                        </p:attrNameLst>
                                      </p:cBhvr>
                                      <p:rCtr x="6211" y="6204"/>
                                    </p:animMotion>
                                  </p:childTnLst>
                                </p:cTn>
                              </p:par>
                              <p:par>
                                <p:cTn id="10" presetID="6" presetClass="emph" presetSubtype="0" decel="30000" fill="hold" grpId="2" nodeType="withEffect">
                                  <p:stCondLst>
                                    <p:cond delay="250"/>
                                  </p:stCondLst>
                                  <p:childTnLst>
                                    <p:animScale>
                                      <p:cBhvr>
                                        <p:cTn id="11" dur="1250" fill="hold"/>
                                        <p:tgtEl>
                                          <p:spTgt spid="26"/>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FF6b0w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F6b0z+fS/3ZAAAAGUAAAAcAAAAdW5pdmVyc2FsL2xvY2FsX3NldHRpbmdzLnhtbLOxr8jNUShLLSrOzM+zVTLUM1BSSM1Lzk/JzEu3VQoNcdO1UFIoLknMS0nMyc9LtVXKy1dSsLfjssnJT07MCU4tKQEqLFYoyEmsTC0KSc0FMkpS/RJzgSqftq542bxCSd+OCw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UXpvTLd+K21kAQAA7wIAACkAAAB1bml2ZXJzYWwvc2tpbl9jdXN0b21pemF0aW9uX3NldHRpbmdzLnhtbI1Sy2ocMRC8+yuEf2AltV4DkwU9zYIPATv4POwoZrCtCSOZmKCPj8bxst54TaI+dVV3Nd2qPj9MyT7nMj9Nv4YyzekmljKl+7y9QKjfz4/z8nWJOZa8OSJ3Uxrnn7v0fV6xhuYypHFYRruyeYtReH1ISa2cahkzjCLJPPUKOc9t4zpwHdjGOUpsv/lL4o/uEvcxlfOq/eaE/diwSzkuZZfG+LKF0+r31OkGV8swTq0ubwVbox6mVsfWQIxwyX2lGgAEstwRh6uUndQEecw4hmoUBQqIcE46UYmkHFoWOtFUmO8EYpIx6ir1tHUjrY2jtkroCNFtmledrSEYiTEihABzlQsIBqNWDU1Dg1oPCA4MiKqNJgpQsMEEVr3zwnKkqBcYV2YMYHw87nG79+c6ov+9zuGc/xA8+wVn2dVbmzPm6vfPy9KKb+PTj8ehRDSNXy7Dt+vryzc/vnr3wK4mbdt+6unfUEsDBBQAAgAIACt6b0x5SuoCZSoAAD5IAAAXAAAAdW5pdmVyc2FsL3VuaXZlcnNhbC5wbmftfHlckmnfL6ZjNfmM9dpM+UxmWcE4uUw0o7mBU5Y5qZRmhmuNEpkihamhLM5M0zKVmhhkLrRbrokK7jhbiKRUJi4oNAmSIjKBgojAAWuqeZ55zjmf9z3vOe97Pv3hB29+9/W7fsv3+i3Xdd+c3R3s/7f3//4+AAD4W8BOvxAAwMIcAFhwZpGl8Zv3bDdbGz/MUkL8twKquleNGS8skF8GfQkA1OQsmTv4nvF68dGd8BQA4IOfTX9mLPSdeADAvyfA78u9J2Jkw/LqpPBo6FE9UA8wAPIgjyw+HrHpQd7P9x/ce+aTrVl+zlf+fvOrrJuO7/8bKmDNySNBS3+oMWtde7j++5Vr1pD3JTnWfcRVayGt5RXNWo/MroKUbplnJlPA3og8pMoZ2Iw8NAyXF3iog0DRhNkeaknLnIIDcm2denzX3jDDMgrX/sWTUVWBBNkmlNSD1ywpv2AGAGRJXZV6cg/46aXwGMdwC+Nd9HVKg/HaoJcbOj80XmfJAqx/B8aaVM/S7bT+/TZ1TgQSbzVeHsh8bN5yN8L4HyCJAj6wVVNt3zbzqyuZ0w9hEgGAp2WO5sB4cAOaYDDOHdacD36q18qZv0ogag9SwZIGO9KPrvixXdVKnZzIjEpf0p2iLTnx7GzPNPPFBXQ+p3pQNqOTYGfvwvBlUWQON8ItTxej0pHjxlgUQQ1rIN4e/URuCwAIdlJCLFs0XWgIVssX6geXTDFaZShQ+nBq390jeN5wNvupveGFPZXsVjA1KmFB9S96OMlDDXuqDDtm+lmQtASb+iH6NtW0DE3UHh+upJhhu+/T1rA1UYSJFHd+jKpGjWiPFCjIPXGJEtcIy6hfXywAtKceTUC0K95LBX6IxksjYaArOvH54SrwAY+BoGW5i08QBz4ee7h4bu0Hw+G8gE0hzs3RyeG2uRIJBlysRP00HEu4U14SxXC4GpFmhTBaLzMVgfCNpz2KaShdPtNI1Tb2pK6zyabHkMW4SB5sN2T2UU5bGlZkswgF71b38QXOD8YC/y5Qt6mLq0jSLgTqeo9LIn91ZlK4+MKn5hgIRXJc+0s7VT9GLYkhY0AU8XGSGMV3SpSOIgUH0RwMdZpfD7OPL8y3loUu1tEIhWlFiVr46kQX+bSWPQYjzvZUy0B9BqFBJ6xuxsPd+XW6+7JPds2rwMM8Fpa468TY4HoWsQQk8yDHPcjAljB0YqSXaq6NRtD6IIbp1MPcW0egjS1504PTakXCzSPCY89XPpavY4X4ZBtxs7FKlLjg4gpewaK6xfuBT3SiGtf3aRWtJ9D2od1LppIKe1CtTlLQC1RrUXbasEdxwLZIdy07VYLzOhUVWzhln5KEGi4/2tyZhXOHqINIizHNlaivi85GkcV0ZEhRQApZgiQzEB7FVLiq2jBbXSpJ8eSr5XVIOB/WnB1FRniUGG1B10mm1moTWIO8sWlt59gQbxWazrWA9hUj4KXUnYfgPBTDi4PBozRhDdEI36obxOxR5Gp5ozeXGkXuwULqZBh7JJ/uVBq6um4Epe3S5csG2/gaOlWFeyC/OsiFl4HXaCep/AF/fnoVVLv6wtoB/4+tv4afMS4FXtQR29wVD7HX7LDuVUEf8C0cXJsK6clkyfYTMScYK54HxbQjW/W0Itij3B4UFQXnoV1na5n0mPhmcRtNVsNKu2R0xb18dlqmP9RGQPi6hI0hIzG98Qt6gZ0DEFKNygtN86ao+QimLGcKYY8y+iMNUlqrX6sdy6l/LC+H2uX4qPoTbeaiBNmOpdoFDhGLH8WmDSQjjf5FZYIgUGU/V8w5e7Swzp/ehZAdL9lm9AQXopwbs1+CdRlV0HMOj/jVU2tFDWSEr0vidl/Ss7VayHGrhO+38mIhp8wAB86ZHIx9JGQu6Y+ZkGzXhpCRj3uBS1HgiytEOlEbW0MfVmRop2uDmTIFLmWixlmdUmDU6SHsDIVsM+32WzeiNfBmrfeGrcCJAXThTYmigpTeR+EjnjFasjtUurG083C5txY+rq5vkQ1AMJ4UBn66tDCKZz8S1lCM8AU+kjVeoTZCU7CZc5KakrMpmdkij/weOK/EC0W9qByAGc5e6aBX7pciio9AkWw3juSYS6QgFtV6O5ashJf0NAroqOwNrBIOpoLzrTFI0kWd+kO+MXsZ6SLwjx2euvWepXw3GbK5ojVuZQGOgXLQJlGcqxnE35hFn8dvrcWd/oyj/NZwOS5RGvO9LSdLxc4iFA+BHM0U2QR+uAtH7qXlji23qPzsMC2IXFxqtUVOIM/indFaOMJXxZz72EwT366gcdK8OFlpntzvArNSIBQGG2NwyRDpu2dRrWlNCdoL3uGDuigfg2ILW2HUAQ6pXqeN0es360W0bazcVf5evFXhPPYLNd8M0E6OghvxxmtsaW0mn91huN5CXSXang7dc1j+KR1ft2IWe7EklZ9qBMrXD8nFYZbx9vCS6UGNm8ZjtH9QU/5ZnG1uwAF6gjr2/SzcgjWkkcArtRV4NbOyMJVG4HE84WSqB3Gn7UPIwaMPjHrw+dTs2s6sjl+YPqdSVjn6DTaFi9OMQbVFckzwVVWUoDPLSUr92KMYlcJEthYlc75uFNKpQ6U6pSs0BaJON8JqL6IdI5ThsjdpuW18eV002ut+WkujTHZiEDI4Y4yWkccdEb4xVxkrnrW2tHefXFNa24K3cJ9dnEYWf59ujJcQ8DLOuSl6ResdNL8eMQDp6yMjDbqmiwF+fBgPzcJN1ERf4m+yfYDvAfIuDU2KvV7ItIqCQMbZjEhyDwpep3UDY5MpSMxwFaMpW5/OA2oq47dwTao1G9HWZod2kasvKR0Bg9PZVRLwULaQaCjqSnGS8P22UBgS32CGMTAmyjyKRzg0twH0rO4QuERZGQjP1BtRTh7H2iFlXrz7ufoTtXJ6ME+uNuIrMsURAaBI0wItCyhCKABwtDffzAZsO+T+F2k01DKwI/6ocE5vBsgqv21lysrFe0zlSXv3J+ampIzMN3IE3NvcacrL/bam/AKYOA82faSNBsVqB/uC51P57v/dQTtsTR9eN/4Xc10eCoX5pComarklLb//tATk4GC7BAyMT7pz//w2090Hvo41zPbBYjLGbhWGApZdpG6I23b/zJGJlSaO7b8QZn62F+AGXB0Us/Hn79zPXmaSITDQLz7/9S1+fjvuviP8FyVU+ZcQ9RrSaXvCjEiQKfdJlRSnlwwdY9mFsjfVj3BqRi8jPn5z9ygM2JsuxKd7mFHh2fC19y7sjWOdMcENCFRK2rSTG0H8vi+zo6uIZTVxfib82ZA0m0fCF3xwKQ4KzIHMPu8KBW97ixYaRKsmKYHb2zfx2b23/u61wwTMzzYVQDns6dSUkjqHpy1Gwu23CLpfmijMfuLI/QuFia3HsLNjpbCcW573t3yOX3a0RCYaD71gt24e1pcfUAnfDhU69266vxb+kdnpZBAD1Nu/6bpxOWSdZc/Bg/MKB0Ls4s6HfGh2OgnEcH2LdhfYuSmyLO58fVGYxckHpNeGi9fvtRFfNnGEwzcu2Doa8EXa+ZdLBEwsO4t5QB5feaPzzqJFBaC/YIb4wPFfDOFe2+7b4f22kb/Yk22Sra6o9F8wE7X8iyGrQv9a4pj/q9/ex6uHw2MgDsqbb3mu18/j0K7U8xdXhS76F9oyluZiQ97y35Hrq2qNvn2eUrLV968sF1ewbYnZX9rn09PLF4BhfwJafhx9L2slErH3r2evQFT+9ewrxRV/PftI7t7vs/6kvROI3fWzNRSXcsEdYgT7Yez5Y4fJ/3DPlI1I+tx77B/kHgPx+h5he97/87eN2snmWPcf21wwE6z1/8DHe+rhNrGf1rOjhjMNe0u4+dXcPNlUXpTEdWIVxVGk1NejRBnrSePpTO2w+GbmDo9929vT3uh7puOT1zOfPXP+/wsCWyzOFGoF7Asfu8cgrbF6jQSGTiTsS+CQtvWR3vJ1VMzqjOfXSF6TDSOpk03SKlIplTA7GpGygYWzZa/Xd3vJvbEzv51Gx2ASMT5qY5QcGxsCIYNmUrBkTtQbLLm4Vlo9JwVggD8WfMK9zCk6ITSGSpDxT92VwgB+33EjB5KRkSEjmXVmeYS+Nbmx5cDOvWDBXLml5oqwbwN/SDG2DvJcCbLbHV69wUaS1EN2Bj3W0Vo2C13R2iOclFZnD+rIEen6RNZFKRt1mENm0yaqhUA2RAuObxQSqLK2I2wUG3WEE3nt4WMh/bC6NCr5zVrg7ALeCLPNXZzkwvX7QuFi7E/NC+boAVPm1t5Hm3LoLUHjymRts1A32YOQhVqi4MBOD6qxHCutTd6l+ngglsdW7FtUN9LFDSzzN87frZmbqL4By/6Cr2KDLGlccpR/YZ1k/6CbzLO2ZUNfDxkJhfPafsgdOcK6LJapJGkd4jfhvLElfusgsK81cDefJdm8uNtT5zVSEMUQO6O+LYzXua2FYbAqEocmJ1wv1h3SuQ0ks3ryUlPwznAB2DPbiXsS5+wIoQXt8rqvV6lYfRSbAOCs7PIgvteVq68NUjW3OAdkp2ILorzfQsQGm0eBMZttZWKFWwHaZgiCKqzoiw8p4eTNPbDYIs9DgluGwoG/6uhwdyjJCW0jX09h6IC6mlWYVSgm8laQnt+s9BDoZ/PSAisb9t+OJks7x/QnMJF8Ve+LverqP011KyimLyRoXwpE3qAmCTr8mm4FldUmC7BcwmAbmb+dvAEuCAbBebBubZytHWstwvcx0XkNf4qxLoH1JJtYkAavKseDDzpu/xb8VHXrbZt97XnlzD5Sb+AJis0o7nMIeCw6+ITReqUWg15Snf/vJNyTttbNVPFpspkRIasiLEVNfCOyUgrSAjXLf1TM8FFfYZx04R/kJZHiOrjLP+BUO+/ld/z6NiSznc1p0YZHs3MToAdwniABpnikc3PkWvhIamPy2Ed5aAmfEEEbplntxD4EDiDt/DGHbXPrqldMsYYfyzeTNB3T/nSOYr0kxVt3Erphp5d+Yh2H3xayfkp9wYj3t6H4TOfX/BWwv9ezoP3Qv60qeKqSP0QWtvCHyWrScODlzV8mc2gxhQ9AjVV6nIoPe7j5UbenbNhQP9KRptPUxxMH5IrQJQHEQM5IrOA0vPpDi4uIgdsb+kgjD2hDqjJc7rnS14ZbdnHP65ltltneekd4R5gnZP72/YrktqEVy7B48I7XBa3qSSisuEXRudE9VnXuzJyT7cdvEdUiEqykZebZOfdY/bkzRUXZi20/Lts0svQ/0If9T4ZlJT79WDhzn53C9UlX/LTEtSgvUqnguDLThCLCbI5hJkdB8M5xJWo4INMeL2ySadCToDPfQbc0Skoy3TYyqtmoblT1pA19m4kniSPa10017S2DYD7Te7HUbJxonb0jqCvzRXZ6y8gU5M7kx/Qv5y2jVTGY+JQjG1miy1vXUC3uADsy82GL96qX9VHnzUBmV0Q5ad7/sY+pn1boo2cfnobsDf5BPbGZqgnExh5rdZwvSjAe7HDnMi1D/fxGDpn0Wysn3LJMe04a9CoGcEgwCFzA6uIZdj7d7j33+89i/P3pW3+EayLxWlPOOqIP84qFsgyHv94kbGj7IxCKmHYVkyP9WsPqo2eqceKNYjxr+uargaMV1e+3SKPln4La585Xv590bl7gtKQ2dau8eKjh2MjeYPV8ReBKNPYQ6BjFETJFguT7b5AypPAYfyqdwFHgOHBpGK8K7cz1Vj6QTo7EGY4+XQj5/ZueHC5TWSz3fq44YSwv0pucaAI451N4CX4f54rek6LlaPSz3RuJoQexwmP4lzaQBAlaW5XdXjBjjZEd6f17u7l734nUvGLOZKtaUEhpuSIWawbkcY5SqLGuKy1VKivqpiMHNYE/aYvqYxCyWV6e4dBRrD3yelQQwT8iQfGLDSyfotZ2jSGpeNWUAtKod/vGMCeBEpWPPeEluopb0UigXqjpTk+Oma3FPbOhnpBdzr7IrLzXYmgombdfjXL9dl9gp6M5GJ4c4fEQKDSmCzhTNlLVPOkZnWYsWlrT4IJiLjeqhIrcwLlxq5h7TNzznjOysq+qmhLn42bEzhNn9TG9tOXIM6/HRNp16owrJwu34Kp4SezMT2M3IYPxrZcWw5nOidoObhqc7J/39bVoQaJcz3h2LbpEujMG9+LXJfita4iR15jyVz6t2UY6iy2cgupnRtxd8V94UDmbr8E+cDafrYMtdgL9VnBZopjz3ghf7SzDTVH3b0ls5QQbwr5Z/knvTfVSvG3uWZ1Csc+yLoD4QxY92JjU2Vha0VXkAqoIScRuNMfY6cStbZ89d+XKutI41aAifz19a7O8QfBq6h7Ihw+Bc5y6dNVm26JbVodZT9oMRF5GY/etczcNZe06tTA2OMP6EVAni55RLZtrs3oO/XB36zqhoIYouuif3Ijba3nzQMdYTKFIkriwMv4wdU2H4hzO4SoFdn4qZ08VaL5InHhYF4D94iJslo3bKy1JxWI+RPhqf9na3FbLK4/6XFPmqy9vOULLvOM2Blucy06PdxBQzB6FyEYqAgx3rO7kSVHSWysbfmDaLvU4NV7TOf2y1LC7It1vuV5OUDfDYIyvr0ZU26XIr7PD33NRfPjNc5AOi4Syw82S/W3vqdhZ4lnN1JexViKaOENyyeFWRgsG/7J1OH076DaFmO/K1qjUFoNE+8s9m/PNZGi7umqronoBQlIK1Y2NES+FBx237oXNprQFNfD7LDFYiOPDkKCf+BCIqiZnGKO5Y7TKe/fyU2nDGKrjp3liA+Ho+eWOvSOXpPOxx8YLNnjSk/iCCeuWKAh5QuAgCnylbrrsrC7sklkAn3W4ldONoeFiOOCrQU8iB8Uy+YKbTocNFw6I1mkDtBlfNnu7hFiK0uqntChqTMdIWaxhpWMIOSesasVL63qzLWrwC55ONsshxe3GAto4yTMhUH2xR6cZj5u5Ab6ah8pLa0NgIQkseGV4grZtp8vsBxqa1RnVZOZjF+7JFsMTX7qUuKJXPeOPaIcnSKujhdt35Y5yYvUYzWVxxu75Pqq7EPe3q9R+xlmlotycjXGgLsaGWazXuAJqqYSQApErR6L4Sos252vIYs36vkxexiU9c723G9a/7YpodZkOn6Vvni2YYbDVCq85/J7c+OsxeC40ZGm8Pef6GilDFz4465GtOnuSvNyCEmbxiz9EcVGxiTN99WVk6x0Fg1iZyqr01nLcA4zPS+dh6hvPQ28zkJr4ndMNCMKrMg5PJrbk/CxGr9ybEzla+mq4xFX/zLXzrEuc/ATLq5PlrAx92RuOk6AtRud6PEBClAWKGs7Qqyjrg5VnCiODj9sqw76RBryM2XzSHIPY60f52Rh0Yx3tmQ92vf6eauhdT/l5PoyPULCvEoBWASIqQGI/So1WzmTi5sCuLzum5FjTySHmOucgLuxpxh+7U2SsMSEHMwcVxgx8aeT+2j8ydq3i8S7XYpxOGuvKerOv5Qyd+82a859QFkRyjCkWpxhK4RZ7aydqQQYN1bA4KbCEj82WNLaRX3fVPEWsYToWBJ19lBM8v0tKOdNBzpOklYxgq6pfs66pFxVvWzZA2MGdfjPyutXSAX8T+d7mxD2WZybm6+/+gvpPzP1U8wpOPIjIN3PQzhcdaYecOwEX8fPCedV+hMjqmNOwYQQMZuT+BdL86Z9mSAJJVxhLE0FU3KpXw13KrWa609uUV9zBjfrAIj96nkkPD81zf2iGot3cOl+vcDUoRq9I50XqrhA7IHyBw7GzjynBoPUFFfEheVTsQuWFncAgD/Lc8oGtilUc5ac5UpDRceTrG3OUOM81nNWZEzWFlBK7P6YMsYx/TGXvpAbuB3tg10HW/t6FJijrzi8d+GpQOVbBJsR+dL4k5ZWqUTetOtRkJTsLgcEaokcDQ8B3z4rTi5SThyI/0p0EcmgEfpszx+KT7b9giB5UKWG0ANmpOxvFMO1/lL4XbjibhVCshIp6zP7gN0UyKzgpksBJl/LfK3hYx8byuPGtG+RHdpDrUyNpwsCjYNvO9VCxLxBiTC98veJs1nppfKxsFgPxq0pUzEBEm3AdGW+E2znLtL3n9B44gEvTe83Bmfj6NfJxV+ah3LO4THeojb4IzUcKG0vcNDBajmrspFNiKUmVfbcj9YLJZVsGI1wiLNfL4rQFDZJijaqbaHDBkxbvgiawT7bGlgQEbTSn4Q1fZBV1I8JCVsbz9aELB4Rw6bmo06IXhazpwT6LiDHeioNhryDiQbfq8Gsmspi38CehbItb+CJmH1NJZQe7cE7exsvWsEVIj8Wds8igEzT8D6chjnY7bNZfLCBJdmSuDmMrb3xoiV+2b/tL+JDjOFmBEDA2FmhDcjsGJ9yE2lACk0Mc9pLUTonUv+88mCvTxsN5CWwCBs6XY37Kj5uojhV53g5S8eNaN5AM3qdpTrQYJs72lc+NDSP4RXe8j/0w9xefQS+trNgw55Pl9uXZtk86mgbaWgsLqAP0IJX266sb5ArGgmsfmqGInOtXZdXUVeL95XgVH6Gr2JxBCROlbchhe1MGbxK7ItbOR7xiOKfGCMlVlUufgxw4sAVTpMuEx8XxWroTSbHcQtZjCWcYMs0CCu8wUDS52wv22L6t6z2y9y2vi6dyODSm/nJtDuLgGvA2xZauuFp2nAf3ot5jJfLDBa9cvCrS8kzHKnbp/tmtVw2/BNm/WXV90MqlW8oX7fz3r0/I9ZcKnAP7xtv/sb4GkFQfzaMcwnFl0ZmkTf8US4x1PRVn0Aqh+L6l/be9Wcqo2F2vt/ccHG682XB3AH/1X4/g1nnOte2Ewp2odAcRVUhimiKTqc4EmXJNVqILV+xdqhzqTsHlv6Xxg83cImOQ9THtlLnf2/NPFnn6nTWZtPBApOJtSyS+uAvoP+3d1/d6F68/oizA/F5Q4uv9uCTn3pNm/bfrX8tGJx/5aSnUoIRy74cx0+ko59d7NZW3rnzmBzwHnfnRuv+O/2rszbnWWtSfORmzEP+2VX/pP7DrzEKFWk70RLzJGru+OLgI0U53NFcl/HmCk+AD/Hwzbd1buoUErdxqew/VmYWPeEu1u0Cra1b9boh2SOVb6WOvzandlkmF4ANU3ts6L972iTk9yPYe7J2478T97yiuzAHR/p015ERZxP2hv6D2g5+GUmefjI2MmjYVGosa/5kvfxOi3bSsqThppNBTd9eqoeQvGF0GP9XJiYYx7nKzzizpX+jnonA3zzfr6/uP2YMCt5xToQ10zNMr+//JLvRz+WbWkJmnd9MgxP2/C/UyYTL8tMdfaLS9E1BV/Q5d78R9J+7/C3EdzfurYud+jXUiypP4bwnN8VEPhQb/PQvFTsG/JbX4x4X2TqAP2umiP1cuxspm5jggKeofOsE9bdOV6OK5R/a6PR5nAVUMb4Zylf1/xi53TZwinahOTyra+eYMODvgrTpHNIqOEPW+1j0tcN4cuYjX3LyA857rAL9W1s5m3mvxBW84np33GC3wtWtYfiZvAeC33why3eSpLKfXZ0z9m/aYvORLfu2OicvzHlrDeSfOO3H+PeKYMvz8cb/pnF3xcJt1cYZpZ9/lovPNP/Gix3VmNU82SeusGo6N3E+wPSpvVQuiHCJ3/lkGibN5CGDI1JNwW6+YHg0YdRzY+mflmp8LrTpAFjjwgch/EMUB4avf59sGfoq2TNr4Z/3tIi1FNmY/ZKFu/5NUy83SBVjJmOHTNfxdfyGMyNoSMvf7z6XEwHsJHAVzScd08D/ftcB4l8sGTaevl3Of+59njhZZL+p0eweyd+L8/ydOgG17mm4Eqh/pEtZ1lL97sPMd4R3hHeG/NyHmxG/fF7qqt/vFUM8vex0yfaafhIKqWxSdXRSdgwN01/1Tb4hsH42IBHJtm3nWRTE4OIBK47beP3XkwZaT/6eeRHkzrGXM9EreYtMg+//QUy8FNzqzJCWZk6Jaqm6CvdDYm5DUbepWkHoohXscE+XRtgqZzWiyM71A8pjbW4Z9nHpxJIc5W8707MO5SA8V0vH1cqkDi3hJOZBCMRPqJtNhAk13OnmhV/kqdHZzk49ppOkEKmXQPdHVQdk4RB93U9O6UwvLVzswe7YlG7DFzVYzMyxozOqnE5ihXlnjHRh+PLS0DLELTdTyYW0vLqBbJhWuhBfnQGoh0XA3hzB1ozqyu7fRWD4mqnUSiLoxkjzNpFT0uUrF6TyeVq9mEjm0NM01Zl/t6nWUY3Y3pk1v/VUKus+NR45zZvzH+2GGLR8ADpxTjEoQLbcv986f8aapacH1so9E6ZkD6KPUZquGqqBdJgVWXAzoLRTOjfYs3lePG6tqnswYRjj+GwYLLHlBZrSIpyQYn6odk9p8QCNXqKIzWvctiv9pmLDiBY/RNv3AAcQXI+ldGSj46hUFB5Bwr2F05N15oRKlYvohA9YJiWUOIxrHYcsRwtNW2dnmgP7rLcuOCvHqS9VL6DebZK1HCp3Z8hmwcMoj3Xa33ZPUPcMlcQhFfgCccAgTVtnD8aNduSMufkpYQMbb0aAuLupMaE138zNHACbD42DwC5IwLLi0PYFZuw9YN604cZi6nC1qIq4wSAiTks6t1zykmzATqSK3uh6jQG4MljLskhljxGb7adws65jRdfkwy33VC+m35wWpZMubmmSs3Zar7uKLZh+yM4Ek3clJJ4jtUa0onTY3jHhcROXkAUv5zaqCewz2CWAvqvhwzunAOopcIZkblKsqWB01fRd7sEXZvMRbvsQBRHNn+o+FUf6pwz4sM0BSUNuumNaP+q+Pq9RlKDqw+oWLVL7wE3OXO0EPyhCtLcpB5uZItkVdq/ZBbzkhvdJqf/D5lAyPa9l0Qo8KXgm9kkSdXtn4PHVVk+D5jMv1DEjM9+NNmb1u4deaJmPqu8LuVH0M6M/GxeM4RNCBu03WGb1ukfnVS/YyDC35ZiueAA/10gQYMI9j8RnnQzNG+HRz5jpO1hHDNastUanDRvXLd0enVw+OVpge6PmkD+qXOgxoT0vSWI+GlWmvhqNqwzRym3LtU+8/mAHtdZDE4uVmmqq06ehjVfsg48IVn+mMTYtYVg54ZOjKiuGh7WtzVHh9FE/VW6HryqpndWyvHnk4LXgOfhpnr+1n97Wp6uefh36++OhbMtzu3P5D1rw6p1j2xJY5NZFTpr1mFAERqxsP52h/243eb3vvwTWOy3UjgFN32uae1cMNiEjgZZk14wtOwN/D16lTgL/K0knC7YW/I2nFwl2dV/b112HWQPk3G4VA7RhooCBLzXcCiVofxYkuSztGFN4sxY5LZvYz7QuD25TF8iEcnXmFS9QrxU3relON/trR7Um+2eRdJp0M4zulTOAflhvla9BXzRKBV8JSY6eMHnXK+ebcnHVIZ9aSzl/KgmjdtLkzaT1tq+99PmhPAalTIafsUQohGbFAQBYPz6RhDQstIvc85EmJ6ahnJRxlCup6sTAzFbsq024AuXHlBx7k+q3PrpdJ4uIBmaoBJBrSAwuGhVOtTogu+gdTxIp64sy8MEUb+khxAWViZPTqeUHJ2Be/roCdyzsyvC2s72+AKOIKDdpCeernEMi1AbLki4NMp+qfIVPXrFsnUwOYwa7VfYOQMpjHoVg4mcpBrOvFPyqn27JrRG4qSn3cA1mHZii7qDoeO8ksmpSzOggp2JhwFd/JLiX28xUarVkn4GlnGJd1mCRbb36wPlgkNce/fOgiKjod3aiHg9cgwYLHrokSPvereQeTh+jkVT9HaDaFRLsDjraKm5/1MrWnPTeithb1fYncUM3eoWVLm53Q1bfI1YhB0Fa+n9a7THsjHLX58WNYh7KpjllB7GoKJEtSEx4z03Ztyq3TxjknVn9nfWxCaL3bEhBelQG5fRDFtmiIKPXYyPmm1rg2mJOPI8jSaejGefvk8UrU6iD9j970pSaINbTpxbH6W3PuBu88ty8v5AN0iEqr57FIxDMBpGsA+CKASb2lsvQ3VGXSgxSzt2PVu3vxj40mSmDLEinFYZZ14kv0oOT0mOZ6cDw8o06bLmvz2rH64148zZikohrHNf0CGbe92W0AVXlklyXPih5WOG8bAtoZhZ2uDTHh/ZBmU9PnDxorj030vVcmtQRUVXNmhOZ5Yr+61khqT5jt0tiZn1YEu6JtRPGorXyBsxykrzyxv23SY28q1Qi8HbN1fFyg7VIZIUnqKv+5oQy8JufCOARuTI9VUdO4JDbUqVdx29CPo/HWh/cNl9MTeI/J4a/M8anGf6rfYc3LaceFWuVXioxPSY8Pk+ZazC6KdfFfkAb2V/WoQm9RAQyYTV3fZhQNF0bNqKDbBmAiU5Ia8difxyrABwrEJ9s+XBNgCPhOYAyxe4ZBiflmG/U6oUEn+mbh6i143ykMnBzGB1SH+9hHlt2vo4hlObS6vdLt86g49MYWo7ttvyvjGGUzB/SFT8t12OJLKpZ8ML4+SEQKzFPe7dan7mz2Jg3GGKqIG5cpNvOBN6pPV92dJBlD4M68kWSGF0NZAb7KLK7BhZYbMnzJas7fEe0GxqtocSlwSnmgVTvZDBMY9Grq3G/2+t+cBcoSddHceLV+fMzzK7OV5SU5zpwvp5xk9qSbES8X1ZX6OnHvKwhvE9lz58xr5+ra4dTVLyEk0ArUZMMo1f8xEXw16EShGxyF7q87+0LxRST4ykN6eqdy9hZ++wHNCjX3RhPMGJjXBTTbyWzuelDrtLeL5YzyqdjvgmaZlId1WjWNk+XtVqaNvwA+8JupYGGbXlenBs8ofX04p6Fzv/Wk0pLpd1XvtZRlQOhfTlfk7Hauz7kkRta/jE2fJ8Kr+gwVe01+tk0wHF2PX5tL9WBGQV96mLU6s2Ie6/Vnn5ueTPNM0jAXrwJfk0EPHn0ubavdqw4w4nF9AuMGEQn1gNk+1AOO82S7csWFbuFhlqKal55dgpUYTKfwnAVX81Jrg+pdn4b1KmsM5zQ6qNsl776IslP1d6uaw1GhCX87sYtZUYx+BbYPHgmRGtYGCR+6v3d23sV8k4oKoW7bhkSbR2VWh+1fwAYtPNjS3InEu6gVMhsz9jXqIp9dqUQTzvP0l7V9xRyjdy8EAbWNREysXzCyMK2Zgo6P3m6by/JLJRrbek/35KEtuhkidAD6i6tB4Uqdm441TLOhuh7osS6cgkT11nkuQnIA4T6x3TcyIDuEy6lhi0QePGCLplG1EPkqqJqnNguOaOAU/5c+n/7el3pkeLzJLEsqa5SUeM1a/74deC2RpGhRcTyxXY9iS9goF3T1AGbWSZdWsIrB4ftp9vfq5oPpMWd5Di56DYWRPl3bMnzqVgVJu76Ugo6o14mmk5orhpkrnHdc8f5IcfnOZM4yhC+IuPIz4rqr1Of+hEaiQU0kflpK4RDV6US1KJ0gSe9kA5XlwPahsoy2Iv9p3HmrU6ifim96dKVUJAibj7CVlYOw0PmgEmTZZ8Xrpf2RtIr8JwsRZdPzMGDOURW9TF1k+PAKU92jHQ9nRghWnD7xc2eW+9bUzAymKpGZNpt8APoI1lxb5D1KIxTjnEYohDFKDGN137YvNOJ9vUqxtzE5kU414K1lFTc/O2zfEzE/7+in89jzeELzTbjLq5zP4lyCqlbMNETuG7Y2FXxaUz0ssD4dYnnc9EZUJFCzJ2h1XKPAde4n13zpJuYRBaeyTMLB7uWyYgTfwNg8ImoNW4M7Of4wJz/MxLzx/ZdwOrZvWe5eabgxzSWxTG8Ftln2l41Dnofxk8L06qw45uqHRjh0ZuHLgMw/7NXycmjV1j/qDXfAPTtTYe86pTavKnw5utedqelSQLZYI3xLZ6/4thU2zxvBLtamQVDGdmWUlbhKjnnpL3amGnVNWQVo54m8RnoTv3EuSyYaLX9uNXHuhUJFpYCvkgwO92bNvyVqGUTt4C+bjJ5ULrRQxlqpbAKrcv7QU6QN7E1RgO0UxY6mOvGR7ARq03fjdFOVOAqOHTF2EA128sPR328TbNAqKEyc5wt4sMqfIA4niEVcwxyXcxaYoj1NnDndF4Rr7EXP3UfncynKhvGcewhhY7axSDTV3WW4iMaM6HsfarJxqc2Z8NLBtI0Kr6pkdU13tGVUH2/soaWYQZAygk3BMJ+k/4rX5dbblkVlq69UPbO/O6H0FhZgjJp+FD1d+Dd03bbRlEj9yV/CWgZSJsFPPSEd3SksvJYvhOj4ZvKMvuZONlH5mzVx5nhxRSGqDG/syYZcsNsOnPu+/ZqysfIjh8ag8BeHuI2crIay9LqqnzbJ8xAYKtM+N8dfIqEtmjEljp4cGLLAwbQD92vqlXK7Zy3KxlahXrmlzKr/nDGMTUwZ3LlEj34OAr4PZWr9akP/qg9Ez7JhhBAXUzdIB/m0F8YQNGLMWhPJZ8xMMNVD1ddFLTL9WA0sI8u9eM4wc3z+p2tiRw3sBNvcOblBj240CXFUhxAIFRG2uaa3Nky/oBPSuGz+6/gSqkbPxWAUBsApYG9oagOUa+IQsD3Yr2rrgW//B1BLAwQUAAIACAArem9MFQUy+E0AAABqAAAAGwAAAHVuaXZlcnNhbC91bml2ZXJzYWwucG5nLnhtbLOxr8jNUShLLSrOzM+zVTLUM1Cyt+PlsikoSi3LTC1XqACKAQUhQEmh0lbJxAjBLc9MKcmwVTI3MkWIZaRmpmeU2CqZmpjABfWBRgIAUEsBAgAAFAACAAgAUXpvTD08L9HBAAAA5QEAABoAAAAAAAAAAQAAAAAAAAAAAHVuaXZlcnNhbC9pMThuX3ByZXNldHMueG1sUEsBAgAAFAACAAgAUXpvTP59L/dkAAAAZQAAABwAAAAAAAAAAQAAAAAA+QAAAHVuaXZlcnNhbC9sb2NhbF9zZXR0aW5ncy54bWxQSwECAAAUAAIACABElFdHI7RO+/sCAACwCAAAFAAAAAAAAAABAAAAAACXAQAAdW5pdmVyc2FsL3BsYXllci54bWxQSwECAAAUAAIACABRem9Mt34rbWQBAADvAgAAKQAAAAAAAAABAAAAAADEBAAAdW5pdmVyc2FsL3NraW5fY3VzdG9taXphdGlvbl9zZXR0aW5ncy54bWxQSwECAAAUAAIACAArem9MeUrqAmUqAAA+SAAAFwAAAAAAAAAAAAAAAABvBgAAdW5pdmVyc2FsL3VuaXZlcnNhbC5wbmdQSwECAAAUAAIACAArem9MFQUy+E0AAABqAAAAGwAAAAAAAAABAAAAAAAJMQAAdW5pdmVyc2FsL3VuaXZlcnNhbC5wbmcueG1sUEsFBgAAAAAGAAYAuQEAAI8xAAAAAA=="/>
  <p:tag name="ISPRING_PRESENTATION_TITLE" val="演示文稿1"/>
  <p:tag name="ISPRING_ULTRA_SCORM_COURSE_ID" val="4C932017-8D67-43A0-9751-2BEC31E52CC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hnbwxet">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9774</Words>
  <Application>Microsoft Office PowerPoint</Application>
  <PresentationFormat>宽屏</PresentationFormat>
  <Paragraphs>733</Paragraphs>
  <Slides>63</Slides>
  <Notes>63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等线</vt:lpstr>
      <vt:lpstr>华文彩云</vt:lpstr>
      <vt:lpstr>宋体</vt:lpstr>
      <vt:lpstr>微软雅黑</vt:lpstr>
      <vt:lpstr>Agency FB</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黑色点线</dc:title>
  <dc:creator>第一PPT</dc:creator>
  <cp:keywords>www.1ppt.com</cp:keywords>
  <dc:description>www.1ppt.com</dc:description>
  <cp:lastModifiedBy>张鹏</cp:lastModifiedBy>
  <cp:revision>117</cp:revision>
  <dcterms:created xsi:type="dcterms:W3CDTF">2018-03-15T15:36:21Z</dcterms:created>
  <dcterms:modified xsi:type="dcterms:W3CDTF">2021-06-19T10:43:18Z</dcterms:modified>
  <cp:contentStatus>https:/shop410307923.taobao.com;</cp:contentStatus>
</cp:coreProperties>
</file>