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0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575806-B955-4B7E-8FEB-91A32177531A}"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205CD-4320-4B03-9990-767DA7D9AAD6}" type="slidenum">
              <a:rPr lang="en-US" smtClean="0"/>
              <a:t>‹#›</a:t>
            </a:fld>
            <a:endParaRPr lang="en-US"/>
          </a:p>
        </p:txBody>
      </p:sp>
    </p:spTree>
    <p:extLst>
      <p:ext uri="{BB962C8B-B14F-4D97-AF65-F5344CB8AC3E}">
        <p14:creationId xmlns:p14="http://schemas.microsoft.com/office/powerpoint/2010/main" val="376960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575806-B955-4B7E-8FEB-91A32177531A}"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205CD-4320-4B03-9990-767DA7D9AAD6}" type="slidenum">
              <a:rPr lang="en-US" smtClean="0"/>
              <a:t>‹#›</a:t>
            </a:fld>
            <a:endParaRPr lang="en-US"/>
          </a:p>
        </p:txBody>
      </p:sp>
    </p:spTree>
    <p:extLst>
      <p:ext uri="{BB962C8B-B14F-4D97-AF65-F5344CB8AC3E}">
        <p14:creationId xmlns:p14="http://schemas.microsoft.com/office/powerpoint/2010/main" val="207506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575806-B955-4B7E-8FEB-91A32177531A}"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205CD-4320-4B03-9990-767DA7D9AAD6}" type="slidenum">
              <a:rPr lang="en-US" smtClean="0"/>
              <a:t>‹#›</a:t>
            </a:fld>
            <a:endParaRPr lang="en-US"/>
          </a:p>
        </p:txBody>
      </p:sp>
    </p:spTree>
    <p:extLst>
      <p:ext uri="{BB962C8B-B14F-4D97-AF65-F5344CB8AC3E}">
        <p14:creationId xmlns:p14="http://schemas.microsoft.com/office/powerpoint/2010/main" val="115903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575806-B955-4B7E-8FEB-91A32177531A}"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205CD-4320-4B03-9990-767DA7D9AAD6}" type="slidenum">
              <a:rPr lang="en-US" smtClean="0"/>
              <a:t>‹#›</a:t>
            </a:fld>
            <a:endParaRPr lang="en-US"/>
          </a:p>
        </p:txBody>
      </p:sp>
    </p:spTree>
    <p:extLst>
      <p:ext uri="{BB962C8B-B14F-4D97-AF65-F5344CB8AC3E}">
        <p14:creationId xmlns:p14="http://schemas.microsoft.com/office/powerpoint/2010/main" val="401113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575806-B955-4B7E-8FEB-91A32177531A}"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205CD-4320-4B03-9990-767DA7D9AAD6}" type="slidenum">
              <a:rPr lang="en-US" smtClean="0"/>
              <a:t>‹#›</a:t>
            </a:fld>
            <a:endParaRPr lang="en-US"/>
          </a:p>
        </p:txBody>
      </p:sp>
    </p:spTree>
    <p:extLst>
      <p:ext uri="{BB962C8B-B14F-4D97-AF65-F5344CB8AC3E}">
        <p14:creationId xmlns:p14="http://schemas.microsoft.com/office/powerpoint/2010/main" val="200482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575806-B955-4B7E-8FEB-91A32177531A}"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205CD-4320-4B03-9990-767DA7D9AAD6}" type="slidenum">
              <a:rPr lang="en-US" smtClean="0"/>
              <a:t>‹#›</a:t>
            </a:fld>
            <a:endParaRPr lang="en-US"/>
          </a:p>
        </p:txBody>
      </p:sp>
    </p:spTree>
    <p:extLst>
      <p:ext uri="{BB962C8B-B14F-4D97-AF65-F5344CB8AC3E}">
        <p14:creationId xmlns:p14="http://schemas.microsoft.com/office/powerpoint/2010/main" val="198316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575806-B955-4B7E-8FEB-91A32177531A}" type="datetimeFigureOut">
              <a:rPr lang="en-US" smtClean="0"/>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4205CD-4320-4B03-9990-767DA7D9AAD6}" type="slidenum">
              <a:rPr lang="en-US" smtClean="0"/>
              <a:t>‹#›</a:t>
            </a:fld>
            <a:endParaRPr lang="en-US"/>
          </a:p>
        </p:txBody>
      </p:sp>
    </p:spTree>
    <p:extLst>
      <p:ext uri="{BB962C8B-B14F-4D97-AF65-F5344CB8AC3E}">
        <p14:creationId xmlns:p14="http://schemas.microsoft.com/office/powerpoint/2010/main" val="341494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575806-B955-4B7E-8FEB-91A32177531A}" type="datetimeFigureOut">
              <a:rPr lang="en-US" smtClean="0"/>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4205CD-4320-4B03-9990-767DA7D9AAD6}" type="slidenum">
              <a:rPr lang="en-US" smtClean="0"/>
              <a:t>‹#›</a:t>
            </a:fld>
            <a:endParaRPr lang="en-US"/>
          </a:p>
        </p:txBody>
      </p:sp>
    </p:spTree>
    <p:extLst>
      <p:ext uri="{BB962C8B-B14F-4D97-AF65-F5344CB8AC3E}">
        <p14:creationId xmlns:p14="http://schemas.microsoft.com/office/powerpoint/2010/main" val="2239261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75806-B955-4B7E-8FEB-91A32177531A}" type="datetimeFigureOut">
              <a:rPr lang="en-US" smtClean="0"/>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4205CD-4320-4B03-9990-767DA7D9AAD6}" type="slidenum">
              <a:rPr lang="en-US" smtClean="0"/>
              <a:t>‹#›</a:t>
            </a:fld>
            <a:endParaRPr lang="en-US"/>
          </a:p>
        </p:txBody>
      </p:sp>
    </p:spTree>
    <p:extLst>
      <p:ext uri="{BB962C8B-B14F-4D97-AF65-F5344CB8AC3E}">
        <p14:creationId xmlns:p14="http://schemas.microsoft.com/office/powerpoint/2010/main" val="260768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575806-B955-4B7E-8FEB-91A32177531A}"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205CD-4320-4B03-9990-767DA7D9AAD6}" type="slidenum">
              <a:rPr lang="en-US" smtClean="0"/>
              <a:t>‹#›</a:t>
            </a:fld>
            <a:endParaRPr lang="en-US"/>
          </a:p>
        </p:txBody>
      </p:sp>
    </p:spTree>
    <p:extLst>
      <p:ext uri="{BB962C8B-B14F-4D97-AF65-F5344CB8AC3E}">
        <p14:creationId xmlns:p14="http://schemas.microsoft.com/office/powerpoint/2010/main" val="137013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575806-B955-4B7E-8FEB-91A32177531A}"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205CD-4320-4B03-9990-767DA7D9AAD6}" type="slidenum">
              <a:rPr lang="en-US" smtClean="0"/>
              <a:t>‹#›</a:t>
            </a:fld>
            <a:endParaRPr lang="en-US"/>
          </a:p>
        </p:txBody>
      </p:sp>
    </p:spTree>
    <p:extLst>
      <p:ext uri="{BB962C8B-B14F-4D97-AF65-F5344CB8AC3E}">
        <p14:creationId xmlns:p14="http://schemas.microsoft.com/office/powerpoint/2010/main" val="111521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75806-B955-4B7E-8FEB-91A32177531A}" type="datetimeFigureOut">
              <a:rPr lang="en-US" smtClean="0"/>
              <a:t>9/1/2020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205CD-4320-4B03-9990-767DA7D9AAD6}" type="slidenum">
              <a:rPr lang="en-US" smtClean="0"/>
              <a:t>‹#›</a:t>
            </a:fld>
            <a:endParaRPr lang="en-US"/>
          </a:p>
        </p:txBody>
      </p:sp>
    </p:spTree>
    <p:extLst>
      <p:ext uri="{BB962C8B-B14F-4D97-AF65-F5344CB8AC3E}">
        <p14:creationId xmlns:p14="http://schemas.microsoft.com/office/powerpoint/2010/main" val="129672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50252"/>
            <a:ext cx="9144000" cy="2387600"/>
          </a:xfrm>
        </p:spPr>
        <p:txBody>
          <a:bodyPr/>
          <a:lstStyle/>
          <a:p>
            <a:r>
              <a:rPr lang="en-US" dirty="0" smtClean="0"/>
              <a:t>Mother Teresa</a:t>
            </a:r>
            <a:endParaRPr lang="en-US" dirty="0"/>
          </a:p>
        </p:txBody>
      </p:sp>
      <p:pic>
        <p:nvPicPr>
          <p:cNvPr id="3" name="Picture 2" descr="Novena Prayer to St. Mother Teresa - Mp3 Audio On-Demand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086452"/>
            <a:ext cx="5486400" cy="3657600"/>
          </a:xfrm>
          <a:prstGeom prst="rect">
            <a:avLst/>
          </a:prstGeom>
        </p:spPr>
      </p:pic>
    </p:spTree>
    <p:extLst>
      <p:ext uri="{BB962C8B-B14F-4D97-AF65-F5344CB8AC3E}">
        <p14:creationId xmlns:p14="http://schemas.microsoft.com/office/powerpoint/2010/main" val="3471117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Saint Teresa</a:t>
            </a:r>
            <a:endParaRPr lang="en-US" dirty="0"/>
          </a:p>
        </p:txBody>
      </p:sp>
      <p:sp>
        <p:nvSpPr>
          <p:cNvPr id="3" name="Content Placeholder 2"/>
          <p:cNvSpPr>
            <a:spLocks noGrp="1"/>
          </p:cNvSpPr>
          <p:nvPr>
            <p:ph idx="1"/>
          </p:nvPr>
        </p:nvSpPr>
        <p:spPr/>
        <p:txBody>
          <a:bodyPr/>
          <a:lstStyle/>
          <a:p>
            <a:pPr marL="0" indent="0" algn="ctr">
              <a:buNone/>
            </a:pPr>
            <a:r>
              <a:rPr lang="en-US" dirty="0" smtClean="0"/>
              <a:t>She is now known as Saint Teresa of Calcutta</a:t>
            </a:r>
          </a:p>
          <a:p>
            <a:pPr marL="0" indent="0" algn="ctr">
              <a:buNone/>
            </a:pPr>
            <a:endParaRPr lang="en-US" dirty="0"/>
          </a:p>
        </p:txBody>
      </p:sp>
      <p:pic>
        <p:nvPicPr>
          <p:cNvPr id="4" name="Picture 3" descr="Sacerdotus: Happy Birthday Blessed Mother Teresa of Calcut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062" y="2382044"/>
            <a:ext cx="2809875" cy="3238500"/>
          </a:xfrm>
          <a:prstGeom prst="rect">
            <a:avLst/>
          </a:prstGeom>
        </p:spPr>
      </p:pic>
    </p:spTree>
    <p:extLst>
      <p:ext uri="{BB962C8B-B14F-4D97-AF65-F5344CB8AC3E}">
        <p14:creationId xmlns:p14="http://schemas.microsoft.com/office/powerpoint/2010/main" val="250187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was Mother Teresa</a:t>
            </a:r>
            <a:endParaRPr lang="en-US" dirty="0"/>
          </a:p>
        </p:txBody>
      </p:sp>
      <p:sp>
        <p:nvSpPr>
          <p:cNvPr id="3" name="Content Placeholder 2"/>
          <p:cNvSpPr>
            <a:spLocks noGrp="1"/>
          </p:cNvSpPr>
          <p:nvPr>
            <p:ph idx="1"/>
          </p:nvPr>
        </p:nvSpPr>
        <p:spPr/>
        <p:txBody>
          <a:bodyPr/>
          <a:lstStyle/>
          <a:p>
            <a:r>
              <a:rPr lang="en-US" dirty="0" smtClean="0"/>
              <a:t>Mother Teresa was born in Skopje, Macedonia on 26 August.</a:t>
            </a:r>
          </a:p>
          <a:p>
            <a:r>
              <a:rPr lang="en-US" dirty="0" smtClean="0"/>
              <a:t>She was given the name Agnes Gonxha Bojaxhiu.</a:t>
            </a:r>
          </a:p>
          <a:p>
            <a:r>
              <a:rPr lang="en-US" dirty="0" smtClean="0"/>
              <a:t>Her family was dedicated to God and they did a lot to help the less fortunate in the community.</a:t>
            </a:r>
          </a:p>
          <a:p>
            <a:r>
              <a:rPr lang="en-US" dirty="0" smtClean="0"/>
              <a:t>This serving and helping nature helped shape Mother Teresa’s life.</a:t>
            </a:r>
            <a:endParaRPr lang="en-US" dirty="0"/>
          </a:p>
        </p:txBody>
      </p:sp>
    </p:spTree>
    <p:extLst>
      <p:ext uri="{BB962C8B-B14F-4D97-AF65-F5344CB8AC3E}">
        <p14:creationId xmlns:p14="http://schemas.microsoft.com/office/powerpoint/2010/main" val="401987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she become a nun?</a:t>
            </a:r>
            <a:endParaRPr lang="en-US" dirty="0"/>
          </a:p>
        </p:txBody>
      </p:sp>
      <p:sp>
        <p:nvSpPr>
          <p:cNvPr id="3" name="Content Placeholder 2"/>
          <p:cNvSpPr>
            <a:spLocks noGrp="1"/>
          </p:cNvSpPr>
          <p:nvPr>
            <p:ph idx="1"/>
          </p:nvPr>
        </p:nvSpPr>
        <p:spPr/>
        <p:txBody>
          <a:bodyPr/>
          <a:lstStyle/>
          <a:p>
            <a:r>
              <a:rPr lang="en-US" dirty="0" smtClean="0"/>
              <a:t>Becoming a nun is a very drastic step in ones life as you have to let go of all the normal things, luxury life and our possessions which we use in our day to day life.</a:t>
            </a:r>
          </a:p>
          <a:p>
            <a:r>
              <a:rPr lang="en-US" dirty="0" smtClean="0"/>
              <a:t>Mother Teresa at the age of 18 left her home and moved to Ireland to become a nun. This was in September 1928.</a:t>
            </a:r>
          </a:p>
          <a:p>
            <a:r>
              <a:rPr lang="en-US" dirty="0" smtClean="0"/>
              <a:t>She joined the </a:t>
            </a:r>
            <a:r>
              <a:rPr lang="en-US" dirty="0" err="1"/>
              <a:t>L</a:t>
            </a:r>
            <a:r>
              <a:rPr lang="en-US" dirty="0" err="1" smtClean="0"/>
              <a:t>ereto</a:t>
            </a:r>
            <a:r>
              <a:rPr lang="en-US" dirty="0" smtClean="0"/>
              <a:t> Convent in </a:t>
            </a:r>
            <a:r>
              <a:rPr lang="en-US" dirty="0" err="1" smtClean="0"/>
              <a:t>Rathfarnam</a:t>
            </a:r>
            <a:r>
              <a:rPr lang="en-US" dirty="0" smtClean="0"/>
              <a:t> and there she was named Sister Teresa.</a:t>
            </a:r>
            <a:endParaRPr lang="en-US" dirty="0"/>
          </a:p>
        </p:txBody>
      </p:sp>
    </p:spTree>
    <p:extLst>
      <p:ext uri="{BB962C8B-B14F-4D97-AF65-F5344CB8AC3E}">
        <p14:creationId xmlns:p14="http://schemas.microsoft.com/office/powerpoint/2010/main" val="155532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 in India and her contribution</a:t>
            </a:r>
            <a:endParaRPr lang="en-US" dirty="0"/>
          </a:p>
        </p:txBody>
      </p:sp>
      <p:sp>
        <p:nvSpPr>
          <p:cNvPr id="3" name="Content Placeholder 2"/>
          <p:cNvSpPr>
            <a:spLocks noGrp="1"/>
          </p:cNvSpPr>
          <p:nvPr>
            <p:ph idx="1"/>
          </p:nvPr>
        </p:nvSpPr>
        <p:spPr/>
        <p:txBody>
          <a:bodyPr/>
          <a:lstStyle/>
          <a:p>
            <a:r>
              <a:rPr lang="en-US" dirty="0" smtClean="0"/>
              <a:t>In 1929 , 16th January, Sister Teresa was sent to India.</a:t>
            </a:r>
          </a:p>
          <a:p>
            <a:r>
              <a:rPr lang="en-US" dirty="0" smtClean="0"/>
              <a:t>She arrived in Calcutta and made her way to Darjeeling.</a:t>
            </a:r>
          </a:p>
          <a:p>
            <a:r>
              <a:rPr lang="en-US" dirty="0" smtClean="0"/>
              <a:t>She had wanted to become a teacher and began working in St. Mary’s High School for girls.</a:t>
            </a:r>
          </a:p>
          <a:p>
            <a:r>
              <a:rPr lang="en-US" dirty="0" smtClean="0"/>
              <a:t> The convent was dedicated to teaching the girls of some of the poorest Bengali people.</a:t>
            </a:r>
          </a:p>
          <a:p>
            <a:r>
              <a:rPr lang="en-US" dirty="0" smtClean="0"/>
              <a:t>Sister Teresa learnt both Hindi and Bengali to teach.</a:t>
            </a:r>
            <a:endParaRPr lang="en-US" dirty="0"/>
          </a:p>
        </p:txBody>
      </p:sp>
    </p:spTree>
    <p:extLst>
      <p:ext uri="{BB962C8B-B14F-4D97-AF65-F5344CB8AC3E}">
        <p14:creationId xmlns:p14="http://schemas.microsoft.com/office/powerpoint/2010/main" val="7400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she become Mother Teresa?</a:t>
            </a:r>
            <a:endParaRPr lang="en-US" dirty="0"/>
          </a:p>
        </p:txBody>
      </p:sp>
      <p:sp>
        <p:nvSpPr>
          <p:cNvPr id="3" name="Content Placeholder 2"/>
          <p:cNvSpPr>
            <a:spLocks noGrp="1"/>
          </p:cNvSpPr>
          <p:nvPr>
            <p:ph idx="1"/>
          </p:nvPr>
        </p:nvSpPr>
        <p:spPr/>
        <p:txBody>
          <a:bodyPr/>
          <a:lstStyle/>
          <a:p>
            <a:r>
              <a:rPr lang="en-US" dirty="0" smtClean="0"/>
              <a:t>In 1937, she took her final vows and dedicated herself to life of poverty.</a:t>
            </a:r>
          </a:p>
          <a:p>
            <a:r>
              <a:rPr lang="en-US" dirty="0" smtClean="0"/>
              <a:t>Then she was given the title the ‘Mother’ and hence called as Mother Teresa.</a:t>
            </a:r>
          </a:p>
          <a:p>
            <a:r>
              <a:rPr lang="en-US" dirty="0" smtClean="0"/>
              <a:t>In 1944, due to her kindness and dedication towards the girls, she became the principal.</a:t>
            </a:r>
          </a:p>
          <a:p>
            <a:endParaRPr lang="en-US" dirty="0"/>
          </a:p>
        </p:txBody>
      </p:sp>
    </p:spTree>
    <p:extLst>
      <p:ext uri="{BB962C8B-B14F-4D97-AF65-F5344CB8AC3E}">
        <p14:creationId xmlns:p14="http://schemas.microsoft.com/office/powerpoint/2010/main" val="137971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changed her life?</a:t>
            </a:r>
            <a:endParaRPr lang="en-US" dirty="0"/>
          </a:p>
        </p:txBody>
      </p:sp>
      <p:sp>
        <p:nvSpPr>
          <p:cNvPr id="3" name="Content Placeholder 2"/>
          <p:cNvSpPr>
            <a:spLocks noGrp="1"/>
          </p:cNvSpPr>
          <p:nvPr>
            <p:ph idx="1"/>
          </p:nvPr>
        </p:nvSpPr>
        <p:spPr/>
        <p:txBody>
          <a:bodyPr/>
          <a:lstStyle/>
          <a:p>
            <a:r>
              <a:rPr lang="en-US" dirty="0" smtClean="0"/>
              <a:t>It was 1946, 26</a:t>
            </a:r>
            <a:r>
              <a:rPr lang="en-US" baseline="30000" dirty="0" smtClean="0"/>
              <a:t>th</a:t>
            </a:r>
            <a:r>
              <a:rPr lang="en-US" dirty="0" smtClean="0"/>
              <a:t> September, Mother </a:t>
            </a:r>
            <a:r>
              <a:rPr lang="en-US" dirty="0" smtClean="0"/>
              <a:t>Teresa was </a:t>
            </a:r>
            <a:r>
              <a:rPr lang="en-US" dirty="0" smtClean="0"/>
              <a:t>on a train journey from Calcutta to Darjeeling .</a:t>
            </a:r>
          </a:p>
          <a:p>
            <a:r>
              <a:rPr lang="en-US" dirty="0" smtClean="0"/>
              <a:t>She then received a call within a call .</a:t>
            </a:r>
          </a:p>
          <a:p>
            <a:r>
              <a:rPr lang="en-US" dirty="0" smtClean="0"/>
              <a:t>During the train journey she was called by God to leave school and go to work with the poor.</a:t>
            </a:r>
          </a:p>
          <a:p>
            <a:r>
              <a:rPr lang="en-US" dirty="0" smtClean="0"/>
              <a:t>She needed permission to leave school because of the vows she made.</a:t>
            </a:r>
            <a:endParaRPr lang="en-US" dirty="0"/>
          </a:p>
        </p:txBody>
      </p:sp>
    </p:spTree>
    <p:extLst>
      <p:ext uri="{BB962C8B-B14F-4D97-AF65-F5344CB8AC3E}">
        <p14:creationId xmlns:p14="http://schemas.microsoft.com/office/powerpoint/2010/main" val="323293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in the slums</a:t>
            </a:r>
            <a:endParaRPr lang="en-US" dirty="0"/>
          </a:p>
        </p:txBody>
      </p:sp>
      <p:sp>
        <p:nvSpPr>
          <p:cNvPr id="3" name="Content Placeholder 2"/>
          <p:cNvSpPr>
            <a:spLocks noGrp="1"/>
          </p:cNvSpPr>
          <p:nvPr>
            <p:ph idx="1"/>
          </p:nvPr>
        </p:nvSpPr>
        <p:spPr>
          <a:xfrm>
            <a:off x="141890" y="1450428"/>
            <a:ext cx="12050110" cy="5265682"/>
          </a:xfrm>
        </p:spPr>
        <p:txBody>
          <a:bodyPr/>
          <a:lstStyle/>
          <a:p>
            <a:r>
              <a:rPr lang="en-US" dirty="0" smtClean="0"/>
              <a:t>Mother Teresa spent half a year doing medical and first aid training to prepare for her new calling.</a:t>
            </a:r>
          </a:p>
          <a:p>
            <a:r>
              <a:rPr lang="en-US" dirty="0" smtClean="0"/>
              <a:t>She then went to work in the slums to help the people who are often uncared for and overlooked by the rest of the society.</a:t>
            </a:r>
          </a:p>
          <a:p>
            <a:r>
              <a:rPr lang="en-US" dirty="0" smtClean="0"/>
              <a:t>In December 1948, she started a school for the poor, then in 1957 she opened an orphanage for homeless children.</a:t>
            </a:r>
          </a:p>
          <a:p>
            <a:r>
              <a:rPr lang="en-US" dirty="0" smtClean="0"/>
              <a:t>In between 1950-60, she also setup a leper colony, several clinics, a family clinic and a nursing home.</a:t>
            </a:r>
          </a:p>
          <a:p>
            <a:r>
              <a:rPr lang="en-US" dirty="0" smtClean="0"/>
              <a:t>Leper – A person suffering from a disease leprosy  </a:t>
            </a:r>
            <a:endParaRPr lang="en-US" dirty="0"/>
          </a:p>
        </p:txBody>
      </p:sp>
    </p:spTree>
    <p:extLst>
      <p:ext uri="{BB962C8B-B14F-4D97-AF65-F5344CB8AC3E}">
        <p14:creationId xmlns:p14="http://schemas.microsoft.com/office/powerpoint/2010/main" val="194377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 to Mother Teresa</a:t>
            </a:r>
            <a:endParaRPr lang="en-US" dirty="0"/>
          </a:p>
        </p:txBody>
      </p:sp>
      <p:sp>
        <p:nvSpPr>
          <p:cNvPr id="3" name="Content Placeholder 2"/>
          <p:cNvSpPr>
            <a:spLocks noGrp="1"/>
          </p:cNvSpPr>
          <p:nvPr>
            <p:ph idx="1"/>
          </p:nvPr>
        </p:nvSpPr>
        <p:spPr/>
        <p:txBody>
          <a:bodyPr/>
          <a:lstStyle/>
          <a:p>
            <a:r>
              <a:rPr lang="en-US" dirty="0" smtClean="0"/>
              <a:t>During 1980-90, she travelled around the world helping other women to do projects like her. </a:t>
            </a:r>
          </a:p>
          <a:p>
            <a:r>
              <a:rPr lang="en-US" dirty="0" smtClean="0"/>
              <a:t>She died on 5</a:t>
            </a:r>
            <a:r>
              <a:rPr lang="en-US" baseline="30000" dirty="0" smtClean="0"/>
              <a:t>th</a:t>
            </a:r>
            <a:r>
              <a:rPr lang="en-US" dirty="0" smtClean="0"/>
              <a:t> September 1997, her death was mourned around the world</a:t>
            </a:r>
          </a:p>
          <a:p>
            <a:endParaRPr lang="en-US" dirty="0"/>
          </a:p>
        </p:txBody>
      </p:sp>
    </p:spTree>
    <p:extLst>
      <p:ext uri="{BB962C8B-B14F-4D97-AF65-F5344CB8AC3E}">
        <p14:creationId xmlns:p14="http://schemas.microsoft.com/office/powerpoint/2010/main" val="63215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 after her death</a:t>
            </a:r>
            <a:endParaRPr lang="en-US" dirty="0"/>
          </a:p>
        </p:txBody>
      </p:sp>
      <p:sp>
        <p:nvSpPr>
          <p:cNvPr id="3" name="Content Placeholder 2"/>
          <p:cNvSpPr>
            <a:spLocks noGrp="1"/>
          </p:cNvSpPr>
          <p:nvPr>
            <p:ph idx="1"/>
          </p:nvPr>
        </p:nvSpPr>
        <p:spPr/>
        <p:txBody>
          <a:bodyPr/>
          <a:lstStyle/>
          <a:p>
            <a:r>
              <a:rPr lang="en-US" dirty="0" smtClean="0"/>
              <a:t>In 2003, Pope John Paul II started proceedings to have Mother Teresa beatified.</a:t>
            </a:r>
          </a:p>
          <a:p>
            <a:r>
              <a:rPr lang="en-US" dirty="0" smtClean="0"/>
              <a:t>In July 2016, Pope Francis declared that Mother Teresa was to become a Saint.</a:t>
            </a:r>
          </a:p>
          <a:p>
            <a:endParaRPr lang="en-US" dirty="0"/>
          </a:p>
        </p:txBody>
      </p:sp>
    </p:spTree>
    <p:extLst>
      <p:ext uri="{BB962C8B-B14F-4D97-AF65-F5344CB8AC3E}">
        <p14:creationId xmlns:p14="http://schemas.microsoft.com/office/powerpoint/2010/main" val="2573393236"/>
      </p:ext>
    </p:extLst>
  </p:cSld>
  <p:clrMapOvr>
    <a:masterClrMapping/>
  </p:clrMapOvr>
</p:sld>
</file>

<file path=ppt/theme/theme1.xml><?xml version="1.0" encoding="utf-8"?>
<a:theme xmlns:a="http://schemas.openxmlformats.org/drawingml/2006/main" name="Office Theme">
  <a:themeElements>
    <a:clrScheme name="Office">
      <a:dk1>
        <a:sysClr val="windowText" lastClr="FFFFFF"/>
      </a:dk1>
      <a:lt1>
        <a:sysClr val="window" lastClr="000000"/>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529</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Mother Teresa</vt:lpstr>
      <vt:lpstr>Who was Mother Teresa</vt:lpstr>
      <vt:lpstr>How did she become a nun?</vt:lpstr>
      <vt:lpstr>Mission in India and her contribution</vt:lpstr>
      <vt:lpstr>How did she become Mother Teresa?</vt:lpstr>
      <vt:lpstr>What changed her life?</vt:lpstr>
      <vt:lpstr>Working in the slums</vt:lpstr>
      <vt:lpstr>What happened to Mother Teresa</vt:lpstr>
      <vt:lpstr>What happened after her death</vt:lpstr>
      <vt:lpstr>Saint Teresa</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Mother Teresa</dc:title>
  <dc:creator>Shashikant Prabhu Narwane</dc:creator>
  <cp:lastModifiedBy>Shashikant Prabhu Narwane</cp:lastModifiedBy>
  <cp:revision>21</cp:revision>
  <dcterms:created xsi:type="dcterms:W3CDTF">2020-08-31T13:42:16Z</dcterms:created>
  <dcterms:modified xsi:type="dcterms:W3CDTF">2020-09-01T13:42:32Z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Shashikant.Narwane@ad.infosys.com</vt:lpwstr>
  </property>
  <property fmtid="{D5CDD505-2E9C-101B-9397-08002B2CF9AE}" pid="5" name="MSIP_Label_be4b3411-284d-4d31-bd4f-bc13ef7f1fd6_SetDate">
    <vt:lpwstr>2020-08-31T13:48:53.3494806Z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ea073411-c0a0-4383-9e7b-5c19af25bc89</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Shashikant.Narwane@ad.infosys.com</vt:lpwstr>
  </property>
  <property fmtid="{D5CDD505-2E9C-101B-9397-08002B2CF9AE}" pid="13" name="MSIP_Label_a0819fa7-4367-4500-ba88-dd630d977609_SetDate">
    <vt:lpwstr>2020-08-31T13:48:53.3494806Z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ea073411-c0a0-4383-9e7b-5c19af25bc89</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