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65" r:id="rId7"/>
    <p:sldId id="257" r:id="rId8"/>
    <p:sldId id="261" r:id="rId9"/>
    <p:sldId id="263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vey Smulders" initials="HS" lastIdx="1" clrIdx="0">
    <p:extLst>
      <p:ext uri="{19B8F6BF-5375-455C-9EA6-DF929625EA0E}">
        <p15:presenceInfo xmlns:p15="http://schemas.microsoft.com/office/powerpoint/2012/main" userId="S::440762@leerling.kandinskycollege.nl::07259c24-646c-4597-932f-0ef4cf7350b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B1DFC4-C599-47A8-868A-645520B7DFC8}" v="50" dt="2021-03-24T10:39:31.2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075F0B-D9D9-492F-AD96-059499224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BD85D96-C0D3-45CC-9952-3BCFE8515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73F5A31-312D-4F1D-8F6D-E7242FB48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7463-1C48-4462-BDBC-B51441483F15}" type="datetimeFigureOut">
              <a:rPr lang="nl-NL" smtClean="0"/>
              <a:t>12-5-2021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C261945-DE35-49B5-976C-8AE966755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6C912BF-2490-427C-889B-77FC21DFA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84E-B28F-4B84-AB2D-CF4694D7FF8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792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B02BFC-1EBA-4B78-899C-DCFEBDB14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4DD4071-03F8-4EA0-BD92-F0963ADD0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CBA104B-B181-41DA-B52E-C40938AE3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7463-1C48-4462-BDBC-B51441483F15}" type="datetimeFigureOut">
              <a:rPr lang="nl-NL" smtClean="0"/>
              <a:t>12-5-2021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AEB54F9-EE2D-4D3A-B312-DD867BD7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14ED0B-65B7-4254-835A-1A72A9C5A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84E-B28F-4B84-AB2D-CF4694D7FF8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6283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7C398D9-0898-43E1-A485-701AC18CF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78ADB56-8FD4-422D-BDB5-96A1C8515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8FB095D-68C7-46CE-BE68-BA91551E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7463-1C48-4462-BDBC-B51441483F15}" type="datetimeFigureOut">
              <a:rPr lang="nl-NL" smtClean="0"/>
              <a:t>12-5-2021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2A08DE6-D1BF-470B-9EE4-653762952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49241D-0D11-4A09-BFFF-EC3996A1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84E-B28F-4B84-AB2D-CF4694D7FF8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274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1BC906-158A-4B33-A3CE-D4D1947C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A5AB56-9A08-4224-85C9-754526EC9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BDACC5-BA28-4CD1-B2E8-D53133590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7463-1C48-4462-BDBC-B51441483F15}" type="datetimeFigureOut">
              <a:rPr lang="nl-NL" smtClean="0"/>
              <a:t>12-5-2021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D06EECE-C932-4A77-8053-1DC36FDE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531DDBD-0A31-4DF1-B641-B58A03820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84E-B28F-4B84-AB2D-CF4694D7FF8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43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0FCFC2-FBB0-4FBC-9ED0-A30661427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419B35F-D4CD-4C25-9E01-D4AF32361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DD7CA62-854D-4E1B-A881-3C4E86D44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7463-1C48-4462-BDBC-B51441483F15}" type="datetimeFigureOut">
              <a:rPr lang="nl-NL" smtClean="0"/>
              <a:t>12-5-2021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9D9A099-40BF-4054-B1DF-F8E70E416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7BEF00E-F297-449C-9BF9-4FA7B0CA2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84E-B28F-4B84-AB2D-CF4694D7FF8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294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135C4-3AA4-4470-BBEE-68F333D10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39A0FA4-1F8F-4D25-8A4B-AD3B95B870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080DE09-A951-47D3-B05F-80154D77F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143DC05-763B-4400-8824-B1D30B927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7463-1C48-4462-BDBC-B51441483F15}" type="datetimeFigureOut">
              <a:rPr lang="nl-NL" smtClean="0"/>
              <a:t>12-5-2021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AB305DF-F789-482F-A421-EC606E88A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890827F-D823-4D43-A33F-8B92EF7F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84E-B28F-4B84-AB2D-CF4694D7FF8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646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4CE5FF-BFF1-4F30-9255-F27A07B4E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A91B4C9-4405-4444-85CD-A3785CBD1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537230F-C627-4B33-8DFB-5D4C1AB91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8568FBB-F50C-44F1-8D26-A6CB613F19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418686C-7E74-49FC-A736-A7820ECBB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D6C2087-0F76-4EE0-9D44-8B676B9CF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7463-1C48-4462-BDBC-B51441483F15}" type="datetimeFigureOut">
              <a:rPr lang="nl-NL" smtClean="0"/>
              <a:t>12-5-2021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9569146-8126-42EA-97EC-E984B01BF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EE15EA2-90D8-45B7-8BAB-72D3097D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84E-B28F-4B84-AB2D-CF4694D7FF8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027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C82E07-3305-4710-9D24-62954EDB8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44B11B7-4BB9-4C3C-9A62-A8135AAC5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7463-1C48-4462-BDBC-B51441483F15}" type="datetimeFigureOut">
              <a:rPr lang="nl-NL" smtClean="0"/>
              <a:t>12-5-2021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DA5800F-36AC-4D97-BF7C-B60D1204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7B4CCD9-6FF3-4188-BF20-6665F730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84E-B28F-4B84-AB2D-CF4694D7FF8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6080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A33D9A1-A3F7-42AD-9B58-7382ECA5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7463-1C48-4462-BDBC-B51441483F15}" type="datetimeFigureOut">
              <a:rPr lang="nl-NL" smtClean="0"/>
              <a:t>12-5-2021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EB04999-5865-4E46-906B-849EA94E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63419AE-EF91-413A-9C2E-4A47D2FA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84E-B28F-4B84-AB2D-CF4694D7FF8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164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A49123-1B52-4743-A41F-A55436F82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3D65F9-137C-4256-BFA5-8C478A30D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90C1B0B-2CB0-4840-86BC-9FBBCC0FC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DFE9041-A54D-4B13-9108-157DDFA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7463-1C48-4462-BDBC-B51441483F15}" type="datetimeFigureOut">
              <a:rPr lang="nl-NL" smtClean="0"/>
              <a:t>12-5-2021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90ED80A-5B75-4B04-A871-E547B679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4B2B84C-C104-421E-B608-A525FC36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84E-B28F-4B84-AB2D-CF4694D7FF8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046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155F65-8EF7-47F2-A7BD-94125FA20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5B51812-AD95-4849-BE4F-591FB7786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930C682-E169-4CE4-9E25-FF439F000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2B57CF1-BA01-4D2E-BB5B-89FAD5921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7463-1C48-4462-BDBC-B51441483F15}" type="datetimeFigureOut">
              <a:rPr lang="nl-NL" smtClean="0"/>
              <a:t>12-5-2021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C5AA815-6EF0-4054-AB5C-99E12C711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4ADA60A-46A3-4BC1-BDD4-5E948676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84E-B28F-4B84-AB2D-CF4694D7FF8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288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2E1E156-FFBA-4CC8-B040-2869007DF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EEB5B30-80C7-41E2-B92E-E410A983B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981D0EA-4904-405C-B42B-778ABE68F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47463-1C48-4462-BDBC-B51441483F15}" type="datetimeFigureOut">
              <a:rPr lang="nl-NL" smtClean="0"/>
              <a:t>12-5-2021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3653FCC-143F-46C8-85FA-4E90C657F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B3E5621-4E65-45EB-BF47-EC0DE964C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0284E-B28F-4B84-AB2D-CF4694D7FF8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111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473A6054-67B3-4D43-8688-C6ACE9F22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88" y="2308170"/>
            <a:ext cx="3368969" cy="224166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FA3FFB-9734-45F8-A001-66BAE2AFC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061" y="762538"/>
            <a:ext cx="5649349" cy="3199862"/>
          </a:xfrm>
        </p:spPr>
        <p:txBody>
          <a:bodyPr anchor="b">
            <a:normAutofit/>
          </a:bodyPr>
          <a:lstStyle/>
          <a:p>
            <a:pPr algn="l"/>
            <a:r>
              <a:rPr lang="nl-NL" sz="6600" b="0" i="0">
                <a:solidFill>
                  <a:srgbClr val="FFFFFF"/>
                </a:solidFill>
                <a:effectLst/>
                <a:latin typeface="Whitney"/>
              </a:rPr>
              <a:t>Winnen doe je voor het vaderland</a:t>
            </a:r>
            <a:endParaRPr lang="nl-NL" sz="6600">
              <a:solidFill>
                <a:srgbClr val="FFFFFF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DC64A2A-2B70-4068-AAFB-A930848BB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2061" y="4312561"/>
            <a:ext cx="5649349" cy="1687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nl-NL">
                <a:solidFill>
                  <a:srgbClr val="FFFFFF"/>
                </a:solidFill>
                <a:cs typeface="Calibri"/>
              </a:rPr>
              <a:t>Gemaakt door: </a:t>
            </a:r>
            <a:endParaRPr lang="en-US"/>
          </a:p>
          <a:p>
            <a:pPr algn="l"/>
            <a:r>
              <a:rPr lang="nl-NL" err="1">
                <a:solidFill>
                  <a:srgbClr val="FFFFFF"/>
                </a:solidFill>
                <a:cs typeface="Calibri"/>
              </a:rPr>
              <a:t>Aidan</a:t>
            </a:r>
            <a:r>
              <a:rPr lang="nl-NL">
                <a:solidFill>
                  <a:srgbClr val="FFFFFF"/>
                </a:solidFill>
                <a:cs typeface="Calibri"/>
              </a:rPr>
              <a:t> </a:t>
            </a:r>
            <a:r>
              <a:rPr lang="nl-NL" err="1">
                <a:solidFill>
                  <a:srgbClr val="FFFFFF"/>
                </a:solidFill>
                <a:cs typeface="Calibri"/>
              </a:rPr>
              <a:t>McAleenan</a:t>
            </a:r>
            <a:r>
              <a:rPr lang="nl-NL">
                <a:solidFill>
                  <a:srgbClr val="FFFFFF"/>
                </a:solidFill>
                <a:cs typeface="Calibri"/>
              </a:rPr>
              <a:t>, Gerco </a:t>
            </a:r>
            <a:r>
              <a:rPr lang="nl-NL" err="1">
                <a:solidFill>
                  <a:srgbClr val="FFFFFF"/>
                </a:solidFill>
                <a:cs typeface="Calibri"/>
              </a:rPr>
              <a:t>Meeussen</a:t>
            </a:r>
            <a:r>
              <a:rPr lang="nl-NL">
                <a:solidFill>
                  <a:srgbClr val="FFFFFF"/>
                </a:solidFill>
                <a:cs typeface="Calibri"/>
              </a:rPr>
              <a:t>, Richard Peters en Harvey Smulders</a:t>
            </a:r>
            <a:endParaRPr lang="nl-NL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8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EF0F889-1947-41F5-BAB2-74F2EFE41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80" r="1208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D257F84-CEF1-4D85-BEF9-626F20EA2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nl-NL" sz="2800"/>
              <a:t>De koppeling</a:t>
            </a:r>
            <a:endParaRPr lang="en-GB" sz="2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FFF4F0-6006-423A-BBE2-F46B33521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1700" u="sng"/>
              <a:t>Nationalisme &amp; vaderlandsliefde</a:t>
            </a:r>
          </a:p>
          <a:p>
            <a:r>
              <a:rPr lang="nl-NL" sz="1700"/>
              <a:t>Verlichting -&gt; romantiek</a:t>
            </a:r>
            <a:endParaRPr lang="nl-NL" sz="1700">
              <a:cs typeface="Calibri"/>
            </a:endParaRPr>
          </a:p>
          <a:p>
            <a:r>
              <a:rPr lang="nl-NL" sz="1700"/>
              <a:t>Gevoel &amp; familie</a:t>
            </a:r>
            <a:endParaRPr lang="nl-NL" sz="1700">
              <a:cs typeface="Calibri"/>
            </a:endParaRPr>
          </a:p>
          <a:p>
            <a:r>
              <a:rPr lang="nl-NL" sz="1700"/>
              <a:t>Minder kerk</a:t>
            </a:r>
            <a:endParaRPr lang="nl-NL" sz="1700">
              <a:cs typeface="Calibri"/>
            </a:endParaRPr>
          </a:p>
          <a:p>
            <a:pPr marL="0" indent="0">
              <a:buNone/>
            </a:pPr>
            <a:endParaRPr lang="nl-NL" sz="1700">
              <a:cs typeface="Calibri"/>
            </a:endParaRPr>
          </a:p>
          <a:p>
            <a:endParaRPr lang="nl-NL" sz="1700">
              <a:cs typeface="Calibri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6658963A-A7B8-4369-A895-D226173C9B39}"/>
              </a:ext>
            </a:extLst>
          </p:cNvPr>
          <p:cNvSpPr txBox="1"/>
          <p:nvPr/>
        </p:nvSpPr>
        <p:spPr>
          <a:xfrm>
            <a:off x="424815" y="316722"/>
            <a:ext cx="339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Winnen doe je voor het vaderland</a:t>
            </a:r>
          </a:p>
        </p:txBody>
      </p:sp>
    </p:spTree>
    <p:extLst>
      <p:ext uri="{BB962C8B-B14F-4D97-AF65-F5344CB8AC3E}">
        <p14:creationId xmlns:p14="http://schemas.microsoft.com/office/powerpoint/2010/main" val="259834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231017-862C-4050-928D-AFA199466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nl-BE" sz="4800">
                <a:cs typeface="Calibri Light"/>
              </a:rPr>
              <a:t>Nationalisme</a:t>
            </a:r>
            <a:endParaRPr lang="en-GB" sz="4600"/>
          </a:p>
        </p:txBody>
      </p:sp>
      <p:sp>
        <p:nvSpPr>
          <p:cNvPr id="19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8D165A0-11FA-4E35-944E-451D3AF72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 sz="2200">
                <a:cs typeface="Calibri"/>
              </a:rPr>
              <a:t>Ideologie</a:t>
            </a:r>
          </a:p>
          <a:p>
            <a:r>
              <a:rPr lang="nl-BE" sz="2200">
                <a:cs typeface="Calibri"/>
              </a:rPr>
              <a:t>De roem van het land/rijk</a:t>
            </a:r>
          </a:p>
          <a:p>
            <a:endParaRPr lang="nl-BE" sz="2200">
              <a:cs typeface="Calibri"/>
            </a:endParaRPr>
          </a:p>
          <a:p>
            <a:pPr marL="0" indent="0">
              <a:buNone/>
            </a:pPr>
            <a:endParaRPr lang="nl-BE" sz="2200">
              <a:cs typeface="Calibri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7C205B3-814D-4272-9189-AEAD39BB4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0" b="2080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744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231017-862C-4050-928D-AFA199466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nl-NL" sz="4600"/>
              <a:t>Vaderlandsliefde</a:t>
            </a:r>
            <a:endParaRPr lang="en-GB" sz="4600"/>
          </a:p>
        </p:txBody>
      </p:sp>
      <p:sp>
        <p:nvSpPr>
          <p:cNvPr id="19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8D165A0-11FA-4E35-944E-451D3AF72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2200"/>
              <a:t>Komt uit het denken van de vrijheid en het wegdraaien van religieuze ideeën</a:t>
            </a:r>
          </a:p>
          <a:p>
            <a:r>
              <a:rPr lang="nl-NL" sz="2200">
                <a:cs typeface="Calibri"/>
              </a:rPr>
              <a:t>Een gevoel van trots voor het land van herkomst</a:t>
            </a:r>
          </a:p>
          <a:p>
            <a:endParaRPr lang="nl-NL" sz="2200">
              <a:cs typeface="Calibri"/>
            </a:endParaRPr>
          </a:p>
        </p:txBody>
      </p:sp>
      <p:pic>
        <p:nvPicPr>
          <p:cNvPr id="2054" name="Picture 6" descr="Vaderlandsliefde terug in politiek: met recht trots - EW">
            <a:extLst>
              <a:ext uri="{FF2B5EF4-FFF2-40B4-BE49-F238E27FC236}">
                <a16:creationId xmlns:a16="http://schemas.microsoft.com/office/drawing/2014/main" id="{67C205B3-814D-4272-9189-AEAD39BB4B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4" r="30839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50A913F7-F748-47CF-AFE9-A5026D9B94CB}"/>
              </a:ext>
            </a:extLst>
          </p:cNvPr>
          <p:cNvSpPr txBox="1"/>
          <p:nvPr/>
        </p:nvSpPr>
        <p:spPr>
          <a:xfrm>
            <a:off x="36939" y="6338158"/>
            <a:ext cx="521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/>
              <a:t>Winnen doe je voor het vaderland</a:t>
            </a: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1466140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9CEFF1-D4B1-4507-A105-F6F3479BD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nl-NL" sz="5400"/>
              <a:t>Hendrik Tollens</a:t>
            </a:r>
            <a:endParaRPr lang="en-GB" sz="5400"/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E22E47D-5BF1-4647-936E-B74A8A971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nl-NL" sz="2200">
                <a:ea typeface="+mn-lt"/>
                <a:cs typeface="+mn-lt"/>
              </a:rPr>
              <a:t>1780-1856</a:t>
            </a:r>
            <a:endParaRPr lang="nl-NL" sz="2200">
              <a:cs typeface="Calibri"/>
            </a:endParaRPr>
          </a:p>
          <a:p>
            <a:r>
              <a:rPr lang="nl-NL" sz="2200">
                <a:cs typeface="Calibri"/>
              </a:rPr>
              <a:t>Vaderlandsliefde schrijver</a:t>
            </a:r>
            <a:endParaRPr lang="nl-NL" sz="2200"/>
          </a:p>
          <a:p>
            <a:r>
              <a:rPr lang="nl-NL" sz="2200">
                <a:ea typeface="+mn-lt"/>
                <a:cs typeface="+mn-lt"/>
              </a:rPr>
              <a:t>De grootste Nederlandse dichter van zijn tijd genoemd </a:t>
            </a:r>
          </a:p>
          <a:p>
            <a:r>
              <a:rPr lang="nl-NL" sz="2200">
                <a:ea typeface="+mn-lt"/>
                <a:cs typeface="+mn-lt"/>
              </a:rPr>
              <a:t>Veel van zijn werken hebben als thema het vaderland of iets soortgelijks</a:t>
            </a:r>
          </a:p>
          <a:p>
            <a:endParaRPr lang="nl-NL" sz="2200">
              <a:ea typeface="+mn-lt"/>
              <a:cs typeface="+mn-l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703BCA9-02C3-4955-847A-370544C47D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574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7397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B3C45-2F86-4D13-A60C-387640C86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B55972A-1A92-4FB3-BEF8-F54DD7C95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Dutch Patriotism Gifts &amp; Merchandise | Redbubble">
            <a:extLst>
              <a:ext uri="{FF2B5EF4-FFF2-40B4-BE49-F238E27FC236}">
                <a16:creationId xmlns:a16="http://schemas.microsoft.com/office/drawing/2014/main" id="{9049B35A-65B9-4759-B8D4-546227770D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2" t="25032" r="14296" b="25483"/>
          <a:stretch/>
        </p:blipFill>
        <p:spPr bwMode="auto">
          <a:xfrm>
            <a:off x="-75414" y="0"/>
            <a:ext cx="122674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51E4F725-A90A-466B-8002-AF727CA2A04C}"/>
              </a:ext>
            </a:extLst>
          </p:cNvPr>
          <p:cNvSpPr txBox="1"/>
          <p:nvPr/>
        </p:nvSpPr>
        <p:spPr>
          <a:xfrm>
            <a:off x="-37707" y="2828835"/>
            <a:ext cx="122674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8000" b="1">
                <a:latin typeface="Blackadder ITC" panose="04020505051007020D02" pitchFamily="82" charset="0"/>
              </a:rPr>
              <a:t>Winnen doe je voor het vaderland!</a:t>
            </a:r>
            <a:endParaRPr lang="en-GB" sz="8000" b="1"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03496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FAECDF56E2F346B34B689B8294A193" ma:contentTypeVersion="8" ma:contentTypeDescription="Een nieuw document maken." ma:contentTypeScope="" ma:versionID="c5b0d9bc95090594d3f6d4600a29b9a0">
  <xsd:schema xmlns:xsd="http://www.w3.org/2001/XMLSchema" xmlns:xs="http://www.w3.org/2001/XMLSchema" xmlns:p="http://schemas.microsoft.com/office/2006/metadata/properties" xmlns:ns3="545b1744-fef6-4232-ad34-f21c5dfc3cca" xmlns:ns4="b3c257ac-9c3b-4439-a07c-f1b8024078ef" targetNamespace="http://schemas.microsoft.com/office/2006/metadata/properties" ma:root="true" ma:fieldsID="67a51cbbeba7106c070bfd7a3b94a0f5" ns3:_="" ns4:_="">
    <xsd:import namespace="545b1744-fef6-4232-ad34-f21c5dfc3cca"/>
    <xsd:import namespace="b3c257ac-9c3b-4439-a07c-f1b8024078e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5b1744-fef6-4232-ad34-f21c5dfc3c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c257ac-9c3b-4439-a07c-f1b8024078e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int-hash delen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2F9B40-EC30-4F07-8BA0-382EBAA9D99D}">
  <ds:schemaRefs>
    <ds:schemaRef ds:uri="545b1744-fef6-4232-ad34-f21c5dfc3cca"/>
    <ds:schemaRef ds:uri="b3c257ac-9c3b-4439-a07c-f1b8024078e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94A7B68-0EA0-4EB2-83FE-DC9B0A0528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2BEE93-D4CA-4CC9-A0D7-F9D76E23C5BE}">
  <ds:schemaRefs>
    <ds:schemaRef ds:uri="http://www.w3.org/XML/1998/namespace"/>
    <ds:schemaRef ds:uri="b3c257ac-9c3b-4439-a07c-f1b8024078ef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545b1744-fef6-4232-ad34-f21c5dfc3cca"/>
    <ds:schemaRef ds:uri="http://purl.org/dc/elements/1.1/"/>
    <ds:schemaRef ds:uri="http://purl.org/dc/terms/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Breedbeeld</PresentationFormat>
  <Paragraphs>22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2" baseType="lpstr">
      <vt:lpstr>Arial</vt:lpstr>
      <vt:lpstr>Blackadder ITC</vt:lpstr>
      <vt:lpstr>Calibri</vt:lpstr>
      <vt:lpstr>Calibri Light</vt:lpstr>
      <vt:lpstr>Whitney</vt:lpstr>
      <vt:lpstr>Kantoorthema</vt:lpstr>
      <vt:lpstr>Winnen doe je voor het vaderland</vt:lpstr>
      <vt:lpstr>De koppeling</vt:lpstr>
      <vt:lpstr>Nationalisme</vt:lpstr>
      <vt:lpstr>Vaderlandsliefde</vt:lpstr>
      <vt:lpstr>Hendrik Tollens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Richard Peters</dc:creator>
  <cp:lastModifiedBy>Richard Peters</cp:lastModifiedBy>
  <cp:revision>2</cp:revision>
  <dcterms:created xsi:type="dcterms:W3CDTF">2021-03-12T10:57:24Z</dcterms:created>
  <dcterms:modified xsi:type="dcterms:W3CDTF">2021-05-12T13:58:07Z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0x010100F4FAECDF56E2F346B34B689B8294A193</vt:lpwstr>
  </property>
</Properties>
</file>