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426A-27E4-4D8B-9A75-F13F0AD16809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9555-2B9D-495B-A14C-B5E80933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0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AF89-4BA1-4A93-9D3D-A34061051945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A36B-A908-4609-9DCF-4E62CC438ACD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050-F30B-4980-8CDE-368B21A48EC5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C666-EEAB-4EE5-B95D-B4E5D06F6ED3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A15-5C58-430A-BF2E-9ED564B16614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85B5-097F-4862-A3DB-7619CA8BC276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2E1C-5449-4047-8657-F2A7F8755A64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E8F7-7B26-4DAD-8A48-70437CBFE6D5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9ACE-4EEF-4BC3-8747-FFA67293DECB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DCE0-E4C5-4D42-8F9F-2C553CC6F6F1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D83C-5ABC-4BDB-9D78-CD558E706EC5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A008-982A-4CB9-AD4E-6F4A0180C5CC}" type="datetime1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堆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从入门到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EE7693-7CE4-4730-AEA2-8F87AD2E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05" y="719072"/>
            <a:ext cx="7457143" cy="5476190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10B340-F958-4B12-8A46-4846E7B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malloc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00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10B340-F958-4B12-8A46-4846E7B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fast1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B0D9B-D360-4E4C-ACE5-95A5DCD1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719072"/>
            <a:ext cx="7000000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10B340-F958-4B12-8A46-4846E7B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fast2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4C58F5-E536-4C6A-89A1-A53A0F9E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49" y="790467"/>
            <a:ext cx="7885714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10B340-F958-4B12-8A46-4846E7B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fast3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F6343A-2577-4A44-91B0-EA4CF572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37" y="809513"/>
            <a:ext cx="7390476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10B340-F958-4B12-8A46-4846E7B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unsorted1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A41F0E-2F5B-46F0-9F28-5A4B86B2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90" y="662333"/>
            <a:ext cx="7828571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7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08F4A2-67D3-4FE4-8EC0-55ABFEE7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pwndbg</a:t>
            </a:r>
            <a:r>
              <a:rPr lang="zh-CN" altLang="en-US" dirty="0"/>
              <a:t>提供的 </a:t>
            </a:r>
            <a:r>
              <a:rPr lang="en-US" altLang="zh-CN" dirty="0"/>
              <a:t>bin </a:t>
            </a:r>
            <a:r>
              <a:rPr lang="zh-CN" altLang="en-US" dirty="0"/>
              <a:t>命令可以看到各个</a:t>
            </a:r>
            <a:r>
              <a:rPr lang="en-US" altLang="zh-CN" dirty="0"/>
              <a:t>bin</a:t>
            </a:r>
            <a:r>
              <a:rPr lang="zh-CN" altLang="en-US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102545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CB14D-FA41-4CAA-B2B3-05401FC4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malloc 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30C6C-631C-49CF-BB9C-D0631A2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335"/>
            <a:ext cx="10515600" cy="5038628"/>
          </a:xfrm>
        </p:spPr>
        <p:txBody>
          <a:bodyPr/>
          <a:lstStyle/>
          <a:p>
            <a:r>
              <a:rPr lang="zh-CN" altLang="en-US" dirty="0"/>
              <a:t>优先搜索各个</a:t>
            </a:r>
            <a:r>
              <a:rPr lang="en-US" altLang="zh-CN" dirty="0"/>
              <a:t>bin, </a:t>
            </a:r>
            <a:r>
              <a:rPr lang="zh-CN" altLang="en-US" dirty="0"/>
              <a:t>看是否有满足需求的已经被</a:t>
            </a:r>
            <a:r>
              <a:rPr lang="en-US" altLang="zh-CN" dirty="0"/>
              <a:t>free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</a:p>
          <a:p>
            <a:r>
              <a:rPr lang="zh-CN" altLang="en-US" dirty="0"/>
              <a:t>如果没有的话就从</a:t>
            </a:r>
            <a:r>
              <a:rPr lang="en-US" altLang="zh-CN" dirty="0"/>
              <a:t>top chunk(</a:t>
            </a:r>
            <a:r>
              <a:rPr lang="zh-CN" altLang="en-US" dirty="0"/>
              <a:t>最初始的</a:t>
            </a:r>
            <a:r>
              <a:rPr lang="en-US" altLang="zh-CN" dirty="0"/>
              <a:t>chunk)</a:t>
            </a:r>
            <a:r>
              <a:rPr lang="zh-CN" altLang="en-US" dirty="0"/>
              <a:t>分配</a:t>
            </a:r>
            <a:r>
              <a:rPr lang="en-US" altLang="zh-CN" dirty="0"/>
              <a:t>, </a:t>
            </a:r>
            <a:r>
              <a:rPr lang="zh-CN" altLang="en-US" dirty="0"/>
              <a:t>或者向系统申请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83566-D497-40B7-97C0-B70B7264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19AB2-02FD-4860-85AF-C3C1EC4C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CB14D-FA41-4CAA-B2B3-05401FC4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free 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30C6C-631C-49CF-BB9C-D0631A2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335"/>
            <a:ext cx="10515600" cy="5038628"/>
          </a:xfrm>
        </p:spPr>
        <p:txBody>
          <a:bodyPr/>
          <a:lstStyle/>
          <a:p>
            <a:r>
              <a:rPr lang="zh-CN" altLang="en-US" dirty="0"/>
              <a:t>依据</a:t>
            </a:r>
            <a:r>
              <a:rPr lang="en-US" altLang="zh-CN" dirty="0"/>
              <a:t>chunk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将其放到对应的</a:t>
            </a:r>
            <a:r>
              <a:rPr lang="en-US" altLang="zh-CN" dirty="0"/>
              <a:t>bin</a:t>
            </a:r>
            <a:r>
              <a:rPr lang="zh-CN" altLang="en-US" dirty="0"/>
              <a:t>中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size</a:t>
            </a:r>
            <a:r>
              <a:rPr lang="zh-CN" altLang="en-US" dirty="0"/>
              <a:t>特别大也可能返回内存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83566-D497-40B7-97C0-B70B7264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19AB2-02FD-4860-85AF-C3C1EC4C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6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7D6DB-324E-4238-B90E-A5CDB35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: Use-After-Free(UAF)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5960-1C01-4ACA-B356-2DA9A517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3015343" cy="4656073"/>
          </a:xfrm>
        </p:spPr>
        <p:txBody>
          <a:bodyPr/>
          <a:lstStyle/>
          <a:p>
            <a:r>
              <a:rPr lang="en-US" altLang="zh-CN" dirty="0"/>
              <a:t>heap2.c</a:t>
            </a:r>
          </a:p>
          <a:p>
            <a:r>
              <a:rPr lang="en-US" altLang="zh-CN" dirty="0"/>
              <a:t>free</a:t>
            </a:r>
            <a:r>
              <a:rPr lang="zh-CN" altLang="en-US" dirty="0"/>
              <a:t>之后没有清空指针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F2D613-6A00-4990-A225-E440AA77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36965D-5AD8-4B7D-9188-1AC1DB4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6A70A7-69F5-433B-9ED0-3F6D82FD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85" y="1259634"/>
            <a:ext cx="6956515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7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52368-264E-4B60-A6C6-3FD8F2E9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53" y="5334624"/>
            <a:ext cx="5363547" cy="66744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to be continued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F605F7-F8D6-4964-BC71-85517AC8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C06141-CE2B-4EA9-9742-CBA0A0C1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B3369-FECD-4F60-BD74-06A153096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2"/>
          <a:stretch/>
        </p:blipFill>
        <p:spPr>
          <a:xfrm>
            <a:off x="1900762" y="578640"/>
            <a:ext cx="8390476" cy="45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EA546-DBA7-4CB7-8397-6871AA7E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F57E0-8084-46BA-BEB2-6CF99A87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871946"/>
          </a:xfrm>
        </p:spPr>
        <p:txBody>
          <a:bodyPr/>
          <a:lstStyle/>
          <a:p>
            <a:r>
              <a:rPr lang="zh-CN" altLang="en-US" dirty="0"/>
              <a:t>动态内存分配和堆</a:t>
            </a:r>
            <a:endParaRPr lang="en-US" altLang="zh-CN" dirty="0"/>
          </a:p>
          <a:p>
            <a:r>
              <a:rPr lang="zh-CN" altLang="en-US" dirty="0"/>
              <a:t>相关结构体</a:t>
            </a:r>
            <a:endParaRPr lang="en-US" altLang="zh-CN" dirty="0"/>
          </a:p>
          <a:p>
            <a:pPr lvl="1"/>
            <a:r>
              <a:rPr lang="en-US" altLang="zh-CN" dirty="0" err="1"/>
              <a:t>malloc_state</a:t>
            </a:r>
            <a:endParaRPr lang="en-US" altLang="zh-CN" dirty="0"/>
          </a:p>
          <a:p>
            <a:pPr lvl="1"/>
            <a:r>
              <a:rPr lang="en-US" altLang="zh-CN" dirty="0"/>
              <a:t>chunk</a:t>
            </a:r>
          </a:p>
          <a:p>
            <a:r>
              <a:rPr lang="en-US" altLang="zh-CN" dirty="0"/>
              <a:t>malloc </a:t>
            </a:r>
            <a:r>
              <a:rPr lang="zh-CN" altLang="en-US" dirty="0"/>
              <a:t>流程简单分析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zh-CN" altLang="en-US" dirty="0"/>
              <a:t>流程简单分析</a:t>
            </a:r>
            <a:endParaRPr lang="en-US" altLang="zh-CN" dirty="0"/>
          </a:p>
          <a:p>
            <a:r>
              <a:rPr lang="zh-CN" altLang="en-US" dirty="0"/>
              <a:t>实例</a:t>
            </a:r>
            <a:r>
              <a:rPr lang="en-US" altLang="zh-CN" dirty="0"/>
              <a:t>-</a:t>
            </a:r>
            <a:r>
              <a:rPr lang="zh-CN" altLang="en-US" dirty="0"/>
              <a:t>利用</a:t>
            </a:r>
            <a:r>
              <a:rPr lang="en-US" altLang="zh-CN" dirty="0" err="1"/>
              <a:t>uaf</a:t>
            </a:r>
            <a:r>
              <a:rPr lang="zh-CN" altLang="en-US" dirty="0"/>
              <a:t>漏洞</a:t>
            </a:r>
            <a:r>
              <a:rPr lang="en-US" altLang="zh-CN" dirty="0"/>
              <a:t>leak </a:t>
            </a:r>
            <a:r>
              <a:rPr lang="en-US" altLang="zh-CN" dirty="0" err="1"/>
              <a:t>libc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讲师环境为</a:t>
            </a:r>
            <a:r>
              <a:rPr lang="en-US" altLang="zh-CN" sz="2400" dirty="0">
                <a:solidFill>
                  <a:srgbClr val="FF0000"/>
                </a:solidFill>
              </a:rPr>
              <a:t>Ubuntu 16.04 2.23 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A40A1-6D50-472F-88B0-1A9B5729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E9657-2B42-4A00-BCE0-D5939D74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8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BCC7-807D-429E-934D-A10F4545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zh-CN" altLang="en-US" dirty="0"/>
              <a:t>动态内存和堆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E76C1-9418-4E87-B995-C7C19BF8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/>
          <a:lstStyle/>
          <a:p>
            <a:r>
              <a:rPr lang="zh-CN" altLang="en-US" dirty="0"/>
              <a:t>比如一个大小不能确定的数组</a:t>
            </a:r>
            <a:endParaRPr lang="en-US" altLang="zh-CN" dirty="0"/>
          </a:p>
          <a:p>
            <a:pPr lvl="1"/>
            <a:r>
              <a:rPr lang="zh-CN" altLang="en-US" dirty="0"/>
              <a:t>无法在编译时给其分配空间</a:t>
            </a:r>
            <a:endParaRPr lang="en-US" altLang="zh-CN" dirty="0"/>
          </a:p>
          <a:p>
            <a:pPr lvl="1"/>
            <a:r>
              <a:rPr lang="zh-CN" altLang="en-US" dirty="0"/>
              <a:t>栈的大小有限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malloc</a:t>
            </a:r>
            <a:r>
              <a:rPr lang="zh-CN" altLang="en-US" dirty="0"/>
              <a:t>函数从堆上分配</a:t>
            </a:r>
            <a:endParaRPr lang="en-US" altLang="zh-CN" dirty="0"/>
          </a:p>
          <a:p>
            <a:r>
              <a:rPr lang="zh-CN" altLang="en-US" dirty="0"/>
              <a:t>两个主要函数</a:t>
            </a:r>
            <a:endParaRPr lang="en-US" altLang="zh-CN" dirty="0"/>
          </a:p>
          <a:p>
            <a:pPr lvl="1"/>
            <a:r>
              <a:rPr lang="en-US" altLang="zh-CN" dirty="0"/>
              <a:t>void* malloc(</a:t>
            </a:r>
            <a:r>
              <a:rPr lang="en-US" altLang="zh-CN" dirty="0" err="1"/>
              <a:t>size_t</a:t>
            </a:r>
            <a:r>
              <a:rPr lang="en-US" altLang="zh-CN" dirty="0"/>
              <a:t>) 	: </a:t>
            </a:r>
            <a:r>
              <a:rPr lang="zh-CN" altLang="en-US" dirty="0"/>
              <a:t>申请内存</a:t>
            </a:r>
            <a:endParaRPr lang="en-US" altLang="zh-CN" dirty="0"/>
          </a:p>
          <a:p>
            <a:pPr lvl="1"/>
            <a:r>
              <a:rPr lang="en-US" altLang="zh-CN" dirty="0"/>
              <a:t>void free(void*)		: </a:t>
            </a:r>
            <a:r>
              <a:rPr lang="zh-CN" altLang="en-US" dirty="0"/>
              <a:t>释放内存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C3ECD-6EB7-4935-B061-EB0A301C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17B1-77D2-47C7-86F6-38CD009D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BCC7-807D-429E-934D-A10F4545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zh-CN" altLang="en-US" dirty="0"/>
              <a:t>动态内存和堆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E76C1-9418-4E87-B995-C7C19BF8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/>
          <a:lstStyle/>
          <a:p>
            <a:r>
              <a:rPr lang="en-US" altLang="zh-CN" dirty="0"/>
              <a:t>malloc/free</a:t>
            </a:r>
            <a:r>
              <a:rPr lang="zh-CN" altLang="en-US" dirty="0"/>
              <a:t>都是</a:t>
            </a:r>
            <a:r>
              <a:rPr lang="en-US" altLang="zh-CN" dirty="0" err="1"/>
              <a:t>libc</a:t>
            </a:r>
            <a:r>
              <a:rPr lang="zh-CN" altLang="en-US" dirty="0"/>
              <a:t>中的函数</a:t>
            </a:r>
            <a:endParaRPr lang="en-US" altLang="zh-CN" dirty="0"/>
          </a:p>
          <a:p>
            <a:r>
              <a:rPr lang="zh-CN" altLang="en-US" dirty="0"/>
              <a:t>第一次调用</a:t>
            </a:r>
            <a:r>
              <a:rPr lang="en-US" altLang="zh-CN" dirty="0"/>
              <a:t>malloc</a:t>
            </a:r>
            <a:r>
              <a:rPr lang="zh-CN" altLang="en-US" dirty="0"/>
              <a:t>时会从内核申请一大块空间</a:t>
            </a:r>
            <a:endParaRPr lang="en-US" altLang="zh-CN" dirty="0"/>
          </a:p>
          <a:p>
            <a:r>
              <a:rPr lang="en-US" altLang="zh-CN" dirty="0"/>
              <a:t>free</a:t>
            </a:r>
            <a:r>
              <a:rPr lang="zh-CN" altLang="en-US" dirty="0"/>
              <a:t>释放掉的内存也不是立即返回给内核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系统调用的开销非常大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dirty="0"/>
              <a:t>malloc</a:t>
            </a:r>
            <a:r>
              <a:rPr lang="zh-CN" altLang="en-US" dirty="0"/>
              <a:t>和</a:t>
            </a:r>
            <a:r>
              <a:rPr lang="en-US" altLang="zh-CN" dirty="0"/>
              <a:t>free</a:t>
            </a:r>
            <a:r>
              <a:rPr lang="zh-CN" altLang="en-US" dirty="0"/>
              <a:t>的时候需要对内存进行管理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C3ECD-6EB7-4935-B061-EB0A301C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17B1-77D2-47C7-86F6-38CD009D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9C3B63-C6F9-480C-BD3B-6916B6625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72"/>
          <a:stretch/>
        </p:blipFill>
        <p:spPr>
          <a:xfrm>
            <a:off x="1419764" y="4036232"/>
            <a:ext cx="9352471" cy="15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4ABE-5CDA-4D86-9FE7-BD3C6904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B064-F798-4CFD-B3DA-E29C2D73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/>
          <a:lstStyle/>
          <a:p>
            <a:r>
              <a:rPr lang="en-US" altLang="zh-CN" dirty="0"/>
              <a:t>chunk: malloc </a:t>
            </a:r>
            <a:r>
              <a:rPr lang="zh-CN" altLang="en-US" dirty="0"/>
              <a:t>返回的内存</a:t>
            </a:r>
            <a:endParaRPr lang="en-US" altLang="zh-CN" dirty="0"/>
          </a:p>
          <a:p>
            <a:r>
              <a:rPr lang="en-US" altLang="zh-CN" dirty="0" err="1"/>
              <a:t>fd</a:t>
            </a:r>
            <a:r>
              <a:rPr lang="en-US" altLang="zh-CN" dirty="0"/>
              <a:t>, bk, </a:t>
            </a:r>
            <a:r>
              <a:rPr lang="en-US" altLang="zh-CN" dirty="0" err="1"/>
              <a:t>fd_nextsize</a:t>
            </a:r>
            <a:r>
              <a:rPr lang="en-US" altLang="zh-CN" dirty="0"/>
              <a:t>, </a:t>
            </a:r>
            <a:r>
              <a:rPr lang="en-US" altLang="zh-CN" dirty="0" err="1"/>
              <a:t>bk_nextsize</a:t>
            </a:r>
            <a:r>
              <a:rPr lang="zh-CN" altLang="en-US" dirty="0"/>
              <a:t>只是在</a:t>
            </a:r>
            <a:r>
              <a:rPr lang="en-US" altLang="zh-CN" dirty="0"/>
              <a:t>free</a:t>
            </a:r>
            <a:r>
              <a:rPr lang="zh-CN" altLang="en-US" dirty="0"/>
              <a:t>的时候会用到</a:t>
            </a:r>
            <a:r>
              <a:rPr lang="en-US" altLang="zh-CN" dirty="0"/>
              <a:t>; </a:t>
            </a:r>
            <a:r>
              <a:rPr lang="zh-CN" altLang="en-US" dirty="0"/>
              <a:t>可以复用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DC7B6-DD42-4730-9A44-CAF93F4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5FFB5-54C7-4635-8D33-2FF2CBB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925392-9776-4BB1-B6B8-39C331EE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8" y="2770319"/>
            <a:ext cx="8336073" cy="3342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9F890F-4964-412B-9198-41D83827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609429"/>
            <a:ext cx="3305084" cy="30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6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4ABE-5CDA-4D86-9FE7-BD3C6904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B064-F798-4CFD-B3DA-E29C2D73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/>
          <a:lstStyle/>
          <a:p>
            <a:r>
              <a:rPr lang="en-US" altLang="zh-CN" dirty="0"/>
              <a:t>chunk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位下</a:t>
            </a:r>
            <a:r>
              <a:rPr lang="en-US" altLang="zh-CN" dirty="0"/>
              <a:t>chunk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字节对齐</a:t>
            </a:r>
            <a:r>
              <a:rPr lang="en-US" altLang="zh-CN" dirty="0"/>
              <a:t>, 64</a:t>
            </a:r>
            <a:r>
              <a:rPr lang="zh-CN" altLang="en-US" dirty="0"/>
              <a:t>位下</a:t>
            </a:r>
            <a:r>
              <a:rPr lang="en-US" altLang="zh-CN" dirty="0"/>
              <a:t>chunk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字节对齐的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size</a:t>
            </a:r>
            <a:r>
              <a:rPr lang="zh-CN" altLang="en-US" dirty="0"/>
              <a:t>的低</a:t>
            </a:r>
            <a:r>
              <a:rPr lang="en-US" altLang="zh-CN" dirty="0"/>
              <a:t>3bit</a:t>
            </a:r>
            <a:r>
              <a:rPr lang="zh-CN" altLang="en-US" dirty="0"/>
              <a:t>可以用来存储一些信息</a:t>
            </a:r>
            <a:endParaRPr lang="en-US" altLang="zh-CN" dirty="0"/>
          </a:p>
          <a:p>
            <a:pPr lvl="1"/>
            <a:r>
              <a:rPr lang="zh-CN" altLang="en-US" dirty="0"/>
              <a:t>最低位记为</a:t>
            </a:r>
            <a:r>
              <a:rPr lang="en-US" altLang="zh-CN" dirty="0"/>
              <a:t>P: </a:t>
            </a:r>
            <a:r>
              <a:rPr lang="zh-CN" altLang="en-US" dirty="0"/>
              <a:t>前一个</a:t>
            </a:r>
            <a:r>
              <a:rPr lang="en-US" altLang="zh-CN" dirty="0"/>
              <a:t>chunk</a:t>
            </a:r>
            <a:r>
              <a:rPr lang="zh-CN" altLang="en-US" dirty="0"/>
              <a:t>是否已经被</a:t>
            </a:r>
            <a:r>
              <a:rPr lang="en-US" altLang="zh-CN" dirty="0"/>
              <a:t>free; 0-&gt;freed, 1-&gt;not freed</a:t>
            </a:r>
          </a:p>
          <a:p>
            <a:pPr lvl="1"/>
            <a:r>
              <a:rPr lang="zh-CN" altLang="en-US" dirty="0"/>
              <a:t>第二低位记为</a:t>
            </a:r>
            <a:r>
              <a:rPr lang="en-US" altLang="zh-CN" dirty="0"/>
              <a:t>M: </a:t>
            </a:r>
            <a:r>
              <a:rPr lang="zh-CN" altLang="en-US" dirty="0"/>
              <a:t>当前</a:t>
            </a:r>
            <a:r>
              <a:rPr lang="en-US" altLang="zh-CN" dirty="0"/>
              <a:t>chunk</a:t>
            </a:r>
            <a:r>
              <a:rPr lang="zh-CN" altLang="en-US" dirty="0"/>
              <a:t>是否是</a:t>
            </a:r>
            <a:r>
              <a:rPr lang="en-US" altLang="zh-CN" dirty="0" err="1"/>
              <a:t>mmap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DC7B6-DD42-4730-9A44-CAF93F4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5FFB5-54C7-4635-8D33-2FF2CBB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D467F-7B46-4443-ADBB-34155AEB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739CDA1-9D71-41F9-87FE-18A508FD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138" y="1196023"/>
            <a:ext cx="5885714" cy="166666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0C8BE-BF5D-442D-937E-7284624B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B2A65-4532-4C17-AD49-88ADEA5A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593B5-C856-4AF8-B552-C196C18BB8A2}"/>
              </a:ext>
            </a:extLst>
          </p:cNvPr>
          <p:cNvSpPr txBox="1"/>
          <p:nvPr/>
        </p:nvSpPr>
        <p:spPr>
          <a:xfrm>
            <a:off x="1073020" y="4254759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fast1: 0x602010</a:t>
            </a:r>
          </a:p>
          <a:p>
            <a:r>
              <a:rPr lang="en-US" altLang="zh-CN" dirty="0"/>
              <a:t>fast2: 0x602040</a:t>
            </a:r>
          </a:p>
          <a:p>
            <a:r>
              <a:rPr lang="en-US" altLang="zh-CN" dirty="0"/>
              <a:t>fast3: 0x602070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1976AB-E1A7-40F3-9234-F8C319DA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13" y="3131877"/>
            <a:ext cx="5666667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4ABE-5CDA-4D86-9FE7-BD3C6904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B064-F798-4CFD-B3DA-E29C2D73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/>
          <a:lstStyle/>
          <a:p>
            <a:r>
              <a:rPr lang="en-US" altLang="zh-CN" dirty="0"/>
              <a:t>freed chunk</a:t>
            </a:r>
          </a:p>
          <a:p>
            <a:r>
              <a:rPr lang="en-US" altLang="zh-CN" dirty="0" err="1"/>
              <a:t>malloc_state</a:t>
            </a:r>
            <a:endParaRPr lang="en-US" altLang="zh-CN" dirty="0"/>
          </a:p>
          <a:p>
            <a:r>
              <a:rPr lang="zh-CN" altLang="en-US" dirty="0"/>
              <a:t>会依据</a:t>
            </a:r>
            <a:r>
              <a:rPr lang="en-US" altLang="zh-CN" dirty="0"/>
              <a:t>size</a:t>
            </a:r>
            <a:r>
              <a:rPr lang="zh-CN" altLang="en-US" dirty="0"/>
              <a:t>不同</a:t>
            </a:r>
            <a:r>
              <a:rPr lang="en-US" altLang="zh-CN" dirty="0"/>
              <a:t>, </a:t>
            </a:r>
            <a:r>
              <a:rPr lang="zh-CN" altLang="en-US" dirty="0"/>
              <a:t>放到不同的链表</a:t>
            </a:r>
            <a:r>
              <a:rPr lang="en-US" altLang="zh-CN" dirty="0"/>
              <a:t>(bin)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对于比较小的</a:t>
            </a:r>
            <a:r>
              <a:rPr lang="en-US" altLang="zh-CN" dirty="0"/>
              <a:t>chunk(64</a:t>
            </a:r>
            <a:r>
              <a:rPr lang="zh-CN" altLang="en-US" dirty="0"/>
              <a:t>位下小于等于</a:t>
            </a:r>
            <a:r>
              <a:rPr lang="en-US" altLang="zh-CN" dirty="0"/>
              <a:t>0x80): </a:t>
            </a:r>
            <a:r>
              <a:rPr lang="zh-CN" altLang="en-US" dirty="0"/>
              <a:t>放入对应的</a:t>
            </a:r>
            <a:r>
              <a:rPr lang="en-US" altLang="zh-CN" dirty="0" err="1"/>
              <a:t>fastbin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单向链表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其它的</a:t>
            </a:r>
            <a:r>
              <a:rPr lang="en-US" altLang="zh-CN" dirty="0"/>
              <a:t>chunk</a:t>
            </a:r>
            <a:r>
              <a:rPr lang="zh-CN" altLang="en-US" dirty="0"/>
              <a:t>会被放到 </a:t>
            </a:r>
            <a:r>
              <a:rPr lang="en-US" altLang="zh-CN" dirty="0"/>
              <a:t>unsorted bin </a:t>
            </a:r>
            <a:r>
              <a:rPr lang="zh-CN" altLang="en-US" dirty="0"/>
              <a:t>中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双向链表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之后会根据</a:t>
            </a:r>
            <a:r>
              <a:rPr lang="en-US" altLang="zh-CN" dirty="0"/>
              <a:t>chunk</a:t>
            </a:r>
            <a:r>
              <a:rPr lang="zh-CN" altLang="en-US" dirty="0"/>
              <a:t>大小被分类到对应的</a:t>
            </a:r>
            <a:r>
              <a:rPr lang="en-US" altLang="zh-CN" dirty="0"/>
              <a:t>small bin/large bin 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各个</a:t>
            </a:r>
            <a:r>
              <a:rPr lang="en-US" altLang="zh-CN" dirty="0"/>
              <a:t>bin</a:t>
            </a:r>
            <a:r>
              <a:rPr lang="zh-CN" altLang="en-US" dirty="0"/>
              <a:t>的头在一个 </a:t>
            </a:r>
            <a:r>
              <a:rPr lang="en-US" altLang="zh-CN" dirty="0" err="1"/>
              <a:t>malloc_state</a:t>
            </a:r>
            <a:r>
              <a:rPr lang="en-US" altLang="zh-CN" dirty="0"/>
              <a:t> </a:t>
            </a:r>
            <a:r>
              <a:rPr lang="zh-CN" altLang="en-US" dirty="0"/>
              <a:t>结构体中</a:t>
            </a:r>
            <a:endParaRPr lang="en-US" altLang="zh-CN" dirty="0"/>
          </a:p>
          <a:p>
            <a:pPr lvl="1"/>
            <a:r>
              <a:rPr lang="zh-CN" altLang="en-US" dirty="0"/>
              <a:t>里面包含了各个</a:t>
            </a:r>
            <a:r>
              <a:rPr lang="en-US" altLang="zh-CN" dirty="0"/>
              <a:t>bin</a:t>
            </a:r>
            <a:r>
              <a:rPr lang="zh-CN" altLang="en-US" dirty="0"/>
              <a:t>的头以及一些其它信息</a:t>
            </a:r>
            <a:endParaRPr lang="en-US" altLang="zh-CN" dirty="0"/>
          </a:p>
          <a:p>
            <a:pPr lvl="1"/>
            <a:r>
              <a:rPr lang="zh-CN" altLang="en-US" dirty="0"/>
              <a:t>是一个</a:t>
            </a:r>
            <a:r>
              <a:rPr lang="en-US" altLang="zh-CN" dirty="0" err="1"/>
              <a:t>libc</a:t>
            </a:r>
            <a:r>
              <a:rPr lang="zh-CN" altLang="en-US" dirty="0"/>
              <a:t>中的全局变量</a:t>
            </a:r>
            <a:endParaRPr lang="en-US" altLang="zh-CN" dirty="0"/>
          </a:p>
          <a:p>
            <a:pPr lvl="1"/>
            <a:r>
              <a:rPr lang="zh-CN" altLang="en-US" dirty="0"/>
              <a:t>变量名为 </a:t>
            </a:r>
            <a:r>
              <a:rPr lang="en-US" altLang="zh-CN" dirty="0" err="1"/>
              <a:t>main_arena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DC7B6-DD42-4730-9A44-CAF93F4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5FFB5-54C7-4635-8D33-2FF2CBB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3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98A0-B4B5-48BD-AA98-A3EDF76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252249-9CF3-41BC-93F6-09033F806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53" y="1462333"/>
            <a:ext cx="8298757" cy="393333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2FF9A-438D-4CA4-BB08-47850DEB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AF149-D55F-42E8-AA9F-F14D1EF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619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2020暑期pwn入门培训</vt:lpstr>
      <vt:lpstr>catalog</vt:lpstr>
      <vt:lpstr>动态内存和堆</vt:lpstr>
      <vt:lpstr>动态内存和堆</vt:lpstr>
      <vt:lpstr>相关结构体</vt:lpstr>
      <vt:lpstr>相关结构体</vt:lpstr>
      <vt:lpstr>example</vt:lpstr>
      <vt:lpstr>相关结构体</vt:lpstr>
      <vt:lpstr>example</vt:lpstr>
      <vt:lpstr>example</vt:lpstr>
      <vt:lpstr>example</vt:lpstr>
      <vt:lpstr>example</vt:lpstr>
      <vt:lpstr>example</vt:lpstr>
      <vt:lpstr>example</vt:lpstr>
      <vt:lpstr>example</vt:lpstr>
      <vt:lpstr>malloc 实现思路</vt:lpstr>
      <vt:lpstr>free 实现思路</vt:lpstr>
      <vt:lpstr>实例: Use-After-Free(UAF)</vt:lpstr>
      <vt:lpstr>to be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149</cp:revision>
  <dcterms:created xsi:type="dcterms:W3CDTF">2020-08-14T08:23:37Z</dcterms:created>
  <dcterms:modified xsi:type="dcterms:W3CDTF">2020-09-23T13:03:25Z</dcterms:modified>
</cp:coreProperties>
</file>