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D</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g</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v</a:t>
            </a:r>
            <a:r>
              <a:rPr sz="2400" lang="en-US">
                <a:solidFill>
                  <a:schemeClr val="dk1"/>
                </a:solidFill>
                <a:latin typeface="Calibri"/>
                <a:ea typeface="Calibri"/>
                <a:cs typeface="Calibri"/>
                <a:sym typeface="Calibri"/>
              </a:rPr>
              <a:t>i</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4</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9</a:t>
            </a:r>
            <a:r>
              <a:rPr sz="2400" lang="en-US">
                <a:solidFill>
                  <a:schemeClr val="dk1"/>
                </a:solidFill>
                <a:latin typeface="Calibri"/>
                <a:ea typeface="Calibri"/>
                <a:cs typeface="Calibri"/>
                <a:sym typeface="Calibri"/>
              </a:rPr>
              <a:t>0</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o</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p</a:t>
            </a:r>
            <a:r>
              <a:rPr sz="2400" lang="en-US">
                <a:solidFill>
                  <a:schemeClr val="dk1"/>
                </a:solidFill>
                <a:latin typeface="Calibri"/>
                <a:ea typeface="Calibri"/>
                <a:cs typeface="Calibri"/>
                <a:sym typeface="Calibri"/>
              </a:rPr>
              <a:t>o</a:t>
            </a:r>
            <a:r>
              <a:rPr sz="2400" lang="en-US">
                <a:solidFill>
                  <a:schemeClr val="dk1"/>
                </a:solidFill>
                <a:latin typeface="Calibri"/>
                <a:ea typeface="Calibri"/>
                <a:cs typeface="Calibri"/>
                <a:sym typeface="Calibri"/>
              </a:rPr>
              <a:t>rate</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t</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y</a:t>
            </a:r>
            <a:r>
              <a:rPr sz="2400" lang="en-US">
                <a:solidFill>
                  <a:schemeClr val="dk1"/>
                </a:solidFill>
                <a:latin typeface="Calibri"/>
                <a:ea typeface="Calibri"/>
                <a:cs typeface="Calibri"/>
                <a:sym typeface="Calibri"/>
              </a:rPr>
              <a:t>ship</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Anne</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2024-08-31T15:42:38Z</dcterms:created>
  <dcterms:modified xsi:type="dcterms:W3CDTF">2024-09-06T04:45:35Z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