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8" r:id="rId2"/>
    <p:sldId id="309" r:id="rId3"/>
    <p:sldId id="257" r:id="rId4"/>
    <p:sldId id="284" r:id="rId5"/>
    <p:sldId id="290" r:id="rId6"/>
    <p:sldId id="267" r:id="rId7"/>
    <p:sldId id="288" r:id="rId8"/>
    <p:sldId id="311" r:id="rId9"/>
    <p:sldId id="312" r:id="rId10"/>
    <p:sldId id="313" r:id="rId11"/>
    <p:sldId id="259" r:id="rId12"/>
    <p:sldId id="310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3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5943" algn="l" defTabSz="914378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132" algn="l" defTabSz="914378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320" algn="l" defTabSz="914378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509" algn="l" defTabSz="914378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880">
          <p15:clr>
            <a:srgbClr val="A4A3A4"/>
          </p15:clr>
        </p15:guide>
        <p15:guide id="7" pos="5432">
          <p15:clr>
            <a:srgbClr val="A4A3A4"/>
          </p15:clr>
        </p15:guide>
        <p15:guide id="8" pos="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4" autoAdjust="0"/>
    <p:restoredTop sz="94660"/>
  </p:normalViewPr>
  <p:slideViewPr>
    <p:cSldViewPr>
      <p:cViewPr varScale="1">
        <p:scale>
          <a:sx n="56" d="100"/>
          <a:sy n="56" d="100"/>
        </p:scale>
        <p:origin x="708" y="48"/>
      </p:cViewPr>
      <p:guideLst>
        <p:guide orient="horz" pos="2160"/>
        <p:guide pos="3840"/>
        <p:guide pos="7242"/>
        <p:guide pos="438"/>
        <p:guide orient="horz" pos="1620"/>
        <p:guide pos="2880"/>
        <p:guide pos="5432"/>
        <p:guide pos="32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pPr/>
              <a:t>2019/05/26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pp</a:t>
            </a:r>
            <a:r>
              <a:rPr lang="zh-CN" altLang="en-US"/>
              <a:t>琦素材站</a:t>
            </a:r>
            <a:r>
              <a:rPr lang="en-US" altLang="zh-CN"/>
              <a:t>https://shop152350920.taobao.com/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4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9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pp</a:t>
            </a:r>
            <a:r>
              <a:rPr lang="zh-CN" altLang="en-US"/>
              <a:t>琦素材站</a:t>
            </a:r>
            <a:r>
              <a:rPr lang="en-US" altLang="zh-CN"/>
              <a:t>https://shop152350920.taobao.com/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4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1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1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2019/05/26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74" y="304737"/>
            <a:ext cx="3780420" cy="378041"/>
          </a:xfrm>
        </p:spPr>
        <p:txBody>
          <a:bodyPr lIns="0" tIns="0" rIns="0" bIns="0" anchor="t"/>
          <a:lstStyle>
            <a:lvl1pPr algn="l">
              <a:defRPr sz="24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2019/05/26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197514" y="324670"/>
            <a:ext cx="430473" cy="324035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8757" y="324670"/>
            <a:ext cx="71754" cy="324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324670"/>
            <a:ext cx="71754" cy="324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淘宝店chenying0907出品 68"/>
          <p:cNvSpPr/>
          <p:nvPr/>
        </p:nvSpPr>
        <p:spPr>
          <a:xfrm>
            <a:off x="1990986" y="3340108"/>
            <a:ext cx="5135329" cy="161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rtlCol="0" anchor="ctr"/>
          <a:lstStyle/>
          <a:p>
            <a:pPr algn="ctr"/>
            <a:endParaRPr lang="zh-CN" altLang="en-US"/>
          </a:p>
        </p:txBody>
      </p:sp>
      <p:grpSp>
        <p:nvGrpSpPr>
          <p:cNvPr id="14" name="淘宝店chenying0907出品 13"/>
          <p:cNvGrpSpPr/>
          <p:nvPr/>
        </p:nvGrpSpPr>
        <p:grpSpPr>
          <a:xfrm>
            <a:off x="2307680" y="3169308"/>
            <a:ext cx="4501940" cy="330637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254394" y="3196605"/>
            <a:ext cx="46085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Swis721 Lt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2019</a:t>
            </a:r>
            <a:r>
              <a:rPr lang="zh-CN" altLang="en-US" b="1" dirty="0">
                <a:solidFill>
                  <a:schemeClr val="bg1"/>
                </a:solidFill>
                <a:latin typeface="Swis721 Lt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Swis721 Lt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Swis721 Lt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月</a:t>
            </a:r>
          </a:p>
        </p:txBody>
      </p:sp>
      <p:sp>
        <p:nvSpPr>
          <p:cNvPr id="67" name="淘宝店chenying0907出品 66"/>
          <p:cNvSpPr/>
          <p:nvPr/>
        </p:nvSpPr>
        <p:spPr>
          <a:xfrm>
            <a:off x="1952513" y="2425834"/>
            <a:ext cx="5357156" cy="561682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高校反传小助手微信小程序</a:t>
            </a:r>
            <a:endParaRPr lang="en-US" altLang="zh-CN" sz="32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Gisha" panose="020B0502040204020203" pitchFamily="34" charset="-79"/>
            </a:endParaRPr>
          </a:p>
        </p:txBody>
      </p:sp>
      <p:sp>
        <p:nvSpPr>
          <p:cNvPr id="31" name="淘宝店chenying0907出品 30"/>
          <p:cNvSpPr/>
          <p:nvPr/>
        </p:nvSpPr>
        <p:spPr>
          <a:xfrm rot="13498206">
            <a:off x="442147" y="2264586"/>
            <a:ext cx="1268895" cy="1268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rtlCol="0" anchor="ctr"/>
          <a:lstStyle/>
          <a:p>
            <a:pPr algn="ctr"/>
            <a:endParaRPr lang="zh-CN" altLang="en-US"/>
          </a:p>
        </p:txBody>
      </p:sp>
      <p:sp>
        <p:nvSpPr>
          <p:cNvPr id="32" name="淘宝店chenying0907出品 31"/>
          <p:cNvSpPr/>
          <p:nvPr/>
        </p:nvSpPr>
        <p:spPr>
          <a:xfrm rot="13498206">
            <a:off x="7416334" y="2264586"/>
            <a:ext cx="1268895" cy="1268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0"/>
            <a:ext cx="2141863" cy="21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5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4" grpId="0"/>
      <p:bldP spid="67" grpId="0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产品设计</a:t>
            </a:r>
          </a:p>
        </p:txBody>
      </p:sp>
      <p:sp>
        <p:nvSpPr>
          <p:cNvPr id="69" name="淘宝店chenying0907出品 151"/>
          <p:cNvSpPr>
            <a:spLocks noEditPoints="1"/>
          </p:cNvSpPr>
          <p:nvPr/>
        </p:nvSpPr>
        <p:spPr bwMode="auto">
          <a:xfrm>
            <a:off x="292857" y="386072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32423" y="205422"/>
            <a:ext cx="3600400" cy="576669"/>
            <a:chOff x="690153" y="1141091"/>
            <a:chExt cx="7794675" cy="1709058"/>
          </a:xfrm>
        </p:grpSpPr>
        <p:grpSp>
          <p:nvGrpSpPr>
            <p:cNvPr id="4" name="组合 3"/>
            <p:cNvGrpSpPr/>
            <p:nvPr/>
          </p:nvGrpSpPr>
          <p:grpSpPr>
            <a:xfrm>
              <a:off x="690153" y="1141091"/>
              <a:ext cx="7794675" cy="1709058"/>
              <a:chOff x="690153" y="1141091"/>
              <a:chExt cx="7794675" cy="1709058"/>
            </a:xfrm>
          </p:grpSpPr>
          <p:grpSp>
            <p:nvGrpSpPr>
              <p:cNvPr id="13" name="淘宝店chenying0907出品 12"/>
              <p:cNvGrpSpPr/>
              <p:nvPr/>
            </p:nvGrpSpPr>
            <p:grpSpPr>
              <a:xfrm>
                <a:off x="690153" y="1141091"/>
                <a:ext cx="1895556" cy="1709058"/>
                <a:chOff x="920204" y="1521455"/>
                <a:chExt cx="2527408" cy="2278744"/>
              </a:xfrm>
            </p:grpSpPr>
            <p:sp>
              <p:nvSpPr>
                <p:cNvPr id="78" name="淘宝店chenying0907出品 5"/>
                <p:cNvSpPr>
                  <a:spLocks/>
                </p:cNvSpPr>
                <p:nvPr/>
              </p:nvSpPr>
              <p:spPr bwMode="auto">
                <a:xfrm>
                  <a:off x="920204" y="1521455"/>
                  <a:ext cx="2527408" cy="2278744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TextBox 3"/>
                <p:cNvSpPr txBox="1"/>
                <p:nvPr/>
              </p:nvSpPr>
              <p:spPr>
                <a:xfrm>
                  <a:off x="1426862" y="2045274"/>
                  <a:ext cx="1179467" cy="14594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流量载体</a:t>
                  </a:r>
                </a:p>
              </p:txBody>
            </p:sp>
          </p:grpSp>
          <p:grpSp>
            <p:nvGrpSpPr>
              <p:cNvPr id="17" name="淘宝店chenying0907出品 16"/>
              <p:cNvGrpSpPr/>
              <p:nvPr/>
            </p:nvGrpSpPr>
            <p:grpSpPr>
              <a:xfrm>
                <a:off x="6589272" y="1141091"/>
                <a:ext cx="1895556" cy="1709058"/>
                <a:chOff x="8785696" y="1521455"/>
                <a:chExt cx="2527408" cy="2278744"/>
              </a:xfrm>
            </p:grpSpPr>
            <p:sp>
              <p:nvSpPr>
                <p:cNvPr id="81" name="淘宝店chenying0907出品 5"/>
                <p:cNvSpPr>
                  <a:spLocks/>
                </p:cNvSpPr>
                <p:nvPr/>
              </p:nvSpPr>
              <p:spPr bwMode="auto">
                <a:xfrm>
                  <a:off x="8785696" y="1521455"/>
                  <a:ext cx="2527408" cy="2278744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TextBox 3"/>
                <p:cNvSpPr txBox="1"/>
                <p:nvPr/>
              </p:nvSpPr>
              <p:spPr>
                <a:xfrm>
                  <a:off x="9417869" y="1787237"/>
                  <a:ext cx="1033681" cy="20067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项目</a:t>
                  </a:r>
                  <a:r>
                    <a:rPr lang="en-US" altLang="zh-CN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UI</a:t>
                  </a:r>
                  <a:r>
                    <a:rPr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设计图</a:t>
                  </a:r>
                </a:p>
              </p:txBody>
            </p:sp>
          </p:grpSp>
          <p:grpSp>
            <p:nvGrpSpPr>
              <p:cNvPr id="14" name="淘宝店chenying0907出品 13"/>
              <p:cNvGrpSpPr/>
              <p:nvPr/>
            </p:nvGrpSpPr>
            <p:grpSpPr>
              <a:xfrm>
                <a:off x="2656526" y="1141091"/>
                <a:ext cx="1895556" cy="1709058"/>
                <a:chOff x="3542035" y="1521455"/>
                <a:chExt cx="2527408" cy="2278744"/>
              </a:xfrm>
              <a:solidFill>
                <a:schemeClr val="accent3"/>
              </a:solidFill>
            </p:grpSpPr>
            <p:sp>
              <p:nvSpPr>
                <p:cNvPr id="79" name="淘宝店chenying0907出品 5"/>
                <p:cNvSpPr>
                  <a:spLocks/>
                </p:cNvSpPr>
                <p:nvPr/>
              </p:nvSpPr>
              <p:spPr bwMode="auto">
                <a:xfrm>
                  <a:off x="3542035" y="1521455"/>
                  <a:ext cx="2527408" cy="2278744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TextBox 3"/>
                <p:cNvSpPr txBox="1"/>
                <p:nvPr/>
              </p:nvSpPr>
              <p:spPr>
                <a:xfrm>
                  <a:off x="4064599" y="2045274"/>
                  <a:ext cx="1131493" cy="1702677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核心功能</a:t>
                  </a:r>
                </a:p>
              </p:txBody>
            </p:sp>
          </p:grpSp>
          <p:grpSp>
            <p:nvGrpSpPr>
              <p:cNvPr id="16" name="淘宝店chenying0907出品 15"/>
              <p:cNvGrpSpPr/>
              <p:nvPr/>
            </p:nvGrpSpPr>
            <p:grpSpPr>
              <a:xfrm>
                <a:off x="4622900" y="1141091"/>
                <a:ext cx="1895556" cy="1709058"/>
                <a:chOff x="6163866" y="1521455"/>
                <a:chExt cx="2527408" cy="2278744"/>
              </a:xfrm>
            </p:grpSpPr>
            <p:sp>
              <p:nvSpPr>
                <p:cNvPr id="80" name="淘宝店chenying0907出品 5"/>
                <p:cNvSpPr>
                  <a:spLocks/>
                </p:cNvSpPr>
                <p:nvPr/>
              </p:nvSpPr>
              <p:spPr bwMode="auto">
                <a:xfrm>
                  <a:off x="6163866" y="1521455"/>
                  <a:ext cx="2527408" cy="2278744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TextBox 3"/>
                <p:cNvSpPr txBox="1"/>
                <p:nvPr/>
              </p:nvSpPr>
              <p:spPr>
                <a:xfrm>
                  <a:off x="6691242" y="1787237"/>
                  <a:ext cx="1118257" cy="20067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技术背景设计</a:t>
                  </a:r>
                </a:p>
              </p:txBody>
            </p:sp>
          </p:grpSp>
        </p:grpSp>
        <p:sp>
          <p:nvSpPr>
            <p:cNvPr id="24" name="淘宝店chenying0907出品 5"/>
            <p:cNvSpPr>
              <a:spLocks/>
            </p:cNvSpPr>
            <p:nvPr/>
          </p:nvSpPr>
          <p:spPr bwMode="auto">
            <a:xfrm>
              <a:off x="770204" y="1213266"/>
              <a:ext cx="1735455" cy="1564709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淘宝店chenying0907出品 5"/>
            <p:cNvSpPr>
              <a:spLocks/>
            </p:cNvSpPr>
            <p:nvPr/>
          </p:nvSpPr>
          <p:spPr bwMode="auto">
            <a:xfrm>
              <a:off x="2736577" y="1213266"/>
              <a:ext cx="1735455" cy="1564709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淘宝店chenying0907出品 5"/>
            <p:cNvSpPr>
              <a:spLocks/>
            </p:cNvSpPr>
            <p:nvPr/>
          </p:nvSpPr>
          <p:spPr bwMode="auto">
            <a:xfrm>
              <a:off x="4702950" y="1213266"/>
              <a:ext cx="1735455" cy="1564709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淘宝店chenying0907出品 5"/>
            <p:cNvSpPr>
              <a:spLocks/>
            </p:cNvSpPr>
            <p:nvPr/>
          </p:nvSpPr>
          <p:spPr bwMode="auto">
            <a:xfrm>
              <a:off x="6669323" y="1213266"/>
              <a:ext cx="1735455" cy="1564709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" name="淘宝店chenying0907出品 2"/>
            <p:cNvGrpSpPr/>
            <p:nvPr/>
          </p:nvGrpSpPr>
          <p:grpSpPr>
            <a:xfrm>
              <a:off x="2284962" y="1932262"/>
              <a:ext cx="655587" cy="126716"/>
              <a:chOff x="3005398" y="2593891"/>
              <a:chExt cx="817496" cy="158010"/>
            </a:xfrm>
          </p:grpSpPr>
          <p:grpSp>
            <p:nvGrpSpPr>
              <p:cNvPr id="36" name="淘宝店chenying0907出品 35"/>
              <p:cNvGrpSpPr/>
              <p:nvPr/>
            </p:nvGrpSpPr>
            <p:grpSpPr>
              <a:xfrm rot="5400000">
                <a:off x="3005399" y="2593890"/>
                <a:ext cx="158010" cy="158012"/>
                <a:chOff x="4486616" y="3001075"/>
                <a:chExt cx="274695" cy="274699"/>
              </a:xfrm>
            </p:grpSpPr>
            <p:sp>
              <p:nvSpPr>
                <p:cNvPr id="43" name="淘宝店chenying0907出品 42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淘宝店chenying0907出品 43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7" name="淘宝店chenying0907出品 36"/>
              <p:cNvGrpSpPr/>
              <p:nvPr/>
            </p:nvGrpSpPr>
            <p:grpSpPr>
              <a:xfrm rot="5400000">
                <a:off x="3664883" y="2593890"/>
                <a:ext cx="158010" cy="158012"/>
                <a:chOff x="4486616" y="3001075"/>
                <a:chExt cx="274695" cy="274699"/>
              </a:xfrm>
            </p:grpSpPr>
            <p:sp>
              <p:nvSpPr>
                <p:cNvPr id="41" name="淘宝店chenying0907出品 40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淘宝店chenying0907出品 41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淘宝店chenying0907出品 37"/>
              <p:cNvGrpSpPr/>
              <p:nvPr/>
            </p:nvGrpSpPr>
            <p:grpSpPr>
              <a:xfrm rot="16200000">
                <a:off x="3384091" y="2354714"/>
                <a:ext cx="67821" cy="636364"/>
                <a:chOff x="1235365" y="2098390"/>
                <a:chExt cx="67821" cy="384317"/>
              </a:xfrm>
            </p:grpSpPr>
            <p:sp>
              <p:nvSpPr>
                <p:cNvPr id="39" name="圆角淘宝店chenying0907出品 38"/>
                <p:cNvSpPr/>
                <p:nvPr/>
              </p:nvSpPr>
              <p:spPr>
                <a:xfrm rot="10800000">
                  <a:off x="1274386" y="2098391"/>
                  <a:ext cx="28800" cy="38431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9525">
                  <a:noFill/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圆角淘宝店chenying0907出品 39"/>
                <p:cNvSpPr/>
                <p:nvPr/>
              </p:nvSpPr>
              <p:spPr>
                <a:xfrm rot="10800000">
                  <a:off x="1235365" y="2098390"/>
                  <a:ext cx="28800" cy="38431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9525">
                  <a:noFill/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6" name="淘宝店chenying0907出品 45"/>
            <p:cNvGrpSpPr/>
            <p:nvPr/>
          </p:nvGrpSpPr>
          <p:grpSpPr>
            <a:xfrm>
              <a:off x="4256042" y="1932262"/>
              <a:ext cx="655587" cy="126716"/>
              <a:chOff x="3005398" y="2593891"/>
              <a:chExt cx="817496" cy="158010"/>
            </a:xfrm>
          </p:grpSpPr>
          <p:grpSp>
            <p:nvGrpSpPr>
              <p:cNvPr id="47" name="淘宝店chenying0907出品 46"/>
              <p:cNvGrpSpPr/>
              <p:nvPr/>
            </p:nvGrpSpPr>
            <p:grpSpPr>
              <a:xfrm rot="5400000">
                <a:off x="3005399" y="2593890"/>
                <a:ext cx="158010" cy="158012"/>
                <a:chOff x="4486616" y="3001075"/>
                <a:chExt cx="274695" cy="274699"/>
              </a:xfrm>
            </p:grpSpPr>
            <p:sp>
              <p:nvSpPr>
                <p:cNvPr id="54" name="淘宝店chenying0907出品 53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淘宝店chenying0907出品 54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8" name="淘宝店chenying0907出品 47"/>
              <p:cNvGrpSpPr/>
              <p:nvPr/>
            </p:nvGrpSpPr>
            <p:grpSpPr>
              <a:xfrm rot="5400000">
                <a:off x="3664883" y="2593890"/>
                <a:ext cx="158010" cy="158012"/>
                <a:chOff x="4486616" y="3001075"/>
                <a:chExt cx="274695" cy="274699"/>
              </a:xfrm>
            </p:grpSpPr>
            <p:sp>
              <p:nvSpPr>
                <p:cNvPr id="52" name="淘宝店chenying0907出品 51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淘宝店chenying0907出品 52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9" name="淘宝店chenying0907出品 48"/>
              <p:cNvGrpSpPr/>
              <p:nvPr/>
            </p:nvGrpSpPr>
            <p:grpSpPr>
              <a:xfrm rot="16200000">
                <a:off x="3384091" y="2354714"/>
                <a:ext cx="67821" cy="636364"/>
                <a:chOff x="1235365" y="2098390"/>
                <a:chExt cx="67821" cy="384317"/>
              </a:xfrm>
            </p:grpSpPr>
            <p:sp>
              <p:nvSpPr>
                <p:cNvPr id="50" name="圆角淘宝店chenying0907出品 49"/>
                <p:cNvSpPr/>
                <p:nvPr/>
              </p:nvSpPr>
              <p:spPr>
                <a:xfrm rot="10800000">
                  <a:off x="1274386" y="2098391"/>
                  <a:ext cx="28800" cy="38431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9525">
                  <a:noFill/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圆角淘宝店chenying0907出品 50"/>
                <p:cNvSpPr/>
                <p:nvPr/>
              </p:nvSpPr>
              <p:spPr>
                <a:xfrm rot="10800000">
                  <a:off x="1235365" y="2098390"/>
                  <a:ext cx="28800" cy="38431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9525">
                  <a:noFill/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6" name="淘宝店chenying0907出品 55"/>
            <p:cNvGrpSpPr/>
            <p:nvPr/>
          </p:nvGrpSpPr>
          <p:grpSpPr>
            <a:xfrm>
              <a:off x="6216671" y="1932262"/>
              <a:ext cx="655587" cy="126716"/>
              <a:chOff x="3005398" y="2593891"/>
              <a:chExt cx="817496" cy="158010"/>
            </a:xfrm>
          </p:grpSpPr>
          <p:grpSp>
            <p:nvGrpSpPr>
              <p:cNvPr id="57" name="淘宝店chenying0907出品 56"/>
              <p:cNvGrpSpPr/>
              <p:nvPr/>
            </p:nvGrpSpPr>
            <p:grpSpPr>
              <a:xfrm rot="5400000">
                <a:off x="3005399" y="2593890"/>
                <a:ext cx="158010" cy="158012"/>
                <a:chOff x="4486616" y="3001075"/>
                <a:chExt cx="274695" cy="274699"/>
              </a:xfrm>
            </p:grpSpPr>
            <p:sp>
              <p:nvSpPr>
                <p:cNvPr id="64" name="淘宝店chenying0907出品 63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淘宝店chenying0907出品 64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淘宝店chenying0907出品 57"/>
              <p:cNvGrpSpPr/>
              <p:nvPr/>
            </p:nvGrpSpPr>
            <p:grpSpPr>
              <a:xfrm rot="5400000">
                <a:off x="3664883" y="2593890"/>
                <a:ext cx="158010" cy="158012"/>
                <a:chOff x="4486616" y="3001075"/>
                <a:chExt cx="274695" cy="274699"/>
              </a:xfrm>
            </p:grpSpPr>
            <p:sp>
              <p:nvSpPr>
                <p:cNvPr id="62" name="淘宝店chenying0907出品 61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淘宝店chenying0907出品 62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9" name="淘宝店chenying0907出品 58"/>
              <p:cNvGrpSpPr/>
              <p:nvPr/>
            </p:nvGrpSpPr>
            <p:grpSpPr>
              <a:xfrm rot="16200000">
                <a:off x="3384091" y="2354714"/>
                <a:ext cx="67821" cy="636364"/>
                <a:chOff x="1235365" y="2098390"/>
                <a:chExt cx="67821" cy="384317"/>
              </a:xfrm>
            </p:grpSpPr>
            <p:sp>
              <p:nvSpPr>
                <p:cNvPr id="60" name="圆角淘宝店chenying0907出品 59"/>
                <p:cNvSpPr/>
                <p:nvPr/>
              </p:nvSpPr>
              <p:spPr>
                <a:xfrm rot="10800000">
                  <a:off x="1274386" y="2098391"/>
                  <a:ext cx="28800" cy="38431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9525">
                  <a:noFill/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圆角淘宝店chenying0907出品 60"/>
                <p:cNvSpPr/>
                <p:nvPr/>
              </p:nvSpPr>
              <p:spPr>
                <a:xfrm rot="10800000">
                  <a:off x="1235365" y="2098390"/>
                  <a:ext cx="28800" cy="38431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9525">
                  <a:noFill/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8" y="757738"/>
            <a:ext cx="2536011" cy="43120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832473"/>
            <a:ext cx="2717351" cy="4383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99" y="766051"/>
            <a:ext cx="2531352" cy="44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淘宝店chenying0907出品 8"/>
          <p:cNvGrpSpPr/>
          <p:nvPr/>
        </p:nvGrpSpPr>
        <p:grpSpPr>
          <a:xfrm rot="10800000">
            <a:off x="4788024" y="987574"/>
            <a:ext cx="4501097" cy="3537807"/>
            <a:chOff x="4943871" y="1701800"/>
            <a:chExt cx="6552804" cy="4390504"/>
          </a:xfrm>
        </p:grpSpPr>
        <p:sp>
          <p:nvSpPr>
            <p:cNvPr id="16" name="淘宝店chenying0907出品 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淘宝店chenying0907出品 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淘宝店chenying0907出品 8"/>
          <p:cNvGrpSpPr/>
          <p:nvPr/>
        </p:nvGrpSpPr>
        <p:grpSpPr>
          <a:xfrm>
            <a:off x="10888" y="979119"/>
            <a:ext cx="4501097" cy="3537807"/>
            <a:chOff x="4943871" y="1701800"/>
            <a:chExt cx="6552804" cy="4390504"/>
          </a:xfrm>
        </p:grpSpPr>
        <p:sp>
          <p:nvSpPr>
            <p:cNvPr id="4" name="淘宝店chenying0907出品 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淘宝店chenying0907出品 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商业模式</a:t>
            </a:r>
            <a:endParaRPr lang="zh-CN" altLang="en-US" dirty="0"/>
          </a:p>
        </p:txBody>
      </p:sp>
      <p:sp>
        <p:nvSpPr>
          <p:cNvPr id="12" name="TextBox 106"/>
          <p:cNvSpPr txBox="1"/>
          <p:nvPr/>
        </p:nvSpPr>
        <p:spPr>
          <a:xfrm>
            <a:off x="500189" y="2153955"/>
            <a:ext cx="360881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互联网的本质是连接，一个人连接一个人，一群人连接一群人。而我们项目的本质也是连接，即我们连接那些需要我们服务的人，且我们连接那些能和我们合作的人。。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5364088" y="1195595"/>
            <a:ext cx="31732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、商业本质</a:t>
            </a:r>
          </a:p>
        </p:txBody>
      </p:sp>
      <p:sp>
        <p:nvSpPr>
          <p:cNvPr id="30" name="TextBox 106"/>
          <p:cNvSpPr txBox="1"/>
          <p:nvPr/>
        </p:nvSpPr>
        <p:spPr>
          <a:xfrm>
            <a:off x="4917516" y="1769995"/>
            <a:ext cx="3888432" cy="2693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互联网的本质是连接，由连接产生流量文化，连接用户连接合作伙伴，进行相关的流量变现，选择合适的产品，针对高校学生这一群体，投送相应的广告。</a:t>
            </a:r>
          </a:p>
          <a:p>
            <a:pPr algn="just">
              <a:lnSpc>
                <a:spcPts val="15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学生生态圈，通过与南昌曼斯教育科技有限公司，江西学了么科技有限公司达成合作。这两家公司用户群体与我们一致，我们将融入整个生态圈，一方面增加我们的流量，另一方面为这些企业打造勇于承担社会责任的良好企业形象，进一步辐射整个高校圈。</a:t>
            </a:r>
          </a:p>
          <a:p>
            <a:pPr algn="just">
              <a:lnSpc>
                <a:spcPts val="15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与相关反传销的网站及公众号合作，采用裂变的方式，增加各自的关注及用户数量，为公众号提供小程序的接口，进一步精准反传销这一主要任务。</a:t>
            </a:r>
          </a:p>
        </p:txBody>
      </p:sp>
      <p:cxnSp>
        <p:nvCxnSpPr>
          <p:cNvPr id="31" name="淘宝店chenying0907出品 30"/>
          <p:cNvCxnSpPr/>
          <p:nvPr/>
        </p:nvCxnSpPr>
        <p:spPr>
          <a:xfrm>
            <a:off x="467544" y="1707654"/>
            <a:ext cx="3618402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淘宝店chenying0907出品 31"/>
          <p:cNvCxnSpPr/>
          <p:nvPr/>
        </p:nvCxnSpPr>
        <p:spPr>
          <a:xfrm>
            <a:off x="4918953" y="1707654"/>
            <a:ext cx="3618402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淘宝店chenying0907出品 151"/>
          <p:cNvSpPr>
            <a:spLocks noEditPoints="1"/>
          </p:cNvSpPr>
          <p:nvPr/>
        </p:nvSpPr>
        <p:spPr bwMode="auto">
          <a:xfrm>
            <a:off x="292857" y="386072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3766" y="1149429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、生态本质</a:t>
            </a:r>
          </a:p>
        </p:txBody>
      </p:sp>
    </p:spTree>
    <p:extLst>
      <p:ext uri="{BB962C8B-B14F-4D97-AF65-F5344CB8AC3E}">
        <p14:creationId xmlns:p14="http://schemas.microsoft.com/office/powerpoint/2010/main" val="21206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43991" y="1491630"/>
            <a:ext cx="5047711" cy="1762011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110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thanks</a:t>
            </a:r>
          </a:p>
        </p:txBody>
      </p:sp>
      <p:sp>
        <p:nvSpPr>
          <p:cNvPr id="22" name="矩形 21"/>
          <p:cNvSpPr/>
          <p:nvPr/>
        </p:nvSpPr>
        <p:spPr>
          <a:xfrm rot="13498206">
            <a:off x="442147" y="2180877"/>
            <a:ext cx="1268895" cy="1268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3498206">
            <a:off x="7416334" y="2180877"/>
            <a:ext cx="1268895" cy="1268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淘宝店chenying0907出品 66"/>
          <p:cNvSpPr/>
          <p:nvPr/>
        </p:nvSpPr>
        <p:spPr>
          <a:xfrm>
            <a:off x="251520" y="411510"/>
            <a:ext cx="2096419" cy="789034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4500" b="1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前言</a:t>
            </a:r>
            <a:endParaRPr lang="en-US" altLang="zh-CN" sz="4500" b="1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Gisha" panose="020B0502040204020203" pitchFamily="34" charset="-79"/>
            </a:endParaRPr>
          </a:p>
        </p:txBody>
      </p:sp>
      <p:sp>
        <p:nvSpPr>
          <p:cNvPr id="30" name="TextBox 7"/>
          <p:cNvSpPr>
            <a:spLocks noChangeArrowheads="1"/>
          </p:cNvSpPr>
          <p:nvPr/>
        </p:nvSpPr>
        <p:spPr bwMode="auto">
          <a:xfrm>
            <a:off x="755576" y="1275606"/>
            <a:ext cx="777686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       近年来，随着我国对非法传销活动不断加大打击力度，非法传销得到一定遏制，但其不断转变方式、名目更加繁多、渠道更加隐蔽、组织更加严密、手段更加恶劣，已成为影响社会稳定的重大隐患。随着互联网的不断普及，无接触、网络化、地域分散化的新型传销开始频繁出现，网络传销呈现愈演愈烈的趋势，传销打击监管的形势也愈发严峻。传销这一非法的经济活动，已经蔓延到了高校学生之中。传销，不仅仅给高校学生造成经济损失，精神上洗脑摧残，在严重的时候还可能带来生命的危险。反传销这一公益项目有其受众，且有其积极的社会意义。在整个反传的组织中，并没有哪个是针对高校学生，提供优质现代化服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9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五边形 37"/>
          <p:cNvSpPr/>
          <p:nvPr/>
        </p:nvSpPr>
        <p:spPr>
          <a:xfrm flipH="1">
            <a:off x="4701203" y="1349735"/>
            <a:ext cx="3528392" cy="50941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4701203" y="2987860"/>
            <a:ext cx="3528392" cy="50941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五边形 1"/>
          <p:cNvSpPr/>
          <p:nvPr/>
        </p:nvSpPr>
        <p:spPr>
          <a:xfrm>
            <a:off x="0" y="-20538"/>
            <a:ext cx="4067944" cy="516403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3568" y="2607850"/>
            <a:ext cx="31323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CONTENTS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574" y="1761660"/>
            <a:ext cx="226825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1" name="淘宝店chenying0907出品 9"/>
          <p:cNvSpPr txBox="1"/>
          <p:nvPr/>
        </p:nvSpPr>
        <p:spPr>
          <a:xfrm>
            <a:off x="4941879" y="1471172"/>
            <a:ext cx="27447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市场分析与项目定位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淘宝店chenying0907出品 9"/>
          <p:cNvSpPr txBox="1"/>
          <p:nvPr/>
        </p:nvSpPr>
        <p:spPr>
          <a:xfrm>
            <a:off x="4916623" y="3115448"/>
            <a:ext cx="2539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产品设计与商业模式</a:t>
            </a:r>
          </a:p>
        </p:txBody>
      </p:sp>
      <p:sp>
        <p:nvSpPr>
          <p:cNvPr id="46" name="TextBox 20"/>
          <p:cNvSpPr txBox="1"/>
          <p:nvPr/>
        </p:nvSpPr>
        <p:spPr>
          <a:xfrm>
            <a:off x="4294562" y="1388999"/>
            <a:ext cx="306575" cy="4308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01</a:t>
            </a:r>
            <a:endParaRPr lang="zh-CN" altLang="en-US" sz="28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4294562" y="3027123"/>
            <a:ext cx="296957" cy="4308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02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9" name="淘宝店chenying0907出品 8"/>
          <p:cNvSpPr/>
          <p:nvPr/>
        </p:nvSpPr>
        <p:spPr>
          <a:xfrm>
            <a:off x="0" y="0"/>
            <a:ext cx="17951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8" name="淘宝店chenying0907出品 97"/>
          <p:cNvGrpSpPr/>
          <p:nvPr/>
        </p:nvGrpSpPr>
        <p:grpSpPr>
          <a:xfrm>
            <a:off x="-947754" y="699020"/>
            <a:ext cx="314495" cy="674799"/>
            <a:chOff x="-947754" y="699020"/>
            <a:chExt cx="314495" cy="674799"/>
          </a:xfrm>
        </p:grpSpPr>
        <p:sp>
          <p:nvSpPr>
            <p:cNvPr id="29" name="KSO_Shape"/>
            <p:cNvSpPr>
              <a:spLocks/>
            </p:cNvSpPr>
            <p:nvPr/>
          </p:nvSpPr>
          <p:spPr bwMode="auto">
            <a:xfrm>
              <a:off x="-914513" y="1162595"/>
              <a:ext cx="248012" cy="21122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5" name="淘宝店chenying0907出品 74"/>
            <p:cNvGrpSpPr/>
            <p:nvPr/>
          </p:nvGrpSpPr>
          <p:grpSpPr>
            <a:xfrm>
              <a:off x="-947754" y="699020"/>
              <a:ext cx="314495" cy="327236"/>
              <a:chOff x="6443663" y="5219700"/>
              <a:chExt cx="935038" cy="974725"/>
            </a:xfrm>
            <a:solidFill>
              <a:schemeClr val="accent1"/>
            </a:solidFill>
          </p:grpSpPr>
          <p:sp>
            <p:nvSpPr>
              <p:cNvPr id="76" name="淘宝店chenying0907出品 14"/>
              <p:cNvSpPr>
                <a:spLocks noEditPoints="1"/>
              </p:cNvSpPr>
              <p:nvPr/>
            </p:nvSpPr>
            <p:spPr bwMode="auto">
              <a:xfrm>
                <a:off x="6734176" y="5502275"/>
                <a:ext cx="376238" cy="317500"/>
              </a:xfrm>
              <a:custGeom>
                <a:avLst/>
                <a:gdLst>
                  <a:gd name="T0" fmla="*/ 67 w 100"/>
                  <a:gd name="T1" fmla="*/ 6 h 84"/>
                  <a:gd name="T2" fmla="*/ 34 w 100"/>
                  <a:gd name="T3" fmla="*/ 3 h 84"/>
                  <a:gd name="T4" fmla="*/ 6 w 100"/>
                  <a:gd name="T5" fmla="*/ 50 h 84"/>
                  <a:gd name="T6" fmla="*/ 28 w 100"/>
                  <a:gd name="T7" fmla="*/ 66 h 84"/>
                  <a:gd name="T8" fmla="*/ 50 w 100"/>
                  <a:gd name="T9" fmla="*/ 74 h 84"/>
                  <a:gd name="T10" fmla="*/ 71 w 100"/>
                  <a:gd name="T11" fmla="*/ 83 h 84"/>
                  <a:gd name="T12" fmla="*/ 94 w 100"/>
                  <a:gd name="T13" fmla="*/ 62 h 84"/>
                  <a:gd name="T14" fmla="*/ 55 w 100"/>
                  <a:gd name="T15" fmla="*/ 73 h 84"/>
                  <a:gd name="T16" fmla="*/ 88 w 100"/>
                  <a:gd name="T17" fmla="*/ 66 h 84"/>
                  <a:gd name="T18" fmla="*/ 71 w 100"/>
                  <a:gd name="T19" fmla="*/ 78 h 84"/>
                  <a:gd name="T20" fmla="*/ 65 w 100"/>
                  <a:gd name="T21" fmla="*/ 79 h 84"/>
                  <a:gd name="T22" fmla="*/ 69 w 100"/>
                  <a:gd name="T23" fmla="*/ 61 h 84"/>
                  <a:gd name="T24" fmla="*/ 45 w 100"/>
                  <a:gd name="T25" fmla="*/ 65 h 84"/>
                  <a:gd name="T26" fmla="*/ 32 w 100"/>
                  <a:gd name="T27" fmla="*/ 62 h 84"/>
                  <a:gd name="T28" fmla="*/ 40 w 100"/>
                  <a:gd name="T29" fmla="*/ 45 h 84"/>
                  <a:gd name="T30" fmla="*/ 50 w 100"/>
                  <a:gd name="T31" fmla="*/ 41 h 84"/>
                  <a:gd name="T32" fmla="*/ 54 w 100"/>
                  <a:gd name="T33" fmla="*/ 40 h 84"/>
                  <a:gd name="T34" fmla="*/ 71 w 100"/>
                  <a:gd name="T35" fmla="*/ 42 h 84"/>
                  <a:gd name="T36" fmla="*/ 66 w 100"/>
                  <a:gd name="T37" fmla="*/ 26 h 84"/>
                  <a:gd name="T38" fmla="*/ 80 w 100"/>
                  <a:gd name="T39" fmla="*/ 36 h 84"/>
                  <a:gd name="T40" fmla="*/ 82 w 100"/>
                  <a:gd name="T41" fmla="*/ 47 h 84"/>
                  <a:gd name="T42" fmla="*/ 52 w 100"/>
                  <a:gd name="T43" fmla="*/ 52 h 84"/>
                  <a:gd name="T44" fmla="*/ 42 w 100"/>
                  <a:gd name="T45" fmla="*/ 51 h 84"/>
                  <a:gd name="T46" fmla="*/ 46 w 100"/>
                  <a:gd name="T47" fmla="*/ 60 h 84"/>
                  <a:gd name="T48" fmla="*/ 72 w 100"/>
                  <a:gd name="T49" fmla="*/ 53 h 84"/>
                  <a:gd name="T50" fmla="*/ 86 w 100"/>
                  <a:gd name="T51" fmla="*/ 52 h 84"/>
                  <a:gd name="T52" fmla="*/ 81 w 100"/>
                  <a:gd name="T53" fmla="*/ 22 h 84"/>
                  <a:gd name="T54" fmla="*/ 58 w 100"/>
                  <a:gd name="T55" fmla="*/ 11 h 84"/>
                  <a:gd name="T56" fmla="*/ 30 w 100"/>
                  <a:gd name="T57" fmla="*/ 16 h 84"/>
                  <a:gd name="T58" fmla="*/ 11 w 100"/>
                  <a:gd name="T59" fmla="*/ 35 h 84"/>
                  <a:gd name="T60" fmla="*/ 26 w 100"/>
                  <a:gd name="T61" fmla="*/ 41 h 84"/>
                  <a:gd name="T62" fmla="*/ 16 w 100"/>
                  <a:gd name="T63" fmla="*/ 34 h 84"/>
                  <a:gd name="T64" fmla="*/ 26 w 100"/>
                  <a:gd name="T65" fmla="*/ 51 h 84"/>
                  <a:gd name="T66" fmla="*/ 18 w 100"/>
                  <a:gd name="T67" fmla="*/ 18 h 84"/>
                  <a:gd name="T68" fmla="*/ 40 w 100"/>
                  <a:gd name="T69" fmla="*/ 9 h 84"/>
                  <a:gd name="T70" fmla="*/ 65 w 100"/>
                  <a:gd name="T71" fmla="*/ 11 h 84"/>
                  <a:gd name="T72" fmla="*/ 88 w 100"/>
                  <a:gd name="T73" fmla="*/ 29 h 84"/>
                  <a:gd name="T74" fmla="*/ 86 w 100"/>
                  <a:gd name="T75" fmla="*/ 61 h 84"/>
                  <a:gd name="T76" fmla="*/ 38 w 100"/>
                  <a:gd name="T77" fmla="*/ 20 h 84"/>
                  <a:gd name="T78" fmla="*/ 56 w 100"/>
                  <a:gd name="T79" fmla="*/ 16 h 84"/>
                  <a:gd name="T80" fmla="*/ 52 w 100"/>
                  <a:gd name="T81" fmla="*/ 35 h 84"/>
                  <a:gd name="T82" fmla="*/ 38 w 100"/>
                  <a:gd name="T83" fmla="*/ 38 h 84"/>
                  <a:gd name="T84" fmla="*/ 33 w 100"/>
                  <a:gd name="T85" fmla="*/ 2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84">
                    <a:moveTo>
                      <a:pt x="100" y="45"/>
                    </a:moveTo>
                    <a:cubicBezTo>
                      <a:pt x="100" y="38"/>
                      <a:pt x="97" y="31"/>
                      <a:pt x="93" y="26"/>
                    </a:cubicBezTo>
                    <a:cubicBezTo>
                      <a:pt x="89" y="15"/>
                      <a:pt x="79" y="7"/>
                      <a:pt x="67" y="6"/>
                    </a:cubicBezTo>
                    <a:cubicBezTo>
                      <a:pt x="63" y="2"/>
                      <a:pt x="57" y="0"/>
                      <a:pt x="51" y="0"/>
                    </a:cubicBezTo>
                    <a:cubicBezTo>
                      <a:pt x="47" y="0"/>
                      <a:pt x="43" y="1"/>
                      <a:pt x="40" y="3"/>
                    </a:cubicBezTo>
                    <a:cubicBezTo>
                      <a:pt x="38" y="3"/>
                      <a:pt x="36" y="3"/>
                      <a:pt x="34" y="3"/>
                    </a:cubicBezTo>
                    <a:cubicBezTo>
                      <a:pt x="26" y="3"/>
                      <a:pt x="18" y="7"/>
                      <a:pt x="14" y="13"/>
                    </a:cubicBezTo>
                    <a:cubicBezTo>
                      <a:pt x="7" y="17"/>
                      <a:pt x="1" y="25"/>
                      <a:pt x="1" y="33"/>
                    </a:cubicBezTo>
                    <a:cubicBezTo>
                      <a:pt x="0" y="40"/>
                      <a:pt x="2" y="46"/>
                      <a:pt x="6" y="50"/>
                    </a:cubicBezTo>
                    <a:cubicBezTo>
                      <a:pt x="11" y="55"/>
                      <a:pt x="17" y="57"/>
                      <a:pt x="25" y="57"/>
                    </a:cubicBezTo>
                    <a:cubicBezTo>
                      <a:pt x="25" y="60"/>
                      <a:pt x="26" y="63"/>
                      <a:pt x="28" y="65"/>
                    </a:cubicBezTo>
                    <a:cubicBezTo>
                      <a:pt x="28" y="65"/>
                      <a:pt x="28" y="65"/>
                      <a:pt x="28" y="66"/>
                    </a:cubicBezTo>
                    <a:cubicBezTo>
                      <a:pt x="32" y="69"/>
                      <a:pt x="38" y="71"/>
                      <a:pt x="43" y="70"/>
                    </a:cubicBezTo>
                    <a:cubicBezTo>
                      <a:pt x="45" y="72"/>
                      <a:pt x="47" y="73"/>
                      <a:pt x="50" y="73"/>
                    </a:cubicBezTo>
                    <a:cubicBezTo>
                      <a:pt x="50" y="73"/>
                      <a:pt x="50" y="74"/>
                      <a:pt x="50" y="74"/>
                    </a:cubicBezTo>
                    <a:cubicBezTo>
                      <a:pt x="53" y="80"/>
                      <a:pt x="59" y="84"/>
                      <a:pt x="65" y="84"/>
                    </a:cubicBezTo>
                    <a:cubicBezTo>
                      <a:pt x="67" y="84"/>
                      <a:pt x="69" y="84"/>
                      <a:pt x="71" y="83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4" y="83"/>
                      <a:pt x="81" y="83"/>
                      <a:pt x="86" y="79"/>
                    </a:cubicBezTo>
                    <a:cubicBezTo>
                      <a:pt x="91" y="74"/>
                      <a:pt x="93" y="70"/>
                      <a:pt x="94" y="64"/>
                    </a:cubicBezTo>
                    <a:cubicBezTo>
                      <a:pt x="95" y="63"/>
                      <a:pt x="94" y="63"/>
                      <a:pt x="94" y="62"/>
                    </a:cubicBezTo>
                    <a:cubicBezTo>
                      <a:pt x="98" y="57"/>
                      <a:pt x="100" y="51"/>
                      <a:pt x="100" y="45"/>
                    </a:cubicBezTo>
                    <a:close/>
                    <a:moveTo>
                      <a:pt x="65" y="79"/>
                    </a:moveTo>
                    <a:cubicBezTo>
                      <a:pt x="61" y="79"/>
                      <a:pt x="57" y="77"/>
                      <a:pt x="55" y="73"/>
                    </a:cubicBezTo>
                    <a:cubicBezTo>
                      <a:pt x="61" y="72"/>
                      <a:pt x="66" y="71"/>
                      <a:pt x="69" y="68"/>
                    </a:cubicBezTo>
                    <a:cubicBezTo>
                      <a:pt x="70" y="67"/>
                      <a:pt x="71" y="67"/>
                      <a:pt x="72" y="65"/>
                    </a:cubicBezTo>
                    <a:cubicBezTo>
                      <a:pt x="77" y="67"/>
                      <a:pt x="82" y="67"/>
                      <a:pt x="88" y="66"/>
                    </a:cubicBezTo>
                    <a:cubicBezTo>
                      <a:pt x="88" y="66"/>
                      <a:pt x="88" y="65"/>
                      <a:pt x="89" y="65"/>
                    </a:cubicBezTo>
                    <a:cubicBezTo>
                      <a:pt x="88" y="69"/>
                      <a:pt x="86" y="71"/>
                      <a:pt x="82" y="75"/>
                    </a:cubicBezTo>
                    <a:cubicBezTo>
                      <a:pt x="79" y="78"/>
                      <a:pt x="73" y="78"/>
                      <a:pt x="71" y="78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68" y="79"/>
                      <a:pt x="67" y="79"/>
                      <a:pt x="65" y="79"/>
                    </a:cubicBezTo>
                    <a:close/>
                    <a:moveTo>
                      <a:pt x="73" y="60"/>
                    </a:moveTo>
                    <a:cubicBezTo>
                      <a:pt x="72" y="59"/>
                      <a:pt x="71" y="59"/>
                      <a:pt x="70" y="59"/>
                    </a:cubicBezTo>
                    <a:cubicBezTo>
                      <a:pt x="69" y="60"/>
                      <a:pt x="69" y="60"/>
                      <a:pt x="69" y="61"/>
                    </a:cubicBezTo>
                    <a:cubicBezTo>
                      <a:pt x="68" y="62"/>
                      <a:pt x="67" y="63"/>
                      <a:pt x="66" y="64"/>
                    </a:cubicBezTo>
                    <a:cubicBezTo>
                      <a:pt x="63" y="66"/>
                      <a:pt x="59" y="67"/>
                      <a:pt x="54" y="68"/>
                    </a:cubicBezTo>
                    <a:cubicBezTo>
                      <a:pt x="51" y="68"/>
                      <a:pt x="48" y="67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0" y="66"/>
                      <a:pt x="35" y="65"/>
                      <a:pt x="32" y="62"/>
                    </a:cubicBezTo>
                    <a:cubicBezTo>
                      <a:pt x="30" y="60"/>
                      <a:pt x="30" y="57"/>
                      <a:pt x="30" y="54"/>
                    </a:cubicBezTo>
                    <a:cubicBezTo>
                      <a:pt x="32" y="49"/>
                      <a:pt x="38" y="48"/>
                      <a:pt x="38" y="48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0" y="45"/>
                      <a:pt x="40" y="42"/>
                      <a:pt x="44" y="40"/>
                    </a:cubicBezTo>
                    <a:cubicBezTo>
                      <a:pt x="45" y="40"/>
                      <a:pt x="46" y="39"/>
                      <a:pt x="47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51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3" y="41"/>
                    </a:cubicBezTo>
                    <a:cubicBezTo>
                      <a:pt x="53" y="41"/>
                      <a:pt x="54" y="41"/>
                      <a:pt x="54" y="40"/>
                    </a:cubicBezTo>
                    <a:cubicBezTo>
                      <a:pt x="54" y="40"/>
                      <a:pt x="56" y="38"/>
                      <a:pt x="60" y="38"/>
                    </a:cubicBezTo>
                    <a:cubicBezTo>
                      <a:pt x="65" y="38"/>
                      <a:pt x="68" y="41"/>
                      <a:pt x="68" y="41"/>
                    </a:cubicBezTo>
                    <a:cubicBezTo>
                      <a:pt x="69" y="42"/>
                      <a:pt x="70" y="42"/>
                      <a:pt x="71" y="42"/>
                    </a:cubicBezTo>
                    <a:cubicBezTo>
                      <a:pt x="73" y="41"/>
                      <a:pt x="73" y="39"/>
                      <a:pt x="72" y="38"/>
                    </a:cubicBezTo>
                    <a:cubicBezTo>
                      <a:pt x="72" y="37"/>
                      <a:pt x="68" y="33"/>
                      <a:pt x="62" y="33"/>
                    </a:cubicBezTo>
                    <a:cubicBezTo>
                      <a:pt x="62" y="31"/>
                      <a:pt x="63" y="28"/>
                      <a:pt x="66" y="26"/>
                    </a:cubicBezTo>
                    <a:cubicBezTo>
                      <a:pt x="68" y="25"/>
                      <a:pt x="70" y="25"/>
                      <a:pt x="72" y="25"/>
                    </a:cubicBezTo>
                    <a:cubicBezTo>
                      <a:pt x="74" y="25"/>
                      <a:pt x="76" y="25"/>
                      <a:pt x="78" y="26"/>
                    </a:cubicBezTo>
                    <a:cubicBezTo>
                      <a:pt x="80" y="28"/>
                      <a:pt x="81" y="31"/>
                      <a:pt x="80" y="36"/>
                    </a:cubicBezTo>
                    <a:cubicBezTo>
                      <a:pt x="80" y="37"/>
                      <a:pt x="81" y="38"/>
                      <a:pt x="82" y="39"/>
                    </a:cubicBezTo>
                    <a:cubicBezTo>
                      <a:pt x="82" y="39"/>
                      <a:pt x="84" y="41"/>
                      <a:pt x="84" y="44"/>
                    </a:cubicBezTo>
                    <a:cubicBezTo>
                      <a:pt x="84" y="45"/>
                      <a:pt x="84" y="46"/>
                      <a:pt x="82" y="47"/>
                    </a:cubicBezTo>
                    <a:cubicBezTo>
                      <a:pt x="80" y="49"/>
                      <a:pt x="77" y="49"/>
                      <a:pt x="74" y="48"/>
                    </a:cubicBezTo>
                    <a:cubicBezTo>
                      <a:pt x="73" y="48"/>
                      <a:pt x="70" y="47"/>
                      <a:pt x="66" y="47"/>
                    </a:cubicBezTo>
                    <a:cubicBezTo>
                      <a:pt x="60" y="46"/>
                      <a:pt x="55" y="48"/>
                      <a:pt x="52" y="52"/>
                    </a:cubicBezTo>
                    <a:cubicBezTo>
                      <a:pt x="49" y="54"/>
                      <a:pt x="48" y="54"/>
                      <a:pt x="47" y="54"/>
                    </a:cubicBezTo>
                    <a:cubicBezTo>
                      <a:pt x="46" y="54"/>
                      <a:pt x="46" y="53"/>
                      <a:pt x="45" y="52"/>
                    </a:cubicBezTo>
                    <a:cubicBezTo>
                      <a:pt x="45" y="51"/>
                      <a:pt x="43" y="50"/>
                      <a:pt x="42" y="51"/>
                    </a:cubicBezTo>
                    <a:cubicBezTo>
                      <a:pt x="41" y="51"/>
                      <a:pt x="41" y="52"/>
                      <a:pt x="40" y="52"/>
                    </a:cubicBezTo>
                    <a:cubicBezTo>
                      <a:pt x="40" y="53"/>
                      <a:pt x="40" y="54"/>
                      <a:pt x="40" y="54"/>
                    </a:cubicBezTo>
                    <a:cubicBezTo>
                      <a:pt x="40" y="55"/>
                      <a:pt x="42" y="59"/>
                      <a:pt x="46" y="60"/>
                    </a:cubicBezTo>
                    <a:cubicBezTo>
                      <a:pt x="49" y="60"/>
                      <a:pt x="52" y="59"/>
                      <a:pt x="56" y="55"/>
                    </a:cubicBezTo>
                    <a:cubicBezTo>
                      <a:pt x="58" y="53"/>
                      <a:pt x="61" y="52"/>
                      <a:pt x="65" y="52"/>
                    </a:cubicBezTo>
                    <a:cubicBezTo>
                      <a:pt x="69" y="52"/>
                      <a:pt x="72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4" y="54"/>
                      <a:pt x="76" y="54"/>
                      <a:pt x="78" y="54"/>
                    </a:cubicBezTo>
                    <a:cubicBezTo>
                      <a:pt x="82" y="54"/>
                      <a:pt x="84" y="53"/>
                      <a:pt x="86" y="52"/>
                    </a:cubicBezTo>
                    <a:cubicBezTo>
                      <a:pt x="88" y="50"/>
                      <a:pt x="90" y="47"/>
                      <a:pt x="90" y="44"/>
                    </a:cubicBezTo>
                    <a:cubicBezTo>
                      <a:pt x="90" y="40"/>
                      <a:pt x="88" y="37"/>
                      <a:pt x="86" y="35"/>
                    </a:cubicBezTo>
                    <a:cubicBezTo>
                      <a:pt x="87" y="28"/>
                      <a:pt x="84" y="24"/>
                      <a:pt x="81" y="22"/>
                    </a:cubicBezTo>
                    <a:cubicBezTo>
                      <a:pt x="78" y="20"/>
                      <a:pt x="74" y="19"/>
                      <a:pt x="72" y="19"/>
                    </a:cubicBezTo>
                    <a:cubicBezTo>
                      <a:pt x="70" y="19"/>
                      <a:pt x="69" y="19"/>
                      <a:pt x="67" y="20"/>
                    </a:cubicBezTo>
                    <a:cubicBezTo>
                      <a:pt x="66" y="17"/>
                      <a:pt x="63" y="13"/>
                      <a:pt x="58" y="11"/>
                    </a:cubicBezTo>
                    <a:cubicBezTo>
                      <a:pt x="52" y="9"/>
                      <a:pt x="46" y="10"/>
                      <a:pt x="42" y="15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5" y="14"/>
                      <a:pt x="32" y="15"/>
                      <a:pt x="30" y="16"/>
                    </a:cubicBezTo>
                    <a:cubicBezTo>
                      <a:pt x="28" y="18"/>
                      <a:pt x="26" y="20"/>
                      <a:pt x="24" y="23"/>
                    </a:cubicBezTo>
                    <a:cubicBezTo>
                      <a:pt x="23" y="23"/>
                      <a:pt x="22" y="23"/>
                      <a:pt x="20" y="23"/>
                    </a:cubicBezTo>
                    <a:cubicBezTo>
                      <a:pt x="13" y="24"/>
                      <a:pt x="10" y="30"/>
                      <a:pt x="11" y="35"/>
                    </a:cubicBezTo>
                    <a:cubicBezTo>
                      <a:pt x="12" y="40"/>
                      <a:pt x="16" y="45"/>
                      <a:pt x="24" y="44"/>
                    </a:cubicBezTo>
                    <a:cubicBezTo>
                      <a:pt x="25" y="44"/>
                      <a:pt x="25" y="44"/>
                      <a:pt x="26" y="43"/>
                    </a:cubicBezTo>
                    <a:cubicBezTo>
                      <a:pt x="26" y="43"/>
                      <a:pt x="26" y="42"/>
                      <a:pt x="26" y="41"/>
                    </a:cubicBezTo>
                    <a:cubicBezTo>
                      <a:pt x="26" y="40"/>
                      <a:pt x="25" y="39"/>
                      <a:pt x="24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19" y="40"/>
                      <a:pt x="17" y="37"/>
                      <a:pt x="16" y="34"/>
                    </a:cubicBezTo>
                    <a:cubicBezTo>
                      <a:pt x="16" y="32"/>
                      <a:pt x="18" y="29"/>
                      <a:pt x="21" y="28"/>
                    </a:cubicBezTo>
                    <a:cubicBezTo>
                      <a:pt x="27" y="28"/>
                      <a:pt x="32" y="37"/>
                      <a:pt x="34" y="43"/>
                    </a:cubicBezTo>
                    <a:cubicBezTo>
                      <a:pt x="31" y="44"/>
                      <a:pt x="28" y="47"/>
                      <a:pt x="26" y="51"/>
                    </a:cubicBezTo>
                    <a:cubicBezTo>
                      <a:pt x="19" y="52"/>
                      <a:pt x="14" y="50"/>
                      <a:pt x="10" y="46"/>
                    </a:cubicBezTo>
                    <a:cubicBezTo>
                      <a:pt x="7" y="43"/>
                      <a:pt x="6" y="39"/>
                      <a:pt x="6" y="34"/>
                    </a:cubicBezTo>
                    <a:cubicBezTo>
                      <a:pt x="7" y="27"/>
                      <a:pt x="11" y="21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21" y="11"/>
                      <a:pt x="27" y="8"/>
                      <a:pt x="34" y="8"/>
                    </a:cubicBezTo>
                    <a:cubicBezTo>
                      <a:pt x="36" y="8"/>
                      <a:pt x="38" y="8"/>
                      <a:pt x="40" y="9"/>
                    </a:cubicBezTo>
                    <a:cubicBezTo>
                      <a:pt x="40" y="9"/>
                      <a:pt x="40" y="9"/>
                      <a:pt x="41" y="9"/>
                    </a:cubicBezTo>
                    <a:cubicBezTo>
                      <a:pt x="44" y="7"/>
                      <a:pt x="48" y="6"/>
                      <a:pt x="51" y="6"/>
                    </a:cubicBezTo>
                    <a:cubicBezTo>
                      <a:pt x="56" y="6"/>
                      <a:pt x="61" y="8"/>
                      <a:pt x="65" y="11"/>
                    </a:cubicBezTo>
                    <a:cubicBezTo>
                      <a:pt x="65" y="11"/>
                      <a:pt x="66" y="11"/>
                      <a:pt x="66" y="11"/>
                    </a:cubicBezTo>
                    <a:cubicBezTo>
                      <a:pt x="76" y="11"/>
                      <a:pt x="85" y="18"/>
                      <a:pt x="88" y="28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92" y="33"/>
                      <a:pt x="95" y="39"/>
                      <a:pt x="95" y="45"/>
                    </a:cubicBezTo>
                    <a:cubicBezTo>
                      <a:pt x="95" y="50"/>
                      <a:pt x="93" y="55"/>
                      <a:pt x="90" y="58"/>
                    </a:cubicBezTo>
                    <a:cubicBezTo>
                      <a:pt x="89" y="60"/>
                      <a:pt x="87" y="60"/>
                      <a:pt x="86" y="61"/>
                    </a:cubicBezTo>
                    <a:cubicBezTo>
                      <a:pt x="81" y="62"/>
                      <a:pt x="77" y="62"/>
                      <a:pt x="73" y="60"/>
                    </a:cubicBezTo>
                    <a:close/>
                    <a:moveTo>
                      <a:pt x="33" y="21"/>
                    </a:moveTo>
                    <a:cubicBezTo>
                      <a:pt x="34" y="20"/>
                      <a:pt x="36" y="20"/>
                      <a:pt x="38" y="20"/>
                    </a:cubicBezTo>
                    <a:cubicBezTo>
                      <a:pt x="40" y="20"/>
                      <a:pt x="43" y="21"/>
                      <a:pt x="43" y="21"/>
                    </a:cubicBezTo>
                    <a:cubicBezTo>
                      <a:pt x="44" y="21"/>
                      <a:pt x="45" y="20"/>
                      <a:pt x="46" y="19"/>
                    </a:cubicBezTo>
                    <a:cubicBezTo>
                      <a:pt x="48" y="16"/>
                      <a:pt x="52" y="15"/>
                      <a:pt x="56" y="16"/>
                    </a:cubicBezTo>
                    <a:cubicBezTo>
                      <a:pt x="59" y="18"/>
                      <a:pt x="61" y="20"/>
                      <a:pt x="62" y="22"/>
                    </a:cubicBezTo>
                    <a:cubicBezTo>
                      <a:pt x="58" y="25"/>
                      <a:pt x="57" y="29"/>
                      <a:pt x="57" y="33"/>
                    </a:cubicBezTo>
                    <a:cubicBezTo>
                      <a:pt x="54" y="33"/>
                      <a:pt x="53" y="34"/>
                      <a:pt x="52" y="35"/>
                    </a:cubicBezTo>
                    <a:cubicBezTo>
                      <a:pt x="51" y="35"/>
                      <a:pt x="49" y="34"/>
                      <a:pt x="47" y="34"/>
                    </a:cubicBezTo>
                    <a:cubicBezTo>
                      <a:pt x="45" y="34"/>
                      <a:pt x="44" y="34"/>
                      <a:pt x="42" y="35"/>
                    </a:cubicBezTo>
                    <a:cubicBezTo>
                      <a:pt x="40" y="36"/>
                      <a:pt x="39" y="37"/>
                      <a:pt x="38" y="38"/>
                    </a:cubicBezTo>
                    <a:cubicBezTo>
                      <a:pt x="37" y="36"/>
                      <a:pt x="36" y="35"/>
                      <a:pt x="35" y="33"/>
                    </a:cubicBezTo>
                    <a:cubicBezTo>
                      <a:pt x="33" y="30"/>
                      <a:pt x="31" y="28"/>
                      <a:pt x="29" y="26"/>
                    </a:cubicBezTo>
                    <a:cubicBezTo>
                      <a:pt x="30" y="24"/>
                      <a:pt x="31" y="22"/>
                      <a:pt x="3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7" name="淘宝店chenying0907出品 15"/>
              <p:cNvSpPr>
                <a:spLocks noEditPoints="1"/>
              </p:cNvSpPr>
              <p:nvPr/>
            </p:nvSpPr>
            <p:spPr bwMode="auto">
              <a:xfrm>
                <a:off x="6575426" y="5438775"/>
                <a:ext cx="636588" cy="755650"/>
              </a:xfrm>
              <a:custGeom>
                <a:avLst/>
                <a:gdLst>
                  <a:gd name="T0" fmla="*/ 169 w 169"/>
                  <a:gd name="T1" fmla="*/ 72 h 200"/>
                  <a:gd name="T2" fmla="*/ 89 w 169"/>
                  <a:gd name="T3" fmla="*/ 0 h 200"/>
                  <a:gd name="T4" fmla="*/ 13 w 169"/>
                  <a:gd name="T5" fmla="*/ 60 h 200"/>
                  <a:gd name="T6" fmla="*/ 16 w 169"/>
                  <a:gd name="T7" fmla="*/ 72 h 200"/>
                  <a:gd name="T8" fmla="*/ 18 w 169"/>
                  <a:gd name="T9" fmla="*/ 79 h 200"/>
                  <a:gd name="T10" fmla="*/ 5 w 169"/>
                  <a:gd name="T11" fmla="*/ 105 h 200"/>
                  <a:gd name="T12" fmla="*/ 2 w 169"/>
                  <a:gd name="T13" fmla="*/ 110 h 200"/>
                  <a:gd name="T14" fmla="*/ 2 w 169"/>
                  <a:gd name="T15" fmla="*/ 119 h 200"/>
                  <a:gd name="T16" fmla="*/ 16 w 169"/>
                  <a:gd name="T17" fmla="*/ 126 h 200"/>
                  <a:gd name="T18" fmla="*/ 17 w 169"/>
                  <a:gd name="T19" fmla="*/ 126 h 200"/>
                  <a:gd name="T20" fmla="*/ 19 w 169"/>
                  <a:gd name="T21" fmla="*/ 138 h 200"/>
                  <a:gd name="T22" fmla="*/ 19 w 169"/>
                  <a:gd name="T23" fmla="*/ 139 h 200"/>
                  <a:gd name="T24" fmla="*/ 21 w 169"/>
                  <a:gd name="T25" fmla="*/ 148 h 200"/>
                  <a:gd name="T26" fmla="*/ 22 w 169"/>
                  <a:gd name="T27" fmla="*/ 153 h 200"/>
                  <a:gd name="T28" fmla="*/ 22 w 169"/>
                  <a:gd name="T29" fmla="*/ 157 h 200"/>
                  <a:gd name="T30" fmla="*/ 22 w 169"/>
                  <a:gd name="T31" fmla="*/ 160 h 200"/>
                  <a:gd name="T32" fmla="*/ 37 w 169"/>
                  <a:gd name="T33" fmla="*/ 178 h 200"/>
                  <a:gd name="T34" fmla="*/ 37 w 169"/>
                  <a:gd name="T35" fmla="*/ 178 h 200"/>
                  <a:gd name="T36" fmla="*/ 55 w 169"/>
                  <a:gd name="T37" fmla="*/ 174 h 200"/>
                  <a:gd name="T38" fmla="*/ 55 w 169"/>
                  <a:gd name="T39" fmla="*/ 190 h 200"/>
                  <a:gd name="T40" fmla="*/ 81 w 169"/>
                  <a:gd name="T41" fmla="*/ 200 h 200"/>
                  <a:gd name="T42" fmla="*/ 102 w 169"/>
                  <a:gd name="T43" fmla="*/ 198 h 200"/>
                  <a:gd name="T44" fmla="*/ 138 w 169"/>
                  <a:gd name="T45" fmla="*/ 177 h 200"/>
                  <a:gd name="T46" fmla="*/ 138 w 169"/>
                  <a:gd name="T47" fmla="*/ 132 h 200"/>
                  <a:gd name="T48" fmla="*/ 150 w 169"/>
                  <a:gd name="T49" fmla="*/ 113 h 200"/>
                  <a:gd name="T50" fmla="*/ 169 w 169"/>
                  <a:gd name="T51" fmla="*/ 72 h 200"/>
                  <a:gd name="T52" fmla="*/ 126 w 169"/>
                  <a:gd name="T53" fmla="*/ 132 h 200"/>
                  <a:gd name="T54" fmla="*/ 126 w 169"/>
                  <a:gd name="T55" fmla="*/ 177 h 200"/>
                  <a:gd name="T56" fmla="*/ 100 w 169"/>
                  <a:gd name="T57" fmla="*/ 186 h 200"/>
                  <a:gd name="T58" fmla="*/ 81 w 169"/>
                  <a:gd name="T59" fmla="*/ 188 h 200"/>
                  <a:gd name="T60" fmla="*/ 67 w 169"/>
                  <a:gd name="T61" fmla="*/ 187 h 200"/>
                  <a:gd name="T62" fmla="*/ 88 w 169"/>
                  <a:gd name="T63" fmla="*/ 149 h 200"/>
                  <a:gd name="T64" fmla="*/ 37 w 169"/>
                  <a:gd name="T65" fmla="*/ 166 h 200"/>
                  <a:gd name="T66" fmla="*/ 37 w 169"/>
                  <a:gd name="T67" fmla="*/ 166 h 200"/>
                  <a:gd name="T68" fmla="*/ 34 w 169"/>
                  <a:gd name="T69" fmla="*/ 160 h 200"/>
                  <a:gd name="T70" fmla="*/ 34 w 169"/>
                  <a:gd name="T71" fmla="*/ 158 h 200"/>
                  <a:gd name="T72" fmla="*/ 34 w 169"/>
                  <a:gd name="T73" fmla="*/ 151 h 200"/>
                  <a:gd name="T74" fmla="*/ 32 w 169"/>
                  <a:gd name="T75" fmla="*/ 145 h 200"/>
                  <a:gd name="T76" fmla="*/ 31 w 169"/>
                  <a:gd name="T77" fmla="*/ 139 h 200"/>
                  <a:gd name="T78" fmla="*/ 31 w 169"/>
                  <a:gd name="T79" fmla="*/ 137 h 200"/>
                  <a:gd name="T80" fmla="*/ 20 w 169"/>
                  <a:gd name="T81" fmla="*/ 114 h 200"/>
                  <a:gd name="T82" fmla="*/ 18 w 169"/>
                  <a:gd name="T83" fmla="*/ 114 h 200"/>
                  <a:gd name="T84" fmla="*/ 14 w 169"/>
                  <a:gd name="T85" fmla="*/ 113 h 200"/>
                  <a:gd name="T86" fmla="*/ 16 w 169"/>
                  <a:gd name="T87" fmla="*/ 111 h 200"/>
                  <a:gd name="T88" fmla="*/ 30 w 169"/>
                  <a:gd name="T89" fmla="*/ 79 h 200"/>
                  <a:gd name="T90" fmla="*/ 27 w 169"/>
                  <a:gd name="T91" fmla="*/ 67 h 200"/>
                  <a:gd name="T92" fmla="*/ 25 w 169"/>
                  <a:gd name="T93" fmla="*/ 61 h 200"/>
                  <a:gd name="T94" fmla="*/ 89 w 169"/>
                  <a:gd name="T95" fmla="*/ 12 h 200"/>
                  <a:gd name="T96" fmla="*/ 157 w 169"/>
                  <a:gd name="T97" fmla="*/ 72 h 200"/>
                  <a:gd name="T98" fmla="*/ 140 w 169"/>
                  <a:gd name="T99" fmla="*/ 106 h 200"/>
                  <a:gd name="T100" fmla="*/ 126 w 169"/>
                  <a:gd name="T101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9" h="200">
                    <a:moveTo>
                      <a:pt x="169" y="72"/>
                    </a:moveTo>
                    <a:cubicBezTo>
                      <a:pt x="169" y="39"/>
                      <a:pt x="148" y="0"/>
                      <a:pt x="89" y="0"/>
                    </a:cubicBezTo>
                    <a:cubicBezTo>
                      <a:pt x="19" y="0"/>
                      <a:pt x="13" y="58"/>
                      <a:pt x="13" y="60"/>
                    </a:cubicBezTo>
                    <a:cubicBezTo>
                      <a:pt x="13" y="66"/>
                      <a:pt x="14" y="70"/>
                      <a:pt x="16" y="72"/>
                    </a:cubicBezTo>
                    <a:cubicBezTo>
                      <a:pt x="17" y="75"/>
                      <a:pt x="18" y="76"/>
                      <a:pt x="18" y="79"/>
                    </a:cubicBezTo>
                    <a:cubicBezTo>
                      <a:pt x="18" y="85"/>
                      <a:pt x="9" y="99"/>
                      <a:pt x="5" y="105"/>
                    </a:cubicBezTo>
                    <a:cubicBezTo>
                      <a:pt x="4" y="107"/>
                      <a:pt x="3" y="109"/>
                      <a:pt x="2" y="110"/>
                    </a:cubicBezTo>
                    <a:cubicBezTo>
                      <a:pt x="0" y="114"/>
                      <a:pt x="1" y="117"/>
                      <a:pt x="2" y="119"/>
                    </a:cubicBezTo>
                    <a:cubicBezTo>
                      <a:pt x="4" y="124"/>
                      <a:pt x="11" y="125"/>
                      <a:pt x="16" y="126"/>
                    </a:cubicBezTo>
                    <a:cubicBezTo>
                      <a:pt x="16" y="126"/>
                      <a:pt x="17" y="126"/>
                      <a:pt x="17" y="126"/>
                    </a:cubicBezTo>
                    <a:cubicBezTo>
                      <a:pt x="18" y="127"/>
                      <a:pt x="19" y="129"/>
                      <a:pt x="19" y="138"/>
                    </a:cubicBezTo>
                    <a:cubicBezTo>
                      <a:pt x="19" y="139"/>
                      <a:pt x="19" y="139"/>
                      <a:pt x="19" y="139"/>
                    </a:cubicBezTo>
                    <a:cubicBezTo>
                      <a:pt x="19" y="143"/>
                      <a:pt x="20" y="146"/>
                      <a:pt x="21" y="148"/>
                    </a:cubicBezTo>
                    <a:cubicBezTo>
                      <a:pt x="21" y="150"/>
                      <a:pt x="21" y="151"/>
                      <a:pt x="22" y="153"/>
                    </a:cubicBezTo>
                    <a:cubicBezTo>
                      <a:pt x="22" y="154"/>
                      <a:pt x="22" y="155"/>
                      <a:pt x="22" y="157"/>
                    </a:cubicBezTo>
                    <a:cubicBezTo>
                      <a:pt x="22" y="158"/>
                      <a:pt x="22" y="159"/>
                      <a:pt x="22" y="160"/>
                    </a:cubicBezTo>
                    <a:cubicBezTo>
                      <a:pt x="22" y="176"/>
                      <a:pt x="32" y="178"/>
                      <a:pt x="37" y="178"/>
                    </a:cubicBezTo>
                    <a:cubicBezTo>
                      <a:pt x="37" y="178"/>
                      <a:pt x="37" y="178"/>
                      <a:pt x="37" y="178"/>
                    </a:cubicBezTo>
                    <a:cubicBezTo>
                      <a:pt x="43" y="178"/>
                      <a:pt x="49" y="176"/>
                      <a:pt x="55" y="174"/>
                    </a:cubicBezTo>
                    <a:cubicBezTo>
                      <a:pt x="55" y="177"/>
                      <a:pt x="55" y="188"/>
                      <a:pt x="55" y="190"/>
                    </a:cubicBezTo>
                    <a:cubicBezTo>
                      <a:pt x="56" y="193"/>
                      <a:pt x="56" y="200"/>
                      <a:pt x="81" y="200"/>
                    </a:cubicBezTo>
                    <a:cubicBezTo>
                      <a:pt x="88" y="200"/>
                      <a:pt x="95" y="199"/>
                      <a:pt x="102" y="198"/>
                    </a:cubicBezTo>
                    <a:cubicBezTo>
                      <a:pt x="121" y="194"/>
                      <a:pt x="138" y="189"/>
                      <a:pt x="138" y="177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8" y="128"/>
                      <a:pt x="144" y="120"/>
                      <a:pt x="150" y="113"/>
                    </a:cubicBezTo>
                    <a:cubicBezTo>
                      <a:pt x="159" y="101"/>
                      <a:pt x="169" y="87"/>
                      <a:pt x="169" y="72"/>
                    </a:cubicBezTo>
                    <a:close/>
                    <a:moveTo>
                      <a:pt x="126" y="132"/>
                    </a:moveTo>
                    <a:cubicBezTo>
                      <a:pt x="126" y="177"/>
                      <a:pt x="126" y="177"/>
                      <a:pt x="126" y="177"/>
                    </a:cubicBezTo>
                    <a:cubicBezTo>
                      <a:pt x="126" y="178"/>
                      <a:pt x="122" y="182"/>
                      <a:pt x="100" y="186"/>
                    </a:cubicBezTo>
                    <a:cubicBezTo>
                      <a:pt x="94" y="187"/>
                      <a:pt x="87" y="188"/>
                      <a:pt x="81" y="188"/>
                    </a:cubicBezTo>
                    <a:cubicBezTo>
                      <a:pt x="74" y="188"/>
                      <a:pt x="70" y="187"/>
                      <a:pt x="67" y="187"/>
                    </a:cubicBezTo>
                    <a:cubicBezTo>
                      <a:pt x="88" y="149"/>
                      <a:pt x="88" y="149"/>
                      <a:pt x="88" y="149"/>
                    </a:cubicBezTo>
                    <a:cubicBezTo>
                      <a:pt x="88" y="149"/>
                      <a:pt x="43" y="166"/>
                      <a:pt x="37" y="166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35" y="166"/>
                      <a:pt x="34" y="166"/>
                      <a:pt x="34" y="160"/>
                    </a:cubicBezTo>
                    <a:cubicBezTo>
                      <a:pt x="34" y="159"/>
                      <a:pt x="34" y="159"/>
                      <a:pt x="34" y="158"/>
                    </a:cubicBezTo>
                    <a:cubicBezTo>
                      <a:pt x="34" y="156"/>
                      <a:pt x="34" y="153"/>
                      <a:pt x="34" y="151"/>
                    </a:cubicBezTo>
                    <a:cubicBezTo>
                      <a:pt x="33" y="149"/>
                      <a:pt x="33" y="147"/>
                      <a:pt x="32" y="145"/>
                    </a:cubicBezTo>
                    <a:cubicBezTo>
                      <a:pt x="32" y="143"/>
                      <a:pt x="31" y="141"/>
                      <a:pt x="31" y="139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1" y="130"/>
                      <a:pt x="30" y="117"/>
                      <a:pt x="20" y="114"/>
                    </a:cubicBezTo>
                    <a:cubicBezTo>
                      <a:pt x="19" y="114"/>
                      <a:pt x="18" y="114"/>
                      <a:pt x="18" y="114"/>
                    </a:cubicBezTo>
                    <a:cubicBezTo>
                      <a:pt x="17" y="114"/>
                      <a:pt x="16" y="114"/>
                      <a:pt x="14" y="113"/>
                    </a:cubicBezTo>
                    <a:cubicBezTo>
                      <a:pt x="15" y="113"/>
                      <a:pt x="15" y="112"/>
                      <a:pt x="16" y="111"/>
                    </a:cubicBezTo>
                    <a:cubicBezTo>
                      <a:pt x="23" y="99"/>
                      <a:pt x="30" y="87"/>
                      <a:pt x="30" y="79"/>
                    </a:cubicBezTo>
                    <a:cubicBezTo>
                      <a:pt x="30" y="74"/>
                      <a:pt x="28" y="70"/>
                      <a:pt x="27" y="67"/>
                    </a:cubicBezTo>
                    <a:cubicBezTo>
                      <a:pt x="25" y="65"/>
                      <a:pt x="25" y="63"/>
                      <a:pt x="25" y="61"/>
                    </a:cubicBezTo>
                    <a:cubicBezTo>
                      <a:pt x="25" y="56"/>
                      <a:pt x="31" y="12"/>
                      <a:pt x="89" y="12"/>
                    </a:cubicBezTo>
                    <a:cubicBezTo>
                      <a:pt x="154" y="12"/>
                      <a:pt x="157" y="62"/>
                      <a:pt x="157" y="72"/>
                    </a:cubicBezTo>
                    <a:cubicBezTo>
                      <a:pt x="157" y="83"/>
                      <a:pt x="148" y="95"/>
                      <a:pt x="140" y="106"/>
                    </a:cubicBezTo>
                    <a:cubicBezTo>
                      <a:pt x="133" y="116"/>
                      <a:pt x="126" y="124"/>
                      <a:pt x="12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8" name="淘宝店chenying0907出品 16"/>
              <p:cNvSpPr>
                <a:spLocks/>
              </p:cNvSpPr>
              <p:nvPr/>
            </p:nvSpPr>
            <p:spPr bwMode="auto">
              <a:xfrm>
                <a:off x="6880226" y="5219700"/>
                <a:ext cx="60325" cy="104775"/>
              </a:xfrm>
              <a:custGeom>
                <a:avLst/>
                <a:gdLst>
                  <a:gd name="T0" fmla="*/ 14 w 16"/>
                  <a:gd name="T1" fmla="*/ 3 h 28"/>
                  <a:gd name="T2" fmla="*/ 8 w 16"/>
                  <a:gd name="T3" fmla="*/ 0 h 28"/>
                  <a:gd name="T4" fmla="*/ 2 w 16"/>
                  <a:gd name="T5" fmla="*/ 3 h 28"/>
                  <a:gd name="T6" fmla="*/ 0 w 16"/>
                  <a:gd name="T7" fmla="*/ 11 h 28"/>
                  <a:gd name="T8" fmla="*/ 2 w 16"/>
                  <a:gd name="T9" fmla="*/ 18 h 28"/>
                  <a:gd name="T10" fmla="*/ 8 w 16"/>
                  <a:gd name="T11" fmla="*/ 28 h 28"/>
                  <a:gd name="T12" fmla="*/ 14 w 16"/>
                  <a:gd name="T13" fmla="*/ 18 h 28"/>
                  <a:gd name="T14" fmla="*/ 16 w 16"/>
                  <a:gd name="T15" fmla="*/ 11 h 28"/>
                  <a:gd name="T16" fmla="*/ 14 w 16"/>
                  <a:gd name="T1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">
                    <a:moveTo>
                      <a:pt x="14" y="3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0" y="16"/>
                      <a:pt x="2" y="18"/>
                    </a:cubicBezTo>
                    <a:cubicBezTo>
                      <a:pt x="4" y="21"/>
                      <a:pt x="8" y="25"/>
                      <a:pt x="8" y="28"/>
                    </a:cubicBezTo>
                    <a:cubicBezTo>
                      <a:pt x="8" y="25"/>
                      <a:pt x="12" y="21"/>
                      <a:pt x="14" y="18"/>
                    </a:cubicBezTo>
                    <a:cubicBezTo>
                      <a:pt x="16" y="16"/>
                      <a:pt x="16" y="14"/>
                      <a:pt x="16" y="11"/>
                    </a:cubicBezTo>
                    <a:cubicBezTo>
                      <a:pt x="16" y="8"/>
                      <a:pt x="15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9" name="淘宝店chenying0907出品 17"/>
              <p:cNvSpPr>
                <a:spLocks/>
              </p:cNvSpPr>
              <p:nvPr/>
            </p:nvSpPr>
            <p:spPr bwMode="auto">
              <a:xfrm>
                <a:off x="7272338" y="5649913"/>
                <a:ext cx="106363" cy="65088"/>
              </a:xfrm>
              <a:custGeom>
                <a:avLst/>
                <a:gdLst>
                  <a:gd name="T0" fmla="*/ 25 w 28"/>
                  <a:gd name="T1" fmla="*/ 14 h 17"/>
                  <a:gd name="T2" fmla="*/ 28 w 28"/>
                  <a:gd name="T3" fmla="*/ 8 h 17"/>
                  <a:gd name="T4" fmla="*/ 25 w 28"/>
                  <a:gd name="T5" fmla="*/ 2 h 17"/>
                  <a:gd name="T6" fmla="*/ 17 w 28"/>
                  <a:gd name="T7" fmla="*/ 0 h 17"/>
                  <a:gd name="T8" fmla="*/ 10 w 28"/>
                  <a:gd name="T9" fmla="*/ 3 h 17"/>
                  <a:gd name="T10" fmla="*/ 0 w 28"/>
                  <a:gd name="T11" fmla="*/ 8 h 17"/>
                  <a:gd name="T12" fmla="*/ 10 w 28"/>
                  <a:gd name="T13" fmla="*/ 14 h 17"/>
                  <a:gd name="T14" fmla="*/ 17 w 28"/>
                  <a:gd name="T15" fmla="*/ 17 h 17"/>
                  <a:gd name="T16" fmla="*/ 25 w 28"/>
                  <a:gd name="T1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5" y="14"/>
                    </a:moveTo>
                    <a:cubicBezTo>
                      <a:pt x="27" y="13"/>
                      <a:pt x="28" y="11"/>
                      <a:pt x="28" y="8"/>
                    </a:cubicBezTo>
                    <a:cubicBezTo>
                      <a:pt x="28" y="6"/>
                      <a:pt x="27" y="4"/>
                      <a:pt x="25" y="2"/>
                    </a:cubicBezTo>
                    <a:cubicBezTo>
                      <a:pt x="23" y="1"/>
                      <a:pt x="20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7" y="4"/>
                      <a:pt x="3" y="8"/>
                      <a:pt x="0" y="8"/>
                    </a:cubicBezTo>
                    <a:cubicBezTo>
                      <a:pt x="3" y="8"/>
                      <a:pt x="7" y="13"/>
                      <a:pt x="10" y="14"/>
                    </a:cubicBezTo>
                    <a:cubicBezTo>
                      <a:pt x="12" y="16"/>
                      <a:pt x="14" y="17"/>
                      <a:pt x="17" y="17"/>
                    </a:cubicBezTo>
                    <a:cubicBezTo>
                      <a:pt x="20" y="17"/>
                      <a:pt x="23" y="16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0" name="淘宝店chenying0907出品 18"/>
              <p:cNvSpPr>
                <a:spLocks/>
              </p:cNvSpPr>
              <p:nvPr/>
            </p:nvSpPr>
            <p:spPr bwMode="auto">
              <a:xfrm>
                <a:off x="7186613" y="5348288"/>
                <a:ext cx="82550" cy="85725"/>
              </a:xfrm>
              <a:custGeom>
                <a:avLst/>
                <a:gdLst>
                  <a:gd name="T0" fmla="*/ 21 w 22"/>
                  <a:gd name="T1" fmla="*/ 9 h 23"/>
                  <a:gd name="T2" fmla="*/ 19 w 22"/>
                  <a:gd name="T3" fmla="*/ 3 h 23"/>
                  <a:gd name="T4" fmla="*/ 13 w 22"/>
                  <a:gd name="T5" fmla="*/ 1 h 23"/>
                  <a:gd name="T6" fmla="*/ 6 w 22"/>
                  <a:gd name="T7" fmla="*/ 4 h 23"/>
                  <a:gd name="T8" fmla="*/ 2 w 22"/>
                  <a:gd name="T9" fmla="*/ 12 h 23"/>
                  <a:gd name="T10" fmla="*/ 0 w 22"/>
                  <a:gd name="T11" fmla="*/ 23 h 23"/>
                  <a:gd name="T12" fmla="*/ 11 w 22"/>
                  <a:gd name="T13" fmla="*/ 20 h 23"/>
                  <a:gd name="T14" fmla="*/ 18 w 22"/>
                  <a:gd name="T15" fmla="*/ 16 h 23"/>
                  <a:gd name="T16" fmla="*/ 21 w 22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3">
                    <a:moveTo>
                      <a:pt x="21" y="9"/>
                    </a:moveTo>
                    <a:cubicBezTo>
                      <a:pt x="22" y="7"/>
                      <a:pt x="21" y="4"/>
                      <a:pt x="19" y="3"/>
                    </a:cubicBezTo>
                    <a:cubicBezTo>
                      <a:pt x="18" y="1"/>
                      <a:pt x="15" y="0"/>
                      <a:pt x="13" y="1"/>
                    </a:cubicBezTo>
                    <a:cubicBezTo>
                      <a:pt x="11" y="1"/>
                      <a:pt x="8" y="2"/>
                      <a:pt x="6" y="4"/>
                    </a:cubicBezTo>
                    <a:cubicBezTo>
                      <a:pt x="4" y="7"/>
                      <a:pt x="3" y="9"/>
                      <a:pt x="2" y="12"/>
                    </a:cubicBezTo>
                    <a:cubicBezTo>
                      <a:pt x="2" y="14"/>
                      <a:pt x="2" y="20"/>
                      <a:pt x="0" y="23"/>
                    </a:cubicBezTo>
                    <a:cubicBezTo>
                      <a:pt x="2" y="20"/>
                      <a:pt x="8" y="20"/>
                      <a:pt x="11" y="20"/>
                    </a:cubicBezTo>
                    <a:cubicBezTo>
                      <a:pt x="13" y="20"/>
                      <a:pt x="16" y="18"/>
                      <a:pt x="18" y="16"/>
                    </a:cubicBezTo>
                    <a:cubicBezTo>
                      <a:pt x="20" y="14"/>
                      <a:pt x="21" y="12"/>
                      <a:pt x="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1" name="淘宝店chenying0907出品 19"/>
              <p:cNvSpPr>
                <a:spLocks/>
              </p:cNvSpPr>
              <p:nvPr/>
            </p:nvSpPr>
            <p:spPr bwMode="auto">
              <a:xfrm>
                <a:off x="7054851" y="5253038"/>
                <a:ext cx="71438" cy="101600"/>
              </a:xfrm>
              <a:custGeom>
                <a:avLst/>
                <a:gdLst>
                  <a:gd name="T0" fmla="*/ 18 w 19"/>
                  <a:gd name="T1" fmla="*/ 6 h 27"/>
                  <a:gd name="T2" fmla="*/ 13 w 19"/>
                  <a:gd name="T3" fmla="*/ 1 h 27"/>
                  <a:gd name="T4" fmla="*/ 7 w 19"/>
                  <a:gd name="T5" fmla="*/ 2 h 27"/>
                  <a:gd name="T6" fmla="*/ 2 w 19"/>
                  <a:gd name="T7" fmla="*/ 8 h 27"/>
                  <a:gd name="T8" fmla="*/ 1 w 19"/>
                  <a:gd name="T9" fmla="*/ 16 h 27"/>
                  <a:gd name="T10" fmla="*/ 3 w 19"/>
                  <a:gd name="T11" fmla="*/ 27 h 27"/>
                  <a:gd name="T12" fmla="*/ 12 w 19"/>
                  <a:gd name="T13" fmla="*/ 20 h 27"/>
                  <a:gd name="T14" fmla="*/ 17 w 19"/>
                  <a:gd name="T15" fmla="*/ 14 h 27"/>
                  <a:gd name="T16" fmla="*/ 18 w 19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8" y="6"/>
                    </a:moveTo>
                    <a:cubicBezTo>
                      <a:pt x="17" y="4"/>
                      <a:pt x="16" y="2"/>
                      <a:pt x="13" y="1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3"/>
                      <a:pt x="3" y="5"/>
                      <a:pt x="2" y="8"/>
                    </a:cubicBezTo>
                    <a:cubicBezTo>
                      <a:pt x="1" y="11"/>
                      <a:pt x="0" y="13"/>
                      <a:pt x="1" y="16"/>
                    </a:cubicBezTo>
                    <a:cubicBezTo>
                      <a:pt x="2" y="19"/>
                      <a:pt x="4" y="24"/>
                      <a:pt x="3" y="27"/>
                    </a:cubicBezTo>
                    <a:cubicBezTo>
                      <a:pt x="4" y="24"/>
                      <a:pt x="10" y="22"/>
                      <a:pt x="12" y="20"/>
                    </a:cubicBezTo>
                    <a:cubicBezTo>
                      <a:pt x="15" y="19"/>
                      <a:pt x="16" y="17"/>
                      <a:pt x="17" y="14"/>
                    </a:cubicBezTo>
                    <a:cubicBezTo>
                      <a:pt x="18" y="12"/>
                      <a:pt x="19" y="9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2" name="淘宝店chenying0907出品 20"/>
              <p:cNvSpPr>
                <a:spLocks/>
              </p:cNvSpPr>
              <p:nvPr/>
            </p:nvSpPr>
            <p:spPr bwMode="auto">
              <a:xfrm>
                <a:off x="7258051" y="5495925"/>
                <a:ext cx="104775" cy="63500"/>
              </a:xfrm>
              <a:custGeom>
                <a:avLst/>
                <a:gdLst>
                  <a:gd name="T0" fmla="*/ 26 w 28"/>
                  <a:gd name="T1" fmla="*/ 12 h 17"/>
                  <a:gd name="T2" fmla="*/ 27 w 28"/>
                  <a:gd name="T3" fmla="*/ 6 h 17"/>
                  <a:gd name="T4" fmla="*/ 22 w 28"/>
                  <a:gd name="T5" fmla="*/ 1 h 17"/>
                  <a:gd name="T6" fmla="*/ 14 w 28"/>
                  <a:gd name="T7" fmla="*/ 0 h 17"/>
                  <a:gd name="T8" fmla="*/ 8 w 28"/>
                  <a:gd name="T9" fmla="*/ 5 h 17"/>
                  <a:gd name="T10" fmla="*/ 0 w 28"/>
                  <a:gd name="T11" fmla="*/ 13 h 17"/>
                  <a:gd name="T12" fmla="*/ 11 w 28"/>
                  <a:gd name="T13" fmla="*/ 16 h 17"/>
                  <a:gd name="T14" fmla="*/ 19 w 28"/>
                  <a:gd name="T15" fmla="*/ 17 h 17"/>
                  <a:gd name="T16" fmla="*/ 26 w 2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6" y="12"/>
                    </a:moveTo>
                    <a:cubicBezTo>
                      <a:pt x="27" y="10"/>
                      <a:pt x="28" y="8"/>
                      <a:pt x="27" y="6"/>
                    </a:cubicBezTo>
                    <a:cubicBezTo>
                      <a:pt x="26" y="3"/>
                      <a:pt x="25" y="2"/>
                      <a:pt x="22" y="1"/>
                    </a:cubicBezTo>
                    <a:cubicBezTo>
                      <a:pt x="20" y="0"/>
                      <a:pt x="17" y="0"/>
                      <a:pt x="14" y="0"/>
                    </a:cubicBezTo>
                    <a:cubicBezTo>
                      <a:pt x="12" y="1"/>
                      <a:pt x="9" y="2"/>
                      <a:pt x="8" y="5"/>
                    </a:cubicBezTo>
                    <a:cubicBezTo>
                      <a:pt x="6" y="7"/>
                      <a:pt x="3" y="12"/>
                      <a:pt x="0" y="13"/>
                    </a:cubicBezTo>
                    <a:cubicBezTo>
                      <a:pt x="3" y="12"/>
                      <a:pt x="8" y="15"/>
                      <a:pt x="11" y="16"/>
                    </a:cubicBezTo>
                    <a:cubicBezTo>
                      <a:pt x="13" y="17"/>
                      <a:pt x="16" y="17"/>
                      <a:pt x="19" y="17"/>
                    </a:cubicBezTo>
                    <a:cubicBezTo>
                      <a:pt x="22" y="16"/>
                      <a:pt x="24" y="14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3" name="淘宝店chenying0907出品 21"/>
              <p:cNvSpPr>
                <a:spLocks/>
              </p:cNvSpPr>
              <p:nvPr/>
            </p:nvSpPr>
            <p:spPr bwMode="auto">
              <a:xfrm>
                <a:off x="6443663" y="5649913"/>
                <a:ext cx="104775" cy="65088"/>
              </a:xfrm>
              <a:custGeom>
                <a:avLst/>
                <a:gdLst>
                  <a:gd name="T0" fmla="*/ 3 w 28"/>
                  <a:gd name="T1" fmla="*/ 14 h 17"/>
                  <a:gd name="T2" fmla="*/ 0 w 28"/>
                  <a:gd name="T3" fmla="*/ 8 h 17"/>
                  <a:gd name="T4" fmla="*/ 3 w 28"/>
                  <a:gd name="T5" fmla="*/ 2 h 17"/>
                  <a:gd name="T6" fmla="*/ 11 w 28"/>
                  <a:gd name="T7" fmla="*/ 0 h 17"/>
                  <a:gd name="T8" fmla="*/ 18 w 28"/>
                  <a:gd name="T9" fmla="*/ 3 h 17"/>
                  <a:gd name="T10" fmla="*/ 28 w 28"/>
                  <a:gd name="T11" fmla="*/ 8 h 17"/>
                  <a:gd name="T12" fmla="*/ 18 w 28"/>
                  <a:gd name="T13" fmla="*/ 14 h 17"/>
                  <a:gd name="T14" fmla="*/ 11 w 28"/>
                  <a:gd name="T15" fmla="*/ 17 h 17"/>
                  <a:gd name="T16" fmla="*/ 3 w 28"/>
                  <a:gd name="T1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3" y="14"/>
                    </a:move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8" y="3"/>
                    </a:cubicBezTo>
                    <a:cubicBezTo>
                      <a:pt x="21" y="4"/>
                      <a:pt x="25" y="8"/>
                      <a:pt x="28" y="8"/>
                    </a:cubicBezTo>
                    <a:cubicBezTo>
                      <a:pt x="25" y="8"/>
                      <a:pt x="21" y="13"/>
                      <a:pt x="18" y="14"/>
                    </a:cubicBezTo>
                    <a:cubicBezTo>
                      <a:pt x="16" y="16"/>
                      <a:pt x="14" y="17"/>
                      <a:pt x="11" y="17"/>
                    </a:cubicBezTo>
                    <a:cubicBezTo>
                      <a:pt x="8" y="17"/>
                      <a:pt x="5" y="16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4" name="淘宝店chenying0907出品 22"/>
              <p:cNvSpPr>
                <a:spLocks/>
              </p:cNvSpPr>
              <p:nvPr/>
            </p:nvSpPr>
            <p:spPr bwMode="auto">
              <a:xfrm>
                <a:off x="6553201" y="5348288"/>
                <a:ext cx="82550" cy="85725"/>
              </a:xfrm>
              <a:custGeom>
                <a:avLst/>
                <a:gdLst>
                  <a:gd name="T0" fmla="*/ 1 w 22"/>
                  <a:gd name="T1" fmla="*/ 9 h 23"/>
                  <a:gd name="T2" fmla="*/ 3 w 22"/>
                  <a:gd name="T3" fmla="*/ 3 h 23"/>
                  <a:gd name="T4" fmla="*/ 9 w 22"/>
                  <a:gd name="T5" fmla="*/ 1 h 23"/>
                  <a:gd name="T6" fmla="*/ 16 w 22"/>
                  <a:gd name="T7" fmla="*/ 4 h 23"/>
                  <a:gd name="T8" fmla="*/ 20 w 22"/>
                  <a:gd name="T9" fmla="*/ 12 h 23"/>
                  <a:gd name="T10" fmla="*/ 22 w 22"/>
                  <a:gd name="T11" fmla="*/ 23 h 23"/>
                  <a:gd name="T12" fmla="*/ 11 w 22"/>
                  <a:gd name="T13" fmla="*/ 20 h 23"/>
                  <a:gd name="T14" fmla="*/ 4 w 22"/>
                  <a:gd name="T15" fmla="*/ 16 h 23"/>
                  <a:gd name="T16" fmla="*/ 1 w 22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3">
                    <a:moveTo>
                      <a:pt x="1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1"/>
                      <a:pt x="7" y="0"/>
                      <a:pt x="9" y="1"/>
                    </a:cubicBezTo>
                    <a:cubicBezTo>
                      <a:pt x="11" y="1"/>
                      <a:pt x="14" y="2"/>
                      <a:pt x="16" y="4"/>
                    </a:cubicBezTo>
                    <a:cubicBezTo>
                      <a:pt x="18" y="7"/>
                      <a:pt x="19" y="9"/>
                      <a:pt x="20" y="12"/>
                    </a:cubicBezTo>
                    <a:cubicBezTo>
                      <a:pt x="20" y="14"/>
                      <a:pt x="20" y="20"/>
                      <a:pt x="22" y="23"/>
                    </a:cubicBezTo>
                    <a:cubicBezTo>
                      <a:pt x="20" y="20"/>
                      <a:pt x="14" y="20"/>
                      <a:pt x="11" y="20"/>
                    </a:cubicBezTo>
                    <a:cubicBezTo>
                      <a:pt x="9" y="20"/>
                      <a:pt x="6" y="18"/>
                      <a:pt x="4" y="16"/>
                    </a:cubicBezTo>
                    <a:cubicBezTo>
                      <a:pt x="2" y="14"/>
                      <a:pt x="1" y="12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5" name="淘宝店chenying0907出品 23"/>
              <p:cNvSpPr>
                <a:spLocks/>
              </p:cNvSpPr>
              <p:nvPr/>
            </p:nvSpPr>
            <p:spPr bwMode="auto">
              <a:xfrm>
                <a:off x="6696076" y="5253038"/>
                <a:ext cx="71438" cy="101600"/>
              </a:xfrm>
              <a:custGeom>
                <a:avLst/>
                <a:gdLst>
                  <a:gd name="T0" fmla="*/ 1 w 19"/>
                  <a:gd name="T1" fmla="*/ 6 h 27"/>
                  <a:gd name="T2" fmla="*/ 6 w 19"/>
                  <a:gd name="T3" fmla="*/ 1 h 27"/>
                  <a:gd name="T4" fmla="*/ 12 w 19"/>
                  <a:gd name="T5" fmla="*/ 2 h 27"/>
                  <a:gd name="T6" fmla="*/ 17 w 19"/>
                  <a:gd name="T7" fmla="*/ 8 h 27"/>
                  <a:gd name="T8" fmla="*/ 18 w 19"/>
                  <a:gd name="T9" fmla="*/ 16 h 27"/>
                  <a:gd name="T10" fmla="*/ 16 w 19"/>
                  <a:gd name="T11" fmla="*/ 27 h 27"/>
                  <a:gd name="T12" fmla="*/ 7 w 19"/>
                  <a:gd name="T13" fmla="*/ 20 h 27"/>
                  <a:gd name="T14" fmla="*/ 2 w 19"/>
                  <a:gd name="T15" fmla="*/ 14 h 27"/>
                  <a:gd name="T16" fmla="*/ 1 w 19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" y="6"/>
                    </a:moveTo>
                    <a:cubicBezTo>
                      <a:pt x="2" y="4"/>
                      <a:pt x="3" y="2"/>
                      <a:pt x="6" y="1"/>
                    </a:cubicBezTo>
                    <a:cubicBezTo>
                      <a:pt x="8" y="0"/>
                      <a:pt x="10" y="1"/>
                      <a:pt x="12" y="2"/>
                    </a:cubicBezTo>
                    <a:cubicBezTo>
                      <a:pt x="14" y="3"/>
                      <a:pt x="16" y="5"/>
                      <a:pt x="17" y="8"/>
                    </a:cubicBezTo>
                    <a:cubicBezTo>
                      <a:pt x="18" y="11"/>
                      <a:pt x="19" y="13"/>
                      <a:pt x="18" y="16"/>
                    </a:cubicBezTo>
                    <a:cubicBezTo>
                      <a:pt x="17" y="19"/>
                      <a:pt x="15" y="24"/>
                      <a:pt x="16" y="27"/>
                    </a:cubicBezTo>
                    <a:cubicBezTo>
                      <a:pt x="15" y="24"/>
                      <a:pt x="9" y="22"/>
                      <a:pt x="7" y="20"/>
                    </a:cubicBezTo>
                    <a:cubicBezTo>
                      <a:pt x="4" y="19"/>
                      <a:pt x="3" y="17"/>
                      <a:pt x="2" y="14"/>
                    </a:cubicBezTo>
                    <a:cubicBezTo>
                      <a:pt x="1" y="12"/>
                      <a:pt x="0" y="9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6" name="淘宝店chenying0907出品 24"/>
              <p:cNvSpPr>
                <a:spLocks/>
              </p:cNvSpPr>
              <p:nvPr/>
            </p:nvSpPr>
            <p:spPr bwMode="auto">
              <a:xfrm>
                <a:off x="6462713" y="5495925"/>
                <a:ext cx="104775" cy="63500"/>
              </a:xfrm>
              <a:custGeom>
                <a:avLst/>
                <a:gdLst>
                  <a:gd name="T0" fmla="*/ 3 w 28"/>
                  <a:gd name="T1" fmla="*/ 12 h 17"/>
                  <a:gd name="T2" fmla="*/ 1 w 28"/>
                  <a:gd name="T3" fmla="*/ 6 h 17"/>
                  <a:gd name="T4" fmla="*/ 6 w 28"/>
                  <a:gd name="T5" fmla="*/ 1 h 17"/>
                  <a:gd name="T6" fmla="*/ 14 w 28"/>
                  <a:gd name="T7" fmla="*/ 0 h 17"/>
                  <a:gd name="T8" fmla="*/ 20 w 28"/>
                  <a:gd name="T9" fmla="*/ 5 h 17"/>
                  <a:gd name="T10" fmla="*/ 28 w 28"/>
                  <a:gd name="T11" fmla="*/ 13 h 17"/>
                  <a:gd name="T12" fmla="*/ 17 w 28"/>
                  <a:gd name="T13" fmla="*/ 16 h 17"/>
                  <a:gd name="T14" fmla="*/ 9 w 28"/>
                  <a:gd name="T15" fmla="*/ 17 h 17"/>
                  <a:gd name="T16" fmla="*/ 3 w 2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3" y="12"/>
                    </a:moveTo>
                    <a:cubicBezTo>
                      <a:pt x="1" y="10"/>
                      <a:pt x="0" y="8"/>
                      <a:pt x="1" y="6"/>
                    </a:cubicBezTo>
                    <a:cubicBezTo>
                      <a:pt x="2" y="3"/>
                      <a:pt x="3" y="2"/>
                      <a:pt x="6" y="1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1"/>
                      <a:pt x="19" y="2"/>
                      <a:pt x="20" y="5"/>
                    </a:cubicBezTo>
                    <a:cubicBezTo>
                      <a:pt x="22" y="7"/>
                      <a:pt x="25" y="12"/>
                      <a:pt x="28" y="13"/>
                    </a:cubicBezTo>
                    <a:cubicBezTo>
                      <a:pt x="25" y="12"/>
                      <a:pt x="20" y="15"/>
                      <a:pt x="17" y="16"/>
                    </a:cubicBezTo>
                    <a:cubicBezTo>
                      <a:pt x="15" y="17"/>
                      <a:pt x="12" y="17"/>
                      <a:pt x="9" y="17"/>
                    </a:cubicBezTo>
                    <a:cubicBezTo>
                      <a:pt x="6" y="16"/>
                      <a:pt x="4" y="14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sp>
        <p:nvSpPr>
          <p:cNvPr id="70" name="淘宝店chenying0907出品 151"/>
          <p:cNvSpPr>
            <a:spLocks noEditPoints="1"/>
          </p:cNvSpPr>
          <p:nvPr/>
        </p:nvSpPr>
        <p:spPr bwMode="auto">
          <a:xfrm>
            <a:off x="7641767" y="1466271"/>
            <a:ext cx="186186" cy="278728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淘宝店chenying0907出品 15"/>
          <p:cNvSpPr>
            <a:spLocks noEditPoints="1"/>
          </p:cNvSpPr>
          <p:nvPr/>
        </p:nvSpPr>
        <p:spPr bwMode="auto">
          <a:xfrm>
            <a:off x="7585829" y="3123237"/>
            <a:ext cx="298064" cy="23866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1" grpId="0"/>
      <p:bldP spid="53" grpId="0" animBg="1"/>
      <p:bldP spid="46" grpId="0"/>
      <p:bldP spid="48" grpId="0"/>
      <p:bldP spid="70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43902" y="-7714"/>
            <a:ext cx="576651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淘宝店chenying0907出品 1"/>
          <p:cNvSpPr/>
          <p:nvPr/>
        </p:nvSpPr>
        <p:spPr>
          <a:xfrm>
            <a:off x="2527687" y="2043431"/>
            <a:ext cx="1056638" cy="10566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淘宝店chenying0907出品 9"/>
          <p:cNvSpPr txBox="1"/>
          <p:nvPr/>
        </p:nvSpPr>
        <p:spPr>
          <a:xfrm>
            <a:off x="3739865" y="2348592"/>
            <a:ext cx="36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市场分析与项目定位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2747628" y="2063919"/>
            <a:ext cx="616756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spc="300" dirty="0">
                <a:solidFill>
                  <a:schemeClr val="accent1"/>
                </a:solidFill>
                <a:latin typeface="Agency FB" panose="020B0503020202020204" pitchFamily="34" charset="0"/>
                <a:ea typeface="微软雅黑" pitchFamily="34" charset="-122"/>
              </a:rPr>
              <a:t>01</a:t>
            </a:r>
            <a:endParaRPr lang="zh-CN" altLang="en-US" sz="6600" spc="300" dirty="0">
              <a:solidFill>
                <a:schemeClr val="accent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4225544" y="4715263"/>
            <a:ext cx="214740" cy="212592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淘宝店chenying0907出品 151"/>
          <p:cNvSpPr>
            <a:spLocks noEditPoints="1"/>
          </p:cNvSpPr>
          <p:nvPr/>
        </p:nvSpPr>
        <p:spPr bwMode="auto">
          <a:xfrm>
            <a:off x="3351058" y="4713874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6" name="淘宝店chenying0907出品 55"/>
          <p:cNvGrpSpPr/>
          <p:nvPr/>
        </p:nvGrpSpPr>
        <p:grpSpPr>
          <a:xfrm>
            <a:off x="5180602" y="4710983"/>
            <a:ext cx="189663" cy="221151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57" name="淘宝店chenying0907出品 12"/>
            <p:cNvSpPr>
              <a:spLocks/>
            </p:cNvSpPr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淘宝店chenying0907出品 13"/>
            <p:cNvSpPr>
              <a:spLocks/>
            </p:cNvSpPr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淘宝店chenying0907出品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淘宝店chenying0907出品 15"/>
          <p:cNvSpPr>
            <a:spLocks noEditPoints="1"/>
          </p:cNvSpPr>
          <p:nvPr/>
        </p:nvSpPr>
        <p:spPr bwMode="auto">
          <a:xfrm>
            <a:off x="3739865" y="4729354"/>
            <a:ext cx="230312" cy="18441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淘宝店chenying0907出品 17"/>
          <p:cNvSpPr>
            <a:spLocks noEditPoints="1"/>
          </p:cNvSpPr>
          <p:nvPr/>
        </p:nvSpPr>
        <p:spPr bwMode="auto">
          <a:xfrm>
            <a:off x="4695988" y="4724312"/>
            <a:ext cx="232599" cy="194493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2" name="淘宝店chenying0907出品 61"/>
          <p:cNvGrpSpPr/>
          <p:nvPr/>
        </p:nvGrpSpPr>
        <p:grpSpPr>
          <a:xfrm>
            <a:off x="5622921" y="4740665"/>
            <a:ext cx="236964" cy="161787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63" name="淘宝店chenying0907出品 62"/>
            <p:cNvSpPr>
              <a:spLocks/>
            </p:cNvSpPr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淘宝店chenying0907出品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五边形 29"/>
          <p:cNvSpPr/>
          <p:nvPr/>
        </p:nvSpPr>
        <p:spPr>
          <a:xfrm flipH="1">
            <a:off x="6948264" y="2091150"/>
            <a:ext cx="2195736" cy="9612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  <p:bldP spid="28" grpId="0"/>
      <p:bldP spid="54" grpId="0" animBg="1"/>
      <p:bldP spid="55" grpId="0" animBg="1"/>
      <p:bldP spid="60" grpId="0" animBg="1"/>
      <p:bldP spid="61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淘宝店chenying0907出品 60"/>
          <p:cNvGrpSpPr/>
          <p:nvPr/>
        </p:nvGrpSpPr>
        <p:grpSpPr>
          <a:xfrm>
            <a:off x="8245578" y="1113588"/>
            <a:ext cx="376928" cy="3618403"/>
            <a:chOff x="10994103" y="1484783"/>
            <a:chExt cx="502571" cy="4824537"/>
          </a:xfrm>
        </p:grpSpPr>
        <p:sp>
          <p:nvSpPr>
            <p:cNvPr id="54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淘宝店chenying0907出品 54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淘宝店chenying0907出品 61"/>
          <p:cNvGrpSpPr/>
          <p:nvPr/>
        </p:nvGrpSpPr>
        <p:grpSpPr>
          <a:xfrm>
            <a:off x="521494" y="1113588"/>
            <a:ext cx="376928" cy="3618403"/>
            <a:chOff x="695325" y="1484783"/>
            <a:chExt cx="502571" cy="4824537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淘宝店chenying0907出品 12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市场分析与项目定位</a:t>
            </a:r>
          </a:p>
        </p:txBody>
      </p:sp>
      <p:sp>
        <p:nvSpPr>
          <p:cNvPr id="23" name="淘宝店chenying0907出品 151"/>
          <p:cNvSpPr>
            <a:spLocks noEditPoints="1"/>
          </p:cNvSpPr>
          <p:nvPr/>
        </p:nvSpPr>
        <p:spPr bwMode="auto">
          <a:xfrm>
            <a:off x="292857" y="386072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2" name="淘宝店chenying0907出品 51"/>
          <p:cNvGrpSpPr/>
          <p:nvPr/>
        </p:nvGrpSpPr>
        <p:grpSpPr>
          <a:xfrm>
            <a:off x="206637" y="1113588"/>
            <a:ext cx="4365363" cy="546593"/>
            <a:chOff x="695325" y="1484784"/>
            <a:chExt cx="5400675" cy="728790"/>
          </a:xfrm>
        </p:grpSpPr>
        <p:sp>
          <p:nvSpPr>
            <p:cNvPr id="26" name="五边形 25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1084855" y="1556792"/>
              <a:ext cx="46548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互联网网站、微信公众号</a:t>
              </a:r>
            </a:p>
          </p:txBody>
        </p:sp>
      </p:grpSp>
      <p:grpSp>
        <p:nvGrpSpPr>
          <p:cNvPr id="60" name="淘宝店chenying0907出品 59"/>
          <p:cNvGrpSpPr/>
          <p:nvPr/>
        </p:nvGrpSpPr>
        <p:grpSpPr>
          <a:xfrm>
            <a:off x="4572000" y="1113588"/>
            <a:ext cx="4050506" cy="546593"/>
            <a:chOff x="6095999" y="1484784"/>
            <a:chExt cx="5400675" cy="728790"/>
          </a:xfrm>
        </p:grpSpPr>
        <p:sp>
          <p:nvSpPr>
            <p:cNvPr id="29" name="五边形 28"/>
            <p:cNvSpPr/>
            <p:nvPr/>
          </p:nvSpPr>
          <p:spPr>
            <a:xfrm flipH="1">
              <a:off x="6095999" y="1484784"/>
              <a:ext cx="5400675" cy="72879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7231847" y="1514011"/>
              <a:ext cx="347266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高校反传小助手</a:t>
              </a:r>
            </a:p>
          </p:txBody>
        </p:sp>
      </p:grpSp>
      <p:sp>
        <p:nvSpPr>
          <p:cNvPr id="33" name="TextBox 106"/>
          <p:cNvSpPr txBox="1"/>
          <p:nvPr/>
        </p:nvSpPr>
        <p:spPr>
          <a:xfrm>
            <a:off x="1114074" y="1940766"/>
            <a:ext cx="3601941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/>
              <a:t>使用不方便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zh-CN" sz="1600" dirty="0"/>
              <a:t>设计不美观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zh-CN" sz="1600" dirty="0"/>
              <a:t>咨询服务收费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FF0000"/>
                </a:solidFill>
              </a:rPr>
              <a:t>腾讯安全试验室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dirty="0"/>
              <a:t>以网络传销识别为主，并不能说提供精准的服务及交互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5347341" y="1880897"/>
            <a:ext cx="2753051" cy="1326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/>
              <a:t>利用技术推进服务的智能化、自动化</a:t>
            </a:r>
            <a:endParaRPr lang="en-US" altLang="zh-CN" sz="1600" dirty="0"/>
          </a:p>
          <a:p>
            <a:pPr algn="just">
              <a:lnSpc>
                <a:spcPts val="1650"/>
              </a:lnSpc>
            </a:pPr>
            <a:endParaRPr lang="en-US" altLang="zh-CN" sz="1200" dirty="0"/>
          </a:p>
          <a:p>
            <a:pPr algn="just">
              <a:lnSpc>
                <a:spcPct val="150000"/>
              </a:lnSpc>
            </a:pPr>
            <a:r>
              <a:rPr lang="zh-CN" altLang="zh-CN" sz="1600" dirty="0"/>
              <a:t>打造一个相关信息的沟通平台</a:t>
            </a:r>
            <a:endParaRPr lang="en-US" altLang="zh-CN" sz="1600" dirty="0"/>
          </a:p>
        </p:txBody>
      </p:sp>
      <p:sp>
        <p:nvSpPr>
          <p:cNvPr id="47" name="TextBox 23"/>
          <p:cNvSpPr txBox="1"/>
          <p:nvPr/>
        </p:nvSpPr>
        <p:spPr>
          <a:xfrm>
            <a:off x="5423886" y="3576233"/>
            <a:ext cx="2389927" cy="956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/>
              <a:t>优秀的开发人员</a:t>
            </a:r>
            <a:endParaRPr lang="en-US" altLang="zh-CN" sz="1600" dirty="0"/>
          </a:p>
          <a:p>
            <a:pPr algn="just">
              <a:lnSpc>
                <a:spcPts val="165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dirty="0"/>
              <a:t>优秀的业务人员</a:t>
            </a:r>
            <a:endParaRPr lang="en-US" altLang="zh-CN" sz="1600" dirty="0"/>
          </a:p>
        </p:txBody>
      </p:sp>
      <p:cxnSp>
        <p:nvCxnSpPr>
          <p:cNvPr id="51" name="淘宝店chenying0907出品 50"/>
          <p:cNvCxnSpPr/>
          <p:nvPr/>
        </p:nvCxnSpPr>
        <p:spPr>
          <a:xfrm>
            <a:off x="4572000" y="4731990"/>
            <a:ext cx="367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淘宝店chenying0907出品 58"/>
          <p:cNvCxnSpPr/>
          <p:nvPr/>
        </p:nvCxnSpPr>
        <p:spPr>
          <a:xfrm>
            <a:off x="898423" y="4731990"/>
            <a:ext cx="367357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箭头 2"/>
          <p:cNvSpPr/>
          <p:nvPr/>
        </p:nvSpPr>
        <p:spPr>
          <a:xfrm>
            <a:off x="1795614" y="3344327"/>
            <a:ext cx="72008" cy="465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43902" y="-7714"/>
            <a:ext cx="576651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淘宝店chenying0907出品 19"/>
          <p:cNvSpPr/>
          <p:nvPr/>
        </p:nvSpPr>
        <p:spPr>
          <a:xfrm>
            <a:off x="2527687" y="2043431"/>
            <a:ext cx="1056638" cy="10566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淘宝店chenying0907出品 9"/>
          <p:cNvSpPr txBox="1"/>
          <p:nvPr/>
        </p:nvSpPr>
        <p:spPr>
          <a:xfrm>
            <a:off x="3635896" y="2348592"/>
            <a:ext cx="3556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产品设计与商业模式</a:t>
            </a:r>
          </a:p>
        </p:txBody>
      </p:sp>
      <p:sp>
        <p:nvSpPr>
          <p:cNvPr id="33" name="TextBox 20"/>
          <p:cNvSpPr txBox="1"/>
          <p:nvPr/>
        </p:nvSpPr>
        <p:spPr>
          <a:xfrm>
            <a:off x="2668280" y="2063919"/>
            <a:ext cx="77545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6600" spc="300" dirty="0">
                <a:solidFill>
                  <a:schemeClr val="accent1"/>
                </a:solidFill>
                <a:latin typeface="Agency FB" panose="020B0503020202020204" pitchFamily="34" charset="0"/>
                <a:ea typeface="微软雅黑" pitchFamily="34" charset="-122"/>
              </a:rPr>
              <a:t>02</a:t>
            </a:r>
            <a:endParaRPr lang="zh-CN" altLang="en-US" sz="6600" spc="300" dirty="0">
              <a:solidFill>
                <a:schemeClr val="accent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37" name="五边形 36"/>
          <p:cNvSpPr/>
          <p:nvPr/>
        </p:nvSpPr>
        <p:spPr>
          <a:xfrm flipH="1">
            <a:off x="6948264" y="2091150"/>
            <a:ext cx="2195736" cy="9612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KSO_Shape"/>
          <p:cNvSpPr>
            <a:spLocks/>
          </p:cNvSpPr>
          <p:nvPr/>
        </p:nvSpPr>
        <p:spPr bwMode="auto">
          <a:xfrm>
            <a:off x="4225544" y="4715263"/>
            <a:ext cx="214740" cy="212592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9" name="淘宝店chenying0907出品 151"/>
          <p:cNvSpPr>
            <a:spLocks noEditPoints="1"/>
          </p:cNvSpPr>
          <p:nvPr/>
        </p:nvSpPr>
        <p:spPr bwMode="auto">
          <a:xfrm>
            <a:off x="3351058" y="4713874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40" name="淘宝店chenying0907出品 39"/>
          <p:cNvGrpSpPr/>
          <p:nvPr/>
        </p:nvGrpSpPr>
        <p:grpSpPr>
          <a:xfrm>
            <a:off x="5180602" y="4710983"/>
            <a:ext cx="189663" cy="221151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41" name="淘宝店chenying0907出品 12"/>
            <p:cNvSpPr>
              <a:spLocks/>
            </p:cNvSpPr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淘宝店chenying0907出品 13"/>
            <p:cNvSpPr>
              <a:spLocks/>
            </p:cNvSpPr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淘宝店chenying0907出品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淘宝店chenying0907出品 15"/>
          <p:cNvSpPr>
            <a:spLocks noEditPoints="1"/>
          </p:cNvSpPr>
          <p:nvPr/>
        </p:nvSpPr>
        <p:spPr bwMode="auto">
          <a:xfrm>
            <a:off x="3739865" y="4729354"/>
            <a:ext cx="230312" cy="18441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淘宝店chenying0907出品 17"/>
          <p:cNvSpPr>
            <a:spLocks noEditPoints="1"/>
          </p:cNvSpPr>
          <p:nvPr/>
        </p:nvSpPr>
        <p:spPr bwMode="auto">
          <a:xfrm>
            <a:off x="4695988" y="4724312"/>
            <a:ext cx="232599" cy="194493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淘宝店chenying0907出品 45"/>
          <p:cNvGrpSpPr/>
          <p:nvPr/>
        </p:nvGrpSpPr>
        <p:grpSpPr>
          <a:xfrm>
            <a:off x="5622921" y="4740665"/>
            <a:ext cx="236964" cy="161787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47" name="淘宝店chenying0907出品 46"/>
            <p:cNvSpPr>
              <a:spLocks/>
            </p:cNvSpPr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淘宝店chenying0907出品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5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3" grpId="0"/>
      <p:bldP spid="37" grpId="0" animBg="1"/>
      <p:bldP spid="38" grpId="0" animBg="1"/>
      <p:bldP spid="39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产品设计</a:t>
            </a:r>
          </a:p>
        </p:txBody>
      </p:sp>
      <p:sp>
        <p:nvSpPr>
          <p:cNvPr id="69" name="淘宝店chenying0907出品 151"/>
          <p:cNvSpPr>
            <a:spLocks noEditPoints="1"/>
          </p:cNvSpPr>
          <p:nvPr/>
        </p:nvSpPr>
        <p:spPr bwMode="auto">
          <a:xfrm>
            <a:off x="292857" y="386072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0" name="TextBox 24"/>
          <p:cNvSpPr txBox="1"/>
          <p:nvPr/>
        </p:nvSpPr>
        <p:spPr>
          <a:xfrm>
            <a:off x="1374132" y="3552755"/>
            <a:ext cx="6287723" cy="6964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/>
              <a:t>以微信为流量入口，高校反传小助手公众号为平台，高校反传小助手小程序为我们的功能主体。整个程序生态完善 。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淘宝店chenying0907出品 9"/>
          <p:cNvSpPr/>
          <p:nvPr/>
        </p:nvSpPr>
        <p:spPr>
          <a:xfrm>
            <a:off x="822483" y="3326567"/>
            <a:ext cx="7499034" cy="14041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淘宝店chenying0907出品 10"/>
          <p:cNvSpPr/>
          <p:nvPr/>
        </p:nvSpPr>
        <p:spPr>
          <a:xfrm>
            <a:off x="767715" y="3499673"/>
            <a:ext cx="105491" cy="1078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7" name="淘宝店chenying0907出品 76"/>
          <p:cNvSpPr/>
          <p:nvPr/>
        </p:nvSpPr>
        <p:spPr>
          <a:xfrm>
            <a:off x="8263890" y="3499673"/>
            <a:ext cx="105491" cy="1078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3" name="淘宝店chenying0907出品 12"/>
          <p:cNvGrpSpPr/>
          <p:nvPr/>
        </p:nvGrpSpPr>
        <p:grpSpPr>
          <a:xfrm>
            <a:off x="690153" y="1141091"/>
            <a:ext cx="1895556" cy="1709058"/>
            <a:chOff x="920204" y="1521455"/>
            <a:chExt cx="2527408" cy="2278744"/>
          </a:xfrm>
          <a:solidFill>
            <a:schemeClr val="accent1"/>
          </a:solidFill>
        </p:grpSpPr>
        <p:sp>
          <p:nvSpPr>
            <p:cNvPr id="78" name="淘宝店chenying0907出品 5"/>
            <p:cNvSpPr>
              <a:spLocks/>
            </p:cNvSpPr>
            <p:nvPr/>
          </p:nvSpPr>
          <p:spPr bwMode="auto">
            <a:xfrm>
              <a:off x="920204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TextBox 3"/>
            <p:cNvSpPr txBox="1"/>
            <p:nvPr/>
          </p:nvSpPr>
          <p:spPr>
            <a:xfrm>
              <a:off x="1426859" y="2045274"/>
              <a:ext cx="1514099" cy="123110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流量载体</a:t>
              </a:r>
            </a:p>
          </p:txBody>
        </p:sp>
      </p:grpSp>
      <p:grpSp>
        <p:nvGrpSpPr>
          <p:cNvPr id="17" name="淘宝店chenying0907出品 16"/>
          <p:cNvGrpSpPr/>
          <p:nvPr/>
        </p:nvGrpSpPr>
        <p:grpSpPr>
          <a:xfrm>
            <a:off x="6589272" y="1141091"/>
            <a:ext cx="1895556" cy="1709058"/>
            <a:chOff x="8785696" y="1521455"/>
            <a:chExt cx="2527408" cy="2278744"/>
          </a:xfrm>
          <a:solidFill>
            <a:schemeClr val="accent3"/>
          </a:solidFill>
        </p:grpSpPr>
        <p:sp>
          <p:nvSpPr>
            <p:cNvPr id="81" name="淘宝店chenying0907出品 5"/>
            <p:cNvSpPr>
              <a:spLocks/>
            </p:cNvSpPr>
            <p:nvPr/>
          </p:nvSpPr>
          <p:spPr bwMode="auto">
            <a:xfrm>
              <a:off x="878569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TextBox 3"/>
            <p:cNvSpPr txBox="1"/>
            <p:nvPr/>
          </p:nvSpPr>
          <p:spPr>
            <a:xfrm>
              <a:off x="9417868" y="1787235"/>
              <a:ext cx="1348208" cy="184666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en-US" altLang="zh-CN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设计图</a:t>
              </a:r>
            </a:p>
          </p:txBody>
        </p:sp>
      </p:grpSp>
      <p:grpSp>
        <p:nvGrpSpPr>
          <p:cNvPr id="14" name="淘宝店chenying0907出品 13"/>
          <p:cNvGrpSpPr/>
          <p:nvPr/>
        </p:nvGrpSpPr>
        <p:grpSpPr>
          <a:xfrm>
            <a:off x="2656526" y="1141091"/>
            <a:ext cx="1895556" cy="1709058"/>
            <a:chOff x="3542035" y="1521455"/>
            <a:chExt cx="2527408" cy="2278744"/>
          </a:xfrm>
          <a:solidFill>
            <a:schemeClr val="accent3"/>
          </a:solidFill>
        </p:grpSpPr>
        <p:sp>
          <p:nvSpPr>
            <p:cNvPr id="79" name="淘宝店chenying0907出品 5"/>
            <p:cNvSpPr>
              <a:spLocks/>
            </p:cNvSpPr>
            <p:nvPr/>
          </p:nvSpPr>
          <p:spPr bwMode="auto">
            <a:xfrm>
              <a:off x="3542035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TextBox 3"/>
            <p:cNvSpPr txBox="1"/>
            <p:nvPr/>
          </p:nvSpPr>
          <p:spPr>
            <a:xfrm>
              <a:off x="4064600" y="2045274"/>
              <a:ext cx="1482279" cy="123110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核心功能</a:t>
              </a:r>
            </a:p>
          </p:txBody>
        </p:sp>
      </p:grpSp>
      <p:grpSp>
        <p:nvGrpSpPr>
          <p:cNvPr id="16" name="淘宝店chenying0907出品 15"/>
          <p:cNvGrpSpPr/>
          <p:nvPr/>
        </p:nvGrpSpPr>
        <p:grpSpPr>
          <a:xfrm>
            <a:off x="4622900" y="1141091"/>
            <a:ext cx="1895556" cy="1709058"/>
            <a:chOff x="6163866" y="1521455"/>
            <a:chExt cx="2527408" cy="2278744"/>
          </a:xfrm>
        </p:grpSpPr>
        <p:sp>
          <p:nvSpPr>
            <p:cNvPr id="80" name="淘宝店chenying0907出品 5"/>
            <p:cNvSpPr>
              <a:spLocks/>
            </p:cNvSpPr>
            <p:nvPr/>
          </p:nvSpPr>
          <p:spPr bwMode="auto">
            <a:xfrm>
              <a:off x="616386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6691243" y="1787236"/>
              <a:ext cx="1414665" cy="1846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技术背景设计</a:t>
              </a:r>
            </a:p>
          </p:txBody>
        </p:sp>
      </p:grpSp>
      <p:sp>
        <p:nvSpPr>
          <p:cNvPr id="24" name="淘宝店chenying0907出品 5"/>
          <p:cNvSpPr>
            <a:spLocks/>
          </p:cNvSpPr>
          <p:nvPr/>
        </p:nvSpPr>
        <p:spPr bwMode="auto">
          <a:xfrm>
            <a:off x="770204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淘宝店chenying0907出品 5"/>
          <p:cNvSpPr>
            <a:spLocks/>
          </p:cNvSpPr>
          <p:nvPr/>
        </p:nvSpPr>
        <p:spPr bwMode="auto">
          <a:xfrm>
            <a:off x="2736577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淘宝店chenying0907出品 5"/>
          <p:cNvSpPr>
            <a:spLocks/>
          </p:cNvSpPr>
          <p:nvPr/>
        </p:nvSpPr>
        <p:spPr bwMode="auto">
          <a:xfrm>
            <a:off x="4702950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淘宝店chenying0907出品 5"/>
          <p:cNvSpPr>
            <a:spLocks/>
          </p:cNvSpPr>
          <p:nvPr/>
        </p:nvSpPr>
        <p:spPr bwMode="auto">
          <a:xfrm>
            <a:off x="6669323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淘宝店chenying0907出品 2"/>
          <p:cNvGrpSpPr/>
          <p:nvPr/>
        </p:nvGrpSpPr>
        <p:grpSpPr>
          <a:xfrm>
            <a:off x="2284962" y="1932262"/>
            <a:ext cx="655587" cy="126716"/>
            <a:chOff x="3005398" y="2593891"/>
            <a:chExt cx="817496" cy="158010"/>
          </a:xfrm>
        </p:grpSpPr>
        <p:grpSp>
          <p:nvGrpSpPr>
            <p:cNvPr id="36" name="淘宝店chenying0907出品 35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43" name="淘宝店chenying0907出品 42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淘宝店chenying0907出品 43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淘宝店chenying0907出品 36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41" name="淘宝店chenying0907出品 40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淘宝店chenying0907出品 41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淘宝店chenying0907出品 37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39" name="圆角淘宝店chenying0907出品 38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圆角淘宝店chenying0907出品 39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" name="淘宝店chenying0907出品 45"/>
          <p:cNvGrpSpPr/>
          <p:nvPr/>
        </p:nvGrpSpPr>
        <p:grpSpPr>
          <a:xfrm>
            <a:off x="4256042" y="1932262"/>
            <a:ext cx="655587" cy="126716"/>
            <a:chOff x="3005398" y="2593891"/>
            <a:chExt cx="817496" cy="158010"/>
          </a:xfrm>
        </p:grpSpPr>
        <p:grpSp>
          <p:nvGrpSpPr>
            <p:cNvPr id="47" name="淘宝店chenying0907出品 46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54" name="淘宝店chenying0907出品 5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淘宝店chenying0907出品 5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淘宝店chenying0907出品 47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52" name="淘宝店chenying0907出品 5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淘宝店chenying0907出品 5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淘宝店chenying0907出品 48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50" name="圆角淘宝店chenying0907出品 49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圆角淘宝店chenying0907出品 50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6" name="淘宝店chenying0907出品 55"/>
          <p:cNvGrpSpPr/>
          <p:nvPr/>
        </p:nvGrpSpPr>
        <p:grpSpPr>
          <a:xfrm>
            <a:off x="6216671" y="1932262"/>
            <a:ext cx="655587" cy="126716"/>
            <a:chOff x="3005398" y="2593891"/>
            <a:chExt cx="817496" cy="158010"/>
          </a:xfrm>
        </p:grpSpPr>
        <p:grpSp>
          <p:nvGrpSpPr>
            <p:cNvPr id="57" name="淘宝店chenying0907出品 56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64" name="淘宝店chenying0907出品 6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淘宝店chenying0907出品 6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淘宝店chenying0907出品 57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62" name="淘宝店chenying0907出品 6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淘宝店chenying0907出品 6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淘宝店chenying0907出品 58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60" name="圆角淘宝店chenying0907出品 59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圆角淘宝店chenying0907出品 60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1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800"/>
                            </p:stCondLst>
                            <p:childTnLst>
                              <p:par>
                                <p:cTn id="7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" grpId="0" animBg="1"/>
      <p:bldP spid="11" grpId="0" animBg="1"/>
      <p:bldP spid="77" grpId="0" animBg="1"/>
      <p:bldP spid="24" grpId="0" animBg="1"/>
      <p:bldP spid="26" grpId="0" animBg="1"/>
      <p:bldP spid="27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产品设计</a:t>
            </a:r>
          </a:p>
        </p:txBody>
      </p:sp>
      <p:sp>
        <p:nvSpPr>
          <p:cNvPr id="69" name="淘宝店chenying0907出品 151"/>
          <p:cNvSpPr>
            <a:spLocks noEditPoints="1"/>
          </p:cNvSpPr>
          <p:nvPr/>
        </p:nvSpPr>
        <p:spPr bwMode="auto">
          <a:xfrm>
            <a:off x="292857" y="386072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淘宝店chenying0907出品 9"/>
          <p:cNvSpPr/>
          <p:nvPr/>
        </p:nvSpPr>
        <p:spPr>
          <a:xfrm>
            <a:off x="822483" y="3326567"/>
            <a:ext cx="7499034" cy="14041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淘宝店chenying0907出品 10"/>
          <p:cNvSpPr/>
          <p:nvPr/>
        </p:nvSpPr>
        <p:spPr>
          <a:xfrm>
            <a:off x="767715" y="3499673"/>
            <a:ext cx="105491" cy="1078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7" name="淘宝店chenying0907出品 76"/>
          <p:cNvSpPr/>
          <p:nvPr/>
        </p:nvSpPr>
        <p:spPr>
          <a:xfrm>
            <a:off x="8263890" y="3499673"/>
            <a:ext cx="105491" cy="1078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3" name="淘宝店chenying0907出品 12"/>
          <p:cNvGrpSpPr/>
          <p:nvPr/>
        </p:nvGrpSpPr>
        <p:grpSpPr>
          <a:xfrm>
            <a:off x="690153" y="1141091"/>
            <a:ext cx="1895556" cy="1709058"/>
            <a:chOff x="920204" y="1521455"/>
            <a:chExt cx="2527408" cy="2278744"/>
          </a:xfrm>
        </p:grpSpPr>
        <p:sp>
          <p:nvSpPr>
            <p:cNvPr id="78" name="淘宝店chenying0907出品 5"/>
            <p:cNvSpPr>
              <a:spLocks/>
            </p:cNvSpPr>
            <p:nvPr/>
          </p:nvSpPr>
          <p:spPr bwMode="auto">
            <a:xfrm>
              <a:off x="920204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TextBox 3"/>
            <p:cNvSpPr txBox="1"/>
            <p:nvPr/>
          </p:nvSpPr>
          <p:spPr>
            <a:xfrm>
              <a:off x="1426859" y="2045274"/>
              <a:ext cx="1514099" cy="1231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流量载体</a:t>
              </a:r>
            </a:p>
          </p:txBody>
        </p:sp>
      </p:grpSp>
      <p:grpSp>
        <p:nvGrpSpPr>
          <p:cNvPr id="17" name="淘宝店chenying0907出品 16"/>
          <p:cNvGrpSpPr/>
          <p:nvPr/>
        </p:nvGrpSpPr>
        <p:grpSpPr>
          <a:xfrm>
            <a:off x="6589272" y="1141091"/>
            <a:ext cx="1895556" cy="1709058"/>
            <a:chOff x="8785696" y="1521455"/>
            <a:chExt cx="2527408" cy="2278744"/>
          </a:xfrm>
          <a:solidFill>
            <a:schemeClr val="accent3"/>
          </a:solidFill>
        </p:grpSpPr>
        <p:sp>
          <p:nvSpPr>
            <p:cNvPr id="81" name="淘宝店chenying0907出品 5"/>
            <p:cNvSpPr>
              <a:spLocks/>
            </p:cNvSpPr>
            <p:nvPr/>
          </p:nvSpPr>
          <p:spPr bwMode="auto">
            <a:xfrm>
              <a:off x="878569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TextBox 3"/>
            <p:cNvSpPr txBox="1"/>
            <p:nvPr/>
          </p:nvSpPr>
          <p:spPr>
            <a:xfrm>
              <a:off x="9417868" y="1787235"/>
              <a:ext cx="1348208" cy="184666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en-US" altLang="zh-CN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设计图</a:t>
              </a:r>
            </a:p>
          </p:txBody>
        </p:sp>
      </p:grpSp>
      <p:grpSp>
        <p:nvGrpSpPr>
          <p:cNvPr id="14" name="淘宝店chenying0907出品 13"/>
          <p:cNvGrpSpPr/>
          <p:nvPr/>
        </p:nvGrpSpPr>
        <p:grpSpPr>
          <a:xfrm>
            <a:off x="2656526" y="1141091"/>
            <a:ext cx="1895556" cy="1709058"/>
            <a:chOff x="3542035" y="1521455"/>
            <a:chExt cx="2527408" cy="2278744"/>
          </a:xfrm>
        </p:grpSpPr>
        <p:sp>
          <p:nvSpPr>
            <p:cNvPr id="79" name="淘宝店chenying0907出品 5"/>
            <p:cNvSpPr>
              <a:spLocks/>
            </p:cNvSpPr>
            <p:nvPr/>
          </p:nvSpPr>
          <p:spPr bwMode="auto">
            <a:xfrm>
              <a:off x="3542035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TextBox 3"/>
            <p:cNvSpPr txBox="1"/>
            <p:nvPr/>
          </p:nvSpPr>
          <p:spPr>
            <a:xfrm>
              <a:off x="4064600" y="2045274"/>
              <a:ext cx="1482279" cy="1231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核心功能</a:t>
              </a:r>
            </a:p>
          </p:txBody>
        </p:sp>
      </p:grpSp>
      <p:grpSp>
        <p:nvGrpSpPr>
          <p:cNvPr id="16" name="淘宝店chenying0907出品 15"/>
          <p:cNvGrpSpPr/>
          <p:nvPr/>
        </p:nvGrpSpPr>
        <p:grpSpPr>
          <a:xfrm>
            <a:off x="4622900" y="1141091"/>
            <a:ext cx="1895556" cy="1709058"/>
            <a:chOff x="6163866" y="1521455"/>
            <a:chExt cx="2527408" cy="2278744"/>
          </a:xfrm>
        </p:grpSpPr>
        <p:sp>
          <p:nvSpPr>
            <p:cNvPr id="80" name="淘宝店chenying0907出品 5"/>
            <p:cNvSpPr>
              <a:spLocks/>
            </p:cNvSpPr>
            <p:nvPr/>
          </p:nvSpPr>
          <p:spPr bwMode="auto">
            <a:xfrm>
              <a:off x="616386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6691243" y="1787236"/>
              <a:ext cx="1414665" cy="1846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技术背景设计</a:t>
              </a:r>
            </a:p>
          </p:txBody>
        </p:sp>
      </p:grpSp>
      <p:sp>
        <p:nvSpPr>
          <p:cNvPr id="24" name="淘宝店chenying0907出品 5"/>
          <p:cNvSpPr>
            <a:spLocks/>
          </p:cNvSpPr>
          <p:nvPr/>
        </p:nvSpPr>
        <p:spPr bwMode="auto">
          <a:xfrm>
            <a:off x="770204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淘宝店chenying0907出品 5"/>
          <p:cNvSpPr>
            <a:spLocks/>
          </p:cNvSpPr>
          <p:nvPr/>
        </p:nvSpPr>
        <p:spPr bwMode="auto">
          <a:xfrm>
            <a:off x="2736577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淘宝店chenying0907出品 5"/>
          <p:cNvSpPr>
            <a:spLocks/>
          </p:cNvSpPr>
          <p:nvPr/>
        </p:nvSpPr>
        <p:spPr bwMode="auto">
          <a:xfrm>
            <a:off x="4702950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淘宝店chenying0907出品 5"/>
          <p:cNvSpPr>
            <a:spLocks/>
          </p:cNvSpPr>
          <p:nvPr/>
        </p:nvSpPr>
        <p:spPr bwMode="auto">
          <a:xfrm>
            <a:off x="6669323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淘宝店chenying0907出品 2"/>
          <p:cNvGrpSpPr/>
          <p:nvPr/>
        </p:nvGrpSpPr>
        <p:grpSpPr>
          <a:xfrm>
            <a:off x="2284962" y="1932262"/>
            <a:ext cx="655587" cy="126716"/>
            <a:chOff x="3005398" y="2593891"/>
            <a:chExt cx="817496" cy="158010"/>
          </a:xfrm>
        </p:grpSpPr>
        <p:grpSp>
          <p:nvGrpSpPr>
            <p:cNvPr id="36" name="淘宝店chenying0907出品 35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43" name="淘宝店chenying0907出品 42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淘宝店chenying0907出品 43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淘宝店chenying0907出品 36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41" name="淘宝店chenying0907出品 40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淘宝店chenying0907出品 41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淘宝店chenying0907出品 37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39" name="圆角淘宝店chenying0907出品 38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圆角淘宝店chenying0907出品 39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" name="淘宝店chenying0907出品 45"/>
          <p:cNvGrpSpPr/>
          <p:nvPr/>
        </p:nvGrpSpPr>
        <p:grpSpPr>
          <a:xfrm>
            <a:off x="4256042" y="1932262"/>
            <a:ext cx="655587" cy="126716"/>
            <a:chOff x="3005398" y="2593891"/>
            <a:chExt cx="817496" cy="158010"/>
          </a:xfrm>
        </p:grpSpPr>
        <p:grpSp>
          <p:nvGrpSpPr>
            <p:cNvPr id="47" name="淘宝店chenying0907出品 46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54" name="淘宝店chenying0907出品 5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淘宝店chenying0907出品 5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淘宝店chenying0907出品 47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52" name="淘宝店chenying0907出品 5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淘宝店chenying0907出品 5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淘宝店chenying0907出品 48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50" name="圆角淘宝店chenying0907出品 49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圆角淘宝店chenying0907出品 50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6" name="淘宝店chenying0907出品 55"/>
          <p:cNvGrpSpPr/>
          <p:nvPr/>
        </p:nvGrpSpPr>
        <p:grpSpPr>
          <a:xfrm>
            <a:off x="6216671" y="1932262"/>
            <a:ext cx="655587" cy="126716"/>
            <a:chOff x="3005398" y="2593891"/>
            <a:chExt cx="817496" cy="158010"/>
          </a:xfrm>
        </p:grpSpPr>
        <p:grpSp>
          <p:nvGrpSpPr>
            <p:cNvPr id="57" name="淘宝店chenying0907出品 56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64" name="淘宝店chenying0907出品 6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淘宝店chenying0907出品 6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淘宝店chenying0907出品 57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62" name="淘宝店chenying0907出品 6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淘宝店chenying0907出品 6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淘宝店chenying0907出品 58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60" name="圆角淘宝店chenying0907出品 59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圆角淘宝店chenying0907出品 60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7" name="TextBox 24"/>
          <p:cNvSpPr txBox="1"/>
          <p:nvPr/>
        </p:nvSpPr>
        <p:spPr>
          <a:xfrm>
            <a:off x="971601" y="3413092"/>
            <a:ext cx="675549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zh-CN" sz="1600" dirty="0"/>
              <a:t>信息发布：主要分为热点传销诈骗新闻、案例信息查看、公示公告等。</a:t>
            </a:r>
          </a:p>
          <a:p>
            <a:r>
              <a:rPr lang="en-US" altLang="zh-CN" sz="1600" dirty="0"/>
              <a:t>2.</a:t>
            </a:r>
            <a:r>
              <a:rPr lang="zh-CN" altLang="zh-CN" sz="1600" dirty="0"/>
              <a:t>信息沟通：高校学生</a:t>
            </a:r>
            <a:r>
              <a:rPr lang="zh-CN" altLang="en-US" sz="1600" dirty="0"/>
              <a:t>通过</a:t>
            </a:r>
            <a:r>
              <a:rPr lang="zh-CN" altLang="zh-CN" sz="1600" dirty="0"/>
              <a:t>留言模块发表信息。</a:t>
            </a:r>
          </a:p>
          <a:p>
            <a:r>
              <a:rPr lang="en-US" altLang="zh-CN" sz="1600" dirty="0"/>
              <a:t>3.</a:t>
            </a:r>
            <a:r>
              <a:rPr lang="zh-CN" altLang="zh-CN" sz="1600" dirty="0"/>
              <a:t>自由功能模块：这一个界面可以提供相关不断的实时接口更新，比如增加四六级成绩查询接口，教务在线课表成绩查询接口，等等。</a:t>
            </a:r>
          </a:p>
          <a:p>
            <a:r>
              <a:rPr lang="en-US" altLang="zh-CN" sz="1600" dirty="0"/>
              <a:t>4.</a:t>
            </a:r>
            <a:r>
              <a:rPr lang="zh-CN" altLang="zh-CN" sz="1600" dirty="0"/>
              <a:t>友链列表，与我们达成合作的公众号及企业的入口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5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800"/>
                            </p:stCondLst>
                            <p:childTnLst>
                              <p:par>
                                <p:cTn id="7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7" grpId="0" animBg="1"/>
      <p:bldP spid="24" grpId="0" animBg="1"/>
      <p:bldP spid="26" grpId="0" animBg="1"/>
      <p:bldP spid="27" grpId="0" animBg="1"/>
      <p:bldP spid="34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产品设计</a:t>
            </a:r>
          </a:p>
        </p:txBody>
      </p:sp>
      <p:sp>
        <p:nvSpPr>
          <p:cNvPr id="69" name="淘宝店chenying0907出品 151"/>
          <p:cNvSpPr>
            <a:spLocks noEditPoints="1"/>
          </p:cNvSpPr>
          <p:nvPr/>
        </p:nvSpPr>
        <p:spPr bwMode="auto">
          <a:xfrm>
            <a:off x="292857" y="386072"/>
            <a:ext cx="143864" cy="21537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0" name="TextBox 24"/>
          <p:cNvSpPr txBox="1"/>
          <p:nvPr/>
        </p:nvSpPr>
        <p:spPr>
          <a:xfrm>
            <a:off x="1070144" y="3397703"/>
            <a:ext cx="6287723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zh-CN" altLang="zh-CN" sz="1600" dirty="0"/>
              <a:t>新闻及案例等信息，采用定时</a:t>
            </a:r>
            <a:r>
              <a:rPr lang="en-US" altLang="zh-CN" sz="1600" dirty="0"/>
              <a:t>Python</a:t>
            </a:r>
            <a:r>
              <a:rPr lang="zh-CN" altLang="zh-CN" sz="1600" dirty="0"/>
              <a:t>爬虫技术，进行数据采集，数据清洗，数据存储，然后通过小程序展示出来。</a:t>
            </a:r>
          </a:p>
          <a:p>
            <a:pPr lvl="0"/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zh-CN" sz="1600" dirty="0"/>
              <a:t>小程序后台采用</a:t>
            </a:r>
            <a:r>
              <a:rPr lang="en-US" altLang="zh-CN" sz="1600" dirty="0"/>
              <a:t>Spring Boot</a:t>
            </a:r>
            <a:r>
              <a:rPr lang="zh-CN" altLang="zh-CN" sz="1600" dirty="0"/>
              <a:t>，前台小程序运用</a:t>
            </a:r>
            <a:r>
              <a:rPr lang="en-US" altLang="zh-CN" sz="1600" dirty="0" err="1"/>
              <a:t>vue</a:t>
            </a:r>
            <a:r>
              <a:rPr lang="zh-CN" altLang="zh-CN" sz="1600" dirty="0"/>
              <a:t>等框架，部署与</a:t>
            </a:r>
            <a:r>
              <a:rPr lang="en-US" altLang="zh-CN" sz="1600" dirty="0"/>
              <a:t>Linux</a:t>
            </a:r>
            <a:r>
              <a:rPr lang="zh-CN" altLang="zh-CN" sz="1600" dirty="0"/>
              <a:t>服务器上，数据库使用</a:t>
            </a:r>
            <a:r>
              <a:rPr lang="en-US" altLang="zh-CN" sz="1600" dirty="0"/>
              <a:t>MySQL</a:t>
            </a:r>
            <a:r>
              <a:rPr lang="zh-CN" altLang="zh-CN" sz="1600" dirty="0"/>
              <a:t>。</a:t>
            </a:r>
          </a:p>
          <a:p>
            <a:pPr lvl="0"/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zh-CN" altLang="zh-CN" sz="1600" dirty="0"/>
              <a:t>项目代码建立于</a:t>
            </a:r>
            <a:r>
              <a:rPr lang="en-US" altLang="zh-CN" sz="1600" dirty="0" err="1"/>
              <a:t>Github</a:t>
            </a:r>
            <a:r>
              <a:rPr lang="zh-CN" altLang="zh-CN" sz="1600" dirty="0"/>
              <a:t>上，方便团队协作及听取相关意见。</a:t>
            </a:r>
          </a:p>
        </p:txBody>
      </p:sp>
      <p:sp>
        <p:nvSpPr>
          <p:cNvPr id="10" name="淘宝店chenying0907出品 9"/>
          <p:cNvSpPr/>
          <p:nvPr/>
        </p:nvSpPr>
        <p:spPr>
          <a:xfrm>
            <a:off x="822483" y="3326567"/>
            <a:ext cx="7499034" cy="14041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淘宝店chenying0907出品 10"/>
          <p:cNvSpPr/>
          <p:nvPr/>
        </p:nvSpPr>
        <p:spPr>
          <a:xfrm>
            <a:off x="767715" y="3499673"/>
            <a:ext cx="105491" cy="1078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7" name="淘宝店chenying0907出品 76"/>
          <p:cNvSpPr/>
          <p:nvPr/>
        </p:nvSpPr>
        <p:spPr>
          <a:xfrm>
            <a:off x="8263890" y="3499673"/>
            <a:ext cx="105491" cy="1078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3" name="淘宝店chenying0907出品 12"/>
          <p:cNvGrpSpPr/>
          <p:nvPr/>
        </p:nvGrpSpPr>
        <p:grpSpPr>
          <a:xfrm>
            <a:off x="690153" y="1141091"/>
            <a:ext cx="1895556" cy="1709058"/>
            <a:chOff x="920204" y="1521455"/>
            <a:chExt cx="2527408" cy="2278744"/>
          </a:xfrm>
        </p:grpSpPr>
        <p:sp>
          <p:nvSpPr>
            <p:cNvPr id="78" name="淘宝店chenying0907出品 5"/>
            <p:cNvSpPr>
              <a:spLocks/>
            </p:cNvSpPr>
            <p:nvPr/>
          </p:nvSpPr>
          <p:spPr bwMode="auto">
            <a:xfrm>
              <a:off x="920204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TextBox 3"/>
            <p:cNvSpPr txBox="1"/>
            <p:nvPr/>
          </p:nvSpPr>
          <p:spPr>
            <a:xfrm>
              <a:off x="1426859" y="2045274"/>
              <a:ext cx="1514099" cy="1231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流量载体</a:t>
              </a:r>
            </a:p>
          </p:txBody>
        </p:sp>
      </p:grpSp>
      <p:grpSp>
        <p:nvGrpSpPr>
          <p:cNvPr id="17" name="淘宝店chenying0907出品 16"/>
          <p:cNvGrpSpPr/>
          <p:nvPr/>
        </p:nvGrpSpPr>
        <p:grpSpPr>
          <a:xfrm>
            <a:off x="6589272" y="1141091"/>
            <a:ext cx="1895556" cy="1709058"/>
            <a:chOff x="8785696" y="1521455"/>
            <a:chExt cx="2527408" cy="2278744"/>
          </a:xfrm>
          <a:solidFill>
            <a:schemeClr val="accent3"/>
          </a:solidFill>
        </p:grpSpPr>
        <p:sp>
          <p:nvSpPr>
            <p:cNvPr id="81" name="淘宝店chenying0907出品 5"/>
            <p:cNvSpPr>
              <a:spLocks/>
            </p:cNvSpPr>
            <p:nvPr/>
          </p:nvSpPr>
          <p:spPr bwMode="auto">
            <a:xfrm>
              <a:off x="878569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TextBox 3"/>
            <p:cNvSpPr txBox="1"/>
            <p:nvPr/>
          </p:nvSpPr>
          <p:spPr>
            <a:xfrm>
              <a:off x="9417868" y="1787235"/>
              <a:ext cx="1348208" cy="184666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en-US" altLang="zh-CN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设计图</a:t>
              </a:r>
            </a:p>
          </p:txBody>
        </p:sp>
      </p:grpSp>
      <p:grpSp>
        <p:nvGrpSpPr>
          <p:cNvPr id="14" name="淘宝店chenying0907出品 13"/>
          <p:cNvGrpSpPr/>
          <p:nvPr/>
        </p:nvGrpSpPr>
        <p:grpSpPr>
          <a:xfrm>
            <a:off x="2656526" y="1141091"/>
            <a:ext cx="1895556" cy="1709058"/>
            <a:chOff x="3542035" y="1521455"/>
            <a:chExt cx="2527408" cy="2278744"/>
          </a:xfrm>
          <a:solidFill>
            <a:schemeClr val="accent3"/>
          </a:solidFill>
        </p:grpSpPr>
        <p:sp>
          <p:nvSpPr>
            <p:cNvPr id="79" name="淘宝店chenying0907出品 5"/>
            <p:cNvSpPr>
              <a:spLocks/>
            </p:cNvSpPr>
            <p:nvPr/>
          </p:nvSpPr>
          <p:spPr bwMode="auto">
            <a:xfrm>
              <a:off x="3542035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TextBox 3"/>
            <p:cNvSpPr txBox="1"/>
            <p:nvPr/>
          </p:nvSpPr>
          <p:spPr>
            <a:xfrm>
              <a:off x="4064600" y="2045274"/>
              <a:ext cx="1482279" cy="123110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核心功能</a:t>
              </a:r>
            </a:p>
          </p:txBody>
        </p:sp>
      </p:grpSp>
      <p:grpSp>
        <p:nvGrpSpPr>
          <p:cNvPr id="16" name="淘宝店chenying0907出品 15"/>
          <p:cNvGrpSpPr/>
          <p:nvPr/>
        </p:nvGrpSpPr>
        <p:grpSpPr>
          <a:xfrm>
            <a:off x="4622900" y="1141091"/>
            <a:ext cx="1895556" cy="1709058"/>
            <a:chOff x="6163866" y="1521455"/>
            <a:chExt cx="2527408" cy="2278744"/>
          </a:xfrm>
          <a:solidFill>
            <a:schemeClr val="accent1"/>
          </a:solidFill>
        </p:grpSpPr>
        <p:sp>
          <p:nvSpPr>
            <p:cNvPr id="80" name="淘宝店chenying0907出品 5"/>
            <p:cNvSpPr>
              <a:spLocks/>
            </p:cNvSpPr>
            <p:nvPr/>
          </p:nvSpPr>
          <p:spPr bwMode="auto">
            <a:xfrm>
              <a:off x="616386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6691243" y="1787236"/>
              <a:ext cx="1414665" cy="184666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技术背景设计</a:t>
              </a:r>
            </a:p>
          </p:txBody>
        </p:sp>
      </p:grpSp>
      <p:sp>
        <p:nvSpPr>
          <p:cNvPr id="24" name="淘宝店chenying0907出品 5"/>
          <p:cNvSpPr>
            <a:spLocks/>
          </p:cNvSpPr>
          <p:nvPr/>
        </p:nvSpPr>
        <p:spPr bwMode="auto">
          <a:xfrm>
            <a:off x="770204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淘宝店chenying0907出品 5"/>
          <p:cNvSpPr>
            <a:spLocks/>
          </p:cNvSpPr>
          <p:nvPr/>
        </p:nvSpPr>
        <p:spPr bwMode="auto">
          <a:xfrm>
            <a:off x="2736577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淘宝店chenying0907出品 5"/>
          <p:cNvSpPr>
            <a:spLocks/>
          </p:cNvSpPr>
          <p:nvPr/>
        </p:nvSpPr>
        <p:spPr bwMode="auto">
          <a:xfrm>
            <a:off x="4702950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淘宝店chenying0907出品 5"/>
          <p:cNvSpPr>
            <a:spLocks/>
          </p:cNvSpPr>
          <p:nvPr/>
        </p:nvSpPr>
        <p:spPr bwMode="auto">
          <a:xfrm>
            <a:off x="6669323" y="1213266"/>
            <a:ext cx="1735455" cy="156470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淘宝店chenying0907出品 2"/>
          <p:cNvGrpSpPr/>
          <p:nvPr/>
        </p:nvGrpSpPr>
        <p:grpSpPr>
          <a:xfrm>
            <a:off x="2284962" y="1932262"/>
            <a:ext cx="655587" cy="126716"/>
            <a:chOff x="3005398" y="2593891"/>
            <a:chExt cx="817496" cy="158010"/>
          </a:xfrm>
        </p:grpSpPr>
        <p:grpSp>
          <p:nvGrpSpPr>
            <p:cNvPr id="36" name="淘宝店chenying0907出品 35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43" name="淘宝店chenying0907出品 42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淘宝店chenying0907出品 43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淘宝店chenying0907出品 36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41" name="淘宝店chenying0907出品 40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淘宝店chenying0907出品 41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淘宝店chenying0907出品 37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39" name="圆角淘宝店chenying0907出品 38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圆角淘宝店chenying0907出品 39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" name="淘宝店chenying0907出品 45"/>
          <p:cNvGrpSpPr/>
          <p:nvPr/>
        </p:nvGrpSpPr>
        <p:grpSpPr>
          <a:xfrm>
            <a:off x="4256042" y="1932262"/>
            <a:ext cx="655587" cy="126716"/>
            <a:chOff x="3005398" y="2593891"/>
            <a:chExt cx="817496" cy="158010"/>
          </a:xfrm>
        </p:grpSpPr>
        <p:grpSp>
          <p:nvGrpSpPr>
            <p:cNvPr id="47" name="淘宝店chenying0907出品 46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54" name="淘宝店chenying0907出品 5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淘宝店chenying0907出品 5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淘宝店chenying0907出品 47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52" name="淘宝店chenying0907出品 5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淘宝店chenying0907出品 5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淘宝店chenying0907出品 48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50" name="圆角淘宝店chenying0907出品 49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圆角淘宝店chenying0907出品 50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6" name="淘宝店chenying0907出品 55"/>
          <p:cNvGrpSpPr/>
          <p:nvPr/>
        </p:nvGrpSpPr>
        <p:grpSpPr>
          <a:xfrm>
            <a:off x="6216671" y="1932262"/>
            <a:ext cx="655587" cy="126716"/>
            <a:chOff x="3005398" y="2593891"/>
            <a:chExt cx="817496" cy="158010"/>
          </a:xfrm>
        </p:grpSpPr>
        <p:grpSp>
          <p:nvGrpSpPr>
            <p:cNvPr id="57" name="淘宝店chenying0907出品 56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64" name="淘宝店chenying0907出品 6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淘宝店chenying0907出品 6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淘宝店chenying0907出品 57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62" name="淘宝店chenying0907出品 6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淘宝店chenying0907出品 6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淘宝店chenying0907出品 58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60" name="圆角淘宝店chenying0907出品 59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圆角淘宝店chenying0907出品 60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9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800"/>
                            </p:stCondLst>
                            <p:childTnLst>
                              <p:par>
                                <p:cTn id="7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" grpId="0" animBg="1"/>
      <p:bldP spid="11" grpId="0" animBg="1"/>
      <p:bldP spid="77" grpId="0" animBg="1"/>
      <p:bldP spid="24" grpId="0" animBg="1"/>
      <p:bldP spid="26" grpId="0" animBg="1"/>
      <p:bldP spid="27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RESOURCE_PATHS_HASH_PRESENTER" val="784a32c9e72dfa581c1154dbffffe6599c24b67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13501</TotalTime>
  <Words>775</Words>
  <Application>Microsoft Office PowerPoint</Application>
  <PresentationFormat>全屏显示(16:9)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Swis721 Lt BT</vt:lpstr>
      <vt:lpstr>微软雅黑</vt:lpstr>
      <vt:lpstr>微软雅黑 Light</vt:lpstr>
      <vt:lpstr>Agency FB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市场分析与项目定位</vt:lpstr>
      <vt:lpstr>PowerPoint 演示文稿</vt:lpstr>
      <vt:lpstr>产品设计</vt:lpstr>
      <vt:lpstr>产品设计</vt:lpstr>
      <vt:lpstr>产品设计</vt:lpstr>
      <vt:lpstr>产品设计</vt:lpstr>
      <vt:lpstr>商业模式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锦 朱</cp:lastModifiedBy>
  <cp:revision>573</cp:revision>
  <dcterms:created xsi:type="dcterms:W3CDTF">2015-04-24T01:01:13Z</dcterms:created>
  <dcterms:modified xsi:type="dcterms:W3CDTF">2019-05-26T08:25:01Z</dcterms:modified>
</cp:coreProperties>
</file>