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Word2vec+BiLSTM+CRF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精确率</c:v>
                </c:pt>
                <c:pt idx="1">
                  <c:v>召回率</c:v>
                </c:pt>
                <c:pt idx="2">
                  <c:v>F1-score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0.87549999999999994</c:v>
                </c:pt>
                <c:pt idx="1">
                  <c:v>0.93930000000000002</c:v>
                </c:pt>
                <c:pt idx="2">
                  <c:v>0.90610000000000002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F0-46A7-B079-FA2A233C334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Bert+BiLSTM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精确率</c:v>
                </c:pt>
                <c:pt idx="1">
                  <c:v>召回率</c:v>
                </c:pt>
                <c:pt idx="2">
                  <c:v>F1-score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0.88949999999999996</c:v>
                </c:pt>
                <c:pt idx="1">
                  <c:v>0.91149999999999998</c:v>
                </c:pt>
                <c:pt idx="2">
                  <c:v>0.90029999999999999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F0-46A7-B079-FA2A233C334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84560671"/>
        <c:axId val="881289695"/>
      </c:barChart>
      <c:catAx>
        <c:axId val="884560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81289695"/>
        <c:crosses val="autoZero"/>
        <c:auto val="1"/>
        <c:lblAlgn val="ctr"/>
        <c:lblOffset val="100"/>
        <c:noMultiLvlLbl val="0"/>
      </c:catAx>
      <c:valAx>
        <c:axId val="881289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845606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基于训练集的词字典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精确率</c:v>
                </c:pt>
                <c:pt idx="1">
                  <c:v>召回率</c:v>
                </c:pt>
                <c:pt idx="2">
                  <c:v>F1-score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0.88229999999999997</c:v>
                </c:pt>
                <c:pt idx="1">
                  <c:v>0.8931</c:v>
                </c:pt>
                <c:pt idx="2">
                  <c:v>0.88680000000000003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F2-46E9-A87F-EEBAD9A6585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基于cmekg数据的词字典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精确率</c:v>
                </c:pt>
                <c:pt idx="1">
                  <c:v>召回率</c:v>
                </c:pt>
                <c:pt idx="2">
                  <c:v>F1-score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0.94769999999999999</c:v>
                </c:pt>
                <c:pt idx="1">
                  <c:v>0.9194</c:v>
                </c:pt>
                <c:pt idx="2">
                  <c:v>0.92710000000000004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F2-46E9-A87F-EEBAD9A6585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基于cmekg和sogou数据的词字典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精确率</c:v>
                </c:pt>
                <c:pt idx="1">
                  <c:v>召回率</c:v>
                </c:pt>
                <c:pt idx="2">
                  <c:v>F1-score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0.94769999999999999</c:v>
                </c:pt>
                <c:pt idx="1">
                  <c:v>0.92710000000000004</c:v>
                </c:pt>
                <c:pt idx="2">
                  <c:v>0.93730000000000002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EF2-46E9-A87F-EEBAD9A6585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06360255"/>
        <c:axId val="1107576751"/>
      </c:barChart>
      <c:catAx>
        <c:axId val="1106360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07576751"/>
        <c:crosses val="autoZero"/>
        <c:auto val="1"/>
        <c:lblAlgn val="ctr"/>
        <c:lblOffset val="100"/>
        <c:noMultiLvlLbl val="0"/>
      </c:catAx>
      <c:valAx>
        <c:axId val="1107576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06360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2E98C-E69E-45BF-88EF-70A97D435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3F5556-6EC8-4A99-81E8-7D71B5241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47A5AE-1B81-4CED-9F7C-8A5A6FB93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5961-9E15-44FE-834B-3183431CFB3D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AC4664-E3C8-412D-916E-2B3C5233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D348E0-5CF9-40C6-8B86-72192485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9F49-B7E0-428D-A581-E6F72D0671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62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F1FC6-5B0B-49F9-8411-8C21D768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40DC9D-9DE5-415E-9DE9-ACD1129D5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BEF0F5-9C79-4A9F-8762-F26F04BC3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5961-9E15-44FE-834B-3183431CFB3D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4C204C-2C19-41E7-9AF4-90820F61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D2301C-A865-499C-A848-CD491922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9F49-B7E0-428D-A581-E6F72D0671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45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F07DED-5BD6-403D-84C6-C96372434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B2EFBC-E7DB-4CC9-BC0F-906AE4962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F1F6E6-8FED-4B18-8B64-8361A5B40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5961-9E15-44FE-834B-3183431CFB3D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4F5DF0-741F-44D1-A585-3EFFEAC57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51CBB1-B441-495B-93B0-00A113B9E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9F49-B7E0-428D-A581-E6F72D0671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00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23B88-8848-4920-B503-C28FCDAB0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6E75F5-9CCE-4D4F-9DD1-0946C92BD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E2DE0F-419A-40F6-B6D5-F31E2817A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5961-9E15-44FE-834B-3183431CFB3D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31CC4D-F3D7-4A8D-A85E-3C5B2672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A65479-B4E0-4588-BB13-3B5937F54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9F49-B7E0-428D-A581-E6F72D0671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892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440EA-808D-467F-9CDA-7D95F6493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8974C0-CA88-4160-AF2E-B91C5E8E9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E4BE3F-C28E-4460-A332-B947FE429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5961-9E15-44FE-834B-3183431CFB3D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93B56C-99BA-4FEF-811C-E31A6FFC2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38D555-669C-4E56-965A-71579DC00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9F49-B7E0-428D-A581-E6F72D0671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91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62CD0-451B-463A-906B-0211C240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C052A2-59FF-4F95-8536-CFE1F9D4B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169265-FA50-4460-B9AF-034B0909D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1C5873-43C7-4AF0-BA75-72A70CB34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5961-9E15-44FE-834B-3183431CFB3D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96F725-6909-488B-B5A4-A817B4ECA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7D8C0D-8034-40D2-BB1B-5D8E2C89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9F49-B7E0-428D-A581-E6F72D0671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156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49930-CDEF-45A5-973F-74248EB40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CEBAD2-365A-4F8A-A2A0-83CC9BA4C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CC7249-68BB-4024-8EBC-9B50CC586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C4F1B6-EE04-4D4B-89AD-794711295D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F3BD5C-F846-407E-B62F-035198F18A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0D61B9-1232-4370-B826-AF5BAF641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5961-9E15-44FE-834B-3183431CFB3D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CE6D52-8095-4F4F-8A28-DED28A901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771702-C5F1-44B5-90E3-9BDD73D4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9F49-B7E0-428D-A581-E6F72D0671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28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C932D-05C9-4020-8851-40927F00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33953D-20AE-46C6-BBE3-8D8C5D7D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5961-9E15-44FE-834B-3183431CFB3D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8749F8-FF7A-4653-8C7C-DDC996A25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4724B2-1FEE-4647-BC8F-B277A8008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9F49-B7E0-428D-A581-E6F72D0671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700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889AC0-0EEA-4222-9A5D-EE4E92F90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5961-9E15-44FE-834B-3183431CFB3D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F89731-BD92-4B91-AE03-7EDC9C1E0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AFDE94-50A4-4E0C-B8FA-6C414710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9F49-B7E0-428D-A581-E6F72D0671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115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613F3-8D3E-4002-BB57-CB7AB2CF4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E97816-3984-4E07-91B4-915367B9C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8BFEAB-312C-49A0-A88E-8E8A9D091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D7F134-B87D-4A51-A560-69BC8D641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5961-9E15-44FE-834B-3183431CFB3D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0AF21D-A988-4A18-B792-5DD45394C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8D0296-E83F-48B9-B164-D54C02AA3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9F49-B7E0-428D-A581-E6F72D0671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784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AA643-8539-4C54-B718-7D643D2C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101846-9F35-4BBE-A8C0-36C9EF8DE9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9615CC-9A56-4D2D-BADF-C1149D41D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4C73F6-F822-4450-B0EB-D3C3561BC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5961-9E15-44FE-834B-3183431CFB3D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842367-539E-4171-A3F4-159C7503A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0F358A-700A-4B96-A5CE-0CC5BF154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9F49-B7E0-428D-A581-E6F72D0671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92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B2A020-2F29-45AB-9CD0-29B01E607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F5F314-C477-4053-8300-1A5E2034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C512B0-3E3F-4DCB-8A07-DF0D2C8D83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15961-9E15-44FE-834B-3183431CFB3D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438C46-EC18-47D0-935E-4B8D51FDF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0B85F-7FED-4F2C-BBD1-45BE901D3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99F49-B7E0-428D-A581-E6F72D0671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17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17FFA598-F21F-40F4-BB46-F9CCEE0BC9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280811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84893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5F3535F-E012-45D7-9507-B25FF0AE24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956317"/>
              </p:ext>
            </p:extLst>
          </p:nvPr>
        </p:nvGraphicFramePr>
        <p:xfrm>
          <a:off x="3380509" y="1440874"/>
          <a:ext cx="6779491" cy="4697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48799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</cp:revision>
  <dcterms:created xsi:type="dcterms:W3CDTF">2020-05-14T10:53:22Z</dcterms:created>
  <dcterms:modified xsi:type="dcterms:W3CDTF">2020-05-14T14:54:38Z</dcterms:modified>
</cp:coreProperties>
</file>