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410" r:id="rId5"/>
    <p:sldId id="411" r:id="rId6"/>
    <p:sldId id="412" r:id="rId7"/>
    <p:sldId id="4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60" y="1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NU, Roshan (Contractor)" userId="a2cc74f8-ff08-48ef-b61b-db6e080e551b" providerId="ADAL" clId="{CABC3B07-437F-47FD-A120-CB05F422EA2A}"/>
    <pc:docChg chg="custSel modSld">
      <pc:chgData name="LNU, Roshan (Contractor)" userId="a2cc74f8-ff08-48ef-b61b-db6e080e551b" providerId="ADAL" clId="{CABC3B07-437F-47FD-A120-CB05F422EA2A}" dt="2024-04-01T05:46:49.160" v="72" actId="14100"/>
      <pc:docMkLst>
        <pc:docMk/>
      </pc:docMkLst>
      <pc:sldChg chg="modSp mod">
        <pc:chgData name="LNU, Roshan (Contractor)" userId="a2cc74f8-ff08-48ef-b61b-db6e080e551b" providerId="ADAL" clId="{CABC3B07-437F-47FD-A120-CB05F422EA2A}" dt="2024-04-01T05:45:50.988" v="64" actId="20577"/>
        <pc:sldMkLst>
          <pc:docMk/>
          <pc:sldMk cId="3390304222" sldId="410"/>
        </pc:sldMkLst>
        <pc:spChg chg="mod">
          <ac:chgData name="LNU, Roshan (Contractor)" userId="a2cc74f8-ff08-48ef-b61b-db6e080e551b" providerId="ADAL" clId="{CABC3B07-437F-47FD-A120-CB05F422EA2A}" dt="2024-04-01T05:45:50.988" v="64" actId="20577"/>
          <ac:spMkLst>
            <pc:docMk/>
            <pc:sldMk cId="3390304222" sldId="410"/>
            <ac:spMk id="2" creationId="{7AB1D9D6-2977-ABCD-FDF8-51AFA5064E54}"/>
          </ac:spMkLst>
        </pc:spChg>
      </pc:sldChg>
      <pc:sldChg chg="addSp delSp modSp mod chgLayout">
        <pc:chgData name="LNU, Roshan (Contractor)" userId="a2cc74f8-ff08-48ef-b61b-db6e080e551b" providerId="ADAL" clId="{CABC3B07-437F-47FD-A120-CB05F422EA2A}" dt="2024-04-01T05:46:27.544" v="69" actId="14100"/>
        <pc:sldMkLst>
          <pc:docMk/>
          <pc:sldMk cId="4256037621" sldId="411"/>
        </pc:sldMkLst>
        <pc:spChg chg="mod">
          <ac:chgData name="LNU, Roshan (Contractor)" userId="a2cc74f8-ff08-48ef-b61b-db6e080e551b" providerId="ADAL" clId="{CABC3B07-437F-47FD-A120-CB05F422EA2A}" dt="2024-04-01T05:46:13.396" v="65" actId="26606"/>
          <ac:spMkLst>
            <pc:docMk/>
            <pc:sldMk cId="4256037621" sldId="411"/>
            <ac:spMk id="2" creationId="{C922CCA5-43FE-C5FA-0344-0F39826C6918}"/>
          </ac:spMkLst>
        </pc:spChg>
        <pc:spChg chg="add del mod">
          <ac:chgData name="LNU, Roshan (Contractor)" userId="a2cc74f8-ff08-48ef-b61b-db6e080e551b" providerId="ADAL" clId="{CABC3B07-437F-47FD-A120-CB05F422EA2A}" dt="2024-04-01T05:46:18.454" v="66" actId="478"/>
          <ac:spMkLst>
            <pc:docMk/>
            <pc:sldMk cId="4256037621" sldId="411"/>
            <ac:spMk id="11" creationId="{D5B4D8CB-15F3-D8E9-1D1D-22F277F4ACA8}"/>
          </ac:spMkLst>
        </pc:spChg>
        <pc:picChg chg="mod">
          <ac:chgData name="LNU, Roshan (Contractor)" userId="a2cc74f8-ff08-48ef-b61b-db6e080e551b" providerId="ADAL" clId="{CABC3B07-437F-47FD-A120-CB05F422EA2A}" dt="2024-04-01T05:46:27.544" v="69" actId="14100"/>
          <ac:picMkLst>
            <pc:docMk/>
            <pc:sldMk cId="4256037621" sldId="411"/>
            <ac:picMk id="6" creationId="{C185DF9B-831E-32BD-B7BD-08287835A2DE}"/>
          </ac:picMkLst>
        </pc:picChg>
      </pc:sldChg>
      <pc:sldChg chg="modSp mod">
        <pc:chgData name="LNU, Roshan (Contractor)" userId="a2cc74f8-ff08-48ef-b61b-db6e080e551b" providerId="ADAL" clId="{CABC3B07-437F-47FD-A120-CB05F422EA2A}" dt="2024-04-01T05:46:49.160" v="72" actId="14100"/>
        <pc:sldMkLst>
          <pc:docMk/>
          <pc:sldMk cId="3882249800" sldId="413"/>
        </pc:sldMkLst>
        <pc:picChg chg="mod">
          <ac:chgData name="LNU, Roshan (Contractor)" userId="a2cc74f8-ff08-48ef-b61b-db6e080e551b" providerId="ADAL" clId="{CABC3B07-437F-47FD-A120-CB05F422EA2A}" dt="2024-04-01T05:46:49.160" v="72" actId="14100"/>
          <ac:picMkLst>
            <pc:docMk/>
            <pc:sldMk cId="3882249800" sldId="413"/>
            <ac:picMk id="5" creationId="{DCA54F16-9A37-CDB0-0D2C-A417589C685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House Rental </a:t>
            </a:r>
            <a:br>
              <a:rPr lang="en-US" dirty="0"/>
            </a:br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CCA5-43FE-C5FA-0344-0F39826C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anchor="b">
            <a:normAutofit/>
          </a:bodyPr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C185DF9B-831E-32BD-B7BD-08287835A2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19201" y="315310"/>
            <a:ext cx="10100856" cy="5223641"/>
          </a:xfrm>
          <a:noFill/>
        </p:spPr>
      </p:pic>
    </p:spTree>
    <p:extLst>
      <p:ext uri="{BB962C8B-B14F-4D97-AF65-F5344CB8AC3E}">
        <p14:creationId xmlns:p14="http://schemas.microsoft.com/office/powerpoint/2010/main" val="425603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8113-1B26-44F0-5E18-16EFC889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/>
              <a:t>For Admin</a:t>
            </a:r>
            <a:endParaRPr lang="en-IN" dirty="0"/>
          </a:p>
        </p:txBody>
      </p:sp>
      <p:pic>
        <p:nvPicPr>
          <p:cNvPr id="11" name="Content Placeholder 10" descr="A diagram of a diagram">
            <a:extLst>
              <a:ext uri="{FF2B5EF4-FFF2-40B4-BE49-F238E27FC236}">
                <a16:creationId xmlns:a16="http://schemas.microsoft.com/office/drawing/2014/main" id="{0BD7385C-ABBE-D3C9-93D2-F4ABF13EF2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3" y="2717078"/>
            <a:ext cx="8496440" cy="3368411"/>
          </a:xfrm>
        </p:spPr>
      </p:pic>
    </p:spTree>
    <p:extLst>
      <p:ext uri="{BB962C8B-B14F-4D97-AF65-F5344CB8AC3E}">
        <p14:creationId xmlns:p14="http://schemas.microsoft.com/office/powerpoint/2010/main" val="132186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EA84-C4A0-1623-FD64-045910B6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A54F16-9A37-CDB0-0D2C-A417589C68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38" y="1783080"/>
            <a:ext cx="8404405" cy="4829241"/>
          </a:xfrm>
        </p:spPr>
      </p:pic>
    </p:spTree>
    <p:extLst>
      <p:ext uri="{BB962C8B-B14F-4D97-AF65-F5344CB8AC3E}">
        <p14:creationId xmlns:p14="http://schemas.microsoft.com/office/powerpoint/2010/main" val="388224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15</TotalTime>
  <Words>12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Book</vt:lpstr>
      <vt:lpstr>Franklin Gothic Demi</vt:lpstr>
      <vt:lpstr>Custom</vt:lpstr>
      <vt:lpstr>House Rental  Website</vt:lpstr>
      <vt:lpstr>Use case Diagram</vt:lpstr>
      <vt:lpstr>For Admin</vt:lpstr>
      <vt:lpstr>Database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Rental-House </dc:title>
  <dc:creator>LNU, Roshan (Contractor)</dc:creator>
  <cp:lastModifiedBy>LNU, Roshan (Contractor)</cp:lastModifiedBy>
  <cp:revision>1</cp:revision>
  <dcterms:created xsi:type="dcterms:W3CDTF">2024-04-01T05:31:08Z</dcterms:created>
  <dcterms:modified xsi:type="dcterms:W3CDTF">2024-04-01T05:46:51Z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