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Source Control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Git and </a:t>
            </a:r>
            <a:r>
              <a:rPr lang="en-CA" dirty="0" err="1" smtClean="0"/>
              <a:t>Github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73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312" y="427451"/>
            <a:ext cx="9751942" cy="824699"/>
          </a:xfrm>
        </p:spPr>
        <p:txBody>
          <a:bodyPr/>
          <a:lstStyle/>
          <a:p>
            <a:r>
              <a:rPr lang="en-CA" dirty="0" smtClean="0"/>
              <a:t>GIT push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339" y="1976515"/>
            <a:ext cx="5435316" cy="38064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cap="none" dirty="0" smtClean="0"/>
              <a:t>Git push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400" dirty="0" smtClean="0"/>
              <a:t>Sends your commits to the Server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400" dirty="0" smtClean="0"/>
              <a:t>You need to make sure you have a server to push to.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sz="2400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sz="2400" cap="none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14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312" y="427451"/>
            <a:ext cx="9751942" cy="824699"/>
          </a:xfrm>
        </p:spPr>
        <p:txBody>
          <a:bodyPr/>
          <a:lstStyle/>
          <a:p>
            <a:r>
              <a:rPr lang="en-CA" dirty="0" smtClean="0"/>
              <a:t>GIT remote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339" y="1976515"/>
            <a:ext cx="5435316" cy="38064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cap="none" dirty="0" smtClean="0"/>
              <a:t>Git remote -v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400" dirty="0" smtClean="0"/>
              <a:t>Shows you all the upstream you currently have connected.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sz="2400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sz="2400" cap="none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2790166" y="4007143"/>
            <a:ext cx="8742807" cy="19900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cap="none" dirty="0" smtClean="0"/>
              <a:t>Git remote add [name] [</a:t>
            </a:r>
            <a:r>
              <a:rPr lang="en-CA" sz="2800" cap="none" dirty="0" err="1" smtClean="0"/>
              <a:t>url</a:t>
            </a:r>
            <a:r>
              <a:rPr lang="en-CA" sz="2800" cap="none" dirty="0" smtClean="0"/>
              <a:t>]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400" dirty="0" smtClean="0"/>
              <a:t>Adds an upstream with that name that is connected to that server.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sz="2400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sz="2400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410" y="1119856"/>
            <a:ext cx="4179287" cy="288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312" y="427451"/>
            <a:ext cx="9751942" cy="824699"/>
          </a:xfrm>
        </p:spPr>
        <p:txBody>
          <a:bodyPr/>
          <a:lstStyle/>
          <a:p>
            <a:r>
              <a:rPr lang="en-CA" dirty="0" smtClean="0"/>
              <a:t>GIT fetch and pull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338" y="1976515"/>
            <a:ext cx="7972569" cy="36911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cap="none" dirty="0" smtClean="0"/>
              <a:t>Git fetch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200" dirty="0" smtClean="0"/>
              <a:t>Download all history from repo(server)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200" dirty="0" smtClean="0"/>
              <a:t>To apply those changes you need to do git merge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cap="none" dirty="0" smtClean="0"/>
              <a:t>Git pull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200" dirty="0" smtClean="0"/>
              <a:t>Download all history and incorporate changes.</a:t>
            </a:r>
            <a:endParaRPr lang="en-CA" sz="2200" cap="none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sz="2400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sz="2400" cap="none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764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312" y="427452"/>
            <a:ext cx="3005153" cy="799986"/>
          </a:xfrm>
        </p:spPr>
        <p:txBody>
          <a:bodyPr/>
          <a:lstStyle/>
          <a:p>
            <a:r>
              <a:rPr lang="en-CA" dirty="0" smtClean="0"/>
              <a:t>Purpose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338" y="1976515"/>
            <a:ext cx="9521284" cy="4078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Keep track of 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Work together on same project without hindering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Easily get Peer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Compare files from previous versions or different builds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Efficient Merge from Production to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And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65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312" y="427452"/>
            <a:ext cx="5682450" cy="808224"/>
          </a:xfrm>
        </p:spPr>
        <p:txBody>
          <a:bodyPr/>
          <a:lstStyle/>
          <a:p>
            <a:r>
              <a:rPr lang="en-CA" dirty="0" smtClean="0"/>
              <a:t>Source Controls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338" y="1976515"/>
            <a:ext cx="9488331" cy="39053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SVN (Subversion)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GIT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800" dirty="0" smtClean="0"/>
              <a:t>Our Focus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800" dirty="0" err="1" smtClean="0"/>
              <a:t>Github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Mercurial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14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312" y="427451"/>
            <a:ext cx="9751942" cy="824699"/>
          </a:xfrm>
        </p:spPr>
        <p:txBody>
          <a:bodyPr/>
          <a:lstStyle/>
          <a:p>
            <a:r>
              <a:rPr lang="en-CA" dirty="0" smtClean="0"/>
              <a:t>GUI VS Console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338" y="1976516"/>
            <a:ext cx="10007316" cy="36499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cap="none" dirty="0" smtClean="0"/>
              <a:t>Graphical User Interface  </a:t>
            </a:r>
            <a:r>
              <a:rPr lang="en-CA" sz="2800" b="1" u="sng" cap="none" dirty="0" smtClean="0"/>
              <a:t>VS</a:t>
            </a:r>
            <a:r>
              <a:rPr lang="en-CA" sz="2800" cap="none" dirty="0" smtClean="0"/>
              <a:t> Command Line Console</a:t>
            </a:r>
            <a:endParaRPr lang="en-CA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 smtClean="0"/>
              <a:t>GUI is friendly to a new user.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 smtClean="0"/>
              <a:t>In the end, they both initiate the same commands.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CA" dirty="0" smtClean="0"/>
              <a:t>What is important in this case is to understand the command required.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 smtClean="0"/>
              <a:t>In my honest opinion, the </a:t>
            </a:r>
            <a:r>
              <a:rPr lang="en-CA" dirty="0" err="1" smtClean="0"/>
              <a:t>Gui’s</a:t>
            </a:r>
            <a:r>
              <a:rPr lang="en-CA" dirty="0" smtClean="0"/>
              <a:t> aren’t solid. Filled with Issues.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CA" dirty="0" smtClean="0"/>
              <a:t>It could be that they don’t rely the errors correctly.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CA" dirty="0" smtClean="0"/>
              <a:t>They are missing functionality.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CA" dirty="0" smtClean="0"/>
              <a:t>Or just simply they have errors.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94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312" y="427451"/>
            <a:ext cx="9751942" cy="824699"/>
          </a:xfrm>
        </p:spPr>
        <p:txBody>
          <a:bodyPr/>
          <a:lstStyle/>
          <a:p>
            <a:r>
              <a:rPr lang="en-CA" dirty="0" smtClean="0"/>
              <a:t>GIT Getting Started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338" y="1976515"/>
            <a:ext cx="4825716" cy="37323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cap="none" dirty="0" smtClean="0"/>
              <a:t>Git </a:t>
            </a:r>
            <a:r>
              <a:rPr lang="en-CA" sz="2800" b="1" u="sng" cap="none" dirty="0" smtClean="0"/>
              <a:t>init</a:t>
            </a:r>
            <a:r>
              <a:rPr lang="en-CA" sz="2800" cap="none" dirty="0" smtClean="0"/>
              <a:t> [project-name]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 smtClean="0"/>
              <a:t>Creates the git folder in your directory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 smtClean="0"/>
              <a:t>This hidden folder tracks all changes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 smtClean="0"/>
              <a:t>Also, applies all changes to your directory.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 smtClean="0"/>
              <a:t>Fresh project that you are initializing.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6480716" y="1976514"/>
            <a:ext cx="4479727" cy="3732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cap="none" dirty="0" smtClean="0"/>
              <a:t>Git </a:t>
            </a:r>
            <a:r>
              <a:rPr lang="en-CA" sz="2800" b="1" u="sng" cap="none" dirty="0" smtClean="0"/>
              <a:t>clone</a:t>
            </a:r>
            <a:r>
              <a:rPr lang="en-CA" sz="2800" cap="none" dirty="0" smtClean="0"/>
              <a:t> [</a:t>
            </a:r>
            <a:r>
              <a:rPr lang="en-CA" sz="2800" cap="none" dirty="0" err="1" smtClean="0"/>
              <a:t>url</a:t>
            </a:r>
            <a:r>
              <a:rPr lang="en-CA" sz="2800" cap="none" dirty="0" smtClean="0"/>
              <a:t>]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 smtClean="0"/>
              <a:t>Downloads from server all the files in your project and all the change history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 smtClean="0"/>
              <a:t>A Project that has been started and pushed onto the server.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01" y="4322684"/>
            <a:ext cx="5237978" cy="21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312" y="427451"/>
            <a:ext cx="9751942" cy="824699"/>
          </a:xfrm>
        </p:spPr>
        <p:txBody>
          <a:bodyPr/>
          <a:lstStyle/>
          <a:p>
            <a:r>
              <a:rPr lang="en-CA" dirty="0" smtClean="0"/>
              <a:t>GIT Getting Started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338" y="1976515"/>
            <a:ext cx="10139121" cy="38641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cap="none" dirty="0" smtClean="0"/>
              <a:t>In that folder: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600" dirty="0" smtClean="0"/>
              <a:t>All changes are tracked.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600" cap="none" dirty="0" smtClean="0"/>
              <a:t>It will up to you to </a:t>
            </a:r>
            <a:r>
              <a:rPr lang="en-CA" sz="2600" b="1" u="sng" cap="none" dirty="0" smtClean="0"/>
              <a:t>commit</a:t>
            </a:r>
            <a:r>
              <a:rPr lang="en-CA" sz="2600" cap="none" dirty="0" smtClean="0"/>
              <a:t> that change and push it to the server.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sz="2600" cap="none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55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312" y="427451"/>
            <a:ext cx="9751942" cy="824699"/>
          </a:xfrm>
        </p:spPr>
        <p:txBody>
          <a:bodyPr/>
          <a:lstStyle/>
          <a:p>
            <a:r>
              <a:rPr lang="en-CA" dirty="0" smtClean="0"/>
              <a:t>GIT Status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338" y="1976515"/>
            <a:ext cx="10139121" cy="38641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cap="none" dirty="0" smtClean="0"/>
              <a:t>Git status: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600" dirty="0" smtClean="0"/>
              <a:t>View all changes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600" cap="none" dirty="0" smtClean="0"/>
              <a:t>Notice something.txt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600" dirty="0" smtClean="0"/>
              <a:t>It is in RED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600" cap="none" dirty="0" smtClean="0"/>
              <a:t>Meaning </a:t>
            </a:r>
            <a:r>
              <a:rPr lang="en-CA" sz="2600" cap="none" dirty="0" err="1" smtClean="0"/>
              <a:t>Untracted</a:t>
            </a:r>
            <a:r>
              <a:rPr lang="en-CA" sz="2600" cap="none" dirty="0" smtClean="0"/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sz="2600" cap="none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571" y="1886465"/>
            <a:ext cx="5670805" cy="367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312" y="427451"/>
            <a:ext cx="9751942" cy="824699"/>
          </a:xfrm>
        </p:spPr>
        <p:txBody>
          <a:bodyPr/>
          <a:lstStyle/>
          <a:p>
            <a:r>
              <a:rPr lang="en-CA" dirty="0" smtClean="0"/>
              <a:t>GIT Add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338" y="1976515"/>
            <a:ext cx="10139121" cy="38641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cap="none" dirty="0" smtClean="0"/>
              <a:t>Git add [filename]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400" dirty="0" smtClean="0"/>
              <a:t>Adds the file to be tracked.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400" cap="none" dirty="0" smtClean="0"/>
              <a:t>Notice it is GREEN.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400" dirty="0" smtClean="0"/>
              <a:t>Ready to be </a:t>
            </a:r>
            <a:r>
              <a:rPr lang="en-CA" sz="2400" dirty="0" err="1" smtClean="0"/>
              <a:t>commited</a:t>
            </a:r>
            <a:r>
              <a:rPr lang="en-CA" sz="2400" dirty="0" smtClean="0"/>
              <a:t>.</a:t>
            </a:r>
            <a:endParaRPr lang="en-CA" sz="2400" cap="none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sz="2600" cap="none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760" y="1556952"/>
            <a:ext cx="6074240" cy="40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312" y="427451"/>
            <a:ext cx="9751942" cy="824699"/>
          </a:xfrm>
        </p:spPr>
        <p:txBody>
          <a:bodyPr/>
          <a:lstStyle/>
          <a:p>
            <a:r>
              <a:rPr lang="en-CA" dirty="0" smtClean="0"/>
              <a:t>GIT Commit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339" y="1976515"/>
            <a:ext cx="5435316" cy="38064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cap="none" dirty="0" smtClean="0"/>
              <a:t>Git commit –m “description”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400" dirty="0" smtClean="0"/>
              <a:t>Stores the current contents.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2400" dirty="0" smtClean="0"/>
              <a:t>It is stored in the LOCAL database.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sz="2400" cap="none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028" y="3265788"/>
            <a:ext cx="5864183" cy="28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1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</TotalTime>
  <Words>383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Source Control</vt:lpstr>
      <vt:lpstr>Purpose</vt:lpstr>
      <vt:lpstr>Source Controls</vt:lpstr>
      <vt:lpstr>GUI VS Console</vt:lpstr>
      <vt:lpstr>GIT Getting Started</vt:lpstr>
      <vt:lpstr>GIT Getting Started</vt:lpstr>
      <vt:lpstr>GIT Status</vt:lpstr>
      <vt:lpstr>GIT Add</vt:lpstr>
      <vt:lpstr>GIT Commit</vt:lpstr>
      <vt:lpstr>GIT push</vt:lpstr>
      <vt:lpstr>GIT remote</vt:lpstr>
      <vt:lpstr>GIT fetch and pull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</dc:title>
  <dc:creator>Reza Madabadi</dc:creator>
  <cp:lastModifiedBy>Reza Madabadi</cp:lastModifiedBy>
  <cp:revision>9</cp:revision>
  <dcterms:created xsi:type="dcterms:W3CDTF">2018-03-03T14:15:38Z</dcterms:created>
  <dcterms:modified xsi:type="dcterms:W3CDTF">2018-03-03T15:45:26Z</dcterms:modified>
</cp:coreProperties>
</file>