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60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62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21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474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8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726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04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74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7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8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0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60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640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73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868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3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99BB01-692A-4AA0-8FA3-CD495F0ADCEB}" type="datetimeFigureOut">
              <a:rPr lang="en-CA" smtClean="0"/>
              <a:t>2018-09-23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B93E70-FBED-4432-B369-3065F92A7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6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/>
              <a:t>Quantum Computing 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VishavJeet</a:t>
            </a:r>
            <a:r>
              <a:rPr lang="en-CA" dirty="0" smtClean="0"/>
              <a:t> Singh</a:t>
            </a:r>
          </a:p>
          <a:p>
            <a:r>
              <a:rPr lang="en-CA" dirty="0" smtClean="0"/>
              <a:t>1794610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0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Quantum computing refers to the use of quantum mechanical </a:t>
            </a:r>
            <a:r>
              <a:rPr lang="en-US" dirty="0" smtClean="0"/>
              <a:t>phenomena.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perform </a:t>
            </a:r>
            <a:r>
              <a:rPr lang="en-US" dirty="0" smtClean="0"/>
              <a:t>computing.</a:t>
            </a:r>
          </a:p>
          <a:p>
            <a:r>
              <a:rPr lang="en-US" dirty="0" smtClean="0"/>
              <a:t> </a:t>
            </a:r>
            <a:r>
              <a:rPr lang="en-US" dirty="0"/>
              <a:t>Traditional computing works with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That is all information is processed and exchanged in 1, 0 /true-false signal which comprises a bit.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bit is the unit of information in traditional computing. In quantum computer qubits are used instead. 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71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As of today a limited success is made in the direction of quantum computing and very small number of qubits has been designed so far. 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its application will </a:t>
            </a:r>
            <a:r>
              <a:rPr lang="en-US" dirty="0" smtClean="0"/>
              <a:t>revolutionize </a:t>
            </a:r>
            <a:r>
              <a:rPr lang="en-US" dirty="0"/>
              <a:t>the field of computing.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latest news is that they have sold a quantum computer  with  more than 1000 qubits  called 2X quantum computer to the US military or the NSA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Google will be making a pioneering statement on quantum computing on December, 8 this year</a:t>
            </a:r>
            <a:r>
              <a:rPr lang="en-US" dirty="0" smtClean="0"/>
              <a:t>..</a:t>
            </a:r>
            <a:r>
              <a:rPr lang="en-US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45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Technological perspective	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traditional computing technology follows the Moore's law that states that the number of transistors in a microprocessor doubles approximately in every two 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means the industry needs to dive into smaller and smaller fabrication methods.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this process will soon end when it will hit the 5 nm process because from there on quantum </a:t>
            </a:r>
            <a:r>
              <a:rPr lang="en-US" dirty="0" smtClean="0"/>
              <a:t>tunneling </a:t>
            </a:r>
            <a:r>
              <a:rPr lang="en-US" dirty="0"/>
              <a:t>effect will start to dominate.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70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Quantum computing has a great potential for future.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perhaps noticed that present day information processing and storage needs increment of the bits registers more and more (</a:t>
            </a:r>
            <a:r>
              <a:rPr lang="en-US" dirty="0" err="1"/>
              <a:t>eg</a:t>
            </a:r>
            <a:r>
              <a:rPr lang="en-US" dirty="0"/>
              <a:t>. 32 bits, 64 bits)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lso </a:t>
            </a:r>
            <a:r>
              <a:rPr lang="en-US" dirty="0"/>
              <a:t>information storages (10TB </a:t>
            </a:r>
            <a:r>
              <a:rPr lang="en-US" dirty="0" err="1"/>
              <a:t>etc</a:t>
            </a:r>
            <a:r>
              <a:rPr lang="en-US" dirty="0"/>
              <a:t> ) quantum computing will allow very large amount of information storage with a very small number of qubits. </a:t>
            </a:r>
            <a:endParaRPr lang="en-US" dirty="0" smtClean="0"/>
          </a:p>
          <a:p>
            <a:r>
              <a:rPr lang="en-US" dirty="0" smtClean="0"/>
              <a:t>Qubit </a:t>
            </a:r>
            <a:r>
              <a:rPr lang="en-US" dirty="0"/>
              <a:t>will help in solving very complex computation problems like turbulence, many body problems etc.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https://www.youtube.com/watch?v=w_-_H9eBte8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1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1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252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Quantum Computing </vt:lpstr>
      <vt:lpstr>Introduction</vt:lpstr>
      <vt:lpstr>Scope</vt:lpstr>
      <vt:lpstr>Technological perspective  </vt:lpstr>
      <vt:lpstr>Future</vt:lpstr>
      <vt:lpstr>Video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Quantam Computing </dc:title>
  <dc:creator>kk kk</dc:creator>
  <cp:lastModifiedBy>kk kk</cp:lastModifiedBy>
  <cp:revision>2</cp:revision>
  <dcterms:created xsi:type="dcterms:W3CDTF">2018-09-23T17:11:55Z</dcterms:created>
  <dcterms:modified xsi:type="dcterms:W3CDTF">2018-09-23T17:25:00Z</dcterms:modified>
</cp:coreProperties>
</file>