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B562-54B5-46CA-8C9D-1E2D4F653251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F73F-6CB5-4922-90A0-7678ED189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58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B562-54B5-46CA-8C9D-1E2D4F653251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F73F-6CB5-4922-90A0-7678ED189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98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B562-54B5-46CA-8C9D-1E2D4F653251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F73F-6CB5-4922-90A0-7678ED189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12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B562-54B5-46CA-8C9D-1E2D4F653251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F73F-6CB5-4922-90A0-7678ED189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66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B562-54B5-46CA-8C9D-1E2D4F653251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F73F-6CB5-4922-90A0-7678ED189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2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B562-54B5-46CA-8C9D-1E2D4F653251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F73F-6CB5-4922-90A0-7678ED189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37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B562-54B5-46CA-8C9D-1E2D4F653251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F73F-6CB5-4922-90A0-7678ED189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86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B562-54B5-46CA-8C9D-1E2D4F653251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F73F-6CB5-4922-90A0-7678ED189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65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B562-54B5-46CA-8C9D-1E2D4F653251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F73F-6CB5-4922-90A0-7678ED189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90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B562-54B5-46CA-8C9D-1E2D4F653251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F73F-6CB5-4922-90A0-7678ED189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73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B562-54B5-46CA-8C9D-1E2D4F653251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F73F-6CB5-4922-90A0-7678ED189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29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BB562-54B5-46CA-8C9D-1E2D4F653251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4F73F-6CB5-4922-90A0-7678ED189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278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987B89-CB0B-490B-B445-024CC65E1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864"/>
            <a:ext cx="12192000" cy="644227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4B6AB-223A-447A-AD84-5353387CE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Algerian" panose="04020705040A02060702" pitchFamily="82" charset="0"/>
              </a:rPr>
              <a:t>The descent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278D69-34BF-4751-8FFB-F3F06F0963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Devs: </a:t>
            </a:r>
          </a:p>
          <a:p>
            <a:r>
              <a:rPr lang="en-US" dirty="0">
                <a:solidFill>
                  <a:srgbClr val="C00000"/>
                </a:solidFill>
              </a:rPr>
              <a:t>Matvey </a:t>
            </a:r>
            <a:r>
              <a:rPr lang="en-US" dirty="0" err="1">
                <a:solidFill>
                  <a:srgbClr val="C00000"/>
                </a:solidFill>
              </a:rPr>
              <a:t>Khorev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Sergey </a:t>
            </a:r>
            <a:r>
              <a:rPr lang="en-US" dirty="0" err="1">
                <a:solidFill>
                  <a:srgbClr val="C00000"/>
                </a:solidFill>
              </a:rPr>
              <a:t>Mametiev</a:t>
            </a:r>
            <a:endParaRPr lang="en-US" dirty="0">
              <a:solidFill>
                <a:srgbClr val="C00000"/>
              </a:solidFill>
            </a:endParaRPr>
          </a:p>
          <a:p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47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987B89-CB0B-490B-B445-024CC65E1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864"/>
            <a:ext cx="12192000" cy="64422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47F44-0238-415F-A130-F86182359B07}"/>
              </a:ext>
            </a:extLst>
          </p:cNvPr>
          <p:cNvSpPr txBox="1"/>
          <p:nvPr/>
        </p:nvSpPr>
        <p:spPr>
          <a:xfrm flipH="1">
            <a:off x="405616" y="488854"/>
            <a:ext cx="115941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Algerian" panose="04020705040A02060702" pitchFamily="82" charset="0"/>
              </a:rPr>
              <a:t>Target: </a:t>
            </a:r>
            <a:r>
              <a:rPr lang="ru-RU" sz="3200" dirty="0">
                <a:solidFill>
                  <a:srgbClr val="FF0000"/>
                </a:solidFill>
              </a:rPr>
              <a:t>Создать хоррор игру с использованием библиотеки </a:t>
            </a:r>
            <a:r>
              <a:rPr lang="en-US" sz="3200" dirty="0" err="1">
                <a:solidFill>
                  <a:srgbClr val="FF0000"/>
                </a:solidFill>
                <a:latin typeface="Algerian" panose="04020705040A02060702" pitchFamily="82" charset="0"/>
              </a:rPr>
              <a:t>Pygame</a:t>
            </a:r>
            <a:r>
              <a:rPr lang="ru-RU" sz="3200" dirty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endParaRPr lang="en-US" sz="3200" dirty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r>
              <a:rPr lang="en-US" sz="3200" dirty="0">
                <a:solidFill>
                  <a:srgbClr val="C00000"/>
                </a:solidFill>
                <a:latin typeface="Algerian" panose="04020705040A02060702" pitchFamily="82" charset="0"/>
              </a:rPr>
              <a:t>Tasks:</a:t>
            </a:r>
            <a:endParaRPr lang="ru-RU" sz="32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0000"/>
                </a:solidFill>
              </a:rPr>
              <a:t>Изучить методы библиотеки </a:t>
            </a:r>
            <a:r>
              <a:rPr lang="en-US" sz="3200" dirty="0" err="1">
                <a:solidFill>
                  <a:srgbClr val="FF0000"/>
                </a:solidFill>
                <a:latin typeface="Algerian" panose="04020705040A02060702" pitchFamily="82" charset="0"/>
              </a:rPr>
              <a:t>Pygame</a:t>
            </a:r>
            <a:endParaRPr lang="en-US" sz="3200" dirty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0000"/>
                </a:solidFill>
              </a:rPr>
              <a:t>Придумать сюжет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0000"/>
                </a:solidFill>
              </a:rPr>
              <a:t>Разработать игру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0000"/>
                </a:solidFill>
              </a:rPr>
              <a:t>Продолжать развивать игру в будущем</a:t>
            </a:r>
            <a:endParaRPr lang="en-US" sz="32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60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987B89-CB0B-490B-B445-024CC65E1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864"/>
            <a:ext cx="12192000" cy="64422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47F44-0238-415F-A130-F86182359B07}"/>
              </a:ext>
            </a:extLst>
          </p:cNvPr>
          <p:cNvSpPr txBox="1"/>
          <p:nvPr/>
        </p:nvSpPr>
        <p:spPr>
          <a:xfrm flipH="1">
            <a:off x="405616" y="488854"/>
            <a:ext cx="11594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Algerian" panose="04020705040A02060702" pitchFamily="82" charset="0"/>
              </a:rPr>
              <a:t>Subject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B571CF-AA66-4E9C-AE52-415F30F1707F}"/>
              </a:ext>
            </a:extLst>
          </p:cNvPr>
          <p:cNvSpPr txBox="1"/>
          <p:nvPr/>
        </p:nvSpPr>
        <p:spPr>
          <a:xfrm flipH="1">
            <a:off x="405616" y="1073629"/>
            <a:ext cx="115941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FF0000"/>
                </a:solidFill>
                <a:latin typeface="Algerian" panose="04020705040A02060702" pitchFamily="82" charset="0"/>
              </a:rPr>
              <a:t>Вы попадаете в подвал, из которого вам нужно выбраться. Будьте осторожны, ловушки повсюду. Пройдите квест, пока вас не убили…</a:t>
            </a:r>
          </a:p>
          <a:p>
            <a:endParaRPr lang="ru-RU" sz="3200" dirty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r>
              <a:rPr lang="ru-RU" sz="3200" dirty="0">
                <a:solidFill>
                  <a:srgbClr val="FF0000"/>
                </a:solidFill>
                <a:latin typeface="Algerian" panose="04020705040A02060702" pitchFamily="82" charset="0"/>
              </a:rPr>
              <a:t>НЕ ДЛЯ СЛАБОНЕРВНЫХ</a:t>
            </a:r>
            <a:endParaRPr lang="en-US" sz="32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50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A6D908-567A-4DC6-88AE-84EE7DFE7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524540" cy="71463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47F44-0238-415F-A130-F86182359B07}"/>
              </a:ext>
            </a:extLst>
          </p:cNvPr>
          <p:cNvSpPr txBox="1"/>
          <p:nvPr/>
        </p:nvSpPr>
        <p:spPr>
          <a:xfrm flipH="1">
            <a:off x="405616" y="488854"/>
            <a:ext cx="11594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Algerian" panose="04020705040A02060702" pitchFamily="82" charset="0"/>
              </a:rPr>
              <a:t>The game</a:t>
            </a:r>
          </a:p>
        </p:txBody>
      </p:sp>
    </p:spTree>
    <p:extLst>
      <p:ext uri="{BB962C8B-B14F-4D97-AF65-F5344CB8AC3E}">
        <p14:creationId xmlns:p14="http://schemas.microsoft.com/office/powerpoint/2010/main" val="302593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987B89-CB0B-490B-B445-024CC65E1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864"/>
            <a:ext cx="12192000" cy="64422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47F44-0238-415F-A130-F86182359B07}"/>
              </a:ext>
            </a:extLst>
          </p:cNvPr>
          <p:cNvSpPr txBox="1"/>
          <p:nvPr/>
        </p:nvSpPr>
        <p:spPr>
          <a:xfrm flipH="1">
            <a:off x="405616" y="488854"/>
            <a:ext cx="11594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Algerian" panose="04020705040A02060702" pitchFamily="82" charset="0"/>
              </a:rPr>
              <a:t>The game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DD88316-0FEB-43AC-B5C0-D35326223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06" y="1121849"/>
            <a:ext cx="9861452" cy="554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987B89-CB0B-490B-B445-024CC65E1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864"/>
            <a:ext cx="12192000" cy="644227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4B6AB-223A-447A-AD84-5353387CE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Algerian" panose="04020705040A02060702" pitchFamily="82" charset="0"/>
              </a:rPr>
              <a:t>Good Luck…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103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69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Office Theme</vt:lpstr>
      <vt:lpstr>The descent</vt:lpstr>
      <vt:lpstr>Презентация PowerPoint</vt:lpstr>
      <vt:lpstr>Презентация PowerPoint</vt:lpstr>
      <vt:lpstr>Презентация PowerPoint</vt:lpstr>
      <vt:lpstr>Презентация PowerPoint</vt:lpstr>
      <vt:lpstr>Good Luck…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</dc:creator>
  <cp:lastModifiedBy>Алексей</cp:lastModifiedBy>
  <cp:revision>16</cp:revision>
  <dcterms:created xsi:type="dcterms:W3CDTF">2021-01-20T11:17:10Z</dcterms:created>
  <dcterms:modified xsi:type="dcterms:W3CDTF">2021-01-20T12:28:21Z</dcterms:modified>
</cp:coreProperties>
</file>