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4520-s19/wm-final-project-GallaPriyank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/>
          <p:cNvPicPr>
            <a:picLocks noGrp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587324"/>
            <a:ext cx="3941064" cy="44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058400" cy="6530145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 the tweets of </a:t>
            </a:r>
            <a:r>
              <a:rPr lang="en-US" dirty="0" err="1">
                <a:latin typeface="Garamond" panose="02020404030301010803" pitchFamily="18" charset="0"/>
              </a:rPr>
              <a:t>Pawan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Kalyan</a:t>
            </a:r>
            <a:r>
              <a:rPr lang="en-US" dirty="0">
                <a:latin typeface="Garamond" panose="02020404030301010803" pitchFamily="18" charset="0"/>
              </a:rPr>
              <a:t>, one of the </a:t>
            </a:r>
            <a:r>
              <a:rPr lang="en-US" dirty="0" smtClean="0">
                <a:latin typeface="Garamond" panose="02020404030301010803" pitchFamily="18" charset="0"/>
              </a:rPr>
              <a:t>famous celebrities in </a:t>
            </a:r>
            <a:r>
              <a:rPr lang="en-US" dirty="0">
                <a:latin typeface="Garamond" panose="02020404030301010803" pitchFamily="18" charset="0"/>
              </a:rPr>
              <a:t>Andhra Pradesh, India and his fans resemble each other and whether they share similar styles in their tweets</a:t>
            </a:r>
            <a:r>
              <a:rPr lang="en-US" dirty="0" smtClean="0">
                <a:latin typeface="Garamond" panose="02020404030301010803" pitchFamily="18" charset="0"/>
              </a:rPr>
              <a:t>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2918400" y="7543799"/>
            <a:ext cx="10058400" cy="17350125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itle 21"/>
          <p:cNvSpPr>
            <a:spLocks noGrp="1"/>
          </p:cNvSpPr>
          <p:nvPr>
            <p:ph type="ctrTitle"/>
          </p:nvPr>
        </p:nvSpPr>
        <p:spPr>
          <a:xfrm>
            <a:off x="4965192" y="669497"/>
            <a:ext cx="33960816" cy="256032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(Headings)"/>
              </a:rPr>
              <a:t>A Comparison of Celebrity Tweets to the </a:t>
            </a:r>
            <a:r>
              <a:rPr lang="en-US" dirty="0" smtClean="0">
                <a:latin typeface="Helvetica (Headings)"/>
              </a:rPr>
              <a:t>Tweets </a:t>
            </a:r>
            <a:r>
              <a:rPr lang="en-US" dirty="0">
                <a:latin typeface="Helvetica (Headings)"/>
              </a:rPr>
              <a:t>of Their Fans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914399" y="20330357"/>
            <a:ext cx="11838739" cy="12039403"/>
          </a:xfrm>
        </p:spPr>
        <p:txBody>
          <a:bodyPr>
            <a:noAutofit/>
          </a:bodyPr>
          <a:lstStyle/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Record </a:t>
            </a:r>
            <a:r>
              <a:rPr lang="en-US" dirty="0">
                <a:latin typeface="Garamond" panose="02020404030301010803" pitchFamily="18" charset="0"/>
              </a:rPr>
              <a:t>all tweets from the twitter account of </a:t>
            </a:r>
            <a:r>
              <a:rPr lang="en-US" dirty="0" err="1" smtClean="0">
                <a:latin typeface="Garamond" panose="02020404030301010803" pitchFamily="18" charset="0"/>
              </a:rPr>
              <a:t>PawanKalyan</a:t>
            </a:r>
            <a:r>
              <a:rPr lang="en-US" dirty="0" smtClean="0">
                <a:latin typeface="Garamond" panose="02020404030301010803" pitchFamily="18" charset="0"/>
              </a:rPr>
              <a:t> and 3 of </a:t>
            </a:r>
            <a:r>
              <a:rPr lang="en-US" dirty="0">
                <a:latin typeface="Garamond" panose="02020404030301010803" pitchFamily="18" charset="0"/>
              </a:rPr>
              <a:t>his fans (PSPKFan2You, </a:t>
            </a:r>
            <a:r>
              <a:rPr lang="en-US" dirty="0" err="1" smtClean="0">
                <a:latin typeface="Garamond" panose="02020404030301010803" pitchFamily="18" charset="0"/>
              </a:rPr>
              <a:t>Kapilvarala</a:t>
            </a:r>
            <a:r>
              <a:rPr lang="en-US" dirty="0">
                <a:latin typeface="Garamond" panose="02020404030301010803" pitchFamily="18" charset="0"/>
              </a:rPr>
              <a:t> and </a:t>
            </a:r>
            <a:r>
              <a:rPr lang="en-US" dirty="0" err="1" smtClean="0">
                <a:latin typeface="Garamond" panose="02020404030301010803" pitchFamily="18" charset="0"/>
              </a:rPr>
              <a:t>MaheshGinugu</a:t>
            </a:r>
            <a:r>
              <a:rPr lang="en-US" dirty="0" smtClean="0">
                <a:latin typeface="Garamond" panose="02020404030301010803" pitchFamily="18" charset="0"/>
              </a:rPr>
              <a:t>).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Analyze </a:t>
            </a:r>
            <a:r>
              <a:rPr lang="en-US" dirty="0">
                <a:latin typeface="Garamond" panose="02020404030301010803" pitchFamily="18" charset="0"/>
              </a:rPr>
              <a:t>the stored data for lexical </a:t>
            </a:r>
            <a:r>
              <a:rPr lang="en-US" dirty="0" smtClean="0">
                <a:latin typeface="Garamond" panose="02020404030301010803" pitchFamily="18" charset="0"/>
              </a:rPr>
              <a:t>diversity and sentiment analysis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</a:t>
            </a:r>
            <a:r>
              <a:rPr lang="en-US" dirty="0" smtClean="0">
                <a:latin typeface="Garamond" panose="02020404030301010803" pitchFamily="18" charset="0"/>
              </a:rPr>
              <a:t>ompare </a:t>
            </a:r>
            <a:r>
              <a:rPr lang="en-US" dirty="0">
                <a:latin typeface="Garamond" panose="02020404030301010803" pitchFamily="18" charset="0"/>
              </a:rPr>
              <a:t>these analyses and determine if there is a correlation among the tweets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13167355" y="30088332"/>
            <a:ext cx="18379439" cy="2281428"/>
          </a:xfrm>
        </p:spPr>
        <p:txBody>
          <a:bodyPr>
            <a:normAutofit/>
          </a:bodyPr>
          <a:lstStyle/>
          <a:p>
            <a:pPr marL="857250" indent="-8572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smtClean="0"/>
              <a:t>the Twitter </a:t>
            </a:r>
            <a:r>
              <a:rPr lang="en-US" dirty="0" err="1" smtClean="0"/>
              <a:t>Api</a:t>
            </a:r>
            <a:r>
              <a:rPr lang="en-US" dirty="0"/>
              <a:t> </a:t>
            </a:r>
            <a:r>
              <a:rPr lang="en-US" dirty="0" smtClean="0"/>
              <a:t>for collecting and storing data.</a:t>
            </a:r>
            <a:endParaRPr lang="en-US" dirty="0"/>
          </a:p>
          <a:p>
            <a:pPr marL="857250" indent="-8572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Mathplot.lib for plotting bar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167358" y="6400800"/>
            <a:ext cx="18379441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2918399" y="29512260"/>
            <a:ext cx="10058400" cy="2857500"/>
          </a:xfrm>
        </p:spPr>
        <p:txBody>
          <a:bodyPr>
            <a:normAutofit/>
          </a:bodyPr>
          <a:lstStyle/>
          <a:p>
            <a:r>
              <a:rPr lang="en-US" sz="6600" dirty="0">
                <a:hlinkClick r:id="rId3"/>
              </a:rPr>
              <a:t>https://github.com/44520-s19/wm-final-project-GallaPriyanka</a:t>
            </a:r>
            <a:endParaRPr lang="en-US" sz="6600" dirty="0"/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33014456" y="28369260"/>
            <a:ext cx="10058399" cy="1143000"/>
          </a:xfrm>
        </p:spPr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33110513" y="26127234"/>
            <a:ext cx="9866286" cy="1981008"/>
          </a:xfrm>
        </p:spPr>
        <p:txBody>
          <a:bodyPr/>
          <a:lstStyle/>
          <a:p>
            <a:r>
              <a:rPr lang="en-US" dirty="0"/>
              <a:t>Created for </a:t>
            </a:r>
            <a:r>
              <a:rPr lang="en-US" dirty="0" err="1"/>
              <a:t>Dr.Nathan</a:t>
            </a:r>
            <a:r>
              <a:rPr lang="en-US" dirty="0"/>
              <a:t> </a:t>
            </a:r>
            <a:r>
              <a:rPr lang="en-US" dirty="0" err="1"/>
              <a:t>Eloe</a:t>
            </a:r>
            <a:r>
              <a:rPr lang="en-US" dirty="0"/>
              <a:t> for web mining course</a:t>
            </a:r>
            <a:r>
              <a:rPr lang="en-US" dirty="0" smtClean="0"/>
              <a:t>.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33014454" y="24940260"/>
            <a:ext cx="10058401" cy="114300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928108" y="3383280"/>
            <a:ext cx="33997392" cy="914400"/>
          </a:xfrm>
        </p:spPr>
        <p:txBody>
          <a:bodyPr/>
          <a:lstStyle/>
          <a:p>
            <a:r>
              <a:rPr lang="en-US" dirty="0" smtClean="0"/>
              <a:t>Priyanka Galla</a:t>
            </a:r>
            <a:endParaRPr lang="en-US" dirty="0"/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4928108" y="4407408"/>
            <a:ext cx="33997392" cy="914400"/>
          </a:xfrm>
        </p:spPr>
        <p:txBody>
          <a:bodyPr/>
          <a:lstStyle/>
          <a:p>
            <a:r>
              <a:rPr lang="en-US" dirty="0" smtClean="0"/>
              <a:t>Northwest Missouri State University</a:t>
            </a:r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10338" y="7543800"/>
            <a:ext cx="18379442" cy="213558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979A144C-7704-4A14-9B59-3210ADCADA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10341" y="28922472"/>
            <a:ext cx="183794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Bibliography, Additional Resources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14400" y="19187357"/>
            <a:ext cx="10058400" cy="1143000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8" y="7543800"/>
            <a:ext cx="18379442" cy="822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5" y="16092825"/>
            <a:ext cx="18379442" cy="82296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370" y="24893926"/>
            <a:ext cx="6906700" cy="161586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583" y="24893925"/>
            <a:ext cx="6903720" cy="1615867"/>
          </a:xfrm>
          <a:prstGeom prst="rect">
            <a:avLst/>
          </a:prstGeom>
        </p:spPr>
      </p:pic>
      <p:sp>
        <p:nvSpPr>
          <p:cNvPr id="65" name="Text Placeholder 56"/>
          <p:cNvSpPr txBox="1">
            <a:spLocks/>
          </p:cNvSpPr>
          <p:nvPr/>
        </p:nvSpPr>
        <p:spPr>
          <a:xfrm>
            <a:off x="914400" y="14073945"/>
            <a:ext cx="10058400" cy="1143000"/>
          </a:xfrm>
          <a:prstGeom prst="rect">
            <a:avLst/>
          </a:prstGeo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66" name="Content Placeholder 10"/>
          <p:cNvSpPr txBox="1">
            <a:spLocks/>
          </p:cNvSpPr>
          <p:nvPr/>
        </p:nvSpPr>
        <p:spPr>
          <a:xfrm>
            <a:off x="914401" y="15331875"/>
            <a:ext cx="10058400" cy="3855481"/>
          </a:xfrm>
          <a:prstGeom prst="rect">
            <a:avLst/>
          </a:prstGeom>
        </p:spPr>
        <p:txBody>
          <a:bodyPr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latin typeface="Garamond" panose="02020404030301010803" pitchFamily="18" charset="0"/>
              </a:rPr>
              <a:t>I believe there will be a correlation between the tweets of the celebrities and those of their fans.</a:t>
            </a:r>
            <a:endParaRPr lang="en-US" sz="6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752</TotalTime>
  <Words>154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Helvetica (Headings)</vt:lpstr>
      <vt:lpstr>Office Theme</vt:lpstr>
      <vt:lpstr>A Comparison of Celebrity Tweets to the Tweets of Their Fans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Galla,Priyanka</dc:creator>
  <cp:lastModifiedBy>Galla,Priyanka</cp:lastModifiedBy>
  <cp:revision>30</cp:revision>
  <dcterms:created xsi:type="dcterms:W3CDTF">2019-07-01T18:18:01Z</dcterms:created>
  <dcterms:modified xsi:type="dcterms:W3CDTF">2019-07-02T07:54:38Z</dcterms:modified>
</cp:coreProperties>
</file>