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" d="100"/>
          <a:sy n="15" d="100"/>
        </p:scale>
        <p:origin x="136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Show tables, graphs, charts, </a:t>
            </a:r>
            <a:r>
              <a:rPr lang="en-US" dirty="0" err="1"/>
              <a:t>etc</a:t>
            </a:r>
            <a:r>
              <a:rPr lang="en-US" dirty="0"/>
              <a:t> here.  Keep text sparse.  Captions may have smaller text sizes (don’t go smaller than 18 point).   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data of the Top Pharmaceutical companies was taken from Wikipedia. Find out which Pharmaceutical company has the highest Revenue in the last three years.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55F1-3C6C-4C07-9CB2-BCAEB0D8A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550634" y="7543801"/>
            <a:ext cx="13071020" cy="247051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From the obtained Line Graph we can say that:</a:t>
            </a:r>
          </a:p>
          <a:p>
            <a:pPr marL="1143000" indent="-1143000">
              <a:buFont typeface="+mj-lt"/>
              <a:buAutoNum type="arabicPeriod"/>
            </a:pPr>
            <a:r>
              <a:rPr lang="en-US" dirty="0"/>
              <a:t>Johnson &amp; Johnson(JNJ) Company has the highest revenue in all the three years and steadily increasing</a:t>
            </a:r>
          </a:p>
          <a:p>
            <a:pPr marL="1143000" indent="-1143000">
              <a:buFont typeface="+mj-lt"/>
              <a:buAutoNum type="arabicPeriod"/>
            </a:pPr>
            <a:r>
              <a:rPr lang="en-US" dirty="0"/>
              <a:t>Roche has 50 billion dollars revenue in 2016, 14% rise in the following year and maintained the same in 2018 </a:t>
            </a:r>
          </a:p>
          <a:p>
            <a:pPr marL="1143000" indent="-1143000">
              <a:buFont typeface="+mj-lt"/>
              <a:buAutoNum type="arabicPeriod"/>
            </a:pPr>
            <a:r>
              <a:rPr lang="en-US" dirty="0"/>
              <a:t>Pfizer has almost same revenue in past three years which was around 52billion</a:t>
            </a:r>
          </a:p>
          <a:p>
            <a:pPr marL="1143000" indent="-1143000">
              <a:buFont typeface="+mj-lt"/>
              <a:buAutoNum type="arabicPeriod"/>
            </a:pPr>
            <a:r>
              <a:rPr lang="en-US" dirty="0"/>
              <a:t>Novartis has slight increase in their revenue in 2018</a:t>
            </a:r>
          </a:p>
          <a:p>
            <a:pPr marL="1143000" indent="-1143000">
              <a:buFont typeface="+mj-lt"/>
              <a:buAutoNum type="arabicPeriod"/>
            </a:pPr>
            <a:r>
              <a:rPr lang="en-US" dirty="0"/>
              <a:t>Even though the Bayer having least revenue among the all in 2016 and 2017. In 2018 this company earned  drastic  rise in their revenue which was 45 billion dollars</a:t>
            </a:r>
          </a:p>
          <a:p>
            <a:r>
              <a:rPr lang="en-US" dirty="0"/>
              <a:t>In last three years, Johnson &amp; Johnson has always the highest revenue, and Bayer has always the lowest revenue compared to other pharmaceutical companies.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474F1-B7EB-40BD-B650-D37E0AA06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Scraping Top Pharma Company Revenue from Wikipedia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8C212-9152-47EB-9021-DDD1B739E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550634" y="6527309"/>
            <a:ext cx="13071020" cy="9355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37AE60-4368-42C2-A299-E0F9F0B57D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9888200"/>
            <a:ext cx="10058400" cy="123607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Project used Beautiful Soup, Requests, Pandas, NumPy and Matplotlib libraries for data collection and processing.</a:t>
            </a:r>
          </a:p>
          <a:p>
            <a:r>
              <a:rPr lang="en-US" dirty="0"/>
              <a:t>First, Wikipedia data is taken and stored in a csv file using Beautiful Soup, Requests and Pandas. Then we use Matplotlib to plot a line graph between pharmaceutical companies and their revenues over the past three years.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35820-2B15-48C9-B0AA-9FA5E543A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7373600"/>
            <a:ext cx="10058400" cy="137160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D66D60-3409-4A83-882F-DEF1F6DDFE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560629" y="6527308"/>
            <a:ext cx="16916400" cy="11430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7A8E39-51B8-446A-A58D-E4A6958BD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Leela Krishna Kosaraju</a:t>
            </a:r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30B1EE-E97C-4A5D-8EB4-FEE65881F4F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Northwest Missouri State University</a:t>
            </a:r>
          </a:p>
          <a:p>
            <a:endParaRPr lang="en-US" dirty="0"/>
          </a:p>
        </p:txBody>
      </p:sp>
      <p:pic>
        <p:nvPicPr>
          <p:cNvPr id="20" name="Content Placeholder 20" descr="A picture containing object, sky&#10;&#10;Description automatically generated">
            <a:extLst>
              <a:ext uri="{FF2B5EF4-FFF2-40B4-BE49-F238E27FC236}">
                <a16:creationId xmlns:a16="http://schemas.microsoft.com/office/drawing/2014/main" id="{D7471FE8-0EC2-465F-8CD9-A58CE9041468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29544"/>
            <a:ext cx="3788229" cy="4056856"/>
          </a:xfrm>
        </p:spPr>
      </p:pic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F37CB3D6-248B-4E9A-B0B5-6432EA96483A}"/>
              </a:ext>
            </a:extLst>
          </p:cNvPr>
          <p:cNvSpPr txBox="1">
            <a:spLocks/>
          </p:cNvSpPr>
          <p:nvPr/>
        </p:nvSpPr>
        <p:spPr>
          <a:xfrm>
            <a:off x="11560629" y="7670310"/>
            <a:ext cx="16916400" cy="24578591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 vert="horz" lIns="91440" tIns="45720" rIns="91440" bIns="45720" rtlCol="0">
            <a:norm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6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above graph represents the amount of revenue that the pharmaceutical companies earned in the last three years.</a:t>
            </a:r>
          </a:p>
        </p:txBody>
      </p:sp>
      <p:pic>
        <p:nvPicPr>
          <p:cNvPr id="40" name="Picture 39" descr="A picture containing computer, indoor&#10;&#10;Description automatically generated">
            <a:extLst>
              <a:ext uri="{FF2B5EF4-FFF2-40B4-BE49-F238E27FC236}">
                <a16:creationId xmlns:a16="http://schemas.microsoft.com/office/drawing/2014/main" id="{15C7C1BA-5609-4641-87EE-3CACECD4D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629" y="7670308"/>
            <a:ext cx="16916400" cy="187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_bg" id="{29B32C95-BF94-4328-B440-C1461C2F0B06}" vid="{B9381D9B-251E-4F9E-BEA1-FCED3FB9D3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2134</TotalTime>
  <Words>257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Helvetica</vt:lpstr>
      <vt:lpstr>Office Theme</vt:lpstr>
      <vt:lpstr>Web Scraping Top Pharma Company Revenue from Wikipedia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Kosaraju,Leela Krishna</cp:lastModifiedBy>
  <cp:revision>39</cp:revision>
  <dcterms:created xsi:type="dcterms:W3CDTF">2019-04-10T19:42:12Z</dcterms:created>
  <dcterms:modified xsi:type="dcterms:W3CDTF">2019-07-02T05:04:06Z</dcterms:modified>
</cp:coreProperties>
</file>