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docs.tweepy.org/en/v3.5.0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docs.tweepy.org/en/v3.5.0/cursor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44520-s19/wm-final-project-NikithaLakmarapu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find the reactions of I</a:t>
            </a:r>
            <a:r>
              <a:rPr lang="en-US" dirty="0"/>
              <a:t>P</a:t>
            </a:r>
            <a:r>
              <a:rPr lang="en-US" dirty="0" smtClean="0"/>
              <a:t>hone users</a:t>
            </a:r>
            <a:r>
              <a:rPr lang="en-US" dirty="0"/>
              <a:t> </a:t>
            </a:r>
            <a:r>
              <a:rPr lang="en-US" dirty="0" smtClean="0"/>
              <a:t>for the tweets related to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Finding Compound sentiment analysis for IPhone Users Reply done to Android account Tweets.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9954474" cy="19586728"/>
          </a:xfrm>
        </p:spPr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Looking back to the Question:”</a:t>
            </a:r>
            <a:r>
              <a:rPr lang="en-US" sz="7200" dirty="0"/>
              <a:t> A</a:t>
            </a:r>
            <a:r>
              <a:rPr lang="en-US" sz="7200" dirty="0" smtClean="0"/>
              <a:t>re IPhone users positive when </a:t>
            </a:r>
            <a:r>
              <a:rPr lang="en-US" sz="7200" dirty="0"/>
              <a:t>tweeting about the </a:t>
            </a:r>
            <a:r>
              <a:rPr lang="en-US" sz="7200" smtClean="0"/>
              <a:t>android tweet</a:t>
            </a:r>
            <a:r>
              <a:rPr lang="en-US" sz="7200" dirty="0" smtClean="0"/>
              <a:t>?” Based on the results I can make some assertions.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IPhone </a:t>
            </a:r>
            <a:r>
              <a:rPr lang="en-US" sz="7200" dirty="0"/>
              <a:t>users are not so positive towards tweets done in Android account </a:t>
            </a:r>
            <a:r>
              <a:rPr lang="en-US" sz="7200" dirty="0" smtClean="0"/>
              <a:t>which resembles that they are not much satisfied with tweets.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Approximately 85% of IPhone users are </a:t>
            </a:r>
            <a:r>
              <a:rPr lang="en-US" sz="7200" dirty="0"/>
              <a:t>neutral and negative </a:t>
            </a:r>
            <a:r>
              <a:rPr lang="en-US" sz="7200" dirty="0" smtClean="0"/>
              <a:t> when there is a tweet in Android account.</a:t>
            </a:r>
          </a:p>
          <a:p>
            <a:endParaRPr lang="en-US" sz="72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Users reaction towards Android Tweets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1" y="29479738"/>
            <a:ext cx="18353314" cy="3171008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API module: </a:t>
            </a: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docs.tweepy.org/en/v3.5.0/cursor_tutorial.html</a:t>
            </a:r>
            <a:endParaRPr lang="en-US" sz="4400" dirty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Tweepy documentation: </a:t>
            </a:r>
            <a:r>
              <a:rPr lang="en-US" sz="4400" dirty="0">
                <a:hlinkClick r:id="rId3"/>
              </a:rPr>
              <a:t>http://docs.tweepy.org/en/v3.5.0</a:t>
            </a:r>
            <a:r>
              <a:rPr lang="en-US" sz="4400" dirty="0" smtClean="0">
                <a:hlinkClick r:id="rId3"/>
              </a:rPr>
              <a:t>/</a:t>
            </a:r>
            <a:endParaRPr lang="en-US" sz="4400" dirty="0" smtClean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95942" y="28212506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664057" y="29355506"/>
            <a:ext cx="20312743" cy="3295239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4"/>
              </a:rPr>
              <a:t>https://github.com/44520-s19/wm-final-project-NikithaLakmarapu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889200" y="28302631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Nikitha Lakmarapu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906" y="28961405"/>
            <a:ext cx="4644988" cy="190444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768350"/>
            <a:ext cx="3922712" cy="3922712"/>
          </a:xfrm>
        </p:spPr>
      </p:pic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I used Python Tweepy module to grab tweets for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also used Twitter API for cursor which is used to grab information through redirected pages.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I grabbed information from 2 pages which contains about</a:t>
            </a:r>
            <a:r>
              <a:rPr lang="en-US" sz="4800" dirty="0"/>
              <a:t> </a:t>
            </a:r>
            <a:r>
              <a:rPr lang="en-US" sz="4800" dirty="0" smtClean="0"/>
              <a:t>200 replies for tweets of Android account.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7408093"/>
            <a:ext cx="21687834" cy="13265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20524532">
            <a:off x="26620189" y="19598703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Positive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777342">
            <a:off x="27548801" y="23865006"/>
            <a:ext cx="396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Negative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51020">
            <a:off x="13903589" y="23328940"/>
            <a:ext cx="457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Neutral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040" y="7543797"/>
            <a:ext cx="12621788" cy="100003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54" y="7439669"/>
            <a:ext cx="10851829" cy="100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197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IPhone Users reaction towards Android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Lakmarapu,Nikitha</cp:lastModifiedBy>
  <cp:revision>73</cp:revision>
  <dcterms:created xsi:type="dcterms:W3CDTF">2019-04-10T19:42:12Z</dcterms:created>
  <dcterms:modified xsi:type="dcterms:W3CDTF">2019-07-03T03:26:02Z</dcterms:modified>
</cp:coreProperties>
</file>