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-174" y="-14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github.com/44520-s19/wm-final-project-SAISAMRATADLOORI.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5287217"/>
          </a:xfrm>
        </p:spPr>
        <p:txBody>
          <a:bodyPr/>
          <a:lstStyle/>
          <a:p>
            <a:r>
              <a:rPr lang="en-US" spc="5" dirty="0">
                <a:cs typeface="Garamond"/>
              </a:rPr>
              <a:t>I thought that it would be interesting  to analyze the movies data on the  IMDB. I predicted  a movie based on the user ratings and reviews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10058400" cy="19431000"/>
          </a:xfrm>
        </p:spPr>
        <p:txBody>
          <a:bodyPr/>
          <a:lstStyle/>
          <a:p>
            <a:r>
              <a:rPr lang="en-US" dirty="0"/>
              <a:t>Black Mirror is one of the famous web series. After analyzing this movie had a good start with a rating of approx.(8) until season 3. And started to decrease gradually from season 3.Most of the viewers found Black mirrors was interesting show for the first two seasons.</a:t>
            </a:r>
          </a:p>
          <a:p>
            <a:r>
              <a:rPr lang="en-US" dirty="0"/>
              <a:t>when we compare line graph with bar graph even though ratings went down but the comments on the movie are still neutral.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661623"/>
            <a:ext cx="10058400" cy="3371011"/>
          </a:xfrm>
        </p:spPr>
        <p:txBody>
          <a:bodyPr/>
          <a:lstStyle/>
          <a:p>
            <a:r>
              <a:rPr lang="en-US" spc="5" dirty="0"/>
              <a:t>Retrieved data from IMDb using the IMDb package with the help of movie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1422" y="13745417"/>
            <a:ext cx="10058400" cy="171197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217153" y="29254075"/>
            <a:ext cx="11456894" cy="2971800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lang="en-US" spc="5" dirty="0">
                <a:cs typeface="Garamond"/>
              </a:rPr>
              <a:t>IMDb website: https://www.imdb.com/?ref_=nv_home </a:t>
            </a: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lang="en-US" spc="5" dirty="0">
                <a:cs typeface="Garamond"/>
              </a:rPr>
              <a:t>Natural </a:t>
            </a:r>
            <a:r>
              <a:rPr lang="en-US" spc="10" dirty="0">
                <a:cs typeface="Garamond"/>
              </a:rPr>
              <a:t>Language </a:t>
            </a:r>
            <a:r>
              <a:rPr lang="en-US" spc="-30" dirty="0">
                <a:cs typeface="Garamond"/>
              </a:rPr>
              <a:t>Toolkit </a:t>
            </a:r>
            <a:r>
              <a:rPr lang="en-US" spc="5" dirty="0">
                <a:cs typeface="Garamond"/>
              </a:rPr>
              <a:t>(sentiment </a:t>
            </a:r>
            <a:r>
              <a:rPr lang="en-US" dirty="0">
                <a:cs typeface="Garamond"/>
              </a:rPr>
              <a:t>analysis):</a:t>
            </a:r>
            <a:r>
              <a:rPr lang="en-US" spc="130" dirty="0">
                <a:cs typeface="Garamond"/>
              </a:rPr>
              <a:t> </a:t>
            </a:r>
            <a:r>
              <a:rPr lang="en-US" dirty="0">
                <a:cs typeface="Garamond"/>
              </a:rPr>
              <a:t>ntlk.org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918400" y="29254075"/>
            <a:ext cx="10058400" cy="29718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                    </a:t>
            </a:r>
            <a:r>
              <a:rPr lang="en-US" dirty="0">
                <a:hlinkClick r:id="rId2"/>
              </a:rPr>
              <a:t>https://github.com/44520-s19/wm-final-project-SAISAMRATADLOORI.git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Sai Samrat Adloori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S534568@nwmissouri.edu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8F77D5-3BAD-460E-8195-71D8D44E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220" y="17491264"/>
            <a:ext cx="18884760" cy="88064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54EA1E-42EE-4D94-8194-B1884611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1111" l="7143" r="91518">
                        <a14:foregroundMark x1="18750" y1="31111" x2="18750" y2="31111"/>
                        <a14:foregroundMark x1="18750" y1="31111" x2="24107" y2="21778"/>
                        <a14:foregroundMark x1="24107" y1="21778" x2="16518" y2="29333"/>
                        <a14:foregroundMark x1="16518" y1="29333" x2="22768" y2="19111"/>
                        <a14:foregroundMark x1="22768" y1="19111" x2="12054" y2="28000"/>
                        <a14:foregroundMark x1="12054" y1="28000" x2="15179" y2="38222"/>
                        <a14:foregroundMark x1="15179" y1="38222" x2="20536" y2="27111"/>
                        <a14:foregroundMark x1="20536" y1="27111" x2="16964" y2="15556"/>
                        <a14:foregroundMark x1="16964" y1="15556" x2="13393" y2="32000"/>
                        <a14:foregroundMark x1="13393" y1="32000" x2="27679" y2="30667"/>
                        <a14:foregroundMark x1="27679" y1="30667" x2="33036" y2="21333"/>
                        <a14:foregroundMark x1="33036" y1="21333" x2="20536" y2="32000"/>
                        <a14:foregroundMark x1="20536" y1="32000" x2="11161" y2="67111"/>
                        <a14:foregroundMark x1="11161" y1="67111" x2="18304" y2="84444"/>
                        <a14:foregroundMark x1="18304" y1="84444" x2="37946" y2="68889"/>
                        <a14:foregroundMark x1="37946" y1="68889" x2="41964" y2="46667"/>
                        <a14:foregroundMark x1="41964" y1="46667" x2="38393" y2="35111"/>
                        <a14:foregroundMark x1="38393" y1="35111" x2="26339" y2="46222"/>
                        <a14:foregroundMark x1="26339" y1="46222" x2="36607" y2="49778"/>
                        <a14:foregroundMark x1="36607" y1="49778" x2="42411" y2="40000"/>
                        <a14:foregroundMark x1="42411" y1="40000" x2="41964" y2="24889"/>
                        <a14:foregroundMark x1="41964" y1="24889" x2="22768" y2="28000"/>
                        <a14:foregroundMark x1="22768" y1="28000" x2="14286" y2="56444"/>
                        <a14:foregroundMark x1="14286" y1="56444" x2="23214" y2="64000"/>
                        <a14:foregroundMark x1="23214" y1="64000" x2="34821" y2="61333"/>
                        <a14:foregroundMark x1="34821" y1="61333" x2="44196" y2="46222"/>
                        <a14:foregroundMark x1="44196" y1="46222" x2="45982" y2="28000"/>
                        <a14:foregroundMark x1="45982" y1="28000" x2="43304" y2="17333"/>
                        <a14:foregroundMark x1="43304" y1="17333" x2="36607" y2="35111"/>
                        <a14:foregroundMark x1="36607" y1="35111" x2="45536" y2="48444"/>
                        <a14:foregroundMark x1="45536" y1="48444" x2="55357" y2="28889"/>
                        <a14:foregroundMark x1="55357" y1="28889" x2="37054" y2="53778"/>
                        <a14:foregroundMark x1="37054" y1="53778" x2="46429" y2="71111"/>
                        <a14:foregroundMark x1="46429" y1="71111" x2="55804" y2="41778"/>
                        <a14:foregroundMark x1="55804" y1="41778" x2="46429" y2="32444"/>
                        <a14:foregroundMark x1="46429" y1="32444" x2="50893" y2="58667"/>
                        <a14:foregroundMark x1="50893" y1="58667" x2="60714" y2="52000"/>
                        <a14:foregroundMark x1="60714" y1="52000" x2="61607" y2="28444"/>
                        <a14:foregroundMark x1="61607" y1="28444" x2="49107" y2="64000"/>
                        <a14:foregroundMark x1="49107" y1="64000" x2="58036" y2="72444"/>
                        <a14:foregroundMark x1="58036" y1="72444" x2="63839" y2="52000"/>
                        <a14:foregroundMark x1="15179" y1="8444" x2="54464" y2="16000"/>
                        <a14:foregroundMark x1="54464" y1="16000" x2="69643" y2="34222"/>
                        <a14:foregroundMark x1="69643" y1="34222" x2="80357" y2="50667"/>
                        <a14:foregroundMark x1="74554" y1="5778" x2="91071" y2="44889"/>
                        <a14:foregroundMark x1="91071" y1="44889" x2="91518" y2="56444"/>
                        <a14:foregroundMark x1="91518" y1="56444" x2="87946" y2="70222"/>
                        <a14:foregroundMark x1="87946" y1="70222" x2="82143" y2="79556"/>
                        <a14:foregroundMark x1="82143" y1="79556" x2="71875" y2="87111"/>
                        <a14:foregroundMark x1="39286" y1="8000" x2="74107" y2="15111"/>
                        <a14:foregroundMark x1="74107" y1="15111" x2="86161" y2="21333"/>
                        <a14:foregroundMark x1="23661" y1="77778" x2="52679" y2="79556"/>
                        <a14:foregroundMark x1="52679" y1="79556" x2="62946" y2="78667"/>
                        <a14:foregroundMark x1="62946" y1="78667" x2="76339" y2="84000"/>
                        <a14:foregroundMark x1="74107" y1="57778" x2="74107" y2="57778"/>
                        <a14:foregroundMark x1="74107" y1="57778" x2="74107" y2="57778"/>
                        <a14:foregroundMark x1="74107" y1="54222" x2="74107" y2="54222"/>
                        <a14:foregroundMark x1="74107" y1="54222" x2="75000" y2="52000"/>
                        <a14:foregroundMark x1="75000" y1="52000" x2="75000" y2="52000"/>
                        <a14:foregroundMark x1="7143" y1="19111" x2="10268" y2="40444"/>
                        <a14:foregroundMark x1="10268" y1="40444" x2="9375" y2="61778"/>
                        <a14:foregroundMark x1="9375" y1="61778" x2="26339" y2="86222"/>
                        <a14:foregroundMark x1="26339" y1="86222" x2="28125" y2="88000"/>
                        <a14:foregroundMark x1="16964" y1="91111" x2="19196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185403"/>
            <a:ext cx="4628661" cy="4649325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AEE6129-987A-4ECD-9945-AE5FDA2B36D4}"/>
              </a:ext>
            </a:extLst>
          </p:cNvPr>
          <p:cNvSpPr txBox="1">
            <a:spLocks/>
          </p:cNvSpPr>
          <p:nvPr/>
        </p:nvSpPr>
        <p:spPr>
          <a:xfrm>
            <a:off x="914400" y="22148989"/>
            <a:ext cx="10058400" cy="10140760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IMDb packages.</a:t>
            </a:r>
          </a:p>
          <a:p>
            <a:r>
              <a:rPr lang="en-US" dirty="0"/>
              <a:t>Retrieved data according to Seasons and  episodes from IMDb website.</a:t>
            </a:r>
          </a:p>
          <a:p>
            <a:r>
              <a:rPr lang="en-US" dirty="0"/>
              <a:t>Getting reviews and rating according to seasons and episodes. And calculating their mean </a:t>
            </a:r>
          </a:p>
          <a:p>
            <a:r>
              <a:rPr lang="en-US" dirty="0"/>
              <a:t>Applied sentiment analysis on rating and reviews.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323B1BE-6882-4789-883F-AF1591DA3799}"/>
              </a:ext>
            </a:extLst>
          </p:cNvPr>
          <p:cNvSpPr txBox="1">
            <a:spLocks/>
          </p:cNvSpPr>
          <p:nvPr/>
        </p:nvSpPr>
        <p:spPr>
          <a:xfrm>
            <a:off x="751422" y="20029729"/>
            <a:ext cx="10058400" cy="1711977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C308EB2-0E30-4476-A3D4-EBD48D22BEB2}"/>
              </a:ext>
            </a:extLst>
          </p:cNvPr>
          <p:cNvSpPr txBox="1">
            <a:spLocks/>
          </p:cNvSpPr>
          <p:nvPr/>
        </p:nvSpPr>
        <p:spPr>
          <a:xfrm>
            <a:off x="17532421" y="27219369"/>
            <a:ext cx="10058400" cy="1711977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8E221DE3-8877-4DEE-A8D5-E40F64D33D67}"/>
              </a:ext>
            </a:extLst>
          </p:cNvPr>
          <p:cNvSpPr txBox="1">
            <a:spLocks/>
          </p:cNvSpPr>
          <p:nvPr/>
        </p:nvSpPr>
        <p:spPr>
          <a:xfrm>
            <a:off x="32165365" y="27271058"/>
            <a:ext cx="10058400" cy="1711977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66965C35-20F1-476A-A103-6248A96F2AB9}"/>
              </a:ext>
            </a:extLst>
          </p:cNvPr>
          <p:cNvSpPr txBox="1">
            <a:spLocks/>
          </p:cNvSpPr>
          <p:nvPr/>
        </p:nvSpPr>
        <p:spPr>
          <a:xfrm>
            <a:off x="12666199" y="7593504"/>
            <a:ext cx="18721781" cy="8806436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4" name="Content Placeholder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079C44-B355-485C-842F-ABEF4D89AA77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709" y="7593504"/>
            <a:ext cx="18721781" cy="8730431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020B5D-56B8-4E9B-A1FF-E4ACCD941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100" y="2943169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215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IMDb Movie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Adloori,Sai Samrat</cp:lastModifiedBy>
  <cp:revision>38</cp:revision>
  <dcterms:created xsi:type="dcterms:W3CDTF">2019-04-10T19:42:12Z</dcterms:created>
  <dcterms:modified xsi:type="dcterms:W3CDTF">2019-07-02T17:37:02Z</dcterms:modified>
</cp:coreProperties>
</file>