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642" y="-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amazon.com/All-Day-Luminous-Weightless-Foundation/dp/B00T45UQSI/ref=sr_1_3?keywords=Nars%2Bfoundation%2Bfor%2Bwomen&amp;qid=1561860534&amp;s=gateway&amp;sr=8-3&amp;th=1" TargetMode="External"/><Relationship Id="rId7" Type="http://schemas.openxmlformats.org/officeDocument/2006/relationships/hyperlink" Target="https://github.com/44520-s19/wm-final-project-Sushma4548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s.app.goo.gl/Rvv45V4SKtyyxFfZ7" TargetMode="External"/><Relationship Id="rId5" Type="http://schemas.openxmlformats.org/officeDocument/2006/relationships/hyperlink" Target="https://www.amazon.com/COVERGIRL-CGRMQ0347-Simply-Ageless-Foundation/dp/B0026P3GX0/ref=sr_1_48_sspa?keywords=olay%2Bfoundation%2Bfor%2Bwomen&amp;qid=1561859200&amp;s=gateway&amp;sr=8-48-spons&amp;th=1" TargetMode="External"/><Relationship Id="rId4" Type="http://schemas.openxmlformats.org/officeDocument/2006/relationships/hyperlink" Target="https://www.amazon.com/MAC-Studio-Fluid-Foundation-SPF15/dp/B007ANN0CA/ref=sr_1_10?crid=2HMBR7964RZZC&amp;keywords=mac+foundation+women&amp;qid=1561858886&amp;s=gateway&amp;sprefix=mac+foundation+for+women%2Caps%2C248&amp;sr=8-10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787148"/>
            <a:ext cx="10058400" cy="54616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main aim of this project is to analyze the reviews given by the </a:t>
            </a:r>
            <a:r>
              <a:rPr lang="en-US" dirty="0" smtClean="0"/>
              <a:t>customers </a:t>
            </a:r>
            <a:r>
              <a:rPr lang="en-US" dirty="0" smtClean="0"/>
              <a:t>based on the three different brands of a product on popular Amazon website.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04100" y="7787148"/>
            <a:ext cx="10058400" cy="24216852"/>
          </a:xfrm>
        </p:spPr>
        <p:txBody>
          <a:bodyPr>
            <a:noAutofit/>
          </a:bodyPr>
          <a:lstStyle/>
          <a:p>
            <a:r>
              <a:rPr lang="en-US" sz="6200" dirty="0" smtClean="0"/>
              <a:t>On Comparing the three different beauty products such as NARS, CoverGirl and MAC, the conclusions drawn were: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200" dirty="0" smtClean="0"/>
              <a:t>MAC has got most positive number of reviews compared to NARS and CoverGirl.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200" dirty="0" smtClean="0"/>
              <a:t>CoverGirl has got the second most positive reviews and is also the first most product which has got the least negative reviews Compared to NARS and MAC.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200" dirty="0" smtClean="0"/>
              <a:t>Finally, NARS is the product which has less positive reviews than </a:t>
            </a:r>
            <a:r>
              <a:rPr lang="en-US" sz="6200" dirty="0"/>
              <a:t>CoverGirl and </a:t>
            </a:r>
            <a:r>
              <a:rPr lang="en-US" sz="6200" dirty="0" smtClean="0"/>
              <a:t>MAC and highest negative reviews compared to both the other products.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200" dirty="0" smtClean="0"/>
              <a:t>On the whole, customers will easily identify which product has got more number of positive reviews and hence could choose the product.</a:t>
            </a:r>
            <a:endParaRPr lang="en-US" sz="6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200" y="669497"/>
            <a:ext cx="32753808" cy="2560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Sentimental Analysis for Reviews of Beauty Products </a:t>
            </a:r>
            <a:r>
              <a:rPr lang="en-US" dirty="0"/>
              <a:t>of Different </a:t>
            </a:r>
            <a:r>
              <a:rPr lang="en-US" dirty="0" smtClean="0"/>
              <a:t> Brands on Amazon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470779"/>
            <a:ext cx="10058400" cy="11733226"/>
          </a:xfrm>
        </p:spPr>
        <p:txBody>
          <a:bodyPr>
            <a:normAutofit/>
          </a:bodyPr>
          <a:lstStyle/>
          <a:p>
            <a:r>
              <a:rPr lang="en-US" dirty="0" smtClean="0"/>
              <a:t>Here, I used Web Scraping to fetch the product data from Amazon website.</a:t>
            </a:r>
          </a:p>
          <a:p>
            <a:r>
              <a:rPr lang="en-US" dirty="0" smtClean="0"/>
              <a:t>I have used matplotlib to obtain the bar graph for the different beauty products.</a:t>
            </a:r>
          </a:p>
          <a:p>
            <a:r>
              <a:rPr lang="en-US" dirty="0" smtClean="0"/>
              <a:t> I have also used Natural </a:t>
            </a:r>
            <a:r>
              <a:rPr lang="en-US" dirty="0"/>
              <a:t>Language </a:t>
            </a:r>
            <a:r>
              <a:rPr lang="en-US" dirty="0" smtClean="0"/>
              <a:t>Toolkit </a:t>
            </a:r>
            <a:r>
              <a:rPr lang="en-US" dirty="0"/>
              <a:t>(</a:t>
            </a:r>
            <a:r>
              <a:rPr lang="en-US" b="1" dirty="0"/>
              <a:t>NLTK</a:t>
            </a:r>
            <a:r>
              <a:rPr lang="en-US" dirty="0" smtClean="0"/>
              <a:t>) which </a:t>
            </a:r>
            <a:r>
              <a:rPr lang="en-US" dirty="0"/>
              <a:t>is one of the popular packages in Python that can aid in </a:t>
            </a:r>
            <a:r>
              <a:rPr lang="en-US" b="1" dirty="0"/>
              <a:t>sentiment </a:t>
            </a:r>
            <a:r>
              <a:rPr lang="en-US" b="1" dirty="0" smtClean="0"/>
              <a:t>analysis.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6964" y="13745417"/>
            <a:ext cx="10058400" cy="1143000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01BF13-FDCA-47CC-A4E1-E4D0599B6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28782246"/>
            <a:ext cx="20574000" cy="413615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Matplotlib.pyplot.bar:</a:t>
            </a:r>
            <a:r>
              <a:rPr lang="en-US" sz="4000" dirty="0" smtClean="0"/>
              <a:t> </a:t>
            </a:r>
            <a:r>
              <a:rPr lang="en-US" sz="4000" dirty="0" smtClean="0">
                <a:hlinkClick r:id="rId2"/>
              </a:rPr>
              <a:t>https://matplotlib.org</a:t>
            </a:r>
            <a:endParaRPr lang="en-US" sz="4000" dirty="0"/>
          </a:p>
          <a:p>
            <a:r>
              <a:rPr lang="en-US" sz="4000" b="1" dirty="0" smtClean="0"/>
              <a:t>Links to the </a:t>
            </a:r>
            <a:r>
              <a:rPr lang="en-US" sz="4000" b="1" dirty="0"/>
              <a:t>different </a:t>
            </a:r>
            <a:r>
              <a:rPr lang="en-US" sz="4000" b="1" dirty="0" smtClean="0"/>
              <a:t>products</a:t>
            </a:r>
            <a:r>
              <a:rPr lang="en-US" sz="4000" dirty="0" smtClean="0"/>
              <a:t>:  </a:t>
            </a:r>
            <a:r>
              <a:rPr lang="en-US" sz="4000" dirty="0" smtClean="0">
                <a:hlinkClick r:id="rId3" tooltip="Luminous Weightless Foundation-#3"/>
              </a:rPr>
              <a:t>Luminous Weightless Foundation-#3</a:t>
            </a:r>
            <a:r>
              <a:rPr lang="en-US" sz="4000" dirty="0"/>
              <a:t> </a:t>
            </a:r>
            <a:r>
              <a:rPr lang="en-US" sz="4000" dirty="0" smtClean="0"/>
              <a:t>, </a:t>
            </a:r>
            <a:r>
              <a:rPr lang="en-US" sz="4000" dirty="0" smtClean="0">
                <a:hlinkClick r:id="rId4" tooltip="Fluid Foundation SPF15"/>
              </a:rPr>
              <a:t>Fluid Foundation SPF15</a:t>
            </a:r>
            <a:endParaRPr lang="en-US" sz="4000" dirty="0" smtClean="0"/>
          </a:p>
          <a:p>
            <a:r>
              <a:rPr lang="en-US" sz="4000" b="1" dirty="0" smtClean="0">
                <a:hlinkClick r:id="rId5" tooltip="Ageless Foundation"/>
              </a:rPr>
              <a:t>Ageless Foundation</a:t>
            </a:r>
            <a:endParaRPr lang="en-US" sz="4000" b="1" dirty="0"/>
          </a:p>
          <a:p>
            <a:r>
              <a:rPr lang="en-US" sz="4000" b="1" dirty="0" smtClean="0"/>
              <a:t>Logo Link: </a:t>
            </a:r>
            <a:r>
              <a:rPr lang="en-US" sz="4000" dirty="0" smtClean="0">
                <a:hlinkClick r:id="rId6" tooltip="amazon logo"/>
              </a:rPr>
              <a:t>amazon logo</a:t>
            </a:r>
            <a:endParaRPr lang="en-US"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BF4B59D-9528-412E-99F9-2EF821BE84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288500" y="28782247"/>
            <a:ext cx="9601200" cy="4136154"/>
          </a:xfrm>
        </p:spPr>
        <p:txBody>
          <a:bodyPr>
            <a:no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>
                <a:hlinkClick r:id="rId7" tooltip="GitHub"/>
              </a:rPr>
              <a:t>GitHub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1FCF94-C639-4481-8431-1A9C977AE0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059900" y="27116035"/>
            <a:ext cx="9601200" cy="1143000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5" y="8686800"/>
            <a:ext cx="18875828" cy="17634857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Sushma Rani Reddy Aleti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Email: S534741@nwmissouri.edu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85800" y="27116035"/>
            <a:ext cx="20574000" cy="1143000"/>
          </a:xfrm>
        </p:spPr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pic>
        <p:nvPicPr>
          <p:cNvPr id="1028" name="Picture 4" descr="Image result for amazon official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5642"/>
            <a:ext cx="4965193" cy="4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251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Sentimental Analysis for Reviews of Beauty Products of Different  Brands on Amazon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Aleti,Sushma Rani Reddy</cp:lastModifiedBy>
  <cp:revision>42</cp:revision>
  <dcterms:created xsi:type="dcterms:W3CDTF">2019-04-11T15:31:07Z</dcterms:created>
  <dcterms:modified xsi:type="dcterms:W3CDTF">2019-07-02T15:11:36Z</dcterms:modified>
</cp:coreProperties>
</file>