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4520-s19/wm-final-project-rajeshoo7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imdbpy.readthedocs.io/en/lates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9086" y="7543800"/>
            <a:ext cx="10580914" cy="7122078"/>
          </a:xfrm>
        </p:spPr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What is the growth rate of rating of Game of thrones series.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 What is the sentimental Analysis of season 8 of User Reviews.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461201" y="7412502"/>
            <a:ext cx="10711541" cy="19562298"/>
          </a:xfrm>
        </p:spPr>
        <p:txBody>
          <a:bodyPr tIns="365760"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From the histogram, we can clearly see that season 1-7 ratings were steady.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Rapid decrease of season 8 rating can be observed from bar graph.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The user reviews found to be  polarized that is they have mutually exclusive opinions.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From this we can conclude that most of users were not satisfied with season 8 as compared to rest of the seasons 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344401" y="7490520"/>
            <a:ext cx="19267714" cy="19431002"/>
          </a:xfrm>
        </p:spPr>
        <p:txBody>
          <a:bodyPr>
            <a:normAutofit/>
          </a:bodyPr>
          <a:lstStyle/>
          <a:p>
            <a:endParaRPr lang="en-US" sz="6100" dirty="0"/>
          </a:p>
          <a:p>
            <a:endParaRPr lang="en-US" sz="6100" dirty="0"/>
          </a:p>
          <a:p>
            <a:endParaRPr lang="en-US" sz="61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Sentimental Analysis Of User Reviews For Game of Thrones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6032512"/>
            <a:ext cx="10580914" cy="11170886"/>
          </a:xfrm>
        </p:spPr>
        <p:txBody>
          <a:bodyPr tIns="365760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IMDbPY</a:t>
            </a:r>
            <a:r>
              <a:rPr lang="en-US" dirty="0"/>
              <a:t> package imported the user reviews and ratings of all seasons into separate lists.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Using sentimental Analyzer analyzed the data.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Visualized the analysis in Scatterplot using matplotlib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Represented rating of each season in a histogram.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466588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Methods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9086" y="29032199"/>
            <a:ext cx="20574000" cy="3216703"/>
          </a:xfrm>
        </p:spPr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IMDbPY</a:t>
            </a:r>
            <a:r>
              <a:rPr lang="en-US" dirty="0"/>
              <a:t> </a:t>
            </a:r>
            <a:r>
              <a:rPr lang="en-US" dirty="0" err="1"/>
              <a:t>package,Natural</a:t>
            </a:r>
            <a:r>
              <a:rPr lang="en-US" dirty="0"/>
              <a:t> Language Toolkit, </a:t>
            </a:r>
            <a:r>
              <a:rPr lang="en-US" dirty="0" err="1"/>
              <a:t>SentimentIntensityAnalyzer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https://imdbpy.readthedocs.io/en/latest/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27546299"/>
            <a:ext cx="20574000" cy="1143000"/>
          </a:xfrm>
        </p:spPr>
        <p:txBody>
          <a:bodyPr>
            <a:normAutofit/>
          </a:bodyPr>
          <a:lstStyle/>
          <a:p>
            <a:r>
              <a:rPr lang="en-US" dirty="0"/>
              <a:t>Additional 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87200" y="16634521"/>
            <a:ext cx="20116800" cy="1143000"/>
          </a:xfrm>
        </p:spPr>
        <p:txBody>
          <a:bodyPr>
            <a:normAutofit/>
          </a:bodyPr>
          <a:lstStyle/>
          <a:p>
            <a:r>
              <a:rPr lang="en-US" sz="6100" dirty="0"/>
              <a:t>  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/>
          </a:bodyPr>
          <a:lstStyle/>
          <a:p>
            <a:pPr algn="ctr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https://github.com/44520-s19/wm-final-project-rajeshoo7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Autofit/>
          </a:bodyPr>
          <a:lstStyle/>
          <a:p>
            <a:r>
              <a:rPr lang="en-US" dirty="0"/>
              <a:t>Dr. Nathan </a:t>
            </a:r>
            <a:r>
              <a:rPr lang="en-US" dirty="0" err="1"/>
              <a:t>Eloe</a:t>
            </a:r>
            <a:r>
              <a:rPr lang="en-US" dirty="0"/>
              <a:t>, </a:t>
            </a:r>
          </a:p>
          <a:p>
            <a:r>
              <a:rPr lang="en-US" dirty="0"/>
              <a:t>CSIS Department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Autofit/>
          </a:bodyPr>
          <a:lstStyle/>
          <a:p>
            <a:r>
              <a:rPr lang="en-US" sz="6100" dirty="0"/>
              <a:t>Rajesh </a:t>
            </a:r>
            <a:r>
              <a:rPr lang="en-US" dirty="0"/>
              <a:t>Kammari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sz="6100" dirty="0"/>
              <a:t>EMAIL: S534844@NWMISSOURI.EDU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430000" y="640079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100" dirty="0"/>
              <a:t>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106" y="29354318"/>
            <a:ext cx="4644988" cy="1163782"/>
          </a:xfrm>
          <a:prstGeom prst="rect">
            <a:avLst/>
          </a:prstGeom>
        </p:spPr>
      </p:pic>
      <p:pic>
        <p:nvPicPr>
          <p:cNvPr id="34" name="Content Placeholder 33" descr="A close up of a logo&#10;&#10;Description automatically generated">
            <a:extLst>
              <a:ext uri="{FF2B5EF4-FFF2-40B4-BE49-F238E27FC236}">
                <a16:creationId xmlns:a16="http://schemas.microsoft.com/office/drawing/2014/main" id="{5A79E123-B873-4CD8-ADC6-B59B82CC8C5A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0" b="17983"/>
          <a:stretch/>
        </p:blipFill>
        <p:spPr>
          <a:xfrm>
            <a:off x="512763" y="1257979"/>
            <a:ext cx="3856037" cy="2414136"/>
          </a:xfr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570FB2C-10B3-4F0E-84F9-4074FF6E49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131" y="7412502"/>
            <a:ext cx="14102994" cy="9406593"/>
          </a:xfrm>
          <a:prstGeom prst="rect">
            <a:avLst/>
          </a:prstGeom>
        </p:spPr>
      </p:pic>
      <p:pic>
        <p:nvPicPr>
          <p:cNvPr id="63" name="Picture 62" descr="A close up of a traffic light&#10;&#10;Description automatically generated">
            <a:extLst>
              <a:ext uri="{FF2B5EF4-FFF2-40B4-BE49-F238E27FC236}">
                <a16:creationId xmlns:a16="http://schemas.microsoft.com/office/drawing/2014/main" id="{F7509C49-CD0E-49FC-9127-E6F5097C0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10" y="16704801"/>
            <a:ext cx="14809755" cy="101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</TotalTime>
  <Words>195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Sentimental Analysis Of User Reviews For Game of Thrones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Kammari,Rajesh</cp:lastModifiedBy>
  <cp:revision>121</cp:revision>
  <dcterms:created xsi:type="dcterms:W3CDTF">2019-04-10T19:42:12Z</dcterms:created>
  <dcterms:modified xsi:type="dcterms:W3CDTF">2019-07-02T05:12:42Z</dcterms:modified>
</cp:coreProperties>
</file>