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44520-s19/wm-final-project-redhu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E6DD3-A474-40A6-ABD9-BD490A37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498" y="8001000"/>
            <a:ext cx="10058400" cy="8686800"/>
          </a:xfrm>
        </p:spPr>
        <p:txBody>
          <a:bodyPr/>
          <a:lstStyle/>
          <a:p>
            <a:r>
              <a:rPr lang="en-US" dirty="0" smtClean="0"/>
              <a:t>The purpose of this project is to find the most common words in the customer reviews of different headphones </a:t>
            </a:r>
            <a:r>
              <a:rPr lang="en-US" dirty="0"/>
              <a:t>on </a:t>
            </a:r>
            <a:r>
              <a:rPr lang="en-US" dirty="0" smtClean="0"/>
              <a:t>Amazon </a:t>
            </a:r>
            <a:r>
              <a:rPr lang="en-US" dirty="0"/>
              <a:t>shopping </a:t>
            </a:r>
            <a:r>
              <a:rPr lang="en-US" dirty="0" smtClean="0"/>
              <a:t>and also comparing their customer ratings.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C835-6F37-4A89-9156-FBAF12797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8001000"/>
            <a:ext cx="10058400" cy="19431000"/>
          </a:xfrm>
        </p:spPr>
        <p:txBody>
          <a:bodyPr>
            <a:no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the results, I can conclude that the most common words for different headphones are related to their properties and various attributes such as sound, quality etc.</a:t>
            </a:r>
          </a:p>
          <a:p>
            <a:r>
              <a:rPr lang="en-US" dirty="0" smtClean="0"/>
              <a:t>The most common words </a:t>
            </a:r>
            <a:r>
              <a:rPr lang="en-US" dirty="0"/>
              <a:t>that stand out in the reviews</a:t>
            </a:r>
            <a:r>
              <a:rPr lang="en-US" dirty="0" smtClean="0"/>
              <a:t> also indicate the ratings. Here, from the comparison of ratings we can easily compare the ratings of the different products.</a:t>
            </a:r>
          </a:p>
          <a:p>
            <a:r>
              <a:rPr lang="en-US" dirty="0" smtClean="0"/>
              <a:t>If product has more five stars it doesn’t mean it is very good, it is necessary to check one star rating also. For example, skullcandy has a good five stars and also it has more one stars compared to others. Overall customers are not much satisfied with skullcandy compared </a:t>
            </a:r>
            <a:r>
              <a:rPr lang="en-US" smtClean="0"/>
              <a:t>to </a:t>
            </a:r>
            <a:r>
              <a:rPr lang="en-US" smtClean="0"/>
              <a:t>JBL and Sony.</a:t>
            </a:r>
            <a:endParaRPr lang="en-US" dirty="0" smtClean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88C079-5946-446B-8284-701AAA0AE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</a:t>
            </a:r>
            <a:r>
              <a:rPr lang="en-US" dirty="0"/>
              <a:t>W</a:t>
            </a:r>
            <a:r>
              <a:rPr lang="en-US" dirty="0" smtClean="0"/>
              <a:t>ords in Reviews of Different H</a:t>
            </a:r>
            <a:r>
              <a:rPr lang="en-US" dirty="0"/>
              <a:t>eadphones on Amazon Shopping Site </a:t>
            </a:r>
            <a:r>
              <a:rPr lang="en-US" dirty="0" smtClean="0"/>
              <a:t>and Their Rating Comparison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75DF8C-9DF9-4725-84AA-55DB3CF633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7823727"/>
            <a:ext cx="10058400" cy="13258800"/>
          </a:xfrm>
        </p:spPr>
        <p:txBody>
          <a:bodyPr/>
          <a:lstStyle/>
          <a:p>
            <a:r>
              <a:rPr lang="en-US" dirty="0" smtClean="0"/>
              <a:t>I used web scraping to get the details of the products from Amazon shopping site.</a:t>
            </a:r>
          </a:p>
          <a:p>
            <a:r>
              <a:rPr lang="en-US" dirty="0" smtClean="0"/>
              <a:t>Using word cloud the most common words from the reviews of the products are teased out.</a:t>
            </a:r>
          </a:p>
          <a:p>
            <a:r>
              <a:rPr lang="en-US" dirty="0"/>
              <a:t>T</a:t>
            </a:r>
            <a:r>
              <a:rPr lang="en-US" dirty="0" smtClean="0"/>
              <a:t>he rating comparison is visualized </a:t>
            </a:r>
            <a:r>
              <a:rPr lang="en-US" dirty="0"/>
              <a:t>using the </a:t>
            </a:r>
            <a:r>
              <a:rPr lang="en-US" dirty="0" smtClean="0"/>
              <a:t>matplotlib.pyplot.bar</a:t>
            </a:r>
          </a:p>
          <a:p>
            <a:endParaRPr lang="en-US" dirty="0" smtClean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DFC99F-00F7-43C6-B225-8E720869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904029"/>
            <a:ext cx="10058400" cy="1143000"/>
          </a:xfrm>
        </p:spPr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72BD5-8892-4D6A-ACB3-F70E40FC2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953917-DBB8-437B-9EBE-689D0F81FA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" y="31082527"/>
            <a:ext cx="10058400" cy="1988154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 smtClean="0">
                <a:hlinkClick r:id="rId2"/>
              </a:rPr>
              <a:t>44520-s19/</a:t>
            </a:r>
            <a:r>
              <a:rPr lang="en-US" dirty="0" err="1" smtClean="0">
                <a:hlinkClick r:id="rId2"/>
              </a:rPr>
              <a:t>wm</a:t>
            </a:r>
            <a:r>
              <a:rPr lang="en-US" dirty="0" smtClean="0">
                <a:hlinkClick r:id="rId2"/>
              </a:rPr>
              <a:t>-final-project-</a:t>
            </a:r>
            <a:r>
              <a:rPr lang="en-US" dirty="0" err="1" smtClean="0">
                <a:hlinkClick r:id="rId2"/>
              </a:rPr>
              <a:t>redhug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FFF873-705E-413B-8BAD-3E3074B9D7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4400" y="29543710"/>
            <a:ext cx="10058400" cy="1143000"/>
          </a:xfrm>
        </p:spPr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291E29-4AEA-45E7-9006-81F68032B6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Pavan Kumar Reddy Byreddy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9FD13C-05CB-4B93-A35C-CCACD2BFCC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Email: S534625@nwmissouri.edu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903" y="19931861"/>
            <a:ext cx="10943261" cy="10885478"/>
          </a:xfrm>
          <a:prstGeom prst="rect">
            <a:avLst/>
          </a:prstGeom>
        </p:spPr>
      </p:pic>
      <p:pic>
        <p:nvPicPr>
          <p:cNvPr id="23" name="Content Placeholder 22"/>
          <p:cNvPicPr>
            <a:picLocks noGrp="1" noChangeAspect="1"/>
          </p:cNvPicPr>
          <p:nvPr>
            <p:ph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979" y="9339942"/>
            <a:ext cx="9913924" cy="9405258"/>
          </a:xfr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978" y="20817717"/>
            <a:ext cx="9913925" cy="95658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302" y="9339942"/>
            <a:ext cx="9711698" cy="94052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0800000" flipV="1">
            <a:off x="12882833" y="8518506"/>
            <a:ext cx="849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JBL E45BT On-Ear Wireless Headphones</a:t>
            </a:r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23966130" y="8518506"/>
            <a:ext cx="849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Skullcandy Inked Bluetooth Wireless</a:t>
            </a: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12882833" y="20008178"/>
            <a:ext cx="849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Sony WH1000XM3 Bluetooth Wireless</a:t>
            </a:r>
          </a:p>
        </p:txBody>
      </p:sp>
    </p:spTree>
    <p:extLst>
      <p:ext uri="{BB962C8B-B14F-4D97-AF65-F5344CB8AC3E}">
        <p14:creationId xmlns:p14="http://schemas.microsoft.com/office/powerpoint/2010/main" val="31215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236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Most Common Words in Reviews of Different Headphones on Amazon Shopping Site and Their Rating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Byreddy,Pavan Kumar Reddy</cp:lastModifiedBy>
  <cp:revision>27</cp:revision>
  <dcterms:created xsi:type="dcterms:W3CDTF">2019-04-11T15:31:07Z</dcterms:created>
  <dcterms:modified xsi:type="dcterms:W3CDTF">2019-07-02T14:13:02Z</dcterms:modified>
</cp:coreProperties>
</file>