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521863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1pPr>
    <a:lvl2pPr marL="521863" algn="l" defTabSz="521863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2pPr>
    <a:lvl3pPr marL="1043723" algn="l" defTabSz="521863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3pPr>
    <a:lvl4pPr marL="1565581" algn="l" defTabSz="521863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4pPr>
    <a:lvl5pPr marL="2087444" algn="l" defTabSz="521863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5pPr>
    <a:lvl6pPr marL="2609303" algn="l" defTabSz="521863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6pPr>
    <a:lvl7pPr marL="3131171" algn="l" defTabSz="521863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7pPr>
    <a:lvl8pPr marL="3653025" algn="l" defTabSz="521863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8pPr>
    <a:lvl9pPr marL="4174894" algn="l" defTabSz="521863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duru,Venkatesh" initials="K" lastIdx="1" clrIdx="0">
    <p:extLst>
      <p:ext uri="{19B8F6BF-5375-455C-9EA6-DF929625EA0E}">
        <p15:presenceInfo xmlns:p15="http://schemas.microsoft.com/office/powerpoint/2012/main" userId="S::S534845@nwmissouri.edu::159bc222-75c7-4566-89f4-666dd04578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9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5B4A-14FD-4F41-81B7-02B6D824D5E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3F208-192B-48C7-BD13-B097CCB6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723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521863" algn="l" defTabSz="1043723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1043723" algn="l" defTabSz="1043723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565581" algn="l" defTabSz="1043723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2087444" algn="l" defTabSz="1043723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2609303" algn="l" defTabSz="1043723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3131171" algn="l" defTabSz="1043723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3653025" algn="l" defTabSz="1043723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4174894" algn="l" defTabSz="1043723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800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3F208-192B-48C7-BD13-B097CCB62A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3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14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14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9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14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14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12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14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14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14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14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14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14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14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8" y="512078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79" y="512078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12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12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20"/>
            <a:ext cx="37856160" cy="6362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2"/>
            <a:ext cx="37856160" cy="20886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503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503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503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306" rtl="0" eaLnBrk="1" latinLnBrk="0" hangingPunct="1">
        <a:lnSpc>
          <a:spcPct val="90000"/>
        </a:lnSpc>
        <a:spcBef>
          <a:spcPct val="0"/>
        </a:spcBef>
        <a:buNone/>
        <a:defRPr sz="211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2" indent="-1097332" algn="l" defTabSz="4389306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1" kern="1200">
          <a:solidFill>
            <a:schemeClr val="tx1"/>
          </a:solidFill>
          <a:latin typeface="+mn-lt"/>
          <a:ea typeface="+mn-ea"/>
          <a:cs typeface="+mn-cs"/>
        </a:defRPr>
      </a:lvl1pPr>
      <a:lvl2pPr marL="3291986" indent="-1097332" algn="l" defTabSz="4389306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2" kern="1200">
          <a:solidFill>
            <a:schemeClr val="tx1"/>
          </a:solidFill>
          <a:latin typeface="+mn-lt"/>
          <a:ea typeface="+mn-ea"/>
          <a:cs typeface="+mn-cs"/>
        </a:defRPr>
      </a:lvl2pPr>
      <a:lvl3pPr marL="5486635" indent="-1097332" algn="l" defTabSz="4389306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2" kern="1200">
          <a:solidFill>
            <a:schemeClr val="tx1"/>
          </a:solidFill>
          <a:latin typeface="+mn-lt"/>
          <a:ea typeface="+mn-ea"/>
          <a:cs typeface="+mn-cs"/>
        </a:defRPr>
      </a:lvl3pPr>
      <a:lvl4pPr marL="7681287" indent="-1097332" algn="l" defTabSz="4389306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4pPr>
      <a:lvl5pPr marL="9875938" indent="-1097332" algn="l" defTabSz="4389306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5pPr>
      <a:lvl6pPr marL="12070590" indent="-1097332" algn="l" defTabSz="4389306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6pPr>
      <a:lvl7pPr marL="14265242" indent="-1097332" algn="l" defTabSz="4389306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7pPr>
      <a:lvl8pPr marL="16459901" indent="-1097332" algn="l" defTabSz="4389306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8pPr>
      <a:lvl9pPr marL="18654551" indent="-1097332" algn="l" defTabSz="4389306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306" rtl="0" eaLnBrk="1" latinLnBrk="0" hangingPunct="1">
        <a:defRPr sz="8641" kern="1200">
          <a:solidFill>
            <a:schemeClr val="tx1"/>
          </a:solidFill>
          <a:latin typeface="+mn-lt"/>
          <a:ea typeface="+mn-ea"/>
          <a:cs typeface="+mn-cs"/>
        </a:defRPr>
      </a:lvl1pPr>
      <a:lvl2pPr marL="2194652" algn="l" defTabSz="4389306" rtl="0" eaLnBrk="1" latinLnBrk="0" hangingPunct="1">
        <a:defRPr sz="8641" kern="1200">
          <a:solidFill>
            <a:schemeClr val="tx1"/>
          </a:solidFill>
          <a:latin typeface="+mn-lt"/>
          <a:ea typeface="+mn-ea"/>
          <a:cs typeface="+mn-cs"/>
        </a:defRPr>
      </a:lvl2pPr>
      <a:lvl3pPr marL="4389306" algn="l" defTabSz="4389306" rtl="0" eaLnBrk="1" latinLnBrk="0" hangingPunct="1">
        <a:defRPr sz="8641" kern="1200">
          <a:solidFill>
            <a:schemeClr val="tx1"/>
          </a:solidFill>
          <a:latin typeface="+mn-lt"/>
          <a:ea typeface="+mn-ea"/>
          <a:cs typeface="+mn-cs"/>
        </a:defRPr>
      </a:lvl3pPr>
      <a:lvl4pPr marL="6583958" algn="l" defTabSz="4389306" rtl="0" eaLnBrk="1" latinLnBrk="0" hangingPunct="1">
        <a:defRPr sz="8641" kern="1200">
          <a:solidFill>
            <a:schemeClr val="tx1"/>
          </a:solidFill>
          <a:latin typeface="+mn-lt"/>
          <a:ea typeface="+mn-ea"/>
          <a:cs typeface="+mn-cs"/>
        </a:defRPr>
      </a:lvl4pPr>
      <a:lvl5pPr marL="8778613" algn="l" defTabSz="4389306" rtl="0" eaLnBrk="1" latinLnBrk="0" hangingPunct="1">
        <a:defRPr sz="8641" kern="1200">
          <a:solidFill>
            <a:schemeClr val="tx1"/>
          </a:solidFill>
          <a:latin typeface="+mn-lt"/>
          <a:ea typeface="+mn-ea"/>
          <a:cs typeface="+mn-cs"/>
        </a:defRPr>
      </a:lvl5pPr>
      <a:lvl6pPr marL="10973272" algn="l" defTabSz="4389306" rtl="0" eaLnBrk="1" latinLnBrk="0" hangingPunct="1">
        <a:defRPr sz="8641" kern="1200">
          <a:solidFill>
            <a:schemeClr val="tx1"/>
          </a:solidFill>
          <a:latin typeface="+mn-lt"/>
          <a:ea typeface="+mn-ea"/>
          <a:cs typeface="+mn-cs"/>
        </a:defRPr>
      </a:lvl6pPr>
      <a:lvl7pPr marL="13167923" algn="l" defTabSz="4389306" rtl="0" eaLnBrk="1" latinLnBrk="0" hangingPunct="1">
        <a:defRPr sz="8641" kern="1200">
          <a:solidFill>
            <a:schemeClr val="tx1"/>
          </a:solidFill>
          <a:latin typeface="+mn-lt"/>
          <a:ea typeface="+mn-ea"/>
          <a:cs typeface="+mn-cs"/>
        </a:defRPr>
      </a:lvl7pPr>
      <a:lvl8pPr marL="15362572" algn="l" defTabSz="4389306" rtl="0" eaLnBrk="1" latinLnBrk="0" hangingPunct="1">
        <a:defRPr sz="8641" kern="1200">
          <a:solidFill>
            <a:schemeClr val="tx1"/>
          </a:solidFill>
          <a:latin typeface="+mn-lt"/>
          <a:ea typeface="+mn-ea"/>
          <a:cs typeface="+mn-cs"/>
        </a:defRPr>
      </a:lvl8pPr>
      <a:lvl9pPr marL="17557223" algn="l" defTabSz="4389306" rtl="0" eaLnBrk="1" latinLnBrk="0" hangingPunct="1">
        <a:defRPr sz="8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cbuzz.com/search?q=indian-premiere-league&amp;tab=se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github.com/44520-s19/wm-final-project-venkateshkunduru1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E6DD3-A474-40A6-ABD9-BD490A37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7725465"/>
            <a:ext cx="10058400" cy="7665322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Indian Premiere League (IPL) is a professional Twenty20 cricket league in India contested during March or April and May of every year by different teams representing different cities in India.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C835-6F37-4A89-9156-FBAF12797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16088" y="24278045"/>
            <a:ext cx="31089600" cy="3524354"/>
          </a:xfrm>
          <a:noFill/>
        </p:spPr>
        <p:txBody>
          <a:bodyPr>
            <a:normAutofit fontScale="92500" lnSpcReduction="20000"/>
          </a:bodyPr>
          <a:lstStyle/>
          <a:p>
            <a:pPr marL="979757" indent="-979757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‘Chennai Super Kings’ is having more winning percentage of (62.75%) followed by ‘Mumbai Indians’ having (59.23%).</a:t>
            </a:r>
          </a:p>
          <a:p>
            <a:pPr marL="979757" indent="-979757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‘Pune Warriors’ is the most losing team in the IPL history with (71.74%) followed by ‘Deccan Chargers’ having (63.33%).</a:t>
            </a:r>
          </a:p>
          <a:p>
            <a:pPr marL="979757" indent="-979757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25826-037D-4187-B982-DCC1A75F67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29595055"/>
            <a:ext cx="17750118" cy="2408959"/>
          </a:xfrm>
          <a:noFill/>
        </p:spPr>
        <p:txBody>
          <a:bodyPr>
            <a:normAutofit fontScale="92500"/>
          </a:bodyPr>
          <a:lstStyle/>
          <a:p>
            <a:r>
              <a:rPr lang="en-US" sz="6500" dirty="0">
                <a:latin typeface="Calibri" panose="020F0502020204030204" pitchFamily="34" charset="0"/>
                <a:cs typeface="Calibri" panose="020F0502020204030204" pitchFamily="34" charset="0"/>
              </a:rPr>
              <a:t>Cricbuzz - </a:t>
            </a:r>
            <a:r>
              <a:rPr lang="en-US" sz="65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https://www.cricbuzz.com/search?q=indian-premiere-league&amp;tab=series</a:t>
            </a:r>
            <a:endParaRPr lang="en-US" sz="6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88C079-5946-446B-8284-701AAA0AE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Indian Premiere League Teams Performance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75DF8C-9DF9-4725-84AA-55DB3CF633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7857694"/>
            <a:ext cx="10058400" cy="14146320"/>
          </a:xfrm>
          <a:noFill/>
        </p:spPr>
        <p:txBody>
          <a:bodyPr>
            <a:normAutofit lnSpcReduction="10000"/>
          </a:bodyPr>
          <a:lstStyle/>
          <a:p>
            <a:pPr marL="857285" indent="-857285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 Scrape the Indian Premier League points tables from Cricbuzz website to collect the data, I used Beautiful Soup.</a:t>
            </a:r>
          </a:p>
          <a:p>
            <a:pPr marL="857285" indent="-857285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Collected the points table from 2011 to 2019 years and calculated the won, lost and tie percentage.</a:t>
            </a:r>
          </a:p>
          <a:p>
            <a:pPr marL="857285" indent="-857285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Performed Data cleaning to get effective results.</a:t>
            </a:r>
          </a:p>
          <a:p>
            <a:pPr marL="857285" indent="-857285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Analyze, Visualize &amp; conclude the solution using collected data.</a:t>
            </a:r>
          </a:p>
          <a:p>
            <a:pPr marL="857285" indent="-857285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DFC99F-00F7-43C6-B225-8E7208699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512" y="16052740"/>
            <a:ext cx="10058400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72BD5-8892-4D6A-ACB3-F70E40FC2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87200" y="6400815"/>
            <a:ext cx="31089600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953917-DBB8-437B-9EBE-689D0F81FA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175200" y="29595055"/>
            <a:ext cx="12801600" cy="2677916"/>
          </a:xfrm>
          <a:noFill/>
        </p:spPr>
        <p:txBody>
          <a:bodyPr>
            <a:normAutofit/>
          </a:bodyPr>
          <a:lstStyle/>
          <a:p>
            <a:r>
              <a:rPr lang="en-US" sz="6173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</a:t>
            </a:r>
            <a:r>
              <a:rPr lang="en-US" sz="6173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.com/44520-s19/</a:t>
            </a: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wm-final-project-venkateshkunduru123</a:t>
            </a:r>
            <a:endParaRPr lang="en-US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FFF873-705E-413B-8BAD-3E3074B9D7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175200" y="28071355"/>
            <a:ext cx="12801600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3872948-7C72-4522-BFE6-FB4792655655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49" y="669499"/>
            <a:ext cx="4503057" cy="4407408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291E29-4AEA-45E7-9006-81F68032B6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28107" y="3592301"/>
            <a:ext cx="33997392" cy="70539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Venkatesh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Kunduru  |  Advisor: Dr. Nathan Eloe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9FD13C-05CB-4B93-A35C-CCACD2BFCC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28107" y="4407408"/>
            <a:ext cx="33997392" cy="914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School of Computer Science and Information Systems  |  Northwest Missouri State University</a:t>
            </a:r>
          </a:p>
          <a:p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4E691F3-74AD-4B41-AF6A-0A589E78480C}"/>
              </a:ext>
            </a:extLst>
          </p:cNvPr>
          <p:cNvSpPr txBox="1">
            <a:spLocks/>
          </p:cNvSpPr>
          <p:nvPr/>
        </p:nvSpPr>
        <p:spPr>
          <a:xfrm>
            <a:off x="11887200" y="22784454"/>
            <a:ext cx="31118488" cy="1143000"/>
          </a:xfrm>
          <a:prstGeom prst="rect">
            <a:avLst/>
          </a:prstGeo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104501" tIns="52253" rIns="104501" bIns="52253" rtlCol="0" anchor="ctr" anchorCtr="0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63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8803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9C86A6-3F84-4DED-9EAD-1AEA22353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88" y="7837730"/>
            <a:ext cx="31060711" cy="14484388"/>
          </a:xfrm>
          <a:prstGeom prst="rect">
            <a:avLst/>
          </a:prstGeom>
        </p:spPr>
      </p:pic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5EB5EC32-155B-471E-918F-F3090FCD7083}"/>
              </a:ext>
            </a:extLst>
          </p:cNvPr>
          <p:cNvSpPr txBox="1">
            <a:spLocks/>
          </p:cNvSpPr>
          <p:nvPr/>
        </p:nvSpPr>
        <p:spPr>
          <a:xfrm>
            <a:off x="11887200" y="28021109"/>
            <a:ext cx="17750118" cy="1143000"/>
          </a:xfrm>
          <a:prstGeom prst="rect">
            <a:avLst/>
          </a:prstGeo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306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986" indent="-1097332" algn="l" defTabSz="4389306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635" indent="-1097332" algn="l" defTabSz="4389306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1287" indent="-1097332" algn="l" defTabSz="4389306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938" indent="-1097332" algn="l" defTabSz="4389306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590" indent="-1097332" algn="l" defTabSz="4389306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5242" indent="-1097332" algn="l" defTabSz="4389306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901" indent="-1097332" algn="l" defTabSz="4389306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4551" indent="-1097332" algn="l" defTabSz="4389306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12155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204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Garamond</vt:lpstr>
      <vt:lpstr>Helvetica</vt:lpstr>
      <vt:lpstr>Wingdings</vt:lpstr>
      <vt:lpstr>Office Theme</vt:lpstr>
      <vt:lpstr>Indian Premiere League Teams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Kunduru,Venkatesh</cp:lastModifiedBy>
  <cp:revision>48</cp:revision>
  <cp:lastPrinted>2019-07-01T19:30:13Z</cp:lastPrinted>
  <dcterms:created xsi:type="dcterms:W3CDTF">2019-04-11T15:31:07Z</dcterms:created>
  <dcterms:modified xsi:type="dcterms:W3CDTF">2019-07-02T05:15:42Z</dcterms:modified>
</cp:coreProperties>
</file>