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>
        <p:scale>
          <a:sx n="66" d="100"/>
          <a:sy n="66" d="100"/>
        </p:scale>
        <p:origin x="7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3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1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9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0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9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Quantum Computing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presentation by Daniel Easteal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quantum computing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r>
              <a:rPr lang="en-GB" dirty="0" smtClean="0"/>
              <a:t>Why </a:t>
            </a:r>
            <a:r>
              <a:rPr lang="en-GB" dirty="0" smtClean="0"/>
              <a:t>I am passionate about it?</a:t>
            </a:r>
          </a:p>
          <a:p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 smtClean="0"/>
              <a:t>it impacts people.</a:t>
            </a:r>
          </a:p>
          <a:p>
            <a:endParaRPr lang="en-GB" dirty="0" smtClean="0"/>
          </a:p>
          <a:p>
            <a:r>
              <a:rPr lang="en-GB" dirty="0" smtClean="0"/>
              <a:t>Security </a:t>
            </a:r>
            <a:r>
              <a:rPr lang="en-GB" dirty="0" smtClean="0"/>
              <a:t>is important!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7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computing…what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Entirely different to classical computing</a:t>
            </a:r>
          </a:p>
          <a:p>
            <a:r>
              <a:rPr lang="en-GB" dirty="0" smtClean="0"/>
              <a:t>Superposition of particles</a:t>
            </a:r>
          </a:p>
          <a:p>
            <a:r>
              <a:rPr lang="en-GB" dirty="0" smtClean="0"/>
              <a:t>Computing with qubits rather than bits</a:t>
            </a:r>
          </a:p>
          <a:p>
            <a:r>
              <a:rPr lang="en-GB" dirty="0" smtClean="0"/>
              <a:t>Returns a probability that can be used as an answer</a:t>
            </a:r>
          </a:p>
          <a:p>
            <a:r>
              <a:rPr lang="en-GB" dirty="0" smtClean="0"/>
              <a:t>Designed mainly for minimisation</a:t>
            </a:r>
            <a:endParaRPr lang="en-GB" dirty="0"/>
          </a:p>
        </p:txBody>
      </p:sp>
      <p:pic>
        <p:nvPicPr>
          <p:cNvPr id="1026" name="Picture 2" descr="https://upload.wikimedia.org/wikipedia/commons/thumb/5/53/Quantum_computer.svg/307px-Quantum_compu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776" y="2638044"/>
            <a:ext cx="292417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 am passionate about this…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Changes how computation can be done</a:t>
            </a:r>
          </a:p>
          <a:p>
            <a:endParaRPr lang="en-GB" dirty="0" smtClean="0"/>
          </a:p>
          <a:p>
            <a:r>
              <a:rPr lang="en-GB" dirty="0" smtClean="0"/>
              <a:t>Huge, currently undiscovered potential</a:t>
            </a:r>
          </a:p>
          <a:p>
            <a:endParaRPr lang="en-GB" dirty="0" smtClean="0"/>
          </a:p>
          <a:p>
            <a:r>
              <a:rPr lang="en-GB" dirty="0" smtClean="0"/>
              <a:t>Seems futuristic but it actually exists</a:t>
            </a:r>
            <a:endParaRPr lang="en-GB" dirty="0"/>
          </a:p>
        </p:txBody>
      </p:sp>
      <p:pic>
        <p:nvPicPr>
          <p:cNvPr id="2050" name="Picture 2" descr="https://d1o50x50snmhul.cloudfront.net/wp-content/uploads/2015/08/dn28078-1_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79" y="2638044"/>
            <a:ext cx="4300855" cy="286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impacts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5059680" cy="3101983"/>
          </a:xfrm>
        </p:spPr>
        <p:txBody>
          <a:bodyPr/>
          <a:lstStyle/>
          <a:p>
            <a:r>
              <a:rPr lang="en-GB" b="1" dirty="0" smtClean="0"/>
              <a:t>Labelling </a:t>
            </a:r>
            <a:r>
              <a:rPr lang="en-GB" b="1" dirty="0"/>
              <a:t>News </a:t>
            </a:r>
            <a:r>
              <a:rPr lang="en-GB" b="1" dirty="0" smtClean="0"/>
              <a:t>Stories</a:t>
            </a:r>
          </a:p>
          <a:p>
            <a:r>
              <a:rPr lang="en-GB" dirty="0" smtClean="0"/>
              <a:t>All news stories and images need category labels</a:t>
            </a:r>
          </a:p>
          <a:p>
            <a:r>
              <a:rPr lang="en-GB" dirty="0" smtClean="0"/>
              <a:t>Uses the </a:t>
            </a:r>
            <a:r>
              <a:rPr lang="en-GB" dirty="0"/>
              <a:t>REUTERS </a:t>
            </a:r>
            <a:r>
              <a:rPr lang="en-GB" dirty="0" smtClean="0"/>
              <a:t>and SCENE corpus</a:t>
            </a:r>
          </a:p>
          <a:p>
            <a:endParaRPr lang="en-GB" dirty="0" smtClean="0"/>
          </a:p>
          <a:p>
            <a:r>
              <a:rPr lang="en-GB" i="1" dirty="0" smtClean="0"/>
              <a:t>“</a:t>
            </a:r>
            <a:r>
              <a:rPr lang="en-US" i="1" dirty="0"/>
              <a:t>We found that our approach worked extremely well on </a:t>
            </a:r>
            <a:r>
              <a:rPr lang="en-US" i="1" dirty="0" smtClean="0"/>
              <a:t>these problems</a:t>
            </a:r>
            <a:r>
              <a:rPr lang="en-US" i="1" dirty="0" smtClean="0"/>
              <a:t>” - </a:t>
            </a:r>
            <a:r>
              <a:rPr lang="en-US" i="1" dirty="0" err="1" smtClean="0"/>
              <a:t>Dwave</a:t>
            </a:r>
            <a:endParaRPr lang="en-US" i="1" dirty="0" smtClean="0"/>
          </a:p>
          <a:p>
            <a:r>
              <a:rPr lang="en-US" i="1" dirty="0" smtClean="0"/>
              <a:t>“ [</a:t>
            </a:r>
            <a:r>
              <a:rPr lang="en-US" i="1" dirty="0" err="1"/>
              <a:t>D</a:t>
            </a:r>
            <a:r>
              <a:rPr lang="en-US" i="1" dirty="0" err="1" smtClean="0"/>
              <a:t>wave</a:t>
            </a:r>
            <a:r>
              <a:rPr lang="en-US" i="1" dirty="0" smtClean="0"/>
              <a:t>] provided </a:t>
            </a:r>
            <a:r>
              <a:rPr lang="en-US" i="1" dirty="0"/>
              <a:t>better labeling accuracy than a state of the art conventional approach</a:t>
            </a:r>
            <a:r>
              <a:rPr lang="en-US" i="1" dirty="0" smtClean="0"/>
              <a:t>.”- </a:t>
            </a:r>
            <a:r>
              <a:rPr lang="en-US" i="1" dirty="0" err="1" smtClean="0"/>
              <a:t>Dwave</a:t>
            </a:r>
            <a:endParaRPr lang="en-GB" i="1" dirty="0"/>
          </a:p>
        </p:txBody>
      </p:sp>
      <p:pic>
        <p:nvPicPr>
          <p:cNvPr id="3074" name="Picture 2" descr="https://cst.org.uk/data/image/8/e/8e3e848cbd24bdb85a7c97869ec77386.14519953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495" y="2638044"/>
            <a:ext cx="3354977" cy="23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510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Source: </a:t>
            </a:r>
            <a:r>
              <a:rPr lang="en-GB" sz="1400" dirty="0"/>
              <a:t>https://www.dwavesys.com/quantum-computing/applications</a:t>
            </a:r>
          </a:p>
        </p:txBody>
      </p:sp>
    </p:spTree>
    <p:extLst>
      <p:ext uri="{BB962C8B-B14F-4D97-AF65-F5344CB8AC3E}">
        <p14:creationId xmlns:p14="http://schemas.microsoft.com/office/powerpoint/2010/main" val="8439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impacts businesses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5693665" cy="3738372"/>
          </a:xfrm>
        </p:spPr>
        <p:txBody>
          <a:bodyPr>
            <a:normAutofit/>
          </a:bodyPr>
          <a:lstStyle/>
          <a:p>
            <a:r>
              <a:rPr lang="en-GB" b="1" dirty="0" smtClean="0"/>
              <a:t>Finance and Trading</a:t>
            </a:r>
          </a:p>
          <a:p>
            <a:r>
              <a:rPr lang="en-GB" dirty="0" smtClean="0"/>
              <a:t>Used by </a:t>
            </a:r>
            <a:r>
              <a:rPr lang="en-GB" dirty="0"/>
              <a:t>Guggenheim </a:t>
            </a:r>
            <a:r>
              <a:rPr lang="en-GB" dirty="0" smtClean="0"/>
              <a:t>Partners</a:t>
            </a:r>
          </a:p>
          <a:p>
            <a:r>
              <a:rPr lang="en-GB" dirty="0" smtClean="0"/>
              <a:t>Risk modelling and market instabilities are essential</a:t>
            </a:r>
          </a:p>
          <a:p>
            <a:endParaRPr lang="en-GB" dirty="0"/>
          </a:p>
          <a:p>
            <a:r>
              <a:rPr lang="en-GB" i="1" dirty="0" smtClean="0"/>
              <a:t>“</a:t>
            </a:r>
            <a:r>
              <a:rPr lang="en-US" i="1" dirty="0"/>
              <a:t>We can build an optimal portfolio today, but tomorrow it won't be optimal and needs to be rebalanced, which is </a:t>
            </a:r>
            <a:r>
              <a:rPr lang="en-US" i="1" dirty="0" smtClean="0"/>
              <a:t>expensive” - </a:t>
            </a:r>
            <a:r>
              <a:rPr lang="pt-BR" i="1" dirty="0"/>
              <a:t>Marcos Lopez de </a:t>
            </a:r>
            <a:r>
              <a:rPr lang="pt-BR" i="1" dirty="0" smtClean="0"/>
              <a:t>Prado senior </a:t>
            </a:r>
            <a:r>
              <a:rPr lang="pt-BR" i="1" dirty="0"/>
              <a:t>managing director at Guggenheim Partners.</a:t>
            </a:r>
            <a:endParaRPr lang="en-GB" i="1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4156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Source</a:t>
            </a:r>
            <a:r>
              <a:rPr lang="en-GB" sz="1400" dirty="0"/>
              <a:t>: </a:t>
            </a:r>
            <a:r>
              <a:rPr lang="en-GB" sz="1400" dirty="0"/>
              <a:t>http://www.bbc.co.uk/news/business-35886456</a:t>
            </a:r>
            <a:endParaRPr lang="en-GB" sz="1400" dirty="0"/>
          </a:p>
        </p:txBody>
      </p:sp>
      <p:pic>
        <p:nvPicPr>
          <p:cNvPr id="1028" name="Picture 4" descr="http://www.gadgetsboy.co.uk/wp-content/uploads/2015/08/data-center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76" y="2638044"/>
            <a:ext cx="3198902" cy="23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impacts society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5003853" cy="3101983"/>
          </a:xfrm>
        </p:spPr>
        <p:txBody>
          <a:bodyPr/>
          <a:lstStyle/>
          <a:p>
            <a:r>
              <a:rPr lang="en-GB" b="1" dirty="0" smtClean="0"/>
              <a:t>Self driving cars</a:t>
            </a:r>
          </a:p>
          <a:p>
            <a:r>
              <a:rPr lang="en-GB" dirty="0" smtClean="0"/>
              <a:t>Google mainly use quantum computers</a:t>
            </a:r>
          </a:p>
          <a:p>
            <a:r>
              <a:rPr lang="en-GB" dirty="0" smtClean="0"/>
              <a:t>Self driving cars need to identify things it can see</a:t>
            </a:r>
          </a:p>
          <a:p>
            <a:endParaRPr lang="en-GB" dirty="0"/>
          </a:p>
          <a:p>
            <a:r>
              <a:rPr lang="en-GB" i="1" dirty="0" smtClean="0"/>
              <a:t>“</a:t>
            </a:r>
            <a:r>
              <a:rPr lang="en-US" i="1" dirty="0"/>
              <a:t>Google has shown the D-Wave can significantly outperform on traditional </a:t>
            </a:r>
            <a:r>
              <a:rPr lang="en-US" i="1" dirty="0" smtClean="0"/>
              <a:t>chips” </a:t>
            </a:r>
            <a:r>
              <a:rPr lang="en-US" dirty="0" smtClean="0"/>
              <a:t>- wired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73" y="2638044"/>
            <a:ext cx="3546257" cy="2354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6972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Source: https</a:t>
            </a:r>
            <a:r>
              <a:rPr lang="en-GB" sz="1400" dirty="0"/>
              <a:t>://www.wired.com/2015/12/for-google-quantum-computing-is-like-learning-to-fly/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86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is important!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Quantum computers can easily solve encryption</a:t>
            </a:r>
          </a:p>
          <a:p>
            <a:r>
              <a:rPr lang="en-GB" dirty="0" smtClean="0"/>
              <a:t>Grover's algorithm</a:t>
            </a:r>
          </a:p>
          <a:p>
            <a:endParaRPr lang="en-GB" dirty="0"/>
          </a:p>
          <a:p>
            <a:r>
              <a:rPr lang="en-GB" dirty="0" smtClean="0"/>
              <a:t>Can easily be used incorrectly</a:t>
            </a:r>
          </a:p>
          <a:p>
            <a:r>
              <a:rPr lang="en-GB" dirty="0" smtClean="0"/>
              <a:t>They need to be securely accessed</a:t>
            </a:r>
            <a:endParaRPr lang="en-GB" dirty="0"/>
          </a:p>
        </p:txBody>
      </p:sp>
      <p:pic>
        <p:nvPicPr>
          <p:cNvPr id="2050" name="Picture 2" descr="http://i.huffpost.com/gen/2577354/images/o-ENCRYPTION-face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76" y="2957358"/>
            <a:ext cx="3432175" cy="17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404</TotalTime>
  <Words>271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Quantum Computing</vt:lpstr>
      <vt:lpstr>Outline</vt:lpstr>
      <vt:lpstr>Quantum computing…what is it?</vt:lpstr>
      <vt:lpstr>Why I am passionate about this…</vt:lpstr>
      <vt:lpstr>How it impacts me</vt:lpstr>
      <vt:lpstr>How it impacts businesses </vt:lpstr>
      <vt:lpstr>How it impacts society</vt:lpstr>
      <vt:lpstr>Security is important!</vt:lpstr>
    </vt:vector>
  </TitlesOfParts>
  <Company>UTC Reading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Daniel Easteal</dc:creator>
  <cp:lastModifiedBy>Daniel Easteal</cp:lastModifiedBy>
  <cp:revision>14</cp:revision>
  <dcterms:created xsi:type="dcterms:W3CDTF">2017-04-26T12:47:24Z</dcterms:created>
  <dcterms:modified xsi:type="dcterms:W3CDTF">2017-04-26T22:21:10Z</dcterms:modified>
</cp:coreProperties>
</file>