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10D44-E202-4A17-B712-F5118B87631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5F581A-6824-45FE-9E47-0A965D840E19}">
      <dgm:prSet/>
      <dgm:spPr/>
      <dgm:t>
        <a:bodyPr/>
        <a:lstStyle/>
        <a:p>
          <a:r>
            <a:rPr lang="en-US"/>
            <a:t>Venkata Mallikharjuna Rao Pola</a:t>
          </a:r>
        </a:p>
      </dgm:t>
    </dgm:pt>
    <dgm:pt modelId="{6D7B3254-6CE4-4E25-A5AA-1F6B45AE8B6F}" type="parTrans" cxnId="{52E4731B-58AC-43DF-9BF2-EDFF3A407023}">
      <dgm:prSet/>
      <dgm:spPr/>
      <dgm:t>
        <a:bodyPr/>
        <a:lstStyle/>
        <a:p>
          <a:endParaRPr lang="en-US"/>
        </a:p>
      </dgm:t>
    </dgm:pt>
    <dgm:pt modelId="{D0B013F2-46E1-441A-8506-A08DAA9875B7}" type="sibTrans" cxnId="{52E4731B-58AC-43DF-9BF2-EDFF3A407023}">
      <dgm:prSet/>
      <dgm:spPr/>
      <dgm:t>
        <a:bodyPr/>
        <a:lstStyle/>
        <a:p>
          <a:endParaRPr lang="en-US"/>
        </a:p>
      </dgm:t>
    </dgm:pt>
    <dgm:pt modelId="{2E95364B-F412-4850-9D06-1F1920D80AC5}">
      <dgm:prSet/>
      <dgm:spPr/>
      <dgm:t>
        <a:bodyPr/>
        <a:lstStyle/>
        <a:p>
          <a:r>
            <a:rPr lang="en-US"/>
            <a:t>Lohith Vamsi Bellamkonda</a:t>
          </a:r>
        </a:p>
      </dgm:t>
    </dgm:pt>
    <dgm:pt modelId="{5425F5D5-5277-4E3F-9965-39CD22863DD5}" type="parTrans" cxnId="{817C99E3-16D9-4F33-8D11-2FE6DB6BBFEF}">
      <dgm:prSet/>
      <dgm:spPr/>
      <dgm:t>
        <a:bodyPr/>
        <a:lstStyle/>
        <a:p>
          <a:endParaRPr lang="en-US"/>
        </a:p>
      </dgm:t>
    </dgm:pt>
    <dgm:pt modelId="{662A7EAB-CF90-41AE-9877-4FC23D3EA1DB}" type="sibTrans" cxnId="{817C99E3-16D9-4F33-8D11-2FE6DB6BBFEF}">
      <dgm:prSet/>
      <dgm:spPr/>
      <dgm:t>
        <a:bodyPr/>
        <a:lstStyle/>
        <a:p>
          <a:endParaRPr lang="en-US"/>
        </a:p>
      </dgm:t>
    </dgm:pt>
    <dgm:pt modelId="{A78729BD-5385-4389-B1EE-01A73FC51C1C}">
      <dgm:prSet/>
      <dgm:spPr/>
      <dgm:t>
        <a:bodyPr/>
        <a:lstStyle/>
        <a:p>
          <a:r>
            <a:rPr lang="en-US"/>
            <a:t>Venkata Rami Reddy Yarram </a:t>
          </a:r>
        </a:p>
      </dgm:t>
    </dgm:pt>
    <dgm:pt modelId="{34426389-7C25-47F3-98FE-656CC4EE0DA9}" type="parTrans" cxnId="{2153BAA0-CC27-4167-91AD-6ACFEDCB746E}">
      <dgm:prSet/>
      <dgm:spPr/>
      <dgm:t>
        <a:bodyPr/>
        <a:lstStyle/>
        <a:p>
          <a:endParaRPr lang="en-US"/>
        </a:p>
      </dgm:t>
    </dgm:pt>
    <dgm:pt modelId="{69042590-4E44-440B-B5AB-50ED694C6985}" type="sibTrans" cxnId="{2153BAA0-CC27-4167-91AD-6ACFEDCB746E}">
      <dgm:prSet/>
      <dgm:spPr/>
      <dgm:t>
        <a:bodyPr/>
        <a:lstStyle/>
        <a:p>
          <a:endParaRPr lang="en-US"/>
        </a:p>
      </dgm:t>
    </dgm:pt>
    <dgm:pt modelId="{2D3B621D-A95C-4BBC-9345-213A5B2A4C94}">
      <dgm:prSet/>
      <dgm:spPr/>
      <dgm:t>
        <a:bodyPr/>
        <a:lstStyle/>
        <a:p>
          <a:r>
            <a:rPr lang="en-US"/>
            <a:t>Narasimha Raj Kumar Madasu</a:t>
          </a:r>
        </a:p>
      </dgm:t>
    </dgm:pt>
    <dgm:pt modelId="{7BC93245-FB64-4676-847A-9A37333D40E8}" type="parTrans" cxnId="{230979CC-E9D8-49B7-9E7C-F778E6572391}">
      <dgm:prSet/>
      <dgm:spPr/>
      <dgm:t>
        <a:bodyPr/>
        <a:lstStyle/>
        <a:p>
          <a:endParaRPr lang="en-US"/>
        </a:p>
      </dgm:t>
    </dgm:pt>
    <dgm:pt modelId="{67E273E9-BD38-4BE2-AF57-22D65610B0BB}" type="sibTrans" cxnId="{230979CC-E9D8-49B7-9E7C-F778E6572391}">
      <dgm:prSet/>
      <dgm:spPr/>
      <dgm:t>
        <a:bodyPr/>
        <a:lstStyle/>
        <a:p>
          <a:endParaRPr lang="en-US"/>
        </a:p>
      </dgm:t>
    </dgm:pt>
    <dgm:pt modelId="{5308AE9D-236F-4B57-A594-C8F9C2562AD4}">
      <dgm:prSet/>
      <dgm:spPr/>
      <dgm:t>
        <a:bodyPr/>
        <a:lstStyle/>
        <a:p>
          <a:r>
            <a:rPr lang="en-US"/>
            <a:t>Arun Sairam Nuvvula</a:t>
          </a:r>
        </a:p>
      </dgm:t>
    </dgm:pt>
    <dgm:pt modelId="{96FEEAE0-5AF5-463D-9227-10DE384B38E5}" type="parTrans" cxnId="{FD5858C3-592F-4637-B777-7F1AC7C9281F}">
      <dgm:prSet/>
      <dgm:spPr/>
      <dgm:t>
        <a:bodyPr/>
        <a:lstStyle/>
        <a:p>
          <a:endParaRPr lang="en-US"/>
        </a:p>
      </dgm:t>
    </dgm:pt>
    <dgm:pt modelId="{73A34C0D-EB0A-4F68-A120-E34A5AEC910A}" type="sibTrans" cxnId="{FD5858C3-592F-4637-B777-7F1AC7C9281F}">
      <dgm:prSet/>
      <dgm:spPr/>
      <dgm:t>
        <a:bodyPr/>
        <a:lstStyle/>
        <a:p>
          <a:endParaRPr lang="en-US"/>
        </a:p>
      </dgm:t>
    </dgm:pt>
    <dgm:pt modelId="{4EA767DE-FAE0-4066-8283-539A7941B85A}" type="pres">
      <dgm:prSet presAssocID="{04610D44-E202-4A17-B712-F5118B87631B}" presName="linear" presStyleCnt="0">
        <dgm:presLayoutVars>
          <dgm:dir/>
          <dgm:animLvl val="lvl"/>
          <dgm:resizeHandles val="exact"/>
        </dgm:presLayoutVars>
      </dgm:prSet>
      <dgm:spPr/>
    </dgm:pt>
    <dgm:pt modelId="{3019174A-504E-4D6D-8DFA-F6382F198644}" type="pres">
      <dgm:prSet presAssocID="{805F581A-6824-45FE-9E47-0A965D840E19}" presName="parentLin" presStyleCnt="0"/>
      <dgm:spPr/>
    </dgm:pt>
    <dgm:pt modelId="{37888273-FFED-4946-8442-CBF40380A1C8}" type="pres">
      <dgm:prSet presAssocID="{805F581A-6824-45FE-9E47-0A965D840E19}" presName="parentLeftMargin" presStyleLbl="node1" presStyleIdx="0" presStyleCnt="5"/>
      <dgm:spPr/>
    </dgm:pt>
    <dgm:pt modelId="{66F35022-3A03-48BB-82C1-6F448AE72119}" type="pres">
      <dgm:prSet presAssocID="{805F581A-6824-45FE-9E47-0A965D840E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442F469-CE39-474F-97E2-8C4E8CB6212A}" type="pres">
      <dgm:prSet presAssocID="{805F581A-6824-45FE-9E47-0A965D840E19}" presName="negativeSpace" presStyleCnt="0"/>
      <dgm:spPr/>
    </dgm:pt>
    <dgm:pt modelId="{83098459-14D8-4EFC-83AE-811501BCB709}" type="pres">
      <dgm:prSet presAssocID="{805F581A-6824-45FE-9E47-0A965D840E19}" presName="childText" presStyleLbl="conFgAcc1" presStyleIdx="0" presStyleCnt="5">
        <dgm:presLayoutVars>
          <dgm:bulletEnabled val="1"/>
        </dgm:presLayoutVars>
      </dgm:prSet>
      <dgm:spPr/>
    </dgm:pt>
    <dgm:pt modelId="{7545B92F-9F8C-4FC0-80E3-51D2145C86D0}" type="pres">
      <dgm:prSet presAssocID="{D0B013F2-46E1-441A-8506-A08DAA9875B7}" presName="spaceBetweenRectangles" presStyleCnt="0"/>
      <dgm:spPr/>
    </dgm:pt>
    <dgm:pt modelId="{F9C0295A-6B8C-4BDF-A013-CAA020FE87CD}" type="pres">
      <dgm:prSet presAssocID="{2E95364B-F412-4850-9D06-1F1920D80AC5}" presName="parentLin" presStyleCnt="0"/>
      <dgm:spPr/>
    </dgm:pt>
    <dgm:pt modelId="{5CC7968C-6634-4B18-A178-F7C2FBEC882E}" type="pres">
      <dgm:prSet presAssocID="{2E95364B-F412-4850-9D06-1F1920D80AC5}" presName="parentLeftMargin" presStyleLbl="node1" presStyleIdx="0" presStyleCnt="5"/>
      <dgm:spPr/>
    </dgm:pt>
    <dgm:pt modelId="{115ECB21-5FD9-41AD-934F-1B97F880AD8B}" type="pres">
      <dgm:prSet presAssocID="{2E95364B-F412-4850-9D06-1F1920D80A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EE1389-A4A2-4698-B933-7F8D2CDF990C}" type="pres">
      <dgm:prSet presAssocID="{2E95364B-F412-4850-9D06-1F1920D80AC5}" presName="negativeSpace" presStyleCnt="0"/>
      <dgm:spPr/>
    </dgm:pt>
    <dgm:pt modelId="{E8E79C0E-FC7A-4E02-A644-56A566BB2D0D}" type="pres">
      <dgm:prSet presAssocID="{2E95364B-F412-4850-9D06-1F1920D80AC5}" presName="childText" presStyleLbl="conFgAcc1" presStyleIdx="1" presStyleCnt="5">
        <dgm:presLayoutVars>
          <dgm:bulletEnabled val="1"/>
        </dgm:presLayoutVars>
      </dgm:prSet>
      <dgm:spPr/>
    </dgm:pt>
    <dgm:pt modelId="{7AE76884-0D3D-4BB3-A610-559EF0651E5A}" type="pres">
      <dgm:prSet presAssocID="{662A7EAB-CF90-41AE-9877-4FC23D3EA1DB}" presName="spaceBetweenRectangles" presStyleCnt="0"/>
      <dgm:spPr/>
    </dgm:pt>
    <dgm:pt modelId="{90DF3BC2-52EF-429D-9AF6-7504C869D287}" type="pres">
      <dgm:prSet presAssocID="{A78729BD-5385-4389-B1EE-01A73FC51C1C}" presName="parentLin" presStyleCnt="0"/>
      <dgm:spPr/>
    </dgm:pt>
    <dgm:pt modelId="{7313D820-1586-448D-8D63-28224A4BFC6D}" type="pres">
      <dgm:prSet presAssocID="{A78729BD-5385-4389-B1EE-01A73FC51C1C}" presName="parentLeftMargin" presStyleLbl="node1" presStyleIdx="1" presStyleCnt="5"/>
      <dgm:spPr/>
    </dgm:pt>
    <dgm:pt modelId="{F3192C6C-92C9-438F-888B-EFC08C24B5F4}" type="pres">
      <dgm:prSet presAssocID="{A78729BD-5385-4389-B1EE-01A73FC51C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E9C66A-6422-47D3-800A-C56C158714C6}" type="pres">
      <dgm:prSet presAssocID="{A78729BD-5385-4389-B1EE-01A73FC51C1C}" presName="negativeSpace" presStyleCnt="0"/>
      <dgm:spPr/>
    </dgm:pt>
    <dgm:pt modelId="{BF9B6E9D-21CF-47E6-AC34-7D6193BDD745}" type="pres">
      <dgm:prSet presAssocID="{A78729BD-5385-4389-B1EE-01A73FC51C1C}" presName="childText" presStyleLbl="conFgAcc1" presStyleIdx="2" presStyleCnt="5">
        <dgm:presLayoutVars>
          <dgm:bulletEnabled val="1"/>
        </dgm:presLayoutVars>
      </dgm:prSet>
      <dgm:spPr/>
    </dgm:pt>
    <dgm:pt modelId="{6BC14BEA-C5A2-478E-B52D-31A6A857FA3B}" type="pres">
      <dgm:prSet presAssocID="{69042590-4E44-440B-B5AB-50ED694C6985}" presName="spaceBetweenRectangles" presStyleCnt="0"/>
      <dgm:spPr/>
    </dgm:pt>
    <dgm:pt modelId="{90F24C02-1D40-43A1-8313-19A55ADFCA39}" type="pres">
      <dgm:prSet presAssocID="{2D3B621D-A95C-4BBC-9345-213A5B2A4C94}" presName="parentLin" presStyleCnt="0"/>
      <dgm:spPr/>
    </dgm:pt>
    <dgm:pt modelId="{DF1ADD77-3015-4840-8CA1-CF3C6740E8AC}" type="pres">
      <dgm:prSet presAssocID="{2D3B621D-A95C-4BBC-9345-213A5B2A4C94}" presName="parentLeftMargin" presStyleLbl="node1" presStyleIdx="2" presStyleCnt="5"/>
      <dgm:spPr/>
    </dgm:pt>
    <dgm:pt modelId="{B916AFAA-11C3-4907-A3C7-42AFAEF3F283}" type="pres">
      <dgm:prSet presAssocID="{2D3B621D-A95C-4BBC-9345-213A5B2A4C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433C094-A4C6-44EF-9E43-839115939BF6}" type="pres">
      <dgm:prSet presAssocID="{2D3B621D-A95C-4BBC-9345-213A5B2A4C94}" presName="negativeSpace" presStyleCnt="0"/>
      <dgm:spPr/>
    </dgm:pt>
    <dgm:pt modelId="{863CD4EC-2051-4A98-9BD9-2BA00DB7FFEC}" type="pres">
      <dgm:prSet presAssocID="{2D3B621D-A95C-4BBC-9345-213A5B2A4C94}" presName="childText" presStyleLbl="conFgAcc1" presStyleIdx="3" presStyleCnt="5">
        <dgm:presLayoutVars>
          <dgm:bulletEnabled val="1"/>
        </dgm:presLayoutVars>
      </dgm:prSet>
      <dgm:spPr/>
    </dgm:pt>
    <dgm:pt modelId="{7E1038A7-E952-4105-BF25-162B9C821577}" type="pres">
      <dgm:prSet presAssocID="{67E273E9-BD38-4BE2-AF57-22D65610B0BB}" presName="spaceBetweenRectangles" presStyleCnt="0"/>
      <dgm:spPr/>
    </dgm:pt>
    <dgm:pt modelId="{F6BF6381-FE80-4B48-8B5F-DB9BEFA1FFBC}" type="pres">
      <dgm:prSet presAssocID="{5308AE9D-236F-4B57-A594-C8F9C2562AD4}" presName="parentLin" presStyleCnt="0"/>
      <dgm:spPr/>
    </dgm:pt>
    <dgm:pt modelId="{EB604B9D-E3DC-4EFC-8CE8-58856F2974A1}" type="pres">
      <dgm:prSet presAssocID="{5308AE9D-236F-4B57-A594-C8F9C2562AD4}" presName="parentLeftMargin" presStyleLbl="node1" presStyleIdx="3" presStyleCnt="5"/>
      <dgm:spPr/>
    </dgm:pt>
    <dgm:pt modelId="{D493498B-6E6A-4E8C-A51D-4070E2D623BA}" type="pres">
      <dgm:prSet presAssocID="{5308AE9D-236F-4B57-A594-C8F9C2562AD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2D7EBEA-346C-4615-9FC5-CF0AF8085975}" type="pres">
      <dgm:prSet presAssocID="{5308AE9D-236F-4B57-A594-C8F9C2562AD4}" presName="negativeSpace" presStyleCnt="0"/>
      <dgm:spPr/>
    </dgm:pt>
    <dgm:pt modelId="{0F60A4B6-5410-4C49-9288-358A51BA17D8}" type="pres">
      <dgm:prSet presAssocID="{5308AE9D-236F-4B57-A594-C8F9C2562AD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2E4731B-58AC-43DF-9BF2-EDFF3A407023}" srcId="{04610D44-E202-4A17-B712-F5118B87631B}" destId="{805F581A-6824-45FE-9E47-0A965D840E19}" srcOrd="0" destOrd="0" parTransId="{6D7B3254-6CE4-4E25-A5AA-1F6B45AE8B6F}" sibTransId="{D0B013F2-46E1-441A-8506-A08DAA9875B7}"/>
    <dgm:cxn modelId="{335AC821-7D49-4F2A-81A7-E6DCAF33DE32}" type="presOf" srcId="{805F581A-6824-45FE-9E47-0A965D840E19}" destId="{37888273-FFED-4946-8442-CBF40380A1C8}" srcOrd="0" destOrd="0" presId="urn:microsoft.com/office/officeart/2005/8/layout/list1"/>
    <dgm:cxn modelId="{0DBBA83D-1264-4413-9BCA-CA464E13E052}" type="presOf" srcId="{A78729BD-5385-4389-B1EE-01A73FC51C1C}" destId="{F3192C6C-92C9-438F-888B-EFC08C24B5F4}" srcOrd="1" destOrd="0" presId="urn:microsoft.com/office/officeart/2005/8/layout/list1"/>
    <dgm:cxn modelId="{9F62AF45-BDFB-4B2A-B3C9-8FD26894B0EF}" type="presOf" srcId="{2D3B621D-A95C-4BBC-9345-213A5B2A4C94}" destId="{B916AFAA-11C3-4907-A3C7-42AFAEF3F283}" srcOrd="1" destOrd="0" presId="urn:microsoft.com/office/officeart/2005/8/layout/list1"/>
    <dgm:cxn modelId="{E3FA7D7F-C0F7-4C74-9542-F2EA094429E0}" type="presOf" srcId="{5308AE9D-236F-4B57-A594-C8F9C2562AD4}" destId="{EB604B9D-E3DC-4EFC-8CE8-58856F2974A1}" srcOrd="0" destOrd="0" presId="urn:microsoft.com/office/officeart/2005/8/layout/list1"/>
    <dgm:cxn modelId="{4A888787-674D-496A-8557-EBA471E9FEB0}" type="presOf" srcId="{5308AE9D-236F-4B57-A594-C8F9C2562AD4}" destId="{D493498B-6E6A-4E8C-A51D-4070E2D623BA}" srcOrd="1" destOrd="0" presId="urn:microsoft.com/office/officeart/2005/8/layout/list1"/>
    <dgm:cxn modelId="{E9BF069B-FE15-448F-A084-FD0E35147C09}" type="presOf" srcId="{04610D44-E202-4A17-B712-F5118B87631B}" destId="{4EA767DE-FAE0-4066-8283-539A7941B85A}" srcOrd="0" destOrd="0" presId="urn:microsoft.com/office/officeart/2005/8/layout/list1"/>
    <dgm:cxn modelId="{FAC4619D-D970-4882-93A8-C4DDDDBE49AB}" type="presOf" srcId="{2E95364B-F412-4850-9D06-1F1920D80AC5}" destId="{5CC7968C-6634-4B18-A178-F7C2FBEC882E}" srcOrd="0" destOrd="0" presId="urn:microsoft.com/office/officeart/2005/8/layout/list1"/>
    <dgm:cxn modelId="{2153BAA0-CC27-4167-91AD-6ACFEDCB746E}" srcId="{04610D44-E202-4A17-B712-F5118B87631B}" destId="{A78729BD-5385-4389-B1EE-01A73FC51C1C}" srcOrd="2" destOrd="0" parTransId="{34426389-7C25-47F3-98FE-656CC4EE0DA9}" sibTransId="{69042590-4E44-440B-B5AB-50ED694C6985}"/>
    <dgm:cxn modelId="{9410DEA3-9BB2-4484-8825-60D5FDCE08D9}" type="presOf" srcId="{A78729BD-5385-4389-B1EE-01A73FC51C1C}" destId="{7313D820-1586-448D-8D63-28224A4BFC6D}" srcOrd="0" destOrd="0" presId="urn:microsoft.com/office/officeart/2005/8/layout/list1"/>
    <dgm:cxn modelId="{3101B4B2-C575-41ED-A56A-4E26BDC6DC34}" type="presOf" srcId="{2E95364B-F412-4850-9D06-1F1920D80AC5}" destId="{115ECB21-5FD9-41AD-934F-1B97F880AD8B}" srcOrd="1" destOrd="0" presId="urn:microsoft.com/office/officeart/2005/8/layout/list1"/>
    <dgm:cxn modelId="{FD5858C3-592F-4637-B777-7F1AC7C9281F}" srcId="{04610D44-E202-4A17-B712-F5118B87631B}" destId="{5308AE9D-236F-4B57-A594-C8F9C2562AD4}" srcOrd="4" destOrd="0" parTransId="{96FEEAE0-5AF5-463D-9227-10DE384B38E5}" sibTransId="{73A34C0D-EB0A-4F68-A120-E34A5AEC910A}"/>
    <dgm:cxn modelId="{230979CC-E9D8-49B7-9E7C-F778E6572391}" srcId="{04610D44-E202-4A17-B712-F5118B87631B}" destId="{2D3B621D-A95C-4BBC-9345-213A5B2A4C94}" srcOrd="3" destOrd="0" parTransId="{7BC93245-FB64-4676-847A-9A37333D40E8}" sibTransId="{67E273E9-BD38-4BE2-AF57-22D65610B0BB}"/>
    <dgm:cxn modelId="{42EC2BDA-7CAF-407B-8EF5-D76836E11000}" type="presOf" srcId="{2D3B621D-A95C-4BBC-9345-213A5B2A4C94}" destId="{DF1ADD77-3015-4840-8CA1-CF3C6740E8AC}" srcOrd="0" destOrd="0" presId="urn:microsoft.com/office/officeart/2005/8/layout/list1"/>
    <dgm:cxn modelId="{817C99E3-16D9-4F33-8D11-2FE6DB6BBFEF}" srcId="{04610D44-E202-4A17-B712-F5118B87631B}" destId="{2E95364B-F412-4850-9D06-1F1920D80AC5}" srcOrd="1" destOrd="0" parTransId="{5425F5D5-5277-4E3F-9965-39CD22863DD5}" sibTransId="{662A7EAB-CF90-41AE-9877-4FC23D3EA1DB}"/>
    <dgm:cxn modelId="{F31B23EC-20BC-4AC4-85E3-E35F36CCA13B}" type="presOf" srcId="{805F581A-6824-45FE-9E47-0A965D840E19}" destId="{66F35022-3A03-48BB-82C1-6F448AE72119}" srcOrd="1" destOrd="0" presId="urn:microsoft.com/office/officeart/2005/8/layout/list1"/>
    <dgm:cxn modelId="{CE8187D8-304A-4AA8-8D2F-1C59316FE93B}" type="presParOf" srcId="{4EA767DE-FAE0-4066-8283-539A7941B85A}" destId="{3019174A-504E-4D6D-8DFA-F6382F198644}" srcOrd="0" destOrd="0" presId="urn:microsoft.com/office/officeart/2005/8/layout/list1"/>
    <dgm:cxn modelId="{7DC7266F-00D3-4C6B-9D5F-79C8FCC537C2}" type="presParOf" srcId="{3019174A-504E-4D6D-8DFA-F6382F198644}" destId="{37888273-FFED-4946-8442-CBF40380A1C8}" srcOrd="0" destOrd="0" presId="urn:microsoft.com/office/officeart/2005/8/layout/list1"/>
    <dgm:cxn modelId="{5DA59A65-16C9-4023-9140-7A3DD7F857EA}" type="presParOf" srcId="{3019174A-504E-4D6D-8DFA-F6382F198644}" destId="{66F35022-3A03-48BB-82C1-6F448AE72119}" srcOrd="1" destOrd="0" presId="urn:microsoft.com/office/officeart/2005/8/layout/list1"/>
    <dgm:cxn modelId="{F7AB9132-1F91-4C7A-846D-4436064BF4DF}" type="presParOf" srcId="{4EA767DE-FAE0-4066-8283-539A7941B85A}" destId="{F442F469-CE39-474F-97E2-8C4E8CB6212A}" srcOrd="1" destOrd="0" presId="urn:microsoft.com/office/officeart/2005/8/layout/list1"/>
    <dgm:cxn modelId="{6AE0434A-CE89-463C-8C87-DF91A57DF09E}" type="presParOf" srcId="{4EA767DE-FAE0-4066-8283-539A7941B85A}" destId="{83098459-14D8-4EFC-83AE-811501BCB709}" srcOrd="2" destOrd="0" presId="urn:microsoft.com/office/officeart/2005/8/layout/list1"/>
    <dgm:cxn modelId="{A60975A6-356E-490E-B2B9-86B0BFB5A70F}" type="presParOf" srcId="{4EA767DE-FAE0-4066-8283-539A7941B85A}" destId="{7545B92F-9F8C-4FC0-80E3-51D2145C86D0}" srcOrd="3" destOrd="0" presId="urn:microsoft.com/office/officeart/2005/8/layout/list1"/>
    <dgm:cxn modelId="{AB24D794-4DCB-465E-83B0-8187FBCBBDA6}" type="presParOf" srcId="{4EA767DE-FAE0-4066-8283-539A7941B85A}" destId="{F9C0295A-6B8C-4BDF-A013-CAA020FE87CD}" srcOrd="4" destOrd="0" presId="urn:microsoft.com/office/officeart/2005/8/layout/list1"/>
    <dgm:cxn modelId="{E5172273-3CEE-481E-AB00-673933A8F968}" type="presParOf" srcId="{F9C0295A-6B8C-4BDF-A013-CAA020FE87CD}" destId="{5CC7968C-6634-4B18-A178-F7C2FBEC882E}" srcOrd="0" destOrd="0" presId="urn:microsoft.com/office/officeart/2005/8/layout/list1"/>
    <dgm:cxn modelId="{4044588E-33C4-4329-8515-5FEAF9A6B9F1}" type="presParOf" srcId="{F9C0295A-6B8C-4BDF-A013-CAA020FE87CD}" destId="{115ECB21-5FD9-41AD-934F-1B97F880AD8B}" srcOrd="1" destOrd="0" presId="urn:microsoft.com/office/officeart/2005/8/layout/list1"/>
    <dgm:cxn modelId="{E798A7F7-086F-4F5B-9474-E97281860D5D}" type="presParOf" srcId="{4EA767DE-FAE0-4066-8283-539A7941B85A}" destId="{A0EE1389-A4A2-4698-B933-7F8D2CDF990C}" srcOrd="5" destOrd="0" presId="urn:microsoft.com/office/officeart/2005/8/layout/list1"/>
    <dgm:cxn modelId="{4EB841B6-5A7E-447F-A285-DC9B8B557B65}" type="presParOf" srcId="{4EA767DE-FAE0-4066-8283-539A7941B85A}" destId="{E8E79C0E-FC7A-4E02-A644-56A566BB2D0D}" srcOrd="6" destOrd="0" presId="urn:microsoft.com/office/officeart/2005/8/layout/list1"/>
    <dgm:cxn modelId="{6B9CE18C-DDF6-48CD-9BCA-C1E83B10E8C9}" type="presParOf" srcId="{4EA767DE-FAE0-4066-8283-539A7941B85A}" destId="{7AE76884-0D3D-4BB3-A610-559EF0651E5A}" srcOrd="7" destOrd="0" presId="urn:microsoft.com/office/officeart/2005/8/layout/list1"/>
    <dgm:cxn modelId="{0EDB4F57-976F-4232-9D19-F75060835AF7}" type="presParOf" srcId="{4EA767DE-FAE0-4066-8283-539A7941B85A}" destId="{90DF3BC2-52EF-429D-9AF6-7504C869D287}" srcOrd="8" destOrd="0" presId="urn:microsoft.com/office/officeart/2005/8/layout/list1"/>
    <dgm:cxn modelId="{A8279B3B-1CB1-47D6-B580-3991E6F22984}" type="presParOf" srcId="{90DF3BC2-52EF-429D-9AF6-7504C869D287}" destId="{7313D820-1586-448D-8D63-28224A4BFC6D}" srcOrd="0" destOrd="0" presId="urn:microsoft.com/office/officeart/2005/8/layout/list1"/>
    <dgm:cxn modelId="{8399D512-723C-4EA2-BB3C-F65C204037E8}" type="presParOf" srcId="{90DF3BC2-52EF-429D-9AF6-7504C869D287}" destId="{F3192C6C-92C9-438F-888B-EFC08C24B5F4}" srcOrd="1" destOrd="0" presId="urn:microsoft.com/office/officeart/2005/8/layout/list1"/>
    <dgm:cxn modelId="{B3A795B3-C84C-4388-884A-6416F750B5BF}" type="presParOf" srcId="{4EA767DE-FAE0-4066-8283-539A7941B85A}" destId="{65E9C66A-6422-47D3-800A-C56C158714C6}" srcOrd="9" destOrd="0" presId="urn:microsoft.com/office/officeart/2005/8/layout/list1"/>
    <dgm:cxn modelId="{3999460C-F7D9-49B1-B1DF-DAF668AE282A}" type="presParOf" srcId="{4EA767DE-FAE0-4066-8283-539A7941B85A}" destId="{BF9B6E9D-21CF-47E6-AC34-7D6193BDD745}" srcOrd="10" destOrd="0" presId="urn:microsoft.com/office/officeart/2005/8/layout/list1"/>
    <dgm:cxn modelId="{5449D837-6B2E-4F4C-8252-BB41556BE6F8}" type="presParOf" srcId="{4EA767DE-FAE0-4066-8283-539A7941B85A}" destId="{6BC14BEA-C5A2-478E-B52D-31A6A857FA3B}" srcOrd="11" destOrd="0" presId="urn:microsoft.com/office/officeart/2005/8/layout/list1"/>
    <dgm:cxn modelId="{EA323105-E8B8-4D27-A511-29B55CE6A229}" type="presParOf" srcId="{4EA767DE-FAE0-4066-8283-539A7941B85A}" destId="{90F24C02-1D40-43A1-8313-19A55ADFCA39}" srcOrd="12" destOrd="0" presId="urn:microsoft.com/office/officeart/2005/8/layout/list1"/>
    <dgm:cxn modelId="{A59A33FE-8F64-41AB-A8CD-6A5CDB571E5A}" type="presParOf" srcId="{90F24C02-1D40-43A1-8313-19A55ADFCA39}" destId="{DF1ADD77-3015-4840-8CA1-CF3C6740E8AC}" srcOrd="0" destOrd="0" presId="urn:microsoft.com/office/officeart/2005/8/layout/list1"/>
    <dgm:cxn modelId="{2BFAAFB1-B33C-48AD-B57B-8A1FDC634AE9}" type="presParOf" srcId="{90F24C02-1D40-43A1-8313-19A55ADFCA39}" destId="{B916AFAA-11C3-4907-A3C7-42AFAEF3F283}" srcOrd="1" destOrd="0" presId="urn:microsoft.com/office/officeart/2005/8/layout/list1"/>
    <dgm:cxn modelId="{003FBB48-65EA-445D-8FF8-BFD6607D51F5}" type="presParOf" srcId="{4EA767DE-FAE0-4066-8283-539A7941B85A}" destId="{B433C094-A4C6-44EF-9E43-839115939BF6}" srcOrd="13" destOrd="0" presId="urn:microsoft.com/office/officeart/2005/8/layout/list1"/>
    <dgm:cxn modelId="{1ECBE4BF-9C83-413D-AC18-A7168B934C0E}" type="presParOf" srcId="{4EA767DE-FAE0-4066-8283-539A7941B85A}" destId="{863CD4EC-2051-4A98-9BD9-2BA00DB7FFEC}" srcOrd="14" destOrd="0" presId="urn:microsoft.com/office/officeart/2005/8/layout/list1"/>
    <dgm:cxn modelId="{69CF7749-E4C4-4610-A9A0-5923E8CC9AC3}" type="presParOf" srcId="{4EA767DE-FAE0-4066-8283-539A7941B85A}" destId="{7E1038A7-E952-4105-BF25-162B9C821577}" srcOrd="15" destOrd="0" presId="urn:microsoft.com/office/officeart/2005/8/layout/list1"/>
    <dgm:cxn modelId="{F1E17CD6-6AFF-4F79-AB0B-CA7CBA62199A}" type="presParOf" srcId="{4EA767DE-FAE0-4066-8283-539A7941B85A}" destId="{F6BF6381-FE80-4B48-8B5F-DB9BEFA1FFBC}" srcOrd="16" destOrd="0" presId="urn:microsoft.com/office/officeart/2005/8/layout/list1"/>
    <dgm:cxn modelId="{FB6D44E8-63D8-4A7D-97E4-85E2B79DBC07}" type="presParOf" srcId="{F6BF6381-FE80-4B48-8B5F-DB9BEFA1FFBC}" destId="{EB604B9D-E3DC-4EFC-8CE8-58856F2974A1}" srcOrd="0" destOrd="0" presId="urn:microsoft.com/office/officeart/2005/8/layout/list1"/>
    <dgm:cxn modelId="{EBD48DB8-31F1-440D-81D3-C4B1EA6459EE}" type="presParOf" srcId="{F6BF6381-FE80-4B48-8B5F-DB9BEFA1FFBC}" destId="{D493498B-6E6A-4E8C-A51D-4070E2D623BA}" srcOrd="1" destOrd="0" presId="urn:microsoft.com/office/officeart/2005/8/layout/list1"/>
    <dgm:cxn modelId="{826D29A8-8E30-4E52-B992-A5A06696CACF}" type="presParOf" srcId="{4EA767DE-FAE0-4066-8283-539A7941B85A}" destId="{72D7EBEA-346C-4615-9FC5-CF0AF8085975}" srcOrd="17" destOrd="0" presId="urn:microsoft.com/office/officeart/2005/8/layout/list1"/>
    <dgm:cxn modelId="{C4DD532D-9799-4BDA-B7B2-ADAADFBB073B}" type="presParOf" srcId="{4EA767DE-FAE0-4066-8283-539A7941B85A}" destId="{0F60A4B6-5410-4C49-9288-358A51BA17D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459-14D8-4EFC-83AE-811501BCB709}">
      <dsp:nvSpPr>
        <dsp:cNvPr id="0" name=""/>
        <dsp:cNvSpPr/>
      </dsp:nvSpPr>
      <dsp:spPr>
        <a:xfrm>
          <a:off x="0" y="588053"/>
          <a:ext cx="624526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5022-3A03-48BB-82C1-6F448AE72119}">
      <dsp:nvSpPr>
        <dsp:cNvPr id="0" name=""/>
        <dsp:cNvSpPr/>
      </dsp:nvSpPr>
      <dsp:spPr>
        <a:xfrm>
          <a:off x="312263" y="248573"/>
          <a:ext cx="4371685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Venkata Mallikharjuna Rao Pola</a:t>
          </a:r>
        </a:p>
      </dsp:txBody>
      <dsp:txXfrm>
        <a:off x="345407" y="281717"/>
        <a:ext cx="4305397" cy="612672"/>
      </dsp:txXfrm>
    </dsp:sp>
    <dsp:sp modelId="{E8E79C0E-FC7A-4E02-A644-56A566BB2D0D}">
      <dsp:nvSpPr>
        <dsp:cNvPr id="0" name=""/>
        <dsp:cNvSpPr/>
      </dsp:nvSpPr>
      <dsp:spPr>
        <a:xfrm>
          <a:off x="0" y="1631333"/>
          <a:ext cx="624526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ECB21-5FD9-41AD-934F-1B97F880AD8B}">
      <dsp:nvSpPr>
        <dsp:cNvPr id="0" name=""/>
        <dsp:cNvSpPr/>
      </dsp:nvSpPr>
      <dsp:spPr>
        <a:xfrm>
          <a:off x="312263" y="1291853"/>
          <a:ext cx="4371685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Lohith Vamsi Bellamkonda</a:t>
          </a:r>
        </a:p>
      </dsp:txBody>
      <dsp:txXfrm>
        <a:off x="345407" y="1324997"/>
        <a:ext cx="4305397" cy="612672"/>
      </dsp:txXfrm>
    </dsp:sp>
    <dsp:sp modelId="{BF9B6E9D-21CF-47E6-AC34-7D6193BDD745}">
      <dsp:nvSpPr>
        <dsp:cNvPr id="0" name=""/>
        <dsp:cNvSpPr/>
      </dsp:nvSpPr>
      <dsp:spPr>
        <a:xfrm>
          <a:off x="0" y="2674613"/>
          <a:ext cx="624526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2C6C-92C9-438F-888B-EFC08C24B5F4}">
      <dsp:nvSpPr>
        <dsp:cNvPr id="0" name=""/>
        <dsp:cNvSpPr/>
      </dsp:nvSpPr>
      <dsp:spPr>
        <a:xfrm>
          <a:off x="312263" y="2335133"/>
          <a:ext cx="4371685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Venkata Rami Reddy Yarram </a:t>
          </a:r>
        </a:p>
      </dsp:txBody>
      <dsp:txXfrm>
        <a:off x="345407" y="2368277"/>
        <a:ext cx="4305397" cy="612672"/>
      </dsp:txXfrm>
    </dsp:sp>
    <dsp:sp modelId="{863CD4EC-2051-4A98-9BD9-2BA00DB7FFEC}">
      <dsp:nvSpPr>
        <dsp:cNvPr id="0" name=""/>
        <dsp:cNvSpPr/>
      </dsp:nvSpPr>
      <dsp:spPr>
        <a:xfrm>
          <a:off x="0" y="3717893"/>
          <a:ext cx="624526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6AFAA-11C3-4907-A3C7-42AFAEF3F283}">
      <dsp:nvSpPr>
        <dsp:cNvPr id="0" name=""/>
        <dsp:cNvSpPr/>
      </dsp:nvSpPr>
      <dsp:spPr>
        <a:xfrm>
          <a:off x="312263" y="3378413"/>
          <a:ext cx="437168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Narasimha Raj Kumar Madasu</a:t>
          </a:r>
        </a:p>
      </dsp:txBody>
      <dsp:txXfrm>
        <a:off x="345407" y="3411557"/>
        <a:ext cx="4305397" cy="612672"/>
      </dsp:txXfrm>
    </dsp:sp>
    <dsp:sp modelId="{0F60A4B6-5410-4C49-9288-358A51BA17D8}">
      <dsp:nvSpPr>
        <dsp:cNvPr id="0" name=""/>
        <dsp:cNvSpPr/>
      </dsp:nvSpPr>
      <dsp:spPr>
        <a:xfrm>
          <a:off x="0" y="4761173"/>
          <a:ext cx="624526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498B-6E6A-4E8C-A51D-4070E2D623BA}">
      <dsp:nvSpPr>
        <dsp:cNvPr id="0" name=""/>
        <dsp:cNvSpPr/>
      </dsp:nvSpPr>
      <dsp:spPr>
        <a:xfrm>
          <a:off x="312263" y="4421693"/>
          <a:ext cx="4371685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Arun Sairam Nuvvula</a:t>
          </a:r>
        </a:p>
      </dsp:txBody>
      <dsp:txXfrm>
        <a:off x="345407" y="4454837"/>
        <a:ext cx="430539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A17-AA1F-5C42-02E4-EFA15793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EC1C9-6E0F-D939-47F8-EBEDEE26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7405-7F34-79C8-0AF6-DEBEF3D7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334C-2359-F0E4-23F0-6E7F623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781B-3D11-C2C1-D09E-C46B86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0B67-C98E-F613-8B57-3D96DA14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7E546-1CFC-CFD8-8866-66A7CF6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66DC-138A-6D27-B5DC-CA450CB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40A2-AB3F-1576-CACD-ED487A8B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AAFE-63E5-D60E-D163-F87A6D1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90E85-BE58-1E1F-B822-367382AFA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741DF-9E22-3E3D-EBA9-B392A8DB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F741-8458-75C3-7B89-4C733C66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077-3030-581A-ECF9-CA2404BD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FEB7-3E68-F2ED-1343-D08EA188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7970-6D47-ABED-141D-154AD518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43FC-D831-0CF9-CDE2-3BCF4AF6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ED93-8138-FD44-7E93-A0E88A9A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D17E-CCEA-05B1-44F5-A7EE6BDF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94A8-F298-76BC-0C9A-DBDA7FCF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867D-FF8F-CA5C-7B5B-7D563A52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45F9-D43C-0045-B31F-123B1BB4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4D99-878D-BD40-CAB5-59CE36E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D866-98F1-B2F0-1454-D292A0B4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CBC9-725A-58C3-A92F-87D8DA4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A062-E3F5-7E8A-AFA9-997110A1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A278-9792-473A-E95F-E7616E01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376D-BBE7-CD70-0769-9E6DFC0A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E4B2-163B-E32D-9B54-BAA9ED2F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F9C4-A16A-724C-9FE6-FA8BED46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512B-3B77-CA2D-4CDB-CE20AE89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FD8B-166E-E5F3-F5F9-2D1BD2AB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760D-9CF1-C765-415F-1206B21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AABF-DB48-9C71-3820-66B564D9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4E6AD-604A-C5C3-AD96-9F1E4844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215B-CF17-113D-9439-715D43363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831A3-C709-5328-190C-E011FD8B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A5C3D-E6B8-0F33-36B8-F44754D7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18ED0-EF6E-1149-BD38-6F66CD9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302E-02E3-3EAE-5673-4E2987EB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BB3E2-5344-0385-8C6F-F8B51C2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B763-2151-9F44-97F7-E16ACDBE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DB9E-D089-9E69-DCB2-05ADD6F8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32E28-44E5-BA74-4EDE-820D76FE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55A8-D891-D140-DC84-181C77DE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5AD0A-3C5E-31E4-2DBA-1B7CF66E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3A29-A20F-B92A-CAEF-28E78B8A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E2AC-BF75-F77F-EC52-DE5B6FF3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E2BC-3F40-D528-FE73-05580845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F17D-80FD-7DD7-BF4E-2D05EB00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F46D9-74B5-D0D2-B1F7-0CA60893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71113-EB0D-B413-12C4-92801199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7C3F-FB48-AB09-5C6F-E3DC099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1F02-4E4B-A636-7106-7AC15F83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CA7A-A57E-CF64-90F6-193B462B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636AD-A897-B094-DC97-1E561141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7B413-04BD-2AAB-7A55-88FA012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EDDCA-A178-0E2A-1171-5B05F637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technofaq.org/posts/2020/04/convenience-efficiency-transparency-the-benefits-of-on-demand-healthcare-apps-for-house-call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AB767-A26D-B3AC-9B6B-97B7CB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1B77-947F-4B3D-4505-1AF259A5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6938-C659-AB54-8358-F581713D7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175B4-76BB-4489-B073-D823117962A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A4FC-1518-59FE-6F32-7CD1645E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3923-5D26-0025-E66E-7B7B1E32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0B148-644B-41A1-8D9B-07D1A0FB2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aello.com.br/studio/guia-definitivo-de-marketing-digital-em-sao-jose-do-rio-preto-para-cuidados-de-saude-e-hospitai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cciujrishi007.blogspot.com/2014/07/credits-vote-of-thank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146431122@N02/3150128137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hub.com/2016/10/15/the-healthcare-tech-of-the-future-has-arrive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convenience-efficiency-transparency-the-benefits-of-on-demand-healthcare-apps-for-house-ca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obot with stethoscope and heart">
            <a:extLst>
              <a:ext uri="{FF2B5EF4-FFF2-40B4-BE49-F238E27FC236}">
                <a16:creationId xmlns:a16="http://schemas.microsoft.com/office/drawing/2014/main" id="{41ECC52C-F459-3030-9969-CF63A6874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22" r="-1" b="952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8160F-3E7B-9A99-53E1-E2BD0581DAD2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u="sng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Disease Prediction Using Machine Learning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9EE3-E630-F8DB-A00F-C7222497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/>
                </a:solidFill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FF60-7913-6379-2B74-F90C2C66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Our health prediction app is user-friendly and predicts risks for heart, lung, skin, and brain diseases, simplifying health management.</a:t>
            </a:r>
          </a:p>
          <a:p>
            <a:r>
              <a:rPr lang="en-US" dirty="0"/>
              <a:t>Instant results ensure quick access to health insights.</a:t>
            </a:r>
          </a:p>
          <a:p>
            <a:r>
              <a:rPr lang="en-US" dirty="0"/>
              <a:t>Privacy assurance is paramount, guaranteeing the confidentiality of user data.</a:t>
            </a:r>
          </a:p>
          <a:p>
            <a:r>
              <a:rPr lang="en-US" dirty="0"/>
              <a:t> Continuous improvements are underway to enhance the app's functionality and accuracy.</a:t>
            </a:r>
          </a:p>
          <a:p>
            <a:r>
              <a:rPr lang="en-US" dirty="0"/>
              <a:t>Our aim is to offer a straightforward and accessible tool for personalized health insights.</a:t>
            </a:r>
          </a:p>
          <a:p>
            <a:r>
              <a:rPr lang="en-US" dirty="0"/>
              <a:t>By addressing predictions for heart, brain, and lung diseases, we've laid a solid foundation.</a:t>
            </a:r>
          </a:p>
          <a:p>
            <a:r>
              <a:rPr lang="en-US" dirty="0"/>
              <a:t>We are actively integrating skin disease prediction into our app, completing our comprehensive approach to health monitoring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77699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2F9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26C26-13A1-390A-E982-BE0F56D2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 b="1"/>
              <a:t>Team Members: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DFD8581-DF2C-F689-C1F3-D81C4199B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29742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0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8EE81-A395-BCA8-1BF4-55AF92C6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6"/>
                </a:solidFill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EF8D-07E9-9076-963D-6408E386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Motivation</a:t>
            </a:r>
          </a:p>
          <a:p>
            <a:r>
              <a:rPr lang="en-US" sz="2000" b="1" i="0" dirty="0">
                <a:effectLst/>
                <a:latin typeface="Söhne"/>
              </a:rPr>
              <a:t>Problem Definition</a:t>
            </a:r>
          </a:p>
          <a:p>
            <a:r>
              <a:rPr lang="en-US" sz="2000" b="1" i="0" dirty="0">
                <a:effectLst/>
                <a:latin typeface="Söhne"/>
              </a:rPr>
              <a:t>Proposed Solution</a:t>
            </a:r>
          </a:p>
          <a:p>
            <a:r>
              <a:rPr lang="en-US" sz="2000" b="1" i="0" dirty="0">
                <a:effectLst/>
                <a:latin typeface="Söhne"/>
              </a:rPr>
              <a:t>App Features</a:t>
            </a:r>
          </a:p>
          <a:p>
            <a:r>
              <a:rPr lang="en-US" sz="2000" b="1" dirty="0">
                <a:latin typeface="Söhne"/>
              </a:rPr>
              <a:t>App UI</a:t>
            </a:r>
            <a:endParaRPr lang="en-US" sz="2000" b="1" i="0" dirty="0">
              <a:effectLst/>
              <a:latin typeface="Söhne"/>
            </a:endParaRPr>
          </a:p>
          <a:p>
            <a:r>
              <a:rPr lang="en-US" sz="2000" b="1" dirty="0">
                <a:latin typeface="Söhne"/>
              </a:rPr>
              <a:t>Demo</a:t>
            </a:r>
          </a:p>
          <a:p>
            <a:r>
              <a:rPr lang="en-US" sz="2000" b="1" i="0" dirty="0">
                <a:effectLst/>
                <a:latin typeface="Söhne"/>
              </a:rPr>
              <a:t>Future Enhancements</a:t>
            </a:r>
          </a:p>
          <a:p>
            <a:r>
              <a:rPr lang="en-US" sz="2000" b="1" dirty="0"/>
              <a:t>Conclusion</a:t>
            </a:r>
            <a:endParaRPr lang="en-US" sz="2000" b="1" dirty="0">
              <a:latin typeface="Söhne"/>
            </a:endParaRPr>
          </a:p>
          <a:p>
            <a:endParaRPr lang="en-US" sz="2000" b="1" dirty="0">
              <a:latin typeface="Söhne"/>
            </a:endParaRPr>
          </a:p>
          <a:p>
            <a:endParaRPr lang="en-US" sz="2000" b="1" i="0" dirty="0">
              <a:effectLst/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9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BBF-7825-4B83-B9DB-38D16E4F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690"/>
            <a:ext cx="10515600" cy="481998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chemeClr val="accent6"/>
                </a:solidFill>
                <a:effectLst/>
                <a:latin typeface="Söhne"/>
              </a:rPr>
              <a:t>Motivation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1203-9754-E63E-17E3-161096D0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0967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project aims to revolutionize disease prediction using machine learning, enhancing early diagnosis and patient care.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Focused on heart disease and lung cancer,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skin cancer, and brain diseases.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employ advanced algorithms tailored to each disease's complexity.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using data and advanced methods, we want to help doctors and improve how patients feel.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aim to give healthcare professionals the tools they need for better care, leading to positive results for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5F0E-5ACD-B262-9C39-A8B9C22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accent6"/>
                </a:solidFill>
                <a:effectLst/>
                <a:latin typeface="Söhne"/>
              </a:rPr>
              <a:t>Problem Definition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3EF6-7FF5-E6DD-A570-C7907B37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project is dedicated to revolutionizing healthcare by harnessing the power of machine learning for precise disease prediction.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application targets a range of conditions including heart, lung, skin, and brain diseases, offering users personalized health insights tailored to their specific needs.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Through the utilization of data-driven models, we confront the significant challenge of early disease detection, providing an opportunity for proactive intervention and treatment.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Our overarching goal is to empower individuals to take charge of their health by equipping them with the tools and information necessary to manage their well-being effectively, thereby leading to improved health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9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5790-69AB-0CA2-EA55-EC7AA858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accent6"/>
                </a:solidFill>
                <a:effectLst/>
                <a:latin typeface="Söhne"/>
              </a:rPr>
              <a:t>Proposed Solution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9980-3F9A-B62C-7A07-9BFCEE41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Introducing a comprehensive healthcare solution leveraging machine learning to predict </a:t>
            </a:r>
            <a:r>
              <a:rPr lang="en-US" b="0" i="0" u="sng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heart, lung, skin, and brain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diseases.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Our innovative Android app utilizes advanced algorithms like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Random Forest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heart disease,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Convolutional Neural Networks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lung cancer, and tailored models for skin and brain diseases.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user-friendly interfaces, real-time predictions, and continuous improvement, our app aims to revolutionize early diagnosis and improve patient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5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2799-FCA4-76E6-01FC-CD846358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accent6"/>
                </a:solidFill>
                <a:effectLst/>
                <a:latin typeface="Söhne"/>
              </a:rPr>
              <a:t>App Features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B15E-EBE4-6E2B-9005-704C059F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1</a:t>
            </a:r>
            <a:r>
              <a:rPr lang="en-US" sz="1800" b="1" dirty="0"/>
              <a:t>. Multi-Disease Prediction: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      	- Predict the risk of heart, lung, skin, and brain diseases in a single app.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2. </a:t>
            </a:r>
            <a:r>
              <a:rPr lang="en-US" sz="1800" b="1" dirty="0"/>
              <a:t>User-Friendly Interface: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	 - Design an easy-to-use interface for seamless data input and result interpretation.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3. </a:t>
            </a:r>
            <a:r>
              <a:rPr lang="en-US" sz="1800" b="1" dirty="0"/>
              <a:t>Real-Time Predictions: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	  - Provide instant health predictions based on user-inputted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4. </a:t>
            </a:r>
            <a:r>
              <a:rPr lang="en-US" sz="1800" b="1" dirty="0"/>
              <a:t>Interpretability: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	 -  predictions in simple terms for user understanding.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5. </a:t>
            </a:r>
            <a:r>
              <a:rPr lang="en-US" sz="1800" b="1" dirty="0"/>
              <a:t>Privacy and Security: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	 - Ensure robust measures to protect user data and comply with healthcare regulations.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6</a:t>
            </a:r>
            <a:r>
              <a:rPr lang="en-US" sz="1800" b="1" dirty="0"/>
              <a:t>. User Profiles: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	 - Enable users to create profiles for personalized tracking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5437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C2F5-F14B-109D-9575-B5D63392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chemeClr val="accent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406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89D-E777-D102-BDC5-B2F019F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chemeClr val="accent6"/>
                </a:solidFill>
                <a:effectLst/>
                <a:latin typeface="Söhne"/>
              </a:rPr>
              <a:t>Future Enhancements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7CD-232A-7500-3057-D3201657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96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1. Interactive Health Tips: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 	 - Develop an interactive feature providing users with actionable health tips based on their 	   	   predictions, promoting healthier lifestyle choices.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2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. Expanded Disease Coverage: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	  - Include predictions for additional diseases, broadening the app's utility and addressing a wider 	  	    range of user health concerns.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3. Enhanced Data Visualization: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 	 - Improve visual representations of health data, making it easier for users to understand and monitor     	    their health trends over time.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4. Integration with Fitness Apps: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	  - Collaborate with popular fitness apps to integrate exercise and nutrition data, offering a holistic 		     view of users' health behaviors.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5. Localized Health Resources: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  	- Provide region-specific health resources and recommendations, tailoring the app's content to the      	   unique healthcare needs of different user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populations.knowledge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and advancements.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02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733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Söhne</vt:lpstr>
      <vt:lpstr>Office Theme</vt:lpstr>
      <vt:lpstr>PowerPoint Presentation</vt:lpstr>
      <vt:lpstr>Team Members:</vt:lpstr>
      <vt:lpstr>Content:</vt:lpstr>
      <vt:lpstr>Motivation  </vt:lpstr>
      <vt:lpstr>Problem Definition</vt:lpstr>
      <vt:lpstr>Proposed Solution</vt:lpstr>
      <vt:lpstr>App Features</vt:lpstr>
      <vt:lpstr>PowerPoint Presentation</vt:lpstr>
      <vt:lpstr>Future Enhancements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Machine learning</dc:title>
  <dc:creator>Pola,Venkata Mallikharjuna Rao</dc:creator>
  <cp:lastModifiedBy>Yarram,Venkata Rami Reddy</cp:lastModifiedBy>
  <cp:revision>23</cp:revision>
  <dcterms:created xsi:type="dcterms:W3CDTF">2024-02-08T00:24:09Z</dcterms:created>
  <dcterms:modified xsi:type="dcterms:W3CDTF">2024-04-23T05:00:13Z</dcterms:modified>
</cp:coreProperties>
</file>