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5" r:id="rId4"/>
    <p:sldId id="257" r:id="rId5"/>
    <p:sldId id="258" r:id="rId6"/>
    <p:sldId id="259" r:id="rId7"/>
    <p:sldId id="260" r:id="rId8"/>
    <p:sldId id="268" r:id="rId9"/>
    <p:sldId id="269" r:id="rId10"/>
    <p:sldId id="270" r:id="rId11"/>
    <p:sldId id="271" r:id="rId12"/>
    <p:sldId id="261" r:id="rId13"/>
    <p:sldId id="262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10D44-E202-4A17-B712-F5118B87631B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5F581A-6824-45FE-9E47-0A965D840E19}">
      <dgm:prSet/>
      <dgm:spPr/>
      <dgm:t>
        <a:bodyPr/>
        <a:lstStyle/>
        <a:p>
          <a:r>
            <a:rPr lang="en-US"/>
            <a:t>Venkata Mallikharjuna Rao Pola</a:t>
          </a:r>
        </a:p>
      </dgm:t>
    </dgm:pt>
    <dgm:pt modelId="{6D7B3254-6CE4-4E25-A5AA-1F6B45AE8B6F}" type="parTrans" cxnId="{52E4731B-58AC-43DF-9BF2-EDFF3A407023}">
      <dgm:prSet/>
      <dgm:spPr/>
      <dgm:t>
        <a:bodyPr/>
        <a:lstStyle/>
        <a:p>
          <a:endParaRPr lang="en-US"/>
        </a:p>
      </dgm:t>
    </dgm:pt>
    <dgm:pt modelId="{D0B013F2-46E1-441A-8506-A08DAA9875B7}" type="sibTrans" cxnId="{52E4731B-58AC-43DF-9BF2-EDFF3A407023}">
      <dgm:prSet/>
      <dgm:spPr/>
      <dgm:t>
        <a:bodyPr/>
        <a:lstStyle/>
        <a:p>
          <a:endParaRPr lang="en-US"/>
        </a:p>
      </dgm:t>
    </dgm:pt>
    <dgm:pt modelId="{2E95364B-F412-4850-9D06-1F1920D80AC5}">
      <dgm:prSet/>
      <dgm:spPr/>
      <dgm:t>
        <a:bodyPr/>
        <a:lstStyle/>
        <a:p>
          <a:r>
            <a:rPr lang="en-US"/>
            <a:t>Lohith Vamsi Bellamkonda</a:t>
          </a:r>
        </a:p>
      </dgm:t>
    </dgm:pt>
    <dgm:pt modelId="{5425F5D5-5277-4E3F-9965-39CD22863DD5}" type="parTrans" cxnId="{817C99E3-16D9-4F33-8D11-2FE6DB6BBFEF}">
      <dgm:prSet/>
      <dgm:spPr/>
      <dgm:t>
        <a:bodyPr/>
        <a:lstStyle/>
        <a:p>
          <a:endParaRPr lang="en-US"/>
        </a:p>
      </dgm:t>
    </dgm:pt>
    <dgm:pt modelId="{662A7EAB-CF90-41AE-9877-4FC23D3EA1DB}" type="sibTrans" cxnId="{817C99E3-16D9-4F33-8D11-2FE6DB6BBFEF}">
      <dgm:prSet/>
      <dgm:spPr/>
      <dgm:t>
        <a:bodyPr/>
        <a:lstStyle/>
        <a:p>
          <a:endParaRPr lang="en-US"/>
        </a:p>
      </dgm:t>
    </dgm:pt>
    <dgm:pt modelId="{A78729BD-5385-4389-B1EE-01A73FC51C1C}">
      <dgm:prSet/>
      <dgm:spPr/>
      <dgm:t>
        <a:bodyPr/>
        <a:lstStyle/>
        <a:p>
          <a:r>
            <a:rPr lang="en-US"/>
            <a:t>Venkata Rami Reddy Yarram </a:t>
          </a:r>
        </a:p>
      </dgm:t>
    </dgm:pt>
    <dgm:pt modelId="{34426389-7C25-47F3-98FE-656CC4EE0DA9}" type="parTrans" cxnId="{2153BAA0-CC27-4167-91AD-6ACFEDCB746E}">
      <dgm:prSet/>
      <dgm:spPr/>
      <dgm:t>
        <a:bodyPr/>
        <a:lstStyle/>
        <a:p>
          <a:endParaRPr lang="en-US"/>
        </a:p>
      </dgm:t>
    </dgm:pt>
    <dgm:pt modelId="{69042590-4E44-440B-B5AB-50ED694C6985}" type="sibTrans" cxnId="{2153BAA0-CC27-4167-91AD-6ACFEDCB746E}">
      <dgm:prSet/>
      <dgm:spPr/>
      <dgm:t>
        <a:bodyPr/>
        <a:lstStyle/>
        <a:p>
          <a:endParaRPr lang="en-US"/>
        </a:p>
      </dgm:t>
    </dgm:pt>
    <dgm:pt modelId="{2D3B621D-A95C-4BBC-9345-213A5B2A4C94}">
      <dgm:prSet/>
      <dgm:spPr/>
      <dgm:t>
        <a:bodyPr/>
        <a:lstStyle/>
        <a:p>
          <a:r>
            <a:rPr lang="en-US"/>
            <a:t>Narasimha Raj Kumar Madasu</a:t>
          </a:r>
        </a:p>
      </dgm:t>
    </dgm:pt>
    <dgm:pt modelId="{7BC93245-FB64-4676-847A-9A37333D40E8}" type="parTrans" cxnId="{230979CC-E9D8-49B7-9E7C-F778E6572391}">
      <dgm:prSet/>
      <dgm:spPr/>
      <dgm:t>
        <a:bodyPr/>
        <a:lstStyle/>
        <a:p>
          <a:endParaRPr lang="en-US"/>
        </a:p>
      </dgm:t>
    </dgm:pt>
    <dgm:pt modelId="{67E273E9-BD38-4BE2-AF57-22D65610B0BB}" type="sibTrans" cxnId="{230979CC-E9D8-49B7-9E7C-F778E6572391}">
      <dgm:prSet/>
      <dgm:spPr/>
      <dgm:t>
        <a:bodyPr/>
        <a:lstStyle/>
        <a:p>
          <a:endParaRPr lang="en-US"/>
        </a:p>
      </dgm:t>
    </dgm:pt>
    <dgm:pt modelId="{5308AE9D-236F-4B57-A594-C8F9C2562AD4}">
      <dgm:prSet/>
      <dgm:spPr/>
      <dgm:t>
        <a:bodyPr/>
        <a:lstStyle/>
        <a:p>
          <a:r>
            <a:rPr lang="en-US"/>
            <a:t>Arun Sairam Nuvvula</a:t>
          </a:r>
        </a:p>
      </dgm:t>
    </dgm:pt>
    <dgm:pt modelId="{96FEEAE0-5AF5-463D-9227-10DE384B38E5}" type="parTrans" cxnId="{FD5858C3-592F-4637-B777-7F1AC7C9281F}">
      <dgm:prSet/>
      <dgm:spPr/>
      <dgm:t>
        <a:bodyPr/>
        <a:lstStyle/>
        <a:p>
          <a:endParaRPr lang="en-US"/>
        </a:p>
      </dgm:t>
    </dgm:pt>
    <dgm:pt modelId="{73A34C0D-EB0A-4F68-A120-E34A5AEC910A}" type="sibTrans" cxnId="{FD5858C3-592F-4637-B777-7F1AC7C9281F}">
      <dgm:prSet/>
      <dgm:spPr/>
      <dgm:t>
        <a:bodyPr/>
        <a:lstStyle/>
        <a:p>
          <a:endParaRPr lang="en-US"/>
        </a:p>
      </dgm:t>
    </dgm:pt>
    <dgm:pt modelId="{85D9B381-F78E-492E-B0AC-F94F6901D8FE}" type="pres">
      <dgm:prSet presAssocID="{04610D44-E202-4A17-B712-F5118B87631B}" presName="linear" presStyleCnt="0">
        <dgm:presLayoutVars>
          <dgm:animLvl val="lvl"/>
          <dgm:resizeHandles val="exact"/>
        </dgm:presLayoutVars>
      </dgm:prSet>
      <dgm:spPr/>
    </dgm:pt>
    <dgm:pt modelId="{FC38FA26-C3D1-4092-AD95-4B267439C748}" type="pres">
      <dgm:prSet presAssocID="{805F581A-6824-45FE-9E47-0A965D840E1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0E7683-6C4B-4C62-B682-D1D8A57B8E2E}" type="pres">
      <dgm:prSet presAssocID="{D0B013F2-46E1-441A-8506-A08DAA9875B7}" presName="spacer" presStyleCnt="0"/>
      <dgm:spPr/>
    </dgm:pt>
    <dgm:pt modelId="{C7A1A133-8C96-4C3A-A9C3-C09E80F09AE8}" type="pres">
      <dgm:prSet presAssocID="{2E95364B-F412-4850-9D06-1F1920D80A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6DC07C-8AC7-452C-BD55-974461BC80AD}" type="pres">
      <dgm:prSet presAssocID="{662A7EAB-CF90-41AE-9877-4FC23D3EA1DB}" presName="spacer" presStyleCnt="0"/>
      <dgm:spPr/>
    </dgm:pt>
    <dgm:pt modelId="{8E5BB7DF-27FD-4128-9FFD-631657CCC988}" type="pres">
      <dgm:prSet presAssocID="{A78729BD-5385-4389-B1EE-01A73FC51C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956A8A9-8FAC-4BF9-8EBC-8374D433A95C}" type="pres">
      <dgm:prSet presAssocID="{69042590-4E44-440B-B5AB-50ED694C6985}" presName="spacer" presStyleCnt="0"/>
      <dgm:spPr/>
    </dgm:pt>
    <dgm:pt modelId="{185AE28D-6E98-49E6-B17F-E3B0D779F5A8}" type="pres">
      <dgm:prSet presAssocID="{2D3B621D-A95C-4BBC-9345-213A5B2A4C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EDCD05A-2B3F-4D8B-9EC8-DFF596F1F1CA}" type="pres">
      <dgm:prSet presAssocID="{67E273E9-BD38-4BE2-AF57-22D65610B0BB}" presName="spacer" presStyleCnt="0"/>
      <dgm:spPr/>
    </dgm:pt>
    <dgm:pt modelId="{8174D3B2-189F-4D79-A83A-7AAA07B85C0C}" type="pres">
      <dgm:prSet presAssocID="{5308AE9D-236F-4B57-A594-C8F9C2562AD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789615-0CF1-4013-A56C-99D3BBB65A9A}" type="presOf" srcId="{04610D44-E202-4A17-B712-F5118B87631B}" destId="{85D9B381-F78E-492E-B0AC-F94F6901D8FE}" srcOrd="0" destOrd="0" presId="urn:microsoft.com/office/officeart/2005/8/layout/vList2"/>
    <dgm:cxn modelId="{52E4731B-58AC-43DF-9BF2-EDFF3A407023}" srcId="{04610D44-E202-4A17-B712-F5118B87631B}" destId="{805F581A-6824-45FE-9E47-0A965D840E19}" srcOrd="0" destOrd="0" parTransId="{6D7B3254-6CE4-4E25-A5AA-1F6B45AE8B6F}" sibTransId="{D0B013F2-46E1-441A-8506-A08DAA9875B7}"/>
    <dgm:cxn modelId="{C3AF7556-8050-47BA-816F-D812503E9BAE}" type="presOf" srcId="{5308AE9D-236F-4B57-A594-C8F9C2562AD4}" destId="{8174D3B2-189F-4D79-A83A-7AAA07B85C0C}" srcOrd="0" destOrd="0" presId="urn:microsoft.com/office/officeart/2005/8/layout/vList2"/>
    <dgm:cxn modelId="{2153BAA0-CC27-4167-91AD-6ACFEDCB746E}" srcId="{04610D44-E202-4A17-B712-F5118B87631B}" destId="{A78729BD-5385-4389-B1EE-01A73FC51C1C}" srcOrd="2" destOrd="0" parTransId="{34426389-7C25-47F3-98FE-656CC4EE0DA9}" sibTransId="{69042590-4E44-440B-B5AB-50ED694C6985}"/>
    <dgm:cxn modelId="{2209D6A9-F60E-4EBF-9B47-F254785046EF}" type="presOf" srcId="{805F581A-6824-45FE-9E47-0A965D840E19}" destId="{FC38FA26-C3D1-4092-AD95-4B267439C748}" srcOrd="0" destOrd="0" presId="urn:microsoft.com/office/officeart/2005/8/layout/vList2"/>
    <dgm:cxn modelId="{FD5858C3-592F-4637-B777-7F1AC7C9281F}" srcId="{04610D44-E202-4A17-B712-F5118B87631B}" destId="{5308AE9D-236F-4B57-A594-C8F9C2562AD4}" srcOrd="4" destOrd="0" parTransId="{96FEEAE0-5AF5-463D-9227-10DE384B38E5}" sibTransId="{73A34C0D-EB0A-4F68-A120-E34A5AEC910A}"/>
    <dgm:cxn modelId="{230979CC-E9D8-49B7-9E7C-F778E6572391}" srcId="{04610D44-E202-4A17-B712-F5118B87631B}" destId="{2D3B621D-A95C-4BBC-9345-213A5B2A4C94}" srcOrd="3" destOrd="0" parTransId="{7BC93245-FB64-4676-847A-9A37333D40E8}" sibTransId="{67E273E9-BD38-4BE2-AF57-22D65610B0BB}"/>
    <dgm:cxn modelId="{D52CBACC-0CFE-41D6-AC42-120E173B2570}" type="presOf" srcId="{A78729BD-5385-4389-B1EE-01A73FC51C1C}" destId="{8E5BB7DF-27FD-4128-9FFD-631657CCC988}" srcOrd="0" destOrd="0" presId="urn:microsoft.com/office/officeart/2005/8/layout/vList2"/>
    <dgm:cxn modelId="{817C99E3-16D9-4F33-8D11-2FE6DB6BBFEF}" srcId="{04610D44-E202-4A17-B712-F5118B87631B}" destId="{2E95364B-F412-4850-9D06-1F1920D80AC5}" srcOrd="1" destOrd="0" parTransId="{5425F5D5-5277-4E3F-9965-39CD22863DD5}" sibTransId="{662A7EAB-CF90-41AE-9877-4FC23D3EA1DB}"/>
    <dgm:cxn modelId="{4158A5F3-ADD6-499E-8CE8-1997BBA9D712}" type="presOf" srcId="{2E95364B-F412-4850-9D06-1F1920D80AC5}" destId="{C7A1A133-8C96-4C3A-A9C3-C09E80F09AE8}" srcOrd="0" destOrd="0" presId="urn:microsoft.com/office/officeart/2005/8/layout/vList2"/>
    <dgm:cxn modelId="{05FE14FE-4F18-4B9F-B223-CD979F23C494}" type="presOf" srcId="{2D3B621D-A95C-4BBC-9345-213A5B2A4C94}" destId="{185AE28D-6E98-49E6-B17F-E3B0D779F5A8}" srcOrd="0" destOrd="0" presId="urn:microsoft.com/office/officeart/2005/8/layout/vList2"/>
    <dgm:cxn modelId="{95AE4C99-197B-4C11-8663-EEEDCBB64164}" type="presParOf" srcId="{85D9B381-F78E-492E-B0AC-F94F6901D8FE}" destId="{FC38FA26-C3D1-4092-AD95-4B267439C748}" srcOrd="0" destOrd="0" presId="urn:microsoft.com/office/officeart/2005/8/layout/vList2"/>
    <dgm:cxn modelId="{BF83E8C8-6A89-4E9D-AEED-F5C9C94BDD75}" type="presParOf" srcId="{85D9B381-F78E-492E-B0AC-F94F6901D8FE}" destId="{250E7683-6C4B-4C62-B682-D1D8A57B8E2E}" srcOrd="1" destOrd="0" presId="urn:microsoft.com/office/officeart/2005/8/layout/vList2"/>
    <dgm:cxn modelId="{7FCB176A-7A5C-4C26-BEFC-47F2D861A272}" type="presParOf" srcId="{85D9B381-F78E-492E-B0AC-F94F6901D8FE}" destId="{C7A1A133-8C96-4C3A-A9C3-C09E80F09AE8}" srcOrd="2" destOrd="0" presId="urn:microsoft.com/office/officeart/2005/8/layout/vList2"/>
    <dgm:cxn modelId="{3C02DA81-70FA-4B9A-BA25-19F24EF03945}" type="presParOf" srcId="{85D9B381-F78E-492E-B0AC-F94F6901D8FE}" destId="{C76DC07C-8AC7-452C-BD55-974461BC80AD}" srcOrd="3" destOrd="0" presId="urn:microsoft.com/office/officeart/2005/8/layout/vList2"/>
    <dgm:cxn modelId="{85891EDA-8591-4C66-9C13-6D374693E224}" type="presParOf" srcId="{85D9B381-F78E-492E-B0AC-F94F6901D8FE}" destId="{8E5BB7DF-27FD-4128-9FFD-631657CCC988}" srcOrd="4" destOrd="0" presId="urn:microsoft.com/office/officeart/2005/8/layout/vList2"/>
    <dgm:cxn modelId="{A70CF19F-B735-4DC8-B237-98E5601E46C7}" type="presParOf" srcId="{85D9B381-F78E-492E-B0AC-F94F6901D8FE}" destId="{9956A8A9-8FAC-4BF9-8EBC-8374D433A95C}" srcOrd="5" destOrd="0" presId="urn:microsoft.com/office/officeart/2005/8/layout/vList2"/>
    <dgm:cxn modelId="{5A8A0A75-2FF7-42AD-AD90-2F19CD135C2C}" type="presParOf" srcId="{85D9B381-F78E-492E-B0AC-F94F6901D8FE}" destId="{185AE28D-6E98-49E6-B17F-E3B0D779F5A8}" srcOrd="6" destOrd="0" presId="urn:microsoft.com/office/officeart/2005/8/layout/vList2"/>
    <dgm:cxn modelId="{7398F4AD-716E-41D5-AF4B-6DA1DAEF3AB6}" type="presParOf" srcId="{85D9B381-F78E-492E-B0AC-F94F6901D8FE}" destId="{CEDCD05A-2B3F-4D8B-9EC8-DFF596F1F1CA}" srcOrd="7" destOrd="0" presId="urn:microsoft.com/office/officeart/2005/8/layout/vList2"/>
    <dgm:cxn modelId="{CDA1309D-637F-4BFD-BBF2-5B68A0686104}" type="presParOf" srcId="{85D9B381-F78E-492E-B0AC-F94F6901D8FE}" destId="{8174D3B2-189F-4D79-A83A-7AAA07B85C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8FA26-C3D1-4092-AD95-4B267439C748}">
      <dsp:nvSpPr>
        <dsp:cNvPr id="0" name=""/>
        <dsp:cNvSpPr/>
      </dsp:nvSpPr>
      <dsp:spPr>
        <a:xfrm>
          <a:off x="0" y="5649"/>
          <a:ext cx="4977578" cy="6633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Venkata Mallikharjuna Rao Pola</a:t>
          </a:r>
        </a:p>
      </dsp:txBody>
      <dsp:txXfrm>
        <a:off x="32384" y="38033"/>
        <a:ext cx="4912810" cy="598621"/>
      </dsp:txXfrm>
    </dsp:sp>
    <dsp:sp modelId="{C7A1A133-8C96-4C3A-A9C3-C09E80F09AE8}">
      <dsp:nvSpPr>
        <dsp:cNvPr id="0" name=""/>
        <dsp:cNvSpPr/>
      </dsp:nvSpPr>
      <dsp:spPr>
        <a:xfrm>
          <a:off x="0" y="746799"/>
          <a:ext cx="4977578" cy="6633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Lohith Vamsi Bellamkonda</a:t>
          </a:r>
        </a:p>
      </dsp:txBody>
      <dsp:txXfrm>
        <a:off x="32384" y="779183"/>
        <a:ext cx="4912810" cy="598621"/>
      </dsp:txXfrm>
    </dsp:sp>
    <dsp:sp modelId="{8E5BB7DF-27FD-4128-9FFD-631657CCC988}">
      <dsp:nvSpPr>
        <dsp:cNvPr id="0" name=""/>
        <dsp:cNvSpPr/>
      </dsp:nvSpPr>
      <dsp:spPr>
        <a:xfrm>
          <a:off x="0" y="1487949"/>
          <a:ext cx="4977578" cy="66338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Venkata Rami Reddy Yarram </a:t>
          </a:r>
        </a:p>
      </dsp:txBody>
      <dsp:txXfrm>
        <a:off x="32384" y="1520333"/>
        <a:ext cx="4912810" cy="598621"/>
      </dsp:txXfrm>
    </dsp:sp>
    <dsp:sp modelId="{185AE28D-6E98-49E6-B17F-E3B0D779F5A8}">
      <dsp:nvSpPr>
        <dsp:cNvPr id="0" name=""/>
        <dsp:cNvSpPr/>
      </dsp:nvSpPr>
      <dsp:spPr>
        <a:xfrm>
          <a:off x="0" y="2229099"/>
          <a:ext cx="4977578" cy="6633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Narasimha Raj Kumar Madasu</a:t>
          </a:r>
        </a:p>
      </dsp:txBody>
      <dsp:txXfrm>
        <a:off x="32384" y="2261483"/>
        <a:ext cx="4912810" cy="598621"/>
      </dsp:txXfrm>
    </dsp:sp>
    <dsp:sp modelId="{8174D3B2-189F-4D79-A83A-7AAA07B85C0C}">
      <dsp:nvSpPr>
        <dsp:cNvPr id="0" name=""/>
        <dsp:cNvSpPr/>
      </dsp:nvSpPr>
      <dsp:spPr>
        <a:xfrm>
          <a:off x="0" y="2970249"/>
          <a:ext cx="4977578" cy="66338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Arun Sairam Nuvvula</a:t>
          </a:r>
        </a:p>
      </dsp:txBody>
      <dsp:txXfrm>
        <a:off x="32384" y="3002633"/>
        <a:ext cx="4912810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A17-AA1F-5C42-02E4-EFA157933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EC1C9-6E0F-D939-47F8-EBEDEE266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17405-7F34-79C8-0AF6-DEBEF3D7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334C-2359-F0E4-23F0-6E7F623B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781B-3D11-C2C1-D09E-C46B86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0B67-C98E-F613-8B57-3D96DA14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7E546-1CFC-CFD8-8866-66A7CF67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66DC-138A-6D27-B5DC-CA450CB3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40A2-AB3F-1576-CACD-ED487A8B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AAFE-63E5-D60E-D163-F87A6D1C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90E85-BE58-1E1F-B822-367382AFA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741DF-9E22-3E3D-EBA9-B392A8DB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F741-8458-75C3-7B89-4C733C66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1077-3030-581A-ECF9-CA2404BD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FEB7-3E68-F2ED-1343-D08EA188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7970-6D47-ABED-141D-154AD518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43FC-D831-0CF9-CDE2-3BCF4AF6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ED93-8138-FD44-7E93-A0E88A9A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8D17E-CCEA-05B1-44F5-A7EE6BDF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94A8-F298-76BC-0C9A-DBDA7FCF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867D-FF8F-CA5C-7B5B-7D563A52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145F9-D43C-0045-B31F-123B1BB44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4D99-878D-BD40-CAB5-59CE36E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D866-98F1-B2F0-1454-D292A0B4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CBC9-725A-58C3-A92F-87D8DA4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A062-E3F5-7E8A-AFA9-997110A1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A278-9792-473A-E95F-E7616E012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6376D-BBE7-CD70-0769-9E6DFC0AE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E4B2-163B-E32D-9B54-BAA9ED2F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6F9C4-A16A-724C-9FE6-FA8BED46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512B-3B77-CA2D-4CDB-CE20AE89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FD8B-166E-E5F3-F5F9-2D1BD2AB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6760D-9CF1-C765-415F-1206B21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DAABF-DB48-9C71-3820-66B564D97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4E6AD-604A-C5C3-AD96-9F1E4844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7215B-CF17-113D-9439-715D43363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831A3-C709-5328-190C-E011FD8B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A5C3D-E6B8-0F33-36B8-F44754D7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18ED0-EF6E-1149-BD38-6F66CD9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302E-02E3-3EAE-5673-4E2987EB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BB3E2-5344-0385-8C6F-F8B51C22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AB763-2151-9F44-97F7-E16ACDBE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5DB9E-D089-9E69-DCB2-05ADD6F8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32E28-44E5-BA74-4EDE-820D76FE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555A8-D891-D140-DC84-181C77DE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5AD0A-3C5E-31E4-2DBA-1B7CF66E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3A29-A20F-B92A-CAEF-28E78B8A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E2AC-BF75-F77F-EC52-DE5B6FF3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0E2BC-3F40-D528-FE73-05580845B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F17D-80FD-7DD7-BF4E-2D05EB00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F46D9-74B5-D0D2-B1F7-0CA60893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71113-EB0D-B413-12C4-92801199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7C3F-FB48-AB09-5C6F-E3DC0994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51F02-4E4B-A636-7106-7AC15F83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CA7A-A57E-CF64-90F6-193B462B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636AD-A897-B094-DC97-1E561141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7B413-04BD-2AAB-7A55-88FA0124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EDDCA-A178-0E2A-1171-5B05F637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technofaq.org/posts/2020/04/convenience-efficiency-transparency-the-benefits-of-on-demand-healthcare-apps-for-house-calls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AB767-A26D-B3AC-9B6B-97B7CB25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1B77-947F-4B3D-4505-1AF259A5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6938-C659-AB54-8358-F581713D7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175B4-76BB-4489-B073-D823117962A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A4FC-1518-59FE-6F32-7CD1645E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3923-5D26-0025-E66E-7B7B1E32F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20/01/the-role-of-ai-and-machine-learning-in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ru/photo/1563507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4105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8160F-3E7B-9A99-53E1-E2BD0581DAD2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Disease Prediction Using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04A3B-F094-3599-2D72-C6ABFF06197C}"/>
              </a:ext>
            </a:extLst>
          </p:cNvPr>
          <p:cNvSpPr txBox="1"/>
          <p:nvPr/>
        </p:nvSpPr>
        <p:spPr>
          <a:xfrm>
            <a:off x="11194811" y="5470634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6762-4463-B65F-762D-3C2DAE07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Visual Overview of our App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86B489-2A29-097E-3587-8C152E16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74" y="1844675"/>
            <a:ext cx="1958102" cy="4351338"/>
          </a:xfrm>
        </p:spPr>
      </p:pic>
      <p:pic>
        <p:nvPicPr>
          <p:cNvPr id="7" name="Picture 6" descr="A screenshot of a medical app&#10;&#10;Description automatically generated">
            <a:extLst>
              <a:ext uri="{FF2B5EF4-FFF2-40B4-BE49-F238E27FC236}">
                <a16:creationId xmlns:a16="http://schemas.microsoft.com/office/drawing/2014/main" id="{B44A5F94-2708-A953-CEB3-00B241746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844676"/>
            <a:ext cx="2333625" cy="4351338"/>
          </a:xfrm>
          <a:prstGeom prst="rect">
            <a:avLst/>
          </a:prstGeom>
        </p:spPr>
      </p:pic>
      <p:pic>
        <p:nvPicPr>
          <p:cNvPr id="9" name="Picture 8" descr="A screenshot of a cellphone&#10;&#10;Description automatically generated">
            <a:extLst>
              <a:ext uri="{FF2B5EF4-FFF2-40B4-BE49-F238E27FC236}">
                <a16:creationId xmlns:a16="http://schemas.microsoft.com/office/drawing/2014/main" id="{A3F07580-411B-A469-2CB4-1A93B910E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1844675"/>
            <a:ext cx="3086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8977-35D4-38C4-228F-919D00BE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Visual Overview of our App</a:t>
            </a:r>
            <a:endParaRPr lang="en-US" dirty="0"/>
          </a:p>
        </p:txBody>
      </p:sp>
      <p:pic>
        <p:nvPicPr>
          <p:cNvPr id="5" name="Content Placeholder 4" descr="A screenshot of a cellphone&#10;&#10;Description automatically generated">
            <a:extLst>
              <a:ext uri="{FF2B5EF4-FFF2-40B4-BE49-F238E27FC236}">
                <a16:creationId xmlns:a16="http://schemas.microsoft.com/office/drawing/2014/main" id="{86453293-4837-92AB-DA2D-A7193DB6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99" y="1690688"/>
            <a:ext cx="1958102" cy="4351338"/>
          </a:xfrm>
        </p:spPr>
      </p:pic>
      <p:pic>
        <p:nvPicPr>
          <p:cNvPr id="7" name="Picture 6" descr="A close-up of a person's arm&#10;&#10;Description automatically generated">
            <a:extLst>
              <a:ext uri="{FF2B5EF4-FFF2-40B4-BE49-F238E27FC236}">
                <a16:creationId xmlns:a16="http://schemas.microsoft.com/office/drawing/2014/main" id="{F6122215-81A2-64B9-00AD-B6F1F4E2C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690688"/>
            <a:ext cx="2209800" cy="435133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98DCD4-AD7A-20ED-A0E1-7087A813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690688"/>
            <a:ext cx="2524125" cy="4351338"/>
          </a:xfrm>
          <a:prstGeom prst="rect">
            <a:avLst/>
          </a:prstGeom>
        </p:spPr>
      </p:pic>
      <p:pic>
        <p:nvPicPr>
          <p:cNvPr id="11" name="Picture 10" descr="A close-up of a person's back&#10;&#10;Description automatically generated">
            <a:extLst>
              <a:ext uri="{FF2B5EF4-FFF2-40B4-BE49-F238E27FC236}">
                <a16:creationId xmlns:a16="http://schemas.microsoft.com/office/drawing/2014/main" id="{A49B29F7-0AC0-6926-5756-4058DD1B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75" y="1690688"/>
            <a:ext cx="3086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8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t="-9000" r="25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C2F5-F14B-109D-9575-B5D63392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7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406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89D-E777-D102-BDC5-B2F019FC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öhne"/>
              </a:rPr>
              <a:t>Future Enhancements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7CD-232A-7500-3057-D3201657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96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1. Fun Health Tips: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D0D0D"/>
                </a:solidFill>
                <a:effectLst/>
                <a:latin typeface="Söhne"/>
              </a:rPr>
              <a:t>   - Make a cool feature that gives people helpful health tips based on what they think might happen, to help them make better choices for staying healthy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2. More Diseases Covered: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D0D0D"/>
                </a:solidFill>
                <a:effectLst/>
                <a:latin typeface="Söhne"/>
              </a:rPr>
              <a:t>   - Talk about more illnesses that might happen, so the app can help with even more health worries people might have.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3. Better Health Pictures: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D0D0D"/>
                </a:solidFill>
                <a:effectLst/>
                <a:latin typeface="Söhne"/>
              </a:rPr>
              <a:t>   - Make pictures about health stuff easier to understand, so people can see how they're doing with their health over time.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4. Friends with Fitness Apps: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D0D0D"/>
                </a:solidFill>
                <a:effectLst/>
                <a:latin typeface="Söhne"/>
              </a:rPr>
              <a:t>   - Work together with popular apps for exercising and eating right, so people can see everything they're doing for their health in one place.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5. Health Help Nearby: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D0D0D"/>
                </a:solidFill>
                <a:effectLst/>
                <a:latin typeface="Söhne"/>
              </a:rPr>
              <a:t>   - Give advice and resources about staying healthy that are just right for where someone lives, so they can get the best help for their health needs.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02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9EE3-E630-F8DB-A00F-C7222497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8FF60-7913-6379-2B74-F90C2C66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Our health app is simple to use and tells you if you might get heart, lung, skin, or brain diseases.</a:t>
            </a:r>
          </a:p>
          <a:p>
            <a:r>
              <a:rPr lang="en-US" sz="2400" dirty="0"/>
              <a:t> It helps you manage your health easily.</a:t>
            </a:r>
          </a:p>
          <a:p>
            <a:r>
              <a:rPr lang="en-US" sz="2400" dirty="0"/>
              <a:t> You get your results instantly, so you can learn about your health quickly.</a:t>
            </a:r>
          </a:p>
          <a:p>
            <a:r>
              <a:rPr lang="en-US" sz="2400" dirty="0"/>
              <a:t>We make sure your personal information stays private.</a:t>
            </a:r>
          </a:p>
          <a:p>
            <a:r>
              <a:rPr lang="en-US" sz="2400" dirty="0"/>
              <a:t> We're always working on making the app better and more accurate.</a:t>
            </a:r>
          </a:p>
          <a:p>
            <a:r>
              <a:rPr lang="en-US" sz="2400" dirty="0"/>
              <a:t> Our main goal is to give you easy-to-understand health advice tailored to you.</a:t>
            </a:r>
          </a:p>
          <a:p>
            <a:r>
              <a:rPr lang="en-US" sz="2400" dirty="0"/>
              <a:t>We already cover heart, brain, and lung diseases well.</a:t>
            </a:r>
          </a:p>
          <a:p>
            <a:r>
              <a:rPr lang="en-US" sz="2400" dirty="0"/>
              <a:t>Now, we're adding predictions for skin problems to make our app even better for looking after your health.</a:t>
            </a:r>
          </a:p>
        </p:txBody>
      </p:sp>
    </p:spTree>
    <p:extLst>
      <p:ext uri="{BB962C8B-B14F-4D97-AF65-F5344CB8AC3E}">
        <p14:creationId xmlns:p14="http://schemas.microsoft.com/office/powerpoint/2010/main" val="77699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000" t="-3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2F9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8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rry blue and yellow background&#10;&#10;Description automatically generated">
            <a:extLst>
              <a:ext uri="{FF2B5EF4-FFF2-40B4-BE49-F238E27FC236}">
                <a16:creationId xmlns:a16="http://schemas.microsoft.com/office/drawing/2014/main" id="{C55ECA9F-E208-C916-2722-D14D115E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2" r="10268" b="1"/>
          <a:stretch/>
        </p:blipFill>
        <p:spPr>
          <a:xfrm>
            <a:off x="-9527" y="13250"/>
            <a:ext cx="5846165" cy="685054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3" name="Freeform: Shape 32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E26C26-13A1-390A-E982-BE0F56D2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Team Members: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DFD8581-DF2C-F689-C1F3-D81C4199B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453060"/>
              </p:ext>
            </p:extLst>
          </p:nvPr>
        </p:nvGraphicFramePr>
        <p:xfrm>
          <a:off x="6090574" y="2415756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00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8EE81-A395-BCA8-1BF4-55AF92C6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EF8D-07E9-9076-963D-6408E386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öhne"/>
              </a:rPr>
              <a:t>Introduction</a:t>
            </a:r>
            <a:endParaRPr lang="en-US" sz="2000" b="1" i="0" dirty="0">
              <a:effectLst/>
              <a:latin typeface="Söhne"/>
            </a:endParaRPr>
          </a:p>
          <a:p>
            <a:r>
              <a:rPr lang="en-US" sz="2000" b="1" i="0" dirty="0">
                <a:effectLst/>
                <a:latin typeface="Söhne"/>
              </a:rPr>
              <a:t>Problem Definition</a:t>
            </a:r>
          </a:p>
          <a:p>
            <a:r>
              <a:rPr lang="en-US" sz="2000" b="1" i="0" dirty="0">
                <a:effectLst/>
                <a:latin typeface="Söhne"/>
              </a:rPr>
              <a:t>Proposed Solution</a:t>
            </a:r>
          </a:p>
          <a:p>
            <a:r>
              <a:rPr lang="en-US" sz="2000" b="1" i="0" dirty="0">
                <a:effectLst/>
                <a:latin typeface="Söhne"/>
              </a:rPr>
              <a:t>App Features</a:t>
            </a:r>
          </a:p>
          <a:p>
            <a:r>
              <a:rPr lang="en-US" sz="2000" b="1" dirty="0">
                <a:latin typeface="Söhne"/>
              </a:rPr>
              <a:t>Demo</a:t>
            </a:r>
          </a:p>
          <a:p>
            <a:r>
              <a:rPr lang="en-US" sz="2000" b="1" i="0" dirty="0">
                <a:effectLst/>
                <a:latin typeface="Söhne"/>
              </a:rPr>
              <a:t>Future Enhancements</a:t>
            </a:r>
          </a:p>
          <a:p>
            <a:r>
              <a:rPr lang="en-US" sz="2000" b="1" dirty="0"/>
              <a:t>Conclusion</a:t>
            </a:r>
            <a:endParaRPr lang="en-US" sz="2000" b="1" dirty="0">
              <a:latin typeface="Söhne"/>
            </a:endParaRPr>
          </a:p>
          <a:p>
            <a:endParaRPr lang="en-US" sz="2000" b="1" dirty="0">
              <a:latin typeface="Söhne"/>
            </a:endParaRPr>
          </a:p>
          <a:p>
            <a:endParaRPr lang="en-US" sz="2000" b="1" i="0" dirty="0">
              <a:effectLst/>
              <a:latin typeface="Söhne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19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6BBF-7825-4B83-B9DB-38D16E4F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8690"/>
            <a:ext cx="10515600" cy="481998"/>
          </a:xfrm>
        </p:spPr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öhne"/>
              </a:rPr>
              <a:t>Introduction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1203-9754-E63E-17E3-161096D0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09671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Our project's primary objective is to innovate disease prediction by employing machine learning techniques. This initiative is aimed at advancing early diagnosis and improving patient 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We specifically target heart disease, lung cancer, skin cancer, and various brain diseases, recognizing the significance of early detection in these conditions.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 achieve our goals, we utilize advanced algorithms tailored to the complexities of each disease. This ensures precision and effectiveness in our predictive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By harnessing vast amounts of data and employing sophisticated methodologies, we strive to empower healthcare professionals with the tools necessary for more informed decision-making and enhanced patient 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Ultimately, our mission is to contribute to positive patient outcomes by facilitating early intervention and providing healthcare professionals with the means to deliver superior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5F0E-5ACD-B262-9C39-A8B9C228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öhne"/>
              </a:rPr>
              <a:t>Problem Definition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3EF6-7FF5-E6DD-A570-C7907B37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Our project is committed to transforming healthcare using machine learning to accurately predict diseases.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app focuses on various health issues like heart, lung, skin, and brain diseases, giving users personalized health advice tailored to their needs.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We use data-driven models to address the tough task of spotting diseases early, allowing for proactive treatment.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Our main aim is to help people control their health by providing them with the tools and information needed to manage their well-being effectively, leading to better health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9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5790-69AB-0CA2-EA55-EC7AA858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öhne"/>
              </a:rPr>
              <a:t>Proposed Solution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9980-3F9A-B62C-7A07-9BFCEE41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We are launching a complete healthcare package using machine learning to predict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heart, lung, skin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and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brain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diseases.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Our cool Android app uses fancy algorithms like 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Söhne"/>
              </a:rPr>
              <a:t>Random Forest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heart issues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Söhne"/>
              </a:rPr>
              <a:t>Convolutional Neural Networks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lung cancer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and special models for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skin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brain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problems.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With easy-to-use screens, predictions that come instantly, and always getting better, our app wants to change how we find diseases early and make patients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5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2799-FCA4-76E6-01FC-CD846358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öhne"/>
              </a:rPr>
              <a:t>App Features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B15E-EBE4-6E2B-9005-704C059F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1. Multi-Disease Prediction: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- Anticipate the likelihood of heart, lung, skin, and brain diseases all in one app.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2. Easy-to-Use Interface: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   </a:t>
            </a:r>
            <a:r>
              <a:rPr lang="en-US" sz="1800" dirty="0"/>
              <a:t>- Create a simple interface for effortless data entry and easy understanding of results.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3. Instant Predictions: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   </a:t>
            </a:r>
            <a:r>
              <a:rPr lang="en-US" sz="1800" dirty="0"/>
              <a:t>- Offer immediate health forecasts based on the information users provide.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4. Easy-to-Understand Predictions: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- Explain predictions in plain language so users can grasp them easily.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5. Privacy and Safety: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   </a:t>
            </a:r>
            <a:r>
              <a:rPr lang="en-US" sz="1800" dirty="0"/>
              <a:t>- Implement strong measures to safeguard user information and adhere to healthcare rules.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6. Personalized User Profiles: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- Let users set up profiles to track their health and receive customized suggestions.</a:t>
            </a:r>
          </a:p>
        </p:txBody>
      </p:sp>
    </p:spTree>
    <p:extLst>
      <p:ext uri="{BB962C8B-B14F-4D97-AF65-F5344CB8AC3E}">
        <p14:creationId xmlns:p14="http://schemas.microsoft.com/office/powerpoint/2010/main" val="65437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0D0C-59FF-1278-E40F-9844E343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921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Visual Overview of our App</a:t>
            </a:r>
          </a:p>
        </p:txBody>
      </p:sp>
      <p:pic>
        <p:nvPicPr>
          <p:cNvPr id="6" name="Picture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8A18B341-6E55-5D6B-AD5F-F1F6FC06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262062"/>
            <a:ext cx="2590800" cy="505777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BED94-B361-0E19-9B45-A5DBD8127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81" y="1262060"/>
            <a:ext cx="2590800" cy="505777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880B51-704F-46D1-9821-DF0B93A33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1262060"/>
            <a:ext cx="3086100" cy="5057775"/>
          </a:xfrm>
          <a:prstGeom prst="rect">
            <a:avLst/>
          </a:prstGeom>
        </p:spPr>
      </p:pic>
      <p:pic>
        <p:nvPicPr>
          <p:cNvPr id="12" name="Picture 11" descr="A screen shot of a phone&#10;&#10;Description automatically generated">
            <a:extLst>
              <a:ext uri="{FF2B5EF4-FFF2-40B4-BE49-F238E27FC236}">
                <a16:creationId xmlns:a16="http://schemas.microsoft.com/office/drawing/2014/main" id="{49BF1321-6B75-FC30-626E-9F6F32531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4" y="1262060"/>
            <a:ext cx="30861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7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D50A-E9C0-B31E-1814-B4F15CCE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Visual Overview of our App</a:t>
            </a:r>
            <a:br>
              <a:rPr lang="en-US" sz="44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EF1F2E-E85F-2578-858A-60AEB8407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9875"/>
            <a:ext cx="1958102" cy="4351338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F6933467-2A62-4C87-4D79-62D936622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539876"/>
            <a:ext cx="1958102" cy="4351338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24F8C8EB-6FD6-CBE2-CF49-B20B65FBC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1539875"/>
            <a:ext cx="2695575" cy="4351338"/>
          </a:xfrm>
          <a:prstGeom prst="rect">
            <a:avLst/>
          </a:prstGeom>
        </p:spPr>
      </p:pic>
      <p:pic>
        <p:nvPicPr>
          <p:cNvPr id="11" name="Picture 10" descr="A screenshot of a brain scan&#10;&#10;Description automatically generated">
            <a:extLst>
              <a:ext uri="{FF2B5EF4-FFF2-40B4-BE49-F238E27FC236}">
                <a16:creationId xmlns:a16="http://schemas.microsoft.com/office/drawing/2014/main" id="{621999D6-5491-C306-2A16-A87931742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1539875"/>
            <a:ext cx="3086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4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805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Söhne</vt:lpstr>
      <vt:lpstr>Office Theme</vt:lpstr>
      <vt:lpstr>PowerPoint Presentation</vt:lpstr>
      <vt:lpstr>Team Members:</vt:lpstr>
      <vt:lpstr>Content:</vt:lpstr>
      <vt:lpstr>Introduction  </vt:lpstr>
      <vt:lpstr>Problem Definition</vt:lpstr>
      <vt:lpstr>Proposed Solution</vt:lpstr>
      <vt:lpstr>App Features</vt:lpstr>
      <vt:lpstr>PowerPoint Presentation</vt:lpstr>
      <vt:lpstr>Visual Overview of our App </vt:lpstr>
      <vt:lpstr>Visual Overview of our App</vt:lpstr>
      <vt:lpstr>Visual Overview of our App</vt:lpstr>
      <vt:lpstr>PowerPoint Presentation</vt:lpstr>
      <vt:lpstr>Future Enhancements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Using Machine learning</dc:title>
  <dc:creator>Pola,Venkata Mallikharjuna Rao</dc:creator>
  <cp:lastModifiedBy>Bellamkonda,Lohith Vamsi</cp:lastModifiedBy>
  <cp:revision>29</cp:revision>
  <dcterms:created xsi:type="dcterms:W3CDTF">2024-02-08T00:24:09Z</dcterms:created>
  <dcterms:modified xsi:type="dcterms:W3CDTF">2024-04-23T23:00:06Z</dcterms:modified>
</cp:coreProperties>
</file>