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59" r:id="rId4"/>
    <p:sldId id="261" r:id="rId5"/>
    <p:sldId id="262" r:id="rId6"/>
    <p:sldId id="273" r:id="rId7"/>
    <p:sldId id="281" r:id="rId8"/>
    <p:sldId id="274" r:id="rId9"/>
    <p:sldId id="275" r:id="rId10"/>
    <p:sldId id="276" r:id="rId11"/>
    <p:sldId id="277" r:id="rId12"/>
    <p:sldId id="278" r:id="rId13"/>
    <p:sldId id="263" r:id="rId14"/>
    <p:sldId id="264" r:id="rId15"/>
    <p:sldId id="279" r:id="rId16"/>
    <p:sldId id="265" r:id="rId17"/>
    <p:sldId id="266" r:id="rId18"/>
    <p:sldId id="267" r:id="rId19"/>
    <p:sldId id="283" r:id="rId20"/>
    <p:sldId id="284" r:id="rId21"/>
    <p:sldId id="260" r:id="rId22"/>
    <p:sldId id="285" r:id="rId23"/>
    <p:sldId id="286" r:id="rId24"/>
    <p:sldId id="287" r:id="rId25"/>
    <p:sldId id="288" r:id="rId26"/>
    <p:sldId id="289" r:id="rId27"/>
    <p:sldId id="290" r:id="rId28"/>
    <p:sldId id="291" r:id="rId29"/>
    <p:sldId id="29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53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EDCA2-6EEA-49DB-875E-7303893030F0}"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A8FC9B9D-BBA8-49AA-A31B-8229F0112051}">
      <dgm:prSet/>
      <dgm:spPr/>
      <dgm:t>
        <a:bodyPr/>
        <a:lstStyle/>
        <a:p>
          <a:r>
            <a:rPr lang="en-US"/>
            <a:t>Front-end Development</a:t>
          </a:r>
        </a:p>
      </dgm:t>
    </dgm:pt>
    <dgm:pt modelId="{59FDC2C9-7711-4347-9D30-1380E024F430}" type="parTrans" cxnId="{7E956477-52F7-457B-AA40-7927F8B833D0}">
      <dgm:prSet/>
      <dgm:spPr/>
      <dgm:t>
        <a:bodyPr/>
        <a:lstStyle/>
        <a:p>
          <a:endParaRPr lang="en-US"/>
        </a:p>
      </dgm:t>
    </dgm:pt>
    <dgm:pt modelId="{197206D1-503B-45B1-9FA5-5C2587C5E583}" type="sibTrans" cxnId="{7E956477-52F7-457B-AA40-7927F8B833D0}">
      <dgm:prSet/>
      <dgm:spPr/>
      <dgm:t>
        <a:bodyPr/>
        <a:lstStyle/>
        <a:p>
          <a:endParaRPr lang="en-US"/>
        </a:p>
      </dgm:t>
    </dgm:pt>
    <dgm:pt modelId="{463A1EE8-0D8F-4570-992F-D3BCC7070C63}">
      <dgm:prSet/>
      <dgm:spPr/>
      <dgm:t>
        <a:bodyPr/>
        <a:lstStyle/>
        <a:p>
          <a:r>
            <a:rPr lang="en-US"/>
            <a:t>Vamsidhar Reddy Police</a:t>
          </a:r>
        </a:p>
      </dgm:t>
    </dgm:pt>
    <dgm:pt modelId="{09043E15-B128-467E-BAED-2FBD65FFE826}" type="parTrans" cxnId="{179C502D-603F-47CE-BFA5-7D12E2CB7208}">
      <dgm:prSet/>
      <dgm:spPr/>
      <dgm:t>
        <a:bodyPr/>
        <a:lstStyle/>
        <a:p>
          <a:endParaRPr lang="en-US"/>
        </a:p>
      </dgm:t>
    </dgm:pt>
    <dgm:pt modelId="{BFB04FDC-C264-4973-8714-CDECA19F70B9}" type="sibTrans" cxnId="{179C502D-603F-47CE-BFA5-7D12E2CB7208}">
      <dgm:prSet/>
      <dgm:spPr/>
      <dgm:t>
        <a:bodyPr/>
        <a:lstStyle/>
        <a:p>
          <a:endParaRPr lang="en-US"/>
        </a:p>
      </dgm:t>
    </dgm:pt>
    <dgm:pt modelId="{0CAB8213-D558-4286-9FCB-53C82486DCBF}">
      <dgm:prSet/>
      <dgm:spPr/>
      <dgm:t>
        <a:bodyPr/>
        <a:lstStyle/>
        <a:p>
          <a:r>
            <a:rPr lang="en-US"/>
            <a:t>Saivivek Reddy Kusukuntla</a:t>
          </a:r>
        </a:p>
      </dgm:t>
    </dgm:pt>
    <dgm:pt modelId="{F832D9C7-25A4-4DF5-A7EE-27A9608D1108}" type="parTrans" cxnId="{603CB312-F936-4978-9ADE-1A277EE393BD}">
      <dgm:prSet/>
      <dgm:spPr/>
      <dgm:t>
        <a:bodyPr/>
        <a:lstStyle/>
        <a:p>
          <a:endParaRPr lang="en-US"/>
        </a:p>
      </dgm:t>
    </dgm:pt>
    <dgm:pt modelId="{1317237B-610B-49F7-A01A-5B0860A31A9B}" type="sibTrans" cxnId="{603CB312-F936-4978-9ADE-1A277EE393BD}">
      <dgm:prSet/>
      <dgm:spPr/>
      <dgm:t>
        <a:bodyPr/>
        <a:lstStyle/>
        <a:p>
          <a:endParaRPr lang="en-US"/>
        </a:p>
      </dgm:t>
    </dgm:pt>
    <dgm:pt modelId="{3D4221BD-85EC-4357-B82F-4475157FFC60}">
      <dgm:prSet/>
      <dgm:spPr/>
      <dgm:t>
        <a:bodyPr/>
        <a:lstStyle/>
        <a:p>
          <a:r>
            <a:rPr lang="en-US"/>
            <a:t>Back-end Development</a:t>
          </a:r>
        </a:p>
      </dgm:t>
    </dgm:pt>
    <dgm:pt modelId="{09AE9A8D-CFD7-4E50-AA3F-371074375D88}" type="parTrans" cxnId="{4E2501A8-FD9A-4DA8-B26D-7DD4507F748E}">
      <dgm:prSet/>
      <dgm:spPr/>
      <dgm:t>
        <a:bodyPr/>
        <a:lstStyle/>
        <a:p>
          <a:endParaRPr lang="en-US"/>
        </a:p>
      </dgm:t>
    </dgm:pt>
    <dgm:pt modelId="{1D1CFF0B-8C59-4500-9D89-00FDEF81796A}" type="sibTrans" cxnId="{4E2501A8-FD9A-4DA8-B26D-7DD4507F748E}">
      <dgm:prSet/>
      <dgm:spPr/>
      <dgm:t>
        <a:bodyPr/>
        <a:lstStyle/>
        <a:p>
          <a:endParaRPr lang="en-US"/>
        </a:p>
      </dgm:t>
    </dgm:pt>
    <dgm:pt modelId="{181A2BB7-3C26-47FB-8205-7C7BB6A26472}">
      <dgm:prSet/>
      <dgm:spPr/>
      <dgm:t>
        <a:bodyPr/>
        <a:lstStyle/>
        <a:p>
          <a:r>
            <a:rPr lang="en-US"/>
            <a:t>Nithin Reddy Kumbham</a:t>
          </a:r>
        </a:p>
      </dgm:t>
    </dgm:pt>
    <dgm:pt modelId="{5A1520C5-170C-4AD3-9759-BD8513DCECD2}" type="parTrans" cxnId="{61E6391B-86CA-4D2A-914A-D95474C56C6A}">
      <dgm:prSet/>
      <dgm:spPr/>
      <dgm:t>
        <a:bodyPr/>
        <a:lstStyle/>
        <a:p>
          <a:endParaRPr lang="en-US"/>
        </a:p>
      </dgm:t>
    </dgm:pt>
    <dgm:pt modelId="{314407F0-6B5F-498D-B1E8-FCC6595CEE1C}" type="sibTrans" cxnId="{61E6391B-86CA-4D2A-914A-D95474C56C6A}">
      <dgm:prSet/>
      <dgm:spPr/>
      <dgm:t>
        <a:bodyPr/>
        <a:lstStyle/>
        <a:p>
          <a:endParaRPr lang="en-US"/>
        </a:p>
      </dgm:t>
    </dgm:pt>
    <dgm:pt modelId="{F6319B0B-F58F-4450-92E3-532C7663A5AF}">
      <dgm:prSet/>
      <dgm:spPr/>
      <dgm:t>
        <a:bodyPr/>
        <a:lstStyle/>
        <a:p>
          <a:r>
            <a:rPr lang="en-US"/>
            <a:t>Abhinav Bellamkonda</a:t>
          </a:r>
        </a:p>
      </dgm:t>
    </dgm:pt>
    <dgm:pt modelId="{1B43846E-C699-4F93-A515-3D7C1EE86932}" type="parTrans" cxnId="{3E5CD66A-27D3-40CD-8D42-37C0B7FB38CF}">
      <dgm:prSet/>
      <dgm:spPr/>
      <dgm:t>
        <a:bodyPr/>
        <a:lstStyle/>
        <a:p>
          <a:endParaRPr lang="en-US"/>
        </a:p>
      </dgm:t>
    </dgm:pt>
    <dgm:pt modelId="{D5E32EC5-4C54-48AA-A36B-117CDE14542C}" type="sibTrans" cxnId="{3E5CD66A-27D3-40CD-8D42-37C0B7FB38CF}">
      <dgm:prSet/>
      <dgm:spPr/>
      <dgm:t>
        <a:bodyPr/>
        <a:lstStyle/>
        <a:p>
          <a:endParaRPr lang="en-US"/>
        </a:p>
      </dgm:t>
    </dgm:pt>
    <dgm:pt modelId="{542F1F12-92DD-42D8-8559-F1A73E6CDDEE}">
      <dgm:prSet/>
      <dgm:spPr/>
      <dgm:t>
        <a:bodyPr/>
        <a:lstStyle/>
        <a:p>
          <a:r>
            <a:rPr lang="en-US"/>
            <a:t>Database Management</a:t>
          </a:r>
        </a:p>
      </dgm:t>
    </dgm:pt>
    <dgm:pt modelId="{497914CD-8AF4-4CD4-9929-8B9277D88EA2}" type="parTrans" cxnId="{B72688F5-7A1F-41BC-A142-906E6E8C5A9D}">
      <dgm:prSet/>
      <dgm:spPr/>
      <dgm:t>
        <a:bodyPr/>
        <a:lstStyle/>
        <a:p>
          <a:endParaRPr lang="en-US"/>
        </a:p>
      </dgm:t>
    </dgm:pt>
    <dgm:pt modelId="{BF38E565-6E92-4E27-B347-7858BE688C63}" type="sibTrans" cxnId="{B72688F5-7A1F-41BC-A142-906E6E8C5A9D}">
      <dgm:prSet/>
      <dgm:spPr/>
      <dgm:t>
        <a:bodyPr/>
        <a:lstStyle/>
        <a:p>
          <a:endParaRPr lang="en-US"/>
        </a:p>
      </dgm:t>
    </dgm:pt>
    <dgm:pt modelId="{A8E21AFE-A533-4EB0-BD7B-55CF6EC1B3F9}">
      <dgm:prSet/>
      <dgm:spPr/>
      <dgm:t>
        <a:bodyPr/>
        <a:lstStyle/>
        <a:p>
          <a:r>
            <a:rPr lang="en-US"/>
            <a:t>Jawahar Reddy Nomula</a:t>
          </a:r>
        </a:p>
      </dgm:t>
    </dgm:pt>
    <dgm:pt modelId="{C6AA910A-6FF0-47F0-A49D-4BC4B1CAB26D}" type="parTrans" cxnId="{D9CA5EC1-2AD4-444F-AC9A-7EBD1B56B03B}">
      <dgm:prSet/>
      <dgm:spPr/>
      <dgm:t>
        <a:bodyPr/>
        <a:lstStyle/>
        <a:p>
          <a:endParaRPr lang="en-US"/>
        </a:p>
      </dgm:t>
    </dgm:pt>
    <dgm:pt modelId="{1E500D90-636D-4327-A00F-56B5A612CCB2}" type="sibTrans" cxnId="{D9CA5EC1-2AD4-444F-AC9A-7EBD1B56B03B}">
      <dgm:prSet/>
      <dgm:spPr/>
      <dgm:t>
        <a:bodyPr/>
        <a:lstStyle/>
        <a:p>
          <a:endParaRPr lang="en-US"/>
        </a:p>
      </dgm:t>
    </dgm:pt>
    <dgm:pt modelId="{68FB5741-9033-42CE-AB3E-52AE5C3FBAFD}">
      <dgm:prSet/>
      <dgm:spPr/>
      <dgm:t>
        <a:bodyPr/>
        <a:lstStyle/>
        <a:p>
          <a:r>
            <a:rPr lang="en-US"/>
            <a:t>Gopi Krishna Kandimalla</a:t>
          </a:r>
        </a:p>
      </dgm:t>
    </dgm:pt>
    <dgm:pt modelId="{6F383AA2-4DD1-45B3-A10A-105679186305}" type="parTrans" cxnId="{77DAB93C-3A78-4565-9594-262B19E13F05}">
      <dgm:prSet/>
      <dgm:spPr/>
      <dgm:t>
        <a:bodyPr/>
        <a:lstStyle/>
        <a:p>
          <a:endParaRPr lang="en-US"/>
        </a:p>
      </dgm:t>
    </dgm:pt>
    <dgm:pt modelId="{CE917C81-B590-4AB4-B180-7E0129B1AF82}" type="sibTrans" cxnId="{77DAB93C-3A78-4565-9594-262B19E13F05}">
      <dgm:prSet/>
      <dgm:spPr/>
      <dgm:t>
        <a:bodyPr/>
        <a:lstStyle/>
        <a:p>
          <a:endParaRPr lang="en-US"/>
        </a:p>
      </dgm:t>
    </dgm:pt>
    <dgm:pt modelId="{FF2D7206-0D0B-437B-B611-2515F32DAF5C}" type="pres">
      <dgm:prSet presAssocID="{1BAEDCA2-6EEA-49DB-875E-7303893030F0}" presName="linear" presStyleCnt="0">
        <dgm:presLayoutVars>
          <dgm:dir/>
          <dgm:animLvl val="lvl"/>
          <dgm:resizeHandles val="exact"/>
        </dgm:presLayoutVars>
      </dgm:prSet>
      <dgm:spPr/>
    </dgm:pt>
    <dgm:pt modelId="{30EE75B3-F009-43BD-88CF-76D2A1021983}" type="pres">
      <dgm:prSet presAssocID="{A8FC9B9D-BBA8-49AA-A31B-8229F0112051}" presName="parentLin" presStyleCnt="0"/>
      <dgm:spPr/>
    </dgm:pt>
    <dgm:pt modelId="{08D60650-A213-48D4-B52B-A5833B105A15}" type="pres">
      <dgm:prSet presAssocID="{A8FC9B9D-BBA8-49AA-A31B-8229F0112051}" presName="parentLeftMargin" presStyleLbl="node1" presStyleIdx="0" presStyleCnt="3"/>
      <dgm:spPr/>
    </dgm:pt>
    <dgm:pt modelId="{86E57D95-AD88-493F-A483-DD70A212DF55}" type="pres">
      <dgm:prSet presAssocID="{A8FC9B9D-BBA8-49AA-A31B-8229F0112051}" presName="parentText" presStyleLbl="node1" presStyleIdx="0" presStyleCnt="3">
        <dgm:presLayoutVars>
          <dgm:chMax val="0"/>
          <dgm:bulletEnabled val="1"/>
        </dgm:presLayoutVars>
      </dgm:prSet>
      <dgm:spPr/>
    </dgm:pt>
    <dgm:pt modelId="{2CAA2EC9-CD04-41F7-A4ED-36FDAFDA79D5}" type="pres">
      <dgm:prSet presAssocID="{A8FC9B9D-BBA8-49AA-A31B-8229F0112051}" presName="negativeSpace" presStyleCnt="0"/>
      <dgm:spPr/>
    </dgm:pt>
    <dgm:pt modelId="{E420C703-6C30-4D8A-8181-9218D34E5D97}" type="pres">
      <dgm:prSet presAssocID="{A8FC9B9D-BBA8-49AA-A31B-8229F0112051}" presName="childText" presStyleLbl="conFgAcc1" presStyleIdx="0" presStyleCnt="3">
        <dgm:presLayoutVars>
          <dgm:bulletEnabled val="1"/>
        </dgm:presLayoutVars>
      </dgm:prSet>
      <dgm:spPr/>
    </dgm:pt>
    <dgm:pt modelId="{04DB428A-2A47-40D4-923F-E413FFA339BC}" type="pres">
      <dgm:prSet presAssocID="{197206D1-503B-45B1-9FA5-5C2587C5E583}" presName="spaceBetweenRectangles" presStyleCnt="0"/>
      <dgm:spPr/>
    </dgm:pt>
    <dgm:pt modelId="{63EDCD5F-693A-45DC-8FF5-E94DEB58479C}" type="pres">
      <dgm:prSet presAssocID="{3D4221BD-85EC-4357-B82F-4475157FFC60}" presName="parentLin" presStyleCnt="0"/>
      <dgm:spPr/>
    </dgm:pt>
    <dgm:pt modelId="{C24822AB-85F1-4834-BA92-3D83F2A09AEB}" type="pres">
      <dgm:prSet presAssocID="{3D4221BD-85EC-4357-B82F-4475157FFC60}" presName="parentLeftMargin" presStyleLbl="node1" presStyleIdx="0" presStyleCnt="3"/>
      <dgm:spPr/>
    </dgm:pt>
    <dgm:pt modelId="{22658893-A8DD-49B9-9568-AD4FDBA0E7DA}" type="pres">
      <dgm:prSet presAssocID="{3D4221BD-85EC-4357-B82F-4475157FFC60}" presName="parentText" presStyleLbl="node1" presStyleIdx="1" presStyleCnt="3">
        <dgm:presLayoutVars>
          <dgm:chMax val="0"/>
          <dgm:bulletEnabled val="1"/>
        </dgm:presLayoutVars>
      </dgm:prSet>
      <dgm:spPr/>
    </dgm:pt>
    <dgm:pt modelId="{17D0E958-205A-4970-A15C-50697F755C30}" type="pres">
      <dgm:prSet presAssocID="{3D4221BD-85EC-4357-B82F-4475157FFC60}" presName="negativeSpace" presStyleCnt="0"/>
      <dgm:spPr/>
    </dgm:pt>
    <dgm:pt modelId="{075F2A1E-7A4F-450B-8B70-A65AD6060B67}" type="pres">
      <dgm:prSet presAssocID="{3D4221BD-85EC-4357-B82F-4475157FFC60}" presName="childText" presStyleLbl="conFgAcc1" presStyleIdx="1" presStyleCnt="3">
        <dgm:presLayoutVars>
          <dgm:bulletEnabled val="1"/>
        </dgm:presLayoutVars>
      </dgm:prSet>
      <dgm:spPr/>
    </dgm:pt>
    <dgm:pt modelId="{EF244B6B-BC71-417E-8BE4-57D54A619A08}" type="pres">
      <dgm:prSet presAssocID="{1D1CFF0B-8C59-4500-9D89-00FDEF81796A}" presName="spaceBetweenRectangles" presStyleCnt="0"/>
      <dgm:spPr/>
    </dgm:pt>
    <dgm:pt modelId="{CE7195D0-FD96-4F38-AAD4-9CCB39F4FBF6}" type="pres">
      <dgm:prSet presAssocID="{542F1F12-92DD-42D8-8559-F1A73E6CDDEE}" presName="parentLin" presStyleCnt="0"/>
      <dgm:spPr/>
    </dgm:pt>
    <dgm:pt modelId="{11EA5222-1AC5-4C48-825F-0C4E64FB72E7}" type="pres">
      <dgm:prSet presAssocID="{542F1F12-92DD-42D8-8559-F1A73E6CDDEE}" presName="parentLeftMargin" presStyleLbl="node1" presStyleIdx="1" presStyleCnt="3"/>
      <dgm:spPr/>
    </dgm:pt>
    <dgm:pt modelId="{8BDAC5AC-BE3D-495F-9A6F-1FAE56E1ABAC}" type="pres">
      <dgm:prSet presAssocID="{542F1F12-92DD-42D8-8559-F1A73E6CDDEE}" presName="parentText" presStyleLbl="node1" presStyleIdx="2" presStyleCnt="3">
        <dgm:presLayoutVars>
          <dgm:chMax val="0"/>
          <dgm:bulletEnabled val="1"/>
        </dgm:presLayoutVars>
      </dgm:prSet>
      <dgm:spPr/>
    </dgm:pt>
    <dgm:pt modelId="{6EA476D9-0D1C-4FEB-97D7-49ED6D693A82}" type="pres">
      <dgm:prSet presAssocID="{542F1F12-92DD-42D8-8559-F1A73E6CDDEE}" presName="negativeSpace" presStyleCnt="0"/>
      <dgm:spPr/>
    </dgm:pt>
    <dgm:pt modelId="{3E7CB1C8-0EE1-4106-A694-C5FFE16C7D50}" type="pres">
      <dgm:prSet presAssocID="{542F1F12-92DD-42D8-8559-F1A73E6CDDEE}" presName="childText" presStyleLbl="conFgAcc1" presStyleIdx="2" presStyleCnt="3">
        <dgm:presLayoutVars>
          <dgm:bulletEnabled val="1"/>
        </dgm:presLayoutVars>
      </dgm:prSet>
      <dgm:spPr/>
    </dgm:pt>
  </dgm:ptLst>
  <dgm:cxnLst>
    <dgm:cxn modelId="{75007C00-E386-41B7-8B88-CB4BE63D815F}" type="presOf" srcId="{A8FC9B9D-BBA8-49AA-A31B-8229F0112051}" destId="{86E57D95-AD88-493F-A483-DD70A212DF55}" srcOrd="1" destOrd="0" presId="urn:microsoft.com/office/officeart/2005/8/layout/list1"/>
    <dgm:cxn modelId="{21FEFB0B-BCE6-4392-A1E3-902DD1013BFE}" type="presOf" srcId="{F6319B0B-F58F-4450-92E3-532C7663A5AF}" destId="{075F2A1E-7A4F-450B-8B70-A65AD6060B67}" srcOrd="0" destOrd="1" presId="urn:microsoft.com/office/officeart/2005/8/layout/list1"/>
    <dgm:cxn modelId="{603CB312-F936-4978-9ADE-1A277EE393BD}" srcId="{A8FC9B9D-BBA8-49AA-A31B-8229F0112051}" destId="{0CAB8213-D558-4286-9FCB-53C82486DCBF}" srcOrd="1" destOrd="0" parTransId="{F832D9C7-25A4-4DF5-A7EE-27A9608D1108}" sibTransId="{1317237B-610B-49F7-A01A-5B0860A31A9B}"/>
    <dgm:cxn modelId="{61E6391B-86CA-4D2A-914A-D95474C56C6A}" srcId="{3D4221BD-85EC-4357-B82F-4475157FFC60}" destId="{181A2BB7-3C26-47FB-8205-7C7BB6A26472}" srcOrd="0" destOrd="0" parTransId="{5A1520C5-170C-4AD3-9759-BD8513DCECD2}" sibTransId="{314407F0-6B5F-498D-B1E8-FCC6595CEE1C}"/>
    <dgm:cxn modelId="{179C502D-603F-47CE-BFA5-7D12E2CB7208}" srcId="{A8FC9B9D-BBA8-49AA-A31B-8229F0112051}" destId="{463A1EE8-0D8F-4570-992F-D3BCC7070C63}" srcOrd="0" destOrd="0" parTransId="{09043E15-B128-467E-BAED-2FBD65FFE826}" sibTransId="{BFB04FDC-C264-4973-8714-CDECA19F70B9}"/>
    <dgm:cxn modelId="{A9495433-F9B4-4C46-B2F9-60804FDA2D8E}" type="presOf" srcId="{0CAB8213-D558-4286-9FCB-53C82486DCBF}" destId="{E420C703-6C30-4D8A-8181-9218D34E5D97}" srcOrd="0" destOrd="1" presId="urn:microsoft.com/office/officeart/2005/8/layout/list1"/>
    <dgm:cxn modelId="{B1B0A83A-03E8-47C6-9C05-579A0C6AC781}" type="presOf" srcId="{542F1F12-92DD-42D8-8559-F1A73E6CDDEE}" destId="{8BDAC5AC-BE3D-495F-9A6F-1FAE56E1ABAC}" srcOrd="1" destOrd="0" presId="urn:microsoft.com/office/officeart/2005/8/layout/list1"/>
    <dgm:cxn modelId="{77DAB93C-3A78-4565-9594-262B19E13F05}" srcId="{542F1F12-92DD-42D8-8559-F1A73E6CDDEE}" destId="{68FB5741-9033-42CE-AB3E-52AE5C3FBAFD}" srcOrd="1" destOrd="0" parTransId="{6F383AA2-4DD1-45B3-A10A-105679186305}" sibTransId="{CE917C81-B590-4AB4-B180-7E0129B1AF82}"/>
    <dgm:cxn modelId="{D992553F-7A28-4BA6-9707-B44196C0007A}" type="presOf" srcId="{542F1F12-92DD-42D8-8559-F1A73E6CDDEE}" destId="{11EA5222-1AC5-4C48-825F-0C4E64FB72E7}" srcOrd="0" destOrd="0" presId="urn:microsoft.com/office/officeart/2005/8/layout/list1"/>
    <dgm:cxn modelId="{3E5CD66A-27D3-40CD-8D42-37C0B7FB38CF}" srcId="{3D4221BD-85EC-4357-B82F-4475157FFC60}" destId="{F6319B0B-F58F-4450-92E3-532C7663A5AF}" srcOrd="1" destOrd="0" parTransId="{1B43846E-C699-4F93-A515-3D7C1EE86932}" sibTransId="{D5E32EC5-4C54-48AA-A36B-117CDE14542C}"/>
    <dgm:cxn modelId="{3BF4386E-E619-458C-BF1D-D0853958FDFD}" type="presOf" srcId="{3D4221BD-85EC-4357-B82F-4475157FFC60}" destId="{22658893-A8DD-49B9-9568-AD4FDBA0E7DA}" srcOrd="1" destOrd="0" presId="urn:microsoft.com/office/officeart/2005/8/layout/list1"/>
    <dgm:cxn modelId="{7E956477-52F7-457B-AA40-7927F8B833D0}" srcId="{1BAEDCA2-6EEA-49DB-875E-7303893030F0}" destId="{A8FC9B9D-BBA8-49AA-A31B-8229F0112051}" srcOrd="0" destOrd="0" parTransId="{59FDC2C9-7711-4347-9D30-1380E024F430}" sibTransId="{197206D1-503B-45B1-9FA5-5C2587C5E583}"/>
    <dgm:cxn modelId="{4E6D8E8E-CC9D-43B9-8E47-31A3CA69AF30}" type="presOf" srcId="{1BAEDCA2-6EEA-49DB-875E-7303893030F0}" destId="{FF2D7206-0D0B-437B-B611-2515F32DAF5C}" srcOrd="0" destOrd="0" presId="urn:microsoft.com/office/officeart/2005/8/layout/list1"/>
    <dgm:cxn modelId="{8A6C399A-0078-4173-894C-DBF0A109735B}" type="presOf" srcId="{68FB5741-9033-42CE-AB3E-52AE5C3FBAFD}" destId="{3E7CB1C8-0EE1-4106-A694-C5FFE16C7D50}" srcOrd="0" destOrd="1" presId="urn:microsoft.com/office/officeart/2005/8/layout/list1"/>
    <dgm:cxn modelId="{B12D859E-339E-42C4-9DE2-C639CB934744}" type="presOf" srcId="{A8FC9B9D-BBA8-49AA-A31B-8229F0112051}" destId="{08D60650-A213-48D4-B52B-A5833B105A15}" srcOrd="0" destOrd="0" presId="urn:microsoft.com/office/officeart/2005/8/layout/list1"/>
    <dgm:cxn modelId="{81234EA4-93BA-4F6F-AB48-859297D82291}" type="presOf" srcId="{463A1EE8-0D8F-4570-992F-D3BCC7070C63}" destId="{E420C703-6C30-4D8A-8181-9218D34E5D97}" srcOrd="0" destOrd="0" presId="urn:microsoft.com/office/officeart/2005/8/layout/list1"/>
    <dgm:cxn modelId="{03261CA7-2C88-4AF7-B252-91B38F42ED1E}" type="presOf" srcId="{A8E21AFE-A533-4EB0-BD7B-55CF6EC1B3F9}" destId="{3E7CB1C8-0EE1-4106-A694-C5FFE16C7D50}" srcOrd="0" destOrd="0" presId="urn:microsoft.com/office/officeart/2005/8/layout/list1"/>
    <dgm:cxn modelId="{4E2501A8-FD9A-4DA8-B26D-7DD4507F748E}" srcId="{1BAEDCA2-6EEA-49DB-875E-7303893030F0}" destId="{3D4221BD-85EC-4357-B82F-4475157FFC60}" srcOrd="1" destOrd="0" parTransId="{09AE9A8D-CFD7-4E50-AA3F-371074375D88}" sibTransId="{1D1CFF0B-8C59-4500-9D89-00FDEF81796A}"/>
    <dgm:cxn modelId="{D9CA5EC1-2AD4-444F-AC9A-7EBD1B56B03B}" srcId="{542F1F12-92DD-42D8-8559-F1A73E6CDDEE}" destId="{A8E21AFE-A533-4EB0-BD7B-55CF6EC1B3F9}" srcOrd="0" destOrd="0" parTransId="{C6AA910A-6FF0-47F0-A49D-4BC4B1CAB26D}" sibTransId="{1E500D90-636D-4327-A00F-56B5A612CCB2}"/>
    <dgm:cxn modelId="{C68CB2C8-61F0-46D8-95A0-FBF308FDC74B}" type="presOf" srcId="{181A2BB7-3C26-47FB-8205-7C7BB6A26472}" destId="{075F2A1E-7A4F-450B-8B70-A65AD6060B67}" srcOrd="0" destOrd="0" presId="urn:microsoft.com/office/officeart/2005/8/layout/list1"/>
    <dgm:cxn modelId="{5CFDBEEE-067B-4FEB-AC3B-7E49B5EB8E33}" type="presOf" srcId="{3D4221BD-85EC-4357-B82F-4475157FFC60}" destId="{C24822AB-85F1-4834-BA92-3D83F2A09AEB}" srcOrd="0" destOrd="0" presId="urn:microsoft.com/office/officeart/2005/8/layout/list1"/>
    <dgm:cxn modelId="{B72688F5-7A1F-41BC-A142-906E6E8C5A9D}" srcId="{1BAEDCA2-6EEA-49DB-875E-7303893030F0}" destId="{542F1F12-92DD-42D8-8559-F1A73E6CDDEE}" srcOrd="2" destOrd="0" parTransId="{497914CD-8AF4-4CD4-9929-8B9277D88EA2}" sibTransId="{BF38E565-6E92-4E27-B347-7858BE688C63}"/>
    <dgm:cxn modelId="{E90BFD5E-78CB-42B6-A9D5-3379ADF9CA5B}" type="presParOf" srcId="{FF2D7206-0D0B-437B-B611-2515F32DAF5C}" destId="{30EE75B3-F009-43BD-88CF-76D2A1021983}" srcOrd="0" destOrd="0" presId="urn:microsoft.com/office/officeart/2005/8/layout/list1"/>
    <dgm:cxn modelId="{A4AD1983-F449-419F-9BD6-5ABB435B8B79}" type="presParOf" srcId="{30EE75B3-F009-43BD-88CF-76D2A1021983}" destId="{08D60650-A213-48D4-B52B-A5833B105A15}" srcOrd="0" destOrd="0" presId="urn:microsoft.com/office/officeart/2005/8/layout/list1"/>
    <dgm:cxn modelId="{B0959622-013B-47A1-9EC6-89051D173DD4}" type="presParOf" srcId="{30EE75B3-F009-43BD-88CF-76D2A1021983}" destId="{86E57D95-AD88-493F-A483-DD70A212DF55}" srcOrd="1" destOrd="0" presId="urn:microsoft.com/office/officeart/2005/8/layout/list1"/>
    <dgm:cxn modelId="{9B140627-1F14-4CC8-BE0C-77DA4AEE076C}" type="presParOf" srcId="{FF2D7206-0D0B-437B-B611-2515F32DAF5C}" destId="{2CAA2EC9-CD04-41F7-A4ED-36FDAFDA79D5}" srcOrd="1" destOrd="0" presId="urn:microsoft.com/office/officeart/2005/8/layout/list1"/>
    <dgm:cxn modelId="{D04E2B85-5B70-4E52-9237-D8232845AF8F}" type="presParOf" srcId="{FF2D7206-0D0B-437B-B611-2515F32DAF5C}" destId="{E420C703-6C30-4D8A-8181-9218D34E5D97}" srcOrd="2" destOrd="0" presId="urn:microsoft.com/office/officeart/2005/8/layout/list1"/>
    <dgm:cxn modelId="{FA50241E-0311-437A-8BAC-07226DC64B20}" type="presParOf" srcId="{FF2D7206-0D0B-437B-B611-2515F32DAF5C}" destId="{04DB428A-2A47-40D4-923F-E413FFA339BC}" srcOrd="3" destOrd="0" presId="urn:microsoft.com/office/officeart/2005/8/layout/list1"/>
    <dgm:cxn modelId="{41DD8448-20C1-4AC1-960C-BE1E72A5FEB5}" type="presParOf" srcId="{FF2D7206-0D0B-437B-B611-2515F32DAF5C}" destId="{63EDCD5F-693A-45DC-8FF5-E94DEB58479C}" srcOrd="4" destOrd="0" presId="urn:microsoft.com/office/officeart/2005/8/layout/list1"/>
    <dgm:cxn modelId="{4C00D9D1-EC11-4428-B0DF-C249154A1540}" type="presParOf" srcId="{63EDCD5F-693A-45DC-8FF5-E94DEB58479C}" destId="{C24822AB-85F1-4834-BA92-3D83F2A09AEB}" srcOrd="0" destOrd="0" presId="urn:microsoft.com/office/officeart/2005/8/layout/list1"/>
    <dgm:cxn modelId="{64CF2BCC-D5A8-4491-A60E-4A135845F53C}" type="presParOf" srcId="{63EDCD5F-693A-45DC-8FF5-E94DEB58479C}" destId="{22658893-A8DD-49B9-9568-AD4FDBA0E7DA}" srcOrd="1" destOrd="0" presId="urn:microsoft.com/office/officeart/2005/8/layout/list1"/>
    <dgm:cxn modelId="{B9D4A7AD-E89D-4217-B476-97DA6C1543E8}" type="presParOf" srcId="{FF2D7206-0D0B-437B-B611-2515F32DAF5C}" destId="{17D0E958-205A-4970-A15C-50697F755C30}" srcOrd="5" destOrd="0" presId="urn:microsoft.com/office/officeart/2005/8/layout/list1"/>
    <dgm:cxn modelId="{98E60160-1A3F-4F02-8DEB-3B1A0C8E4808}" type="presParOf" srcId="{FF2D7206-0D0B-437B-B611-2515F32DAF5C}" destId="{075F2A1E-7A4F-450B-8B70-A65AD6060B67}" srcOrd="6" destOrd="0" presId="urn:microsoft.com/office/officeart/2005/8/layout/list1"/>
    <dgm:cxn modelId="{F55A9D8B-E415-4B7F-A913-9858FBC8C2FE}" type="presParOf" srcId="{FF2D7206-0D0B-437B-B611-2515F32DAF5C}" destId="{EF244B6B-BC71-417E-8BE4-57D54A619A08}" srcOrd="7" destOrd="0" presId="urn:microsoft.com/office/officeart/2005/8/layout/list1"/>
    <dgm:cxn modelId="{6C19F687-B6D6-4820-8DDE-0CCC426DFB22}" type="presParOf" srcId="{FF2D7206-0D0B-437B-B611-2515F32DAF5C}" destId="{CE7195D0-FD96-4F38-AAD4-9CCB39F4FBF6}" srcOrd="8" destOrd="0" presId="urn:microsoft.com/office/officeart/2005/8/layout/list1"/>
    <dgm:cxn modelId="{E41B0451-D8A0-4EF4-BE51-886028D5A55C}" type="presParOf" srcId="{CE7195D0-FD96-4F38-AAD4-9CCB39F4FBF6}" destId="{11EA5222-1AC5-4C48-825F-0C4E64FB72E7}" srcOrd="0" destOrd="0" presId="urn:microsoft.com/office/officeart/2005/8/layout/list1"/>
    <dgm:cxn modelId="{8717A12B-CD28-42F4-BD63-3123FE61B3CF}" type="presParOf" srcId="{CE7195D0-FD96-4F38-AAD4-9CCB39F4FBF6}" destId="{8BDAC5AC-BE3D-495F-9A6F-1FAE56E1ABAC}" srcOrd="1" destOrd="0" presId="urn:microsoft.com/office/officeart/2005/8/layout/list1"/>
    <dgm:cxn modelId="{4105D60C-947D-4AAE-9007-76B7C93519B9}" type="presParOf" srcId="{FF2D7206-0D0B-437B-B611-2515F32DAF5C}" destId="{6EA476D9-0D1C-4FEB-97D7-49ED6D693A82}" srcOrd="9" destOrd="0" presId="urn:microsoft.com/office/officeart/2005/8/layout/list1"/>
    <dgm:cxn modelId="{1A1D8C16-F75F-442C-AD9E-C1A756C513E3}" type="presParOf" srcId="{FF2D7206-0D0B-437B-B611-2515F32DAF5C}" destId="{3E7CB1C8-0EE1-4106-A694-C5FFE16C7D5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500F04-2551-49E1-9ACD-76B93E551A3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21EB790-C69D-49FA-A39F-5B2CF9F7A91F}">
      <dgm:prSet/>
      <dgm:spPr/>
      <dgm:t>
        <a:bodyPr/>
        <a:lstStyle/>
        <a:p>
          <a:pPr>
            <a:lnSpc>
              <a:spcPct val="100000"/>
            </a:lnSpc>
          </a:pPr>
          <a:r>
            <a:rPr lang="en-US"/>
            <a:t>The main objective of this project is to make user access his research papers with user friendly environment to make a note of his research work for referencing.</a:t>
          </a:r>
        </a:p>
      </dgm:t>
    </dgm:pt>
    <dgm:pt modelId="{3CDA73AA-839F-4990-9054-8C05E78DEF75}" type="parTrans" cxnId="{1D671863-43F7-4707-9627-E1E0ABF2032D}">
      <dgm:prSet/>
      <dgm:spPr/>
      <dgm:t>
        <a:bodyPr/>
        <a:lstStyle/>
        <a:p>
          <a:endParaRPr lang="en-US"/>
        </a:p>
      </dgm:t>
    </dgm:pt>
    <dgm:pt modelId="{2314E59C-D198-4E91-A585-4C5791532D2C}" type="sibTrans" cxnId="{1D671863-43F7-4707-9627-E1E0ABF2032D}">
      <dgm:prSet/>
      <dgm:spPr/>
      <dgm:t>
        <a:bodyPr/>
        <a:lstStyle/>
        <a:p>
          <a:endParaRPr lang="en-US"/>
        </a:p>
      </dgm:t>
    </dgm:pt>
    <dgm:pt modelId="{EC06F490-8891-48DC-8EC9-59E167A20C4B}">
      <dgm:prSet/>
      <dgm:spPr/>
      <dgm:t>
        <a:bodyPr/>
        <a:lstStyle/>
        <a:p>
          <a:pPr>
            <a:lnSpc>
              <a:spcPct val="100000"/>
            </a:lnSpc>
          </a:pPr>
          <a:r>
            <a:rPr lang="en-US"/>
            <a:t>User can search and sort out easily from a bulk of research papers and can have an idea regarding the research paper by adding some comments and text highlighting functionality inside a PDF.</a:t>
          </a:r>
        </a:p>
      </dgm:t>
    </dgm:pt>
    <dgm:pt modelId="{BD88CD31-B43B-4FB0-A73C-55D0022576E2}" type="parTrans" cxnId="{24EA2162-CEE8-4ADC-8C8E-6968A3D6C181}">
      <dgm:prSet/>
      <dgm:spPr/>
      <dgm:t>
        <a:bodyPr/>
        <a:lstStyle/>
        <a:p>
          <a:endParaRPr lang="en-US"/>
        </a:p>
      </dgm:t>
    </dgm:pt>
    <dgm:pt modelId="{F4BF5CBD-9472-4903-BF20-A1F6A6B53319}" type="sibTrans" cxnId="{24EA2162-CEE8-4ADC-8C8E-6968A3D6C181}">
      <dgm:prSet/>
      <dgm:spPr/>
      <dgm:t>
        <a:bodyPr/>
        <a:lstStyle/>
        <a:p>
          <a:endParaRPr lang="en-US"/>
        </a:p>
      </dgm:t>
    </dgm:pt>
    <dgm:pt modelId="{3798A09A-F9A1-460A-9322-BC1232CCCBE9}">
      <dgm:prSet/>
      <dgm:spPr/>
      <dgm:t>
        <a:bodyPr/>
        <a:lstStyle/>
        <a:p>
          <a:pPr>
            <a:lnSpc>
              <a:spcPct val="100000"/>
            </a:lnSpc>
          </a:pPr>
          <a:r>
            <a:rPr lang="en-US"/>
            <a:t>It is much helpful when referencing</a:t>
          </a:r>
        </a:p>
      </dgm:t>
    </dgm:pt>
    <dgm:pt modelId="{5FD7272F-1D89-4819-AB27-DDFF5266C52F}" type="parTrans" cxnId="{3A866A37-3B55-4929-9873-524E30DEF79A}">
      <dgm:prSet/>
      <dgm:spPr/>
      <dgm:t>
        <a:bodyPr/>
        <a:lstStyle/>
        <a:p>
          <a:endParaRPr lang="en-US"/>
        </a:p>
      </dgm:t>
    </dgm:pt>
    <dgm:pt modelId="{F3FD7FDE-170D-4CA3-9000-FD1E2C4D8F0E}" type="sibTrans" cxnId="{3A866A37-3B55-4929-9873-524E30DEF79A}">
      <dgm:prSet/>
      <dgm:spPr/>
      <dgm:t>
        <a:bodyPr/>
        <a:lstStyle/>
        <a:p>
          <a:endParaRPr lang="en-US"/>
        </a:p>
      </dgm:t>
    </dgm:pt>
    <dgm:pt modelId="{7D449F0B-DAEB-4B75-A9D9-4E615E04AE1D}" type="pres">
      <dgm:prSet presAssocID="{9B500F04-2551-49E1-9ACD-76B93E551A3F}" presName="root" presStyleCnt="0">
        <dgm:presLayoutVars>
          <dgm:dir/>
          <dgm:resizeHandles val="exact"/>
        </dgm:presLayoutVars>
      </dgm:prSet>
      <dgm:spPr/>
    </dgm:pt>
    <dgm:pt modelId="{9BD1DC91-7660-46B9-8834-E1598F421E30}" type="pres">
      <dgm:prSet presAssocID="{E21EB790-C69D-49FA-A39F-5B2CF9F7A91F}" presName="compNode" presStyleCnt="0"/>
      <dgm:spPr/>
    </dgm:pt>
    <dgm:pt modelId="{A3A828C6-96FE-46A4-87B7-BB1A106AD971}" type="pres">
      <dgm:prSet presAssocID="{E21EB790-C69D-49FA-A39F-5B2CF9F7A91F}" presName="bgRect" presStyleLbl="bgShp" presStyleIdx="0" presStyleCnt="3"/>
      <dgm:spPr/>
    </dgm:pt>
    <dgm:pt modelId="{21C9C076-51DF-4656-A6C4-8B7CB21CDB03}" type="pres">
      <dgm:prSet presAssocID="{E21EB790-C69D-49FA-A39F-5B2CF9F7A9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931A4641-A5E8-4891-BA0E-E8146320544A}" type="pres">
      <dgm:prSet presAssocID="{E21EB790-C69D-49FA-A39F-5B2CF9F7A91F}" presName="spaceRect" presStyleCnt="0"/>
      <dgm:spPr/>
    </dgm:pt>
    <dgm:pt modelId="{3276AA27-3F8D-486A-99E1-2D38982EC726}" type="pres">
      <dgm:prSet presAssocID="{E21EB790-C69D-49FA-A39F-5B2CF9F7A91F}" presName="parTx" presStyleLbl="revTx" presStyleIdx="0" presStyleCnt="3">
        <dgm:presLayoutVars>
          <dgm:chMax val="0"/>
          <dgm:chPref val="0"/>
        </dgm:presLayoutVars>
      </dgm:prSet>
      <dgm:spPr/>
    </dgm:pt>
    <dgm:pt modelId="{17EA9C42-9747-48B7-A30F-6EDA8BAE93CC}" type="pres">
      <dgm:prSet presAssocID="{2314E59C-D198-4E91-A585-4C5791532D2C}" presName="sibTrans" presStyleCnt="0"/>
      <dgm:spPr/>
    </dgm:pt>
    <dgm:pt modelId="{180AAE6C-B6D4-402B-9C88-69D1F121E98E}" type="pres">
      <dgm:prSet presAssocID="{EC06F490-8891-48DC-8EC9-59E167A20C4B}" presName="compNode" presStyleCnt="0"/>
      <dgm:spPr/>
    </dgm:pt>
    <dgm:pt modelId="{F57D3545-7A4C-41EE-891F-DF3251C5018D}" type="pres">
      <dgm:prSet presAssocID="{EC06F490-8891-48DC-8EC9-59E167A20C4B}" presName="bgRect" presStyleLbl="bgShp" presStyleIdx="1" presStyleCnt="3"/>
      <dgm:spPr/>
    </dgm:pt>
    <dgm:pt modelId="{74A0BEDA-97A0-4EAE-BB26-06EE3D3F16D7}" type="pres">
      <dgm:prSet presAssocID="{EC06F490-8891-48DC-8EC9-59E167A20C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4FFA9026-5E58-434A-9334-C1D1A1D04D76}" type="pres">
      <dgm:prSet presAssocID="{EC06F490-8891-48DC-8EC9-59E167A20C4B}" presName="spaceRect" presStyleCnt="0"/>
      <dgm:spPr/>
    </dgm:pt>
    <dgm:pt modelId="{B31CA569-0F0D-4CD5-B23F-D4A41D28A74F}" type="pres">
      <dgm:prSet presAssocID="{EC06F490-8891-48DC-8EC9-59E167A20C4B}" presName="parTx" presStyleLbl="revTx" presStyleIdx="1" presStyleCnt="3">
        <dgm:presLayoutVars>
          <dgm:chMax val="0"/>
          <dgm:chPref val="0"/>
        </dgm:presLayoutVars>
      </dgm:prSet>
      <dgm:spPr/>
    </dgm:pt>
    <dgm:pt modelId="{881FC7BD-49A9-4E8E-809C-5EC2603AB588}" type="pres">
      <dgm:prSet presAssocID="{F4BF5CBD-9472-4903-BF20-A1F6A6B53319}" presName="sibTrans" presStyleCnt="0"/>
      <dgm:spPr/>
    </dgm:pt>
    <dgm:pt modelId="{B2E10A7A-6A4C-4E87-B523-F1BAFA99DEDF}" type="pres">
      <dgm:prSet presAssocID="{3798A09A-F9A1-460A-9322-BC1232CCCBE9}" presName="compNode" presStyleCnt="0"/>
      <dgm:spPr/>
    </dgm:pt>
    <dgm:pt modelId="{D37003B3-F088-4EF3-B4BA-3DEF2B6059BE}" type="pres">
      <dgm:prSet presAssocID="{3798A09A-F9A1-460A-9322-BC1232CCCBE9}" presName="bgRect" presStyleLbl="bgShp" presStyleIdx="2" presStyleCnt="3"/>
      <dgm:spPr/>
    </dgm:pt>
    <dgm:pt modelId="{6896C240-6017-4706-B09A-89F058F48E1E}" type="pres">
      <dgm:prSet presAssocID="{3798A09A-F9A1-460A-9322-BC1232CCCB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Book"/>
        </a:ext>
      </dgm:extLst>
    </dgm:pt>
    <dgm:pt modelId="{93BAE45F-AB2F-45E0-931E-6299261E188D}" type="pres">
      <dgm:prSet presAssocID="{3798A09A-F9A1-460A-9322-BC1232CCCBE9}" presName="spaceRect" presStyleCnt="0"/>
      <dgm:spPr/>
    </dgm:pt>
    <dgm:pt modelId="{5D60A31A-C364-4305-826E-C13CEC214111}" type="pres">
      <dgm:prSet presAssocID="{3798A09A-F9A1-460A-9322-BC1232CCCBE9}" presName="parTx" presStyleLbl="revTx" presStyleIdx="2" presStyleCnt="3">
        <dgm:presLayoutVars>
          <dgm:chMax val="0"/>
          <dgm:chPref val="0"/>
        </dgm:presLayoutVars>
      </dgm:prSet>
      <dgm:spPr/>
    </dgm:pt>
  </dgm:ptLst>
  <dgm:cxnLst>
    <dgm:cxn modelId="{D2D1DA34-7D00-4FC5-A097-8A51506D0F87}" type="presOf" srcId="{EC06F490-8891-48DC-8EC9-59E167A20C4B}" destId="{B31CA569-0F0D-4CD5-B23F-D4A41D28A74F}" srcOrd="0" destOrd="0" presId="urn:microsoft.com/office/officeart/2018/2/layout/IconVerticalSolidList"/>
    <dgm:cxn modelId="{3A866A37-3B55-4929-9873-524E30DEF79A}" srcId="{9B500F04-2551-49E1-9ACD-76B93E551A3F}" destId="{3798A09A-F9A1-460A-9322-BC1232CCCBE9}" srcOrd="2" destOrd="0" parTransId="{5FD7272F-1D89-4819-AB27-DDFF5266C52F}" sibTransId="{F3FD7FDE-170D-4CA3-9000-FD1E2C4D8F0E}"/>
    <dgm:cxn modelId="{9015195E-4B80-43ED-BACC-4ABC329BED7E}" type="presOf" srcId="{3798A09A-F9A1-460A-9322-BC1232CCCBE9}" destId="{5D60A31A-C364-4305-826E-C13CEC214111}" srcOrd="0" destOrd="0" presId="urn:microsoft.com/office/officeart/2018/2/layout/IconVerticalSolidList"/>
    <dgm:cxn modelId="{44C8435E-539C-4E14-9325-80A040A2C701}" type="presOf" srcId="{E21EB790-C69D-49FA-A39F-5B2CF9F7A91F}" destId="{3276AA27-3F8D-486A-99E1-2D38982EC726}" srcOrd="0" destOrd="0" presId="urn:microsoft.com/office/officeart/2018/2/layout/IconVerticalSolidList"/>
    <dgm:cxn modelId="{24EA2162-CEE8-4ADC-8C8E-6968A3D6C181}" srcId="{9B500F04-2551-49E1-9ACD-76B93E551A3F}" destId="{EC06F490-8891-48DC-8EC9-59E167A20C4B}" srcOrd="1" destOrd="0" parTransId="{BD88CD31-B43B-4FB0-A73C-55D0022576E2}" sibTransId="{F4BF5CBD-9472-4903-BF20-A1F6A6B53319}"/>
    <dgm:cxn modelId="{1D671863-43F7-4707-9627-E1E0ABF2032D}" srcId="{9B500F04-2551-49E1-9ACD-76B93E551A3F}" destId="{E21EB790-C69D-49FA-A39F-5B2CF9F7A91F}" srcOrd="0" destOrd="0" parTransId="{3CDA73AA-839F-4990-9054-8C05E78DEF75}" sibTransId="{2314E59C-D198-4E91-A585-4C5791532D2C}"/>
    <dgm:cxn modelId="{0744477E-5BFC-4E1A-8D7F-F6C7DBEFC25F}" type="presOf" srcId="{9B500F04-2551-49E1-9ACD-76B93E551A3F}" destId="{7D449F0B-DAEB-4B75-A9D9-4E615E04AE1D}" srcOrd="0" destOrd="0" presId="urn:microsoft.com/office/officeart/2018/2/layout/IconVerticalSolidList"/>
    <dgm:cxn modelId="{D1520C6E-50D3-4FCE-832D-E6E9AC74A4FA}" type="presParOf" srcId="{7D449F0B-DAEB-4B75-A9D9-4E615E04AE1D}" destId="{9BD1DC91-7660-46B9-8834-E1598F421E30}" srcOrd="0" destOrd="0" presId="urn:microsoft.com/office/officeart/2018/2/layout/IconVerticalSolidList"/>
    <dgm:cxn modelId="{8B03C58C-8789-4E91-BB75-0134A9458601}" type="presParOf" srcId="{9BD1DC91-7660-46B9-8834-E1598F421E30}" destId="{A3A828C6-96FE-46A4-87B7-BB1A106AD971}" srcOrd="0" destOrd="0" presId="urn:microsoft.com/office/officeart/2018/2/layout/IconVerticalSolidList"/>
    <dgm:cxn modelId="{983CC599-5F8B-4E4A-ACFF-7D708D0147E4}" type="presParOf" srcId="{9BD1DC91-7660-46B9-8834-E1598F421E30}" destId="{21C9C076-51DF-4656-A6C4-8B7CB21CDB03}" srcOrd="1" destOrd="0" presId="urn:microsoft.com/office/officeart/2018/2/layout/IconVerticalSolidList"/>
    <dgm:cxn modelId="{F37450B9-F4DD-4D6D-8716-259AF07CB00C}" type="presParOf" srcId="{9BD1DC91-7660-46B9-8834-E1598F421E30}" destId="{931A4641-A5E8-4891-BA0E-E8146320544A}" srcOrd="2" destOrd="0" presId="urn:microsoft.com/office/officeart/2018/2/layout/IconVerticalSolidList"/>
    <dgm:cxn modelId="{B5AFF678-9604-4629-BE7B-3FEF78152EB2}" type="presParOf" srcId="{9BD1DC91-7660-46B9-8834-E1598F421E30}" destId="{3276AA27-3F8D-486A-99E1-2D38982EC726}" srcOrd="3" destOrd="0" presId="urn:microsoft.com/office/officeart/2018/2/layout/IconVerticalSolidList"/>
    <dgm:cxn modelId="{317326E9-F2BB-43DA-B302-5508723B2826}" type="presParOf" srcId="{7D449F0B-DAEB-4B75-A9D9-4E615E04AE1D}" destId="{17EA9C42-9747-48B7-A30F-6EDA8BAE93CC}" srcOrd="1" destOrd="0" presId="urn:microsoft.com/office/officeart/2018/2/layout/IconVerticalSolidList"/>
    <dgm:cxn modelId="{592C86E5-19ED-4EC9-8C36-96A3E00785D8}" type="presParOf" srcId="{7D449F0B-DAEB-4B75-A9D9-4E615E04AE1D}" destId="{180AAE6C-B6D4-402B-9C88-69D1F121E98E}" srcOrd="2" destOrd="0" presId="urn:microsoft.com/office/officeart/2018/2/layout/IconVerticalSolidList"/>
    <dgm:cxn modelId="{CABCBF23-D0D8-430D-90D2-6A74ACFD31DA}" type="presParOf" srcId="{180AAE6C-B6D4-402B-9C88-69D1F121E98E}" destId="{F57D3545-7A4C-41EE-891F-DF3251C5018D}" srcOrd="0" destOrd="0" presId="urn:microsoft.com/office/officeart/2018/2/layout/IconVerticalSolidList"/>
    <dgm:cxn modelId="{6B008772-491C-4753-BBAA-3C3D8E530A11}" type="presParOf" srcId="{180AAE6C-B6D4-402B-9C88-69D1F121E98E}" destId="{74A0BEDA-97A0-4EAE-BB26-06EE3D3F16D7}" srcOrd="1" destOrd="0" presId="urn:microsoft.com/office/officeart/2018/2/layout/IconVerticalSolidList"/>
    <dgm:cxn modelId="{AEC56D5F-6EAB-41B1-9AEC-54A6DE8EF42D}" type="presParOf" srcId="{180AAE6C-B6D4-402B-9C88-69D1F121E98E}" destId="{4FFA9026-5E58-434A-9334-C1D1A1D04D76}" srcOrd="2" destOrd="0" presId="urn:microsoft.com/office/officeart/2018/2/layout/IconVerticalSolidList"/>
    <dgm:cxn modelId="{8F1E8C50-D529-48FC-A05B-F146EA27E7F6}" type="presParOf" srcId="{180AAE6C-B6D4-402B-9C88-69D1F121E98E}" destId="{B31CA569-0F0D-4CD5-B23F-D4A41D28A74F}" srcOrd="3" destOrd="0" presId="urn:microsoft.com/office/officeart/2018/2/layout/IconVerticalSolidList"/>
    <dgm:cxn modelId="{FFC4F655-D17F-46C8-A3A9-5FB073FC819D}" type="presParOf" srcId="{7D449F0B-DAEB-4B75-A9D9-4E615E04AE1D}" destId="{881FC7BD-49A9-4E8E-809C-5EC2603AB588}" srcOrd="3" destOrd="0" presId="urn:microsoft.com/office/officeart/2018/2/layout/IconVerticalSolidList"/>
    <dgm:cxn modelId="{F51CD8FE-7C7A-42C6-87DA-540989A738D8}" type="presParOf" srcId="{7D449F0B-DAEB-4B75-A9D9-4E615E04AE1D}" destId="{B2E10A7A-6A4C-4E87-B523-F1BAFA99DEDF}" srcOrd="4" destOrd="0" presId="urn:microsoft.com/office/officeart/2018/2/layout/IconVerticalSolidList"/>
    <dgm:cxn modelId="{2A2D020D-FF9A-48CA-A5B1-F79A8632B536}" type="presParOf" srcId="{B2E10A7A-6A4C-4E87-B523-F1BAFA99DEDF}" destId="{D37003B3-F088-4EF3-B4BA-3DEF2B6059BE}" srcOrd="0" destOrd="0" presId="urn:microsoft.com/office/officeart/2018/2/layout/IconVerticalSolidList"/>
    <dgm:cxn modelId="{DDAFF340-85A0-4CC2-8A55-B8D5B5CE6E52}" type="presParOf" srcId="{B2E10A7A-6A4C-4E87-B523-F1BAFA99DEDF}" destId="{6896C240-6017-4706-B09A-89F058F48E1E}" srcOrd="1" destOrd="0" presId="urn:microsoft.com/office/officeart/2018/2/layout/IconVerticalSolidList"/>
    <dgm:cxn modelId="{A080F960-6654-4C02-A55B-16FAD7D41BE7}" type="presParOf" srcId="{B2E10A7A-6A4C-4E87-B523-F1BAFA99DEDF}" destId="{93BAE45F-AB2F-45E0-931E-6299261E188D}" srcOrd="2" destOrd="0" presId="urn:microsoft.com/office/officeart/2018/2/layout/IconVerticalSolidList"/>
    <dgm:cxn modelId="{9E9FC4F0-6D29-49C6-9488-C162C896FCCD}" type="presParOf" srcId="{B2E10A7A-6A4C-4E87-B523-F1BAFA99DEDF}" destId="{5D60A31A-C364-4305-826E-C13CEC21411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61A8B9-C840-4595-965C-1DB912F508A7}"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88CC386A-01A3-4922-BA1E-03648C4517F6}">
      <dgm:prSet/>
      <dgm:spPr/>
      <dgm:t>
        <a:bodyPr/>
        <a:lstStyle/>
        <a:p>
          <a:r>
            <a:rPr lang="en-US"/>
            <a:t>This website initially has an Authentication process, where the users must either register or login to the website using credentials</a:t>
          </a:r>
          <a:r>
            <a:rPr lang="en-US">
              <a:latin typeface="Calibri Light" panose="020F0302020204030204"/>
            </a:rPr>
            <a:t>.</a:t>
          </a:r>
          <a:endParaRPr lang="en-US"/>
        </a:p>
      </dgm:t>
    </dgm:pt>
    <dgm:pt modelId="{7410DF0A-5A5C-4606-9439-64219722B294}" type="parTrans" cxnId="{7FB71201-BAD6-4C11-8927-F9ACD632D6BB}">
      <dgm:prSet/>
      <dgm:spPr/>
      <dgm:t>
        <a:bodyPr/>
        <a:lstStyle/>
        <a:p>
          <a:endParaRPr lang="en-US"/>
        </a:p>
      </dgm:t>
    </dgm:pt>
    <dgm:pt modelId="{5CE493B9-9E05-45F1-9280-84AC26B8BEE3}" type="sibTrans" cxnId="{7FB71201-BAD6-4C11-8927-F9ACD632D6BB}">
      <dgm:prSet/>
      <dgm:spPr/>
      <dgm:t>
        <a:bodyPr/>
        <a:lstStyle/>
        <a:p>
          <a:endParaRPr lang="en-US"/>
        </a:p>
      </dgm:t>
    </dgm:pt>
    <dgm:pt modelId="{A61FAF3E-7670-4743-8003-511626FBEAEC}">
      <dgm:prSet/>
      <dgm:spPr/>
      <dgm:t>
        <a:bodyPr/>
        <a:lstStyle/>
        <a:p>
          <a:pPr rtl="0"/>
          <a:r>
            <a:rPr lang="en-US"/>
            <a:t>If the user want to upload a research paper, should fill the text fields like topic, year, subtopic, and technique.</a:t>
          </a:r>
        </a:p>
      </dgm:t>
    </dgm:pt>
    <dgm:pt modelId="{9B335382-B2DD-42CB-B524-D4788DBCABB1}" type="parTrans" cxnId="{BF7AA1F1-5A51-40B4-A554-A55823FF0DA4}">
      <dgm:prSet/>
      <dgm:spPr/>
      <dgm:t>
        <a:bodyPr/>
        <a:lstStyle/>
        <a:p>
          <a:endParaRPr lang="en-US"/>
        </a:p>
      </dgm:t>
    </dgm:pt>
    <dgm:pt modelId="{E3ECC804-E50C-409A-B15A-87090079F240}" type="sibTrans" cxnId="{BF7AA1F1-5A51-40B4-A554-A55823FF0DA4}">
      <dgm:prSet/>
      <dgm:spPr/>
      <dgm:t>
        <a:bodyPr/>
        <a:lstStyle/>
        <a:p>
          <a:endParaRPr lang="en-US"/>
        </a:p>
      </dgm:t>
    </dgm:pt>
    <dgm:pt modelId="{B8E751DF-E903-46F4-B7DA-5CAFCEA4B3EB}">
      <dgm:prSet/>
      <dgm:spPr/>
      <dgm:t>
        <a:bodyPr/>
        <a:lstStyle/>
        <a:p>
          <a:pPr rtl="0"/>
          <a:r>
            <a:rPr lang="en-US"/>
            <a:t>In the search page, the user can search for the desired paper using keywords which user used while uploading the paper.</a:t>
          </a:r>
        </a:p>
      </dgm:t>
    </dgm:pt>
    <dgm:pt modelId="{012C174B-7CBE-4997-9F01-2A11F5C6C68A}" type="parTrans" cxnId="{43AFE7DA-446F-4767-A84B-18EBC576D409}">
      <dgm:prSet/>
      <dgm:spPr/>
      <dgm:t>
        <a:bodyPr/>
        <a:lstStyle/>
        <a:p>
          <a:endParaRPr lang="en-US"/>
        </a:p>
      </dgm:t>
    </dgm:pt>
    <dgm:pt modelId="{B97CFDF8-A28A-4989-AE3C-055F8A85995E}" type="sibTrans" cxnId="{43AFE7DA-446F-4767-A84B-18EBC576D409}">
      <dgm:prSet/>
      <dgm:spPr/>
      <dgm:t>
        <a:bodyPr/>
        <a:lstStyle/>
        <a:p>
          <a:endParaRPr lang="en-US"/>
        </a:p>
      </dgm:t>
    </dgm:pt>
    <dgm:pt modelId="{0DDE0CDB-0C1C-483E-8EC6-F7519286D589}">
      <dgm:prSet/>
      <dgm:spPr/>
      <dgm:t>
        <a:bodyPr/>
        <a:lstStyle/>
        <a:p>
          <a:pPr rtl="0"/>
          <a:r>
            <a:rPr lang="en-US"/>
            <a:t>Once the user access the website, the dashboard is displayed in which it has upload and search page</a:t>
          </a:r>
          <a:r>
            <a:rPr lang="en-US">
              <a:latin typeface="Calibri Light" panose="020F0302020204030204"/>
            </a:rPr>
            <a:t>.</a:t>
          </a:r>
          <a:endParaRPr lang="en-US"/>
        </a:p>
      </dgm:t>
    </dgm:pt>
    <dgm:pt modelId="{1E5FF667-2D3C-4399-864F-B33845254095}" type="parTrans" cxnId="{EF591C90-84B5-47ED-9502-076DCBE7C585}">
      <dgm:prSet/>
      <dgm:spPr/>
      <dgm:t>
        <a:bodyPr/>
        <a:lstStyle/>
        <a:p>
          <a:endParaRPr lang="en-US"/>
        </a:p>
      </dgm:t>
    </dgm:pt>
    <dgm:pt modelId="{5D4CA3E8-7BF1-4F42-BD1F-7871ECEC82E9}" type="sibTrans" cxnId="{EF591C90-84B5-47ED-9502-076DCBE7C585}">
      <dgm:prSet/>
      <dgm:spPr/>
      <dgm:t>
        <a:bodyPr/>
        <a:lstStyle/>
        <a:p>
          <a:endParaRPr lang="en-US"/>
        </a:p>
      </dgm:t>
    </dgm:pt>
    <dgm:pt modelId="{8AFDCC66-92A7-40E6-AE0F-A595431962BC}">
      <dgm:prSet phldr="0"/>
      <dgm:spPr/>
      <dgm:t>
        <a:bodyPr/>
        <a:lstStyle/>
        <a:p>
          <a:pPr rtl="0"/>
          <a:r>
            <a:rPr lang="en-US"/>
            <a:t>User can view the paper in pdf format and can even download it</a:t>
          </a:r>
          <a:r>
            <a:rPr lang="en-US">
              <a:latin typeface="Calibri Light" panose="020F0302020204030204"/>
            </a:rPr>
            <a:t>.</a:t>
          </a:r>
        </a:p>
      </dgm:t>
    </dgm:pt>
    <dgm:pt modelId="{E2A5459B-C6DA-4FA3-BF6B-380E09E1FDA1}" type="parTrans" cxnId="{53D21F4C-4DF8-4C0D-9D16-B03FB59681B1}">
      <dgm:prSet/>
      <dgm:spPr/>
    </dgm:pt>
    <dgm:pt modelId="{C0E2B4C2-D516-4B1C-AB36-764030DE7940}" type="sibTrans" cxnId="{53D21F4C-4DF8-4C0D-9D16-B03FB59681B1}">
      <dgm:prSet/>
      <dgm:spPr/>
      <dgm:t>
        <a:bodyPr/>
        <a:lstStyle/>
        <a:p>
          <a:endParaRPr lang="en-US"/>
        </a:p>
        <a:p>
          <a:endParaRPr lang="en-US"/>
        </a:p>
      </dgm:t>
    </dgm:pt>
    <dgm:pt modelId="{244C2A52-BD11-4723-9CB6-323C72F2C637}">
      <dgm:prSet phldr="0"/>
      <dgm:spPr/>
      <dgm:t>
        <a:bodyPr/>
        <a:lstStyle/>
        <a:p>
          <a:pPr rtl="0"/>
          <a:r>
            <a:rPr lang="en-US"/>
            <a:t>If the user wants to note an important points for reference or for future use, he can add the comments in the comment section</a:t>
          </a:r>
          <a:r>
            <a:rPr lang="en-US">
              <a:latin typeface="Calibri Light" panose="020F0302020204030204"/>
            </a:rPr>
            <a:t>.</a:t>
          </a:r>
        </a:p>
      </dgm:t>
    </dgm:pt>
    <dgm:pt modelId="{8E5CE17C-65E4-44BA-8B6B-CEB8D72AF2F9}" type="parTrans" cxnId="{B17C9B6B-FC63-4805-9719-319A8DD17570}">
      <dgm:prSet/>
      <dgm:spPr/>
    </dgm:pt>
    <dgm:pt modelId="{A6054B25-60FB-43E4-B7CE-E94FE2BDF119}" type="sibTrans" cxnId="{B17C9B6B-FC63-4805-9719-319A8DD17570}">
      <dgm:prSet/>
      <dgm:spPr/>
    </dgm:pt>
    <dgm:pt modelId="{7A1E88B7-2CB6-4A85-A709-764F88C35087}" type="pres">
      <dgm:prSet presAssocID="{FA61A8B9-C840-4595-965C-1DB912F508A7}" presName="Name0" presStyleCnt="0">
        <dgm:presLayoutVars>
          <dgm:dir/>
          <dgm:resizeHandles val="exact"/>
        </dgm:presLayoutVars>
      </dgm:prSet>
      <dgm:spPr/>
    </dgm:pt>
    <dgm:pt modelId="{E68D1D7E-143F-4035-A6AF-48801B1E49B4}" type="pres">
      <dgm:prSet presAssocID="{88CC386A-01A3-4922-BA1E-03648C4517F6}" presName="node" presStyleLbl="node1" presStyleIdx="0" presStyleCnt="6">
        <dgm:presLayoutVars>
          <dgm:bulletEnabled val="1"/>
        </dgm:presLayoutVars>
      </dgm:prSet>
      <dgm:spPr/>
    </dgm:pt>
    <dgm:pt modelId="{974C9524-0A6B-4A42-9D55-81ADFA50B2A8}" type="pres">
      <dgm:prSet presAssocID="{5CE493B9-9E05-45F1-9280-84AC26B8BEE3}" presName="sibTrans" presStyleLbl="sibTrans1D1" presStyleIdx="0" presStyleCnt="5"/>
      <dgm:spPr/>
    </dgm:pt>
    <dgm:pt modelId="{9DF5B81D-5032-41C3-9E02-12B20F79640F}" type="pres">
      <dgm:prSet presAssocID="{5CE493B9-9E05-45F1-9280-84AC26B8BEE3}" presName="connectorText" presStyleLbl="sibTrans1D1" presStyleIdx="0" presStyleCnt="5"/>
      <dgm:spPr/>
    </dgm:pt>
    <dgm:pt modelId="{42460E23-34EF-4443-B2BA-F87A332D2B7E}" type="pres">
      <dgm:prSet presAssocID="{0DDE0CDB-0C1C-483E-8EC6-F7519286D589}" presName="node" presStyleLbl="node1" presStyleIdx="1" presStyleCnt="6">
        <dgm:presLayoutVars>
          <dgm:bulletEnabled val="1"/>
        </dgm:presLayoutVars>
      </dgm:prSet>
      <dgm:spPr/>
    </dgm:pt>
    <dgm:pt modelId="{2842F1C5-4CB2-4A44-8572-27472217221B}" type="pres">
      <dgm:prSet presAssocID="{5D4CA3E8-7BF1-4F42-BD1F-7871ECEC82E9}" presName="sibTrans" presStyleLbl="sibTrans1D1" presStyleIdx="1" presStyleCnt="5"/>
      <dgm:spPr/>
    </dgm:pt>
    <dgm:pt modelId="{4488CDE5-4889-42A9-9613-91B4DE08EBE0}" type="pres">
      <dgm:prSet presAssocID="{5D4CA3E8-7BF1-4F42-BD1F-7871ECEC82E9}" presName="connectorText" presStyleLbl="sibTrans1D1" presStyleIdx="1" presStyleCnt="5"/>
      <dgm:spPr/>
    </dgm:pt>
    <dgm:pt modelId="{F6A49107-0611-433F-9D78-F15958DAE7D9}" type="pres">
      <dgm:prSet presAssocID="{A61FAF3E-7670-4743-8003-511626FBEAEC}" presName="node" presStyleLbl="node1" presStyleIdx="2" presStyleCnt="6">
        <dgm:presLayoutVars>
          <dgm:bulletEnabled val="1"/>
        </dgm:presLayoutVars>
      </dgm:prSet>
      <dgm:spPr/>
    </dgm:pt>
    <dgm:pt modelId="{6C9585B7-52BE-42D3-ACD7-29B086E72E04}" type="pres">
      <dgm:prSet presAssocID="{E3ECC804-E50C-409A-B15A-87090079F240}" presName="sibTrans" presStyleLbl="sibTrans1D1" presStyleIdx="2" presStyleCnt="5"/>
      <dgm:spPr/>
    </dgm:pt>
    <dgm:pt modelId="{F0341850-F3E1-42FA-8500-A3DBA187B708}" type="pres">
      <dgm:prSet presAssocID="{E3ECC804-E50C-409A-B15A-87090079F240}" presName="connectorText" presStyleLbl="sibTrans1D1" presStyleIdx="2" presStyleCnt="5"/>
      <dgm:spPr/>
    </dgm:pt>
    <dgm:pt modelId="{B577B615-1892-47DB-BD71-8BD85DC79068}" type="pres">
      <dgm:prSet presAssocID="{B8E751DF-E903-46F4-B7DA-5CAFCEA4B3EB}" presName="node" presStyleLbl="node1" presStyleIdx="3" presStyleCnt="6">
        <dgm:presLayoutVars>
          <dgm:bulletEnabled val="1"/>
        </dgm:presLayoutVars>
      </dgm:prSet>
      <dgm:spPr/>
    </dgm:pt>
    <dgm:pt modelId="{96BD2534-0BEC-4855-B6F7-8F3BF9F1B7A2}" type="pres">
      <dgm:prSet presAssocID="{B97CFDF8-A28A-4989-AE3C-055F8A85995E}" presName="sibTrans" presStyleLbl="sibTrans1D1" presStyleIdx="3" presStyleCnt="5"/>
      <dgm:spPr/>
    </dgm:pt>
    <dgm:pt modelId="{73323341-7471-4C75-8D40-74251199584A}" type="pres">
      <dgm:prSet presAssocID="{B97CFDF8-A28A-4989-AE3C-055F8A85995E}" presName="connectorText" presStyleLbl="sibTrans1D1" presStyleIdx="3" presStyleCnt="5"/>
      <dgm:spPr/>
    </dgm:pt>
    <dgm:pt modelId="{05E0B867-B4C4-4A2A-8AAF-7B75BF627F83}" type="pres">
      <dgm:prSet presAssocID="{8AFDCC66-92A7-40E6-AE0F-A595431962BC}" presName="node" presStyleLbl="node1" presStyleIdx="4" presStyleCnt="6">
        <dgm:presLayoutVars>
          <dgm:bulletEnabled val="1"/>
        </dgm:presLayoutVars>
      </dgm:prSet>
      <dgm:spPr/>
    </dgm:pt>
    <dgm:pt modelId="{985C3641-11C3-4DB8-B1DC-17E5CB9D4124}" type="pres">
      <dgm:prSet presAssocID="{C0E2B4C2-D516-4B1C-AB36-764030DE7940}" presName="sibTrans" presStyleLbl="sibTrans1D1" presStyleIdx="4" presStyleCnt="5"/>
      <dgm:spPr/>
    </dgm:pt>
    <dgm:pt modelId="{C0A8719B-586F-4027-B46F-D9564F3951A6}" type="pres">
      <dgm:prSet presAssocID="{C0E2B4C2-D516-4B1C-AB36-764030DE7940}" presName="connectorText" presStyleLbl="sibTrans1D1" presStyleIdx="4" presStyleCnt="5"/>
      <dgm:spPr/>
    </dgm:pt>
    <dgm:pt modelId="{317FB8EA-803A-4346-855A-692D6E6D6FC4}" type="pres">
      <dgm:prSet presAssocID="{244C2A52-BD11-4723-9CB6-323C72F2C637}" presName="node" presStyleLbl="node1" presStyleIdx="5" presStyleCnt="6">
        <dgm:presLayoutVars>
          <dgm:bulletEnabled val="1"/>
        </dgm:presLayoutVars>
      </dgm:prSet>
      <dgm:spPr/>
    </dgm:pt>
  </dgm:ptLst>
  <dgm:cxnLst>
    <dgm:cxn modelId="{7FB71201-BAD6-4C11-8927-F9ACD632D6BB}" srcId="{FA61A8B9-C840-4595-965C-1DB912F508A7}" destId="{88CC386A-01A3-4922-BA1E-03648C4517F6}" srcOrd="0" destOrd="0" parTransId="{7410DF0A-5A5C-4606-9439-64219722B294}" sibTransId="{5CE493B9-9E05-45F1-9280-84AC26B8BEE3}"/>
    <dgm:cxn modelId="{EADDBE37-3735-40BC-A10C-1C2B0F7630FB}" type="presOf" srcId="{FA61A8B9-C840-4595-965C-1DB912F508A7}" destId="{7A1E88B7-2CB6-4A85-A709-764F88C35087}" srcOrd="0" destOrd="0" presId="urn:microsoft.com/office/officeart/2016/7/layout/RepeatingBendingProcessNew"/>
    <dgm:cxn modelId="{67D2A15B-8980-43CB-988E-0C1EB0AE54AA}" type="presOf" srcId="{5D4CA3E8-7BF1-4F42-BD1F-7871ECEC82E9}" destId="{4488CDE5-4889-42A9-9613-91B4DE08EBE0}" srcOrd="1" destOrd="0" presId="urn:microsoft.com/office/officeart/2016/7/layout/RepeatingBendingProcessNew"/>
    <dgm:cxn modelId="{0E42655C-D764-4EE8-AEA0-34C5D31381C4}" type="presOf" srcId="{5CE493B9-9E05-45F1-9280-84AC26B8BEE3}" destId="{9DF5B81D-5032-41C3-9E02-12B20F79640F}" srcOrd="1" destOrd="0" presId="urn:microsoft.com/office/officeart/2016/7/layout/RepeatingBendingProcessNew"/>
    <dgm:cxn modelId="{3256F748-53B7-4C75-B61D-518DA8A62E95}" type="presOf" srcId="{5CE493B9-9E05-45F1-9280-84AC26B8BEE3}" destId="{974C9524-0A6B-4A42-9D55-81ADFA50B2A8}" srcOrd="0" destOrd="0" presId="urn:microsoft.com/office/officeart/2016/7/layout/RepeatingBendingProcessNew"/>
    <dgm:cxn modelId="{B17C9B6B-FC63-4805-9719-319A8DD17570}" srcId="{FA61A8B9-C840-4595-965C-1DB912F508A7}" destId="{244C2A52-BD11-4723-9CB6-323C72F2C637}" srcOrd="5" destOrd="0" parTransId="{8E5CE17C-65E4-44BA-8B6B-CEB8D72AF2F9}" sibTransId="{A6054B25-60FB-43E4-B7CE-E94FE2BDF119}"/>
    <dgm:cxn modelId="{53D21F4C-4DF8-4C0D-9D16-B03FB59681B1}" srcId="{FA61A8B9-C840-4595-965C-1DB912F508A7}" destId="{8AFDCC66-92A7-40E6-AE0F-A595431962BC}" srcOrd="4" destOrd="0" parTransId="{E2A5459B-C6DA-4FA3-BF6B-380E09E1FDA1}" sibTransId="{C0E2B4C2-D516-4B1C-AB36-764030DE7940}"/>
    <dgm:cxn modelId="{6F34366D-725A-4073-9A55-C71231C9B23E}" type="presOf" srcId="{244C2A52-BD11-4723-9CB6-323C72F2C637}" destId="{317FB8EA-803A-4346-855A-692D6E6D6FC4}" srcOrd="0" destOrd="0" presId="urn:microsoft.com/office/officeart/2016/7/layout/RepeatingBendingProcessNew"/>
    <dgm:cxn modelId="{94B9846E-3441-4D64-8015-F9E47C8677E9}" type="presOf" srcId="{8AFDCC66-92A7-40E6-AE0F-A595431962BC}" destId="{05E0B867-B4C4-4A2A-8AAF-7B75BF627F83}" srcOrd="0" destOrd="0" presId="urn:microsoft.com/office/officeart/2016/7/layout/RepeatingBendingProcessNew"/>
    <dgm:cxn modelId="{CAF8F171-C0C8-46CC-92B2-9E8BA5992437}" type="presOf" srcId="{C0E2B4C2-D516-4B1C-AB36-764030DE7940}" destId="{985C3641-11C3-4DB8-B1DC-17E5CB9D4124}" srcOrd="0" destOrd="0" presId="urn:microsoft.com/office/officeart/2016/7/layout/RepeatingBendingProcessNew"/>
    <dgm:cxn modelId="{3E022974-1973-4B7F-B0DA-24DEFA6E4D33}" type="presOf" srcId="{88CC386A-01A3-4922-BA1E-03648C4517F6}" destId="{E68D1D7E-143F-4035-A6AF-48801B1E49B4}" srcOrd="0" destOrd="0" presId="urn:microsoft.com/office/officeart/2016/7/layout/RepeatingBendingProcessNew"/>
    <dgm:cxn modelId="{CA988978-E860-4FEA-B26F-31EA883D2F09}" type="presOf" srcId="{A61FAF3E-7670-4743-8003-511626FBEAEC}" destId="{F6A49107-0611-433F-9D78-F15958DAE7D9}" srcOrd="0" destOrd="0" presId="urn:microsoft.com/office/officeart/2016/7/layout/RepeatingBendingProcessNew"/>
    <dgm:cxn modelId="{E43E9883-12F4-4BF7-8241-CE05F591A296}" type="presOf" srcId="{C0E2B4C2-D516-4B1C-AB36-764030DE7940}" destId="{C0A8719B-586F-4027-B46F-D9564F3951A6}" srcOrd="1" destOrd="0" presId="urn:microsoft.com/office/officeart/2016/7/layout/RepeatingBendingProcessNew"/>
    <dgm:cxn modelId="{EF591C90-84B5-47ED-9502-076DCBE7C585}" srcId="{FA61A8B9-C840-4595-965C-1DB912F508A7}" destId="{0DDE0CDB-0C1C-483E-8EC6-F7519286D589}" srcOrd="1" destOrd="0" parTransId="{1E5FF667-2D3C-4399-864F-B33845254095}" sibTransId="{5D4CA3E8-7BF1-4F42-BD1F-7871ECEC82E9}"/>
    <dgm:cxn modelId="{2DA901A3-3A55-4E5B-8016-D090B977A3EF}" type="presOf" srcId="{B8E751DF-E903-46F4-B7DA-5CAFCEA4B3EB}" destId="{B577B615-1892-47DB-BD71-8BD85DC79068}" srcOrd="0" destOrd="0" presId="urn:microsoft.com/office/officeart/2016/7/layout/RepeatingBendingProcessNew"/>
    <dgm:cxn modelId="{05D90AAA-9B04-40B2-89CC-DEB9564BD77B}" type="presOf" srcId="{B97CFDF8-A28A-4989-AE3C-055F8A85995E}" destId="{96BD2534-0BEC-4855-B6F7-8F3BF9F1B7A2}" srcOrd="0" destOrd="0" presId="urn:microsoft.com/office/officeart/2016/7/layout/RepeatingBendingProcessNew"/>
    <dgm:cxn modelId="{20E9ACAC-B8AE-4CC6-8711-76B2A073ACC8}" type="presOf" srcId="{E3ECC804-E50C-409A-B15A-87090079F240}" destId="{F0341850-F3E1-42FA-8500-A3DBA187B708}" srcOrd="1" destOrd="0" presId="urn:microsoft.com/office/officeart/2016/7/layout/RepeatingBendingProcessNew"/>
    <dgm:cxn modelId="{FBF4ADB7-2C55-4101-9EFC-72B22543DD56}" type="presOf" srcId="{E3ECC804-E50C-409A-B15A-87090079F240}" destId="{6C9585B7-52BE-42D3-ACD7-29B086E72E04}" srcOrd="0" destOrd="0" presId="urn:microsoft.com/office/officeart/2016/7/layout/RepeatingBendingProcessNew"/>
    <dgm:cxn modelId="{43AFE7DA-446F-4767-A84B-18EBC576D409}" srcId="{FA61A8B9-C840-4595-965C-1DB912F508A7}" destId="{B8E751DF-E903-46F4-B7DA-5CAFCEA4B3EB}" srcOrd="3" destOrd="0" parTransId="{012C174B-7CBE-4997-9F01-2A11F5C6C68A}" sibTransId="{B97CFDF8-A28A-4989-AE3C-055F8A85995E}"/>
    <dgm:cxn modelId="{63AB03E2-6905-45C4-AFE6-45277029C897}" type="presOf" srcId="{5D4CA3E8-7BF1-4F42-BD1F-7871ECEC82E9}" destId="{2842F1C5-4CB2-4A44-8572-27472217221B}" srcOrd="0" destOrd="0" presId="urn:microsoft.com/office/officeart/2016/7/layout/RepeatingBendingProcessNew"/>
    <dgm:cxn modelId="{7A928EE5-CD5D-423B-A8C3-165D03093039}" type="presOf" srcId="{0DDE0CDB-0C1C-483E-8EC6-F7519286D589}" destId="{42460E23-34EF-4443-B2BA-F87A332D2B7E}" srcOrd="0" destOrd="0" presId="urn:microsoft.com/office/officeart/2016/7/layout/RepeatingBendingProcessNew"/>
    <dgm:cxn modelId="{B94782EF-F23F-4119-9E93-3CDF280BD271}" type="presOf" srcId="{B97CFDF8-A28A-4989-AE3C-055F8A85995E}" destId="{73323341-7471-4C75-8D40-74251199584A}" srcOrd="1" destOrd="0" presId="urn:microsoft.com/office/officeart/2016/7/layout/RepeatingBendingProcessNew"/>
    <dgm:cxn modelId="{BF7AA1F1-5A51-40B4-A554-A55823FF0DA4}" srcId="{FA61A8B9-C840-4595-965C-1DB912F508A7}" destId="{A61FAF3E-7670-4743-8003-511626FBEAEC}" srcOrd="2" destOrd="0" parTransId="{9B335382-B2DD-42CB-B524-D4788DBCABB1}" sibTransId="{E3ECC804-E50C-409A-B15A-87090079F240}"/>
    <dgm:cxn modelId="{5D0241CC-803F-4CC8-AAE2-4DBDD185F68F}" type="presParOf" srcId="{7A1E88B7-2CB6-4A85-A709-764F88C35087}" destId="{E68D1D7E-143F-4035-A6AF-48801B1E49B4}" srcOrd="0" destOrd="0" presId="urn:microsoft.com/office/officeart/2016/7/layout/RepeatingBendingProcessNew"/>
    <dgm:cxn modelId="{9C7E85EB-E7CF-47A8-90F4-E7710E646D51}" type="presParOf" srcId="{7A1E88B7-2CB6-4A85-A709-764F88C35087}" destId="{974C9524-0A6B-4A42-9D55-81ADFA50B2A8}" srcOrd="1" destOrd="0" presId="urn:microsoft.com/office/officeart/2016/7/layout/RepeatingBendingProcessNew"/>
    <dgm:cxn modelId="{0F031797-2459-43D4-BBF8-AED5DE589BA2}" type="presParOf" srcId="{974C9524-0A6B-4A42-9D55-81ADFA50B2A8}" destId="{9DF5B81D-5032-41C3-9E02-12B20F79640F}" srcOrd="0" destOrd="0" presId="urn:microsoft.com/office/officeart/2016/7/layout/RepeatingBendingProcessNew"/>
    <dgm:cxn modelId="{9B1241E4-E556-4162-9B6A-9C8763A2C56A}" type="presParOf" srcId="{7A1E88B7-2CB6-4A85-A709-764F88C35087}" destId="{42460E23-34EF-4443-B2BA-F87A332D2B7E}" srcOrd="2" destOrd="0" presId="urn:microsoft.com/office/officeart/2016/7/layout/RepeatingBendingProcessNew"/>
    <dgm:cxn modelId="{E2EA258E-7C2A-4165-934A-DE90CB6C5214}" type="presParOf" srcId="{7A1E88B7-2CB6-4A85-A709-764F88C35087}" destId="{2842F1C5-4CB2-4A44-8572-27472217221B}" srcOrd="3" destOrd="0" presId="urn:microsoft.com/office/officeart/2016/7/layout/RepeatingBendingProcessNew"/>
    <dgm:cxn modelId="{6D898AB1-4719-4E2E-9AC2-046DC434F900}" type="presParOf" srcId="{2842F1C5-4CB2-4A44-8572-27472217221B}" destId="{4488CDE5-4889-42A9-9613-91B4DE08EBE0}" srcOrd="0" destOrd="0" presId="urn:microsoft.com/office/officeart/2016/7/layout/RepeatingBendingProcessNew"/>
    <dgm:cxn modelId="{D9A68905-2310-4FD6-9078-C1EF06B5921D}" type="presParOf" srcId="{7A1E88B7-2CB6-4A85-A709-764F88C35087}" destId="{F6A49107-0611-433F-9D78-F15958DAE7D9}" srcOrd="4" destOrd="0" presId="urn:microsoft.com/office/officeart/2016/7/layout/RepeatingBendingProcessNew"/>
    <dgm:cxn modelId="{9A22BB68-67B6-4653-A07A-7119150076FA}" type="presParOf" srcId="{7A1E88B7-2CB6-4A85-A709-764F88C35087}" destId="{6C9585B7-52BE-42D3-ACD7-29B086E72E04}" srcOrd="5" destOrd="0" presId="urn:microsoft.com/office/officeart/2016/7/layout/RepeatingBendingProcessNew"/>
    <dgm:cxn modelId="{0CC3824E-0D62-4ACF-B74D-1C05E1559523}" type="presParOf" srcId="{6C9585B7-52BE-42D3-ACD7-29B086E72E04}" destId="{F0341850-F3E1-42FA-8500-A3DBA187B708}" srcOrd="0" destOrd="0" presId="urn:microsoft.com/office/officeart/2016/7/layout/RepeatingBendingProcessNew"/>
    <dgm:cxn modelId="{70A19E15-B15F-4F7D-AB4E-9D89DA3108BA}" type="presParOf" srcId="{7A1E88B7-2CB6-4A85-A709-764F88C35087}" destId="{B577B615-1892-47DB-BD71-8BD85DC79068}" srcOrd="6" destOrd="0" presId="urn:microsoft.com/office/officeart/2016/7/layout/RepeatingBendingProcessNew"/>
    <dgm:cxn modelId="{914D1451-8271-4BCA-B807-ECCD16823824}" type="presParOf" srcId="{7A1E88B7-2CB6-4A85-A709-764F88C35087}" destId="{96BD2534-0BEC-4855-B6F7-8F3BF9F1B7A2}" srcOrd="7" destOrd="0" presId="urn:microsoft.com/office/officeart/2016/7/layout/RepeatingBendingProcessNew"/>
    <dgm:cxn modelId="{21CED1EA-400A-4B47-B549-580F11E879D2}" type="presParOf" srcId="{96BD2534-0BEC-4855-B6F7-8F3BF9F1B7A2}" destId="{73323341-7471-4C75-8D40-74251199584A}" srcOrd="0" destOrd="0" presId="urn:microsoft.com/office/officeart/2016/7/layout/RepeatingBendingProcessNew"/>
    <dgm:cxn modelId="{51E9FB84-4EEE-4D9F-A52C-59DD81A3948F}" type="presParOf" srcId="{7A1E88B7-2CB6-4A85-A709-764F88C35087}" destId="{05E0B867-B4C4-4A2A-8AAF-7B75BF627F83}" srcOrd="8" destOrd="0" presId="urn:microsoft.com/office/officeart/2016/7/layout/RepeatingBendingProcessNew"/>
    <dgm:cxn modelId="{FE3DB957-099F-4583-B59A-92642312EA42}" type="presParOf" srcId="{7A1E88B7-2CB6-4A85-A709-764F88C35087}" destId="{985C3641-11C3-4DB8-B1DC-17E5CB9D4124}" srcOrd="9" destOrd="0" presId="urn:microsoft.com/office/officeart/2016/7/layout/RepeatingBendingProcessNew"/>
    <dgm:cxn modelId="{4F29EE61-9EF9-4759-A748-F49AAF9211DD}" type="presParOf" srcId="{985C3641-11C3-4DB8-B1DC-17E5CB9D4124}" destId="{C0A8719B-586F-4027-B46F-D9564F3951A6}" srcOrd="0" destOrd="0" presId="urn:microsoft.com/office/officeart/2016/7/layout/RepeatingBendingProcessNew"/>
    <dgm:cxn modelId="{EFDBE2C7-7D98-4A8C-BCBF-CC14F9D0C079}" type="presParOf" srcId="{7A1E88B7-2CB6-4A85-A709-764F88C35087}" destId="{317FB8EA-803A-4346-855A-692D6E6D6FC4}"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E92018-3B26-4884-B3BB-9958DEB8EC6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FFF3425-3C1B-4182-9C9E-C08299133CF3}">
      <dgm:prSet custT="1"/>
      <dgm:spPr/>
      <dgm:t>
        <a:bodyPr/>
        <a:lstStyle/>
        <a:p>
          <a:pPr>
            <a:lnSpc>
              <a:spcPct val="100000"/>
            </a:lnSpc>
          </a:pPr>
          <a:r>
            <a:rPr lang="en-US" sz="2200" dirty="0"/>
            <a:t>This project is appropriate for user who needs a place to save PDF files.</a:t>
          </a:r>
        </a:p>
      </dgm:t>
    </dgm:pt>
    <dgm:pt modelId="{7DF527F9-57C5-40EC-B063-B2694CB2B718}" type="parTrans" cxnId="{F676CD43-809B-4332-8BD7-4916C17C715E}">
      <dgm:prSet/>
      <dgm:spPr/>
      <dgm:t>
        <a:bodyPr/>
        <a:lstStyle/>
        <a:p>
          <a:endParaRPr lang="en-US"/>
        </a:p>
      </dgm:t>
    </dgm:pt>
    <dgm:pt modelId="{DEAEE56A-0B14-45A0-A830-7D297D8AD994}" type="sibTrans" cxnId="{F676CD43-809B-4332-8BD7-4916C17C715E}">
      <dgm:prSet/>
      <dgm:spPr/>
      <dgm:t>
        <a:bodyPr/>
        <a:lstStyle/>
        <a:p>
          <a:pPr>
            <a:lnSpc>
              <a:spcPct val="100000"/>
            </a:lnSpc>
          </a:pPr>
          <a:endParaRPr lang="en-US"/>
        </a:p>
      </dgm:t>
    </dgm:pt>
    <dgm:pt modelId="{5E8694DE-9BB2-4A27-9AC9-87D3F01E1478}">
      <dgm:prSet custT="1"/>
      <dgm:spPr/>
      <dgm:t>
        <a:bodyPr/>
        <a:lstStyle/>
        <a:p>
          <a:pPr>
            <a:lnSpc>
              <a:spcPct val="100000"/>
            </a:lnSpc>
          </a:pPr>
          <a:r>
            <a:rPr lang="en-US" sz="2200" dirty="0"/>
            <a:t>Based on the project's features, we can say that it makes it simple for users to track down files by performing searching operations and adding comments for reference.</a:t>
          </a:r>
        </a:p>
      </dgm:t>
    </dgm:pt>
    <dgm:pt modelId="{BBF9D45F-FB48-436F-9CAF-C4E09AD4C806}" type="parTrans" cxnId="{754B29BB-4740-4371-93AE-D0D3BA7BD272}">
      <dgm:prSet/>
      <dgm:spPr/>
      <dgm:t>
        <a:bodyPr/>
        <a:lstStyle/>
        <a:p>
          <a:endParaRPr lang="en-US"/>
        </a:p>
      </dgm:t>
    </dgm:pt>
    <dgm:pt modelId="{2C71C72B-C7C8-425A-AAA7-736CFF0FAE84}" type="sibTrans" cxnId="{754B29BB-4740-4371-93AE-D0D3BA7BD272}">
      <dgm:prSet/>
      <dgm:spPr/>
      <dgm:t>
        <a:bodyPr/>
        <a:lstStyle/>
        <a:p>
          <a:pPr>
            <a:lnSpc>
              <a:spcPct val="100000"/>
            </a:lnSpc>
          </a:pPr>
          <a:endParaRPr lang="en-US"/>
        </a:p>
      </dgm:t>
    </dgm:pt>
    <dgm:pt modelId="{28E7DE69-E72F-4C08-B3B4-B59019B00652}" type="pres">
      <dgm:prSet presAssocID="{E8E92018-3B26-4884-B3BB-9958DEB8EC67}" presName="root" presStyleCnt="0">
        <dgm:presLayoutVars>
          <dgm:dir/>
          <dgm:resizeHandles val="exact"/>
        </dgm:presLayoutVars>
      </dgm:prSet>
      <dgm:spPr/>
    </dgm:pt>
    <dgm:pt modelId="{02C62EB2-3128-4CB4-92A0-3AC7C218B5F9}" type="pres">
      <dgm:prSet presAssocID="{E8E92018-3B26-4884-B3BB-9958DEB8EC67}" presName="container" presStyleCnt="0">
        <dgm:presLayoutVars>
          <dgm:dir/>
          <dgm:resizeHandles val="exact"/>
        </dgm:presLayoutVars>
      </dgm:prSet>
      <dgm:spPr/>
    </dgm:pt>
    <dgm:pt modelId="{5C7931A3-0BF3-47C2-8C9A-25E79CF8F343}" type="pres">
      <dgm:prSet presAssocID="{7FFF3425-3C1B-4182-9C9E-C08299133CF3}" presName="compNode" presStyleCnt="0"/>
      <dgm:spPr/>
    </dgm:pt>
    <dgm:pt modelId="{E5881B53-5A07-4AEB-87C0-E42755423B86}" type="pres">
      <dgm:prSet presAssocID="{7FFF3425-3C1B-4182-9C9E-C08299133CF3}" presName="iconBgRect" presStyleLbl="bgShp" presStyleIdx="0" presStyleCnt="2" custScaleX="157658" custScaleY="143458" custLinFactX="-8908" custLinFactNeighborX="-100000" custLinFactNeighborY="10771"/>
      <dgm:spPr/>
    </dgm:pt>
    <dgm:pt modelId="{A8D1BFBE-A9EC-4907-9D8D-967F0620B3E0}" type="pres">
      <dgm:prSet presAssocID="{7FFF3425-3C1B-4182-9C9E-C08299133CF3}" presName="iconRect" presStyleLbl="node1" presStyleIdx="0" presStyleCnt="2" custScaleX="131107" custLinFactX="-83900" custLinFactNeighborX="-100000" custLinFactNeighborY="112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77032566-5F96-4F9C-9D0E-C26A1DF01388}" type="pres">
      <dgm:prSet presAssocID="{7FFF3425-3C1B-4182-9C9E-C08299133CF3}" presName="spaceRect" presStyleCnt="0"/>
      <dgm:spPr/>
    </dgm:pt>
    <dgm:pt modelId="{E4575F50-E436-4054-9027-9F9A9C211764}" type="pres">
      <dgm:prSet presAssocID="{7FFF3425-3C1B-4182-9C9E-C08299133CF3}" presName="textRect" presStyleLbl="revTx" presStyleIdx="0" presStyleCnt="2" custScaleX="139518" custScaleY="216228" custLinFactNeighborX="-16195" custLinFactNeighborY="-22504">
        <dgm:presLayoutVars>
          <dgm:chMax val="1"/>
          <dgm:chPref val="1"/>
        </dgm:presLayoutVars>
      </dgm:prSet>
      <dgm:spPr/>
    </dgm:pt>
    <dgm:pt modelId="{A8F86334-13A9-4AAE-829C-9276F2A6BFD4}" type="pres">
      <dgm:prSet presAssocID="{DEAEE56A-0B14-45A0-A830-7D297D8AD994}" presName="sibTrans" presStyleLbl="sibTrans2D1" presStyleIdx="0" presStyleCnt="0"/>
      <dgm:spPr/>
    </dgm:pt>
    <dgm:pt modelId="{5C7C808B-BED4-4470-B289-452C497F4C1C}" type="pres">
      <dgm:prSet presAssocID="{5E8694DE-9BB2-4A27-9AC9-87D3F01E1478}" presName="compNode" presStyleCnt="0"/>
      <dgm:spPr/>
    </dgm:pt>
    <dgm:pt modelId="{3C9ACCA1-0FED-4280-9947-A5A590C3FB33}" type="pres">
      <dgm:prSet presAssocID="{5E8694DE-9BB2-4A27-9AC9-87D3F01E1478}" presName="iconBgRect" presStyleLbl="bgShp" presStyleIdx="1" presStyleCnt="2" custScaleX="163622" custScaleY="114166" custLinFactNeighborX="-40870" custLinFactNeighborY="971"/>
      <dgm:spPr/>
    </dgm:pt>
    <dgm:pt modelId="{749EA9C2-E568-4037-BFAE-BB89B7F28C1F}" type="pres">
      <dgm:prSet presAssocID="{5E8694DE-9BB2-4A27-9AC9-87D3F01E1478}" presName="iconRect" presStyleLbl="node1" presStyleIdx="1" presStyleCnt="2" custScaleX="146543" custLinFactNeighborX="-6359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1856AE6A-3589-42A2-8B1B-BCB4D70FA99C}" type="pres">
      <dgm:prSet presAssocID="{5E8694DE-9BB2-4A27-9AC9-87D3F01E1478}" presName="spaceRect" presStyleCnt="0"/>
      <dgm:spPr/>
    </dgm:pt>
    <dgm:pt modelId="{B22181ED-BA2D-4265-BA9D-896BA539ACCB}" type="pres">
      <dgm:prSet presAssocID="{5E8694DE-9BB2-4A27-9AC9-87D3F01E1478}" presName="textRect" presStyleLbl="revTx" presStyleIdx="1" presStyleCnt="2" custScaleX="116721" custScaleY="216459" custLinFactNeighborX="41148" custLinFactNeighborY="-2245">
        <dgm:presLayoutVars>
          <dgm:chMax val="1"/>
          <dgm:chPref val="1"/>
        </dgm:presLayoutVars>
      </dgm:prSet>
      <dgm:spPr/>
    </dgm:pt>
  </dgm:ptLst>
  <dgm:cxnLst>
    <dgm:cxn modelId="{DA134235-378C-4DE1-9C49-4CEDB8431D54}" type="presOf" srcId="{E8E92018-3B26-4884-B3BB-9958DEB8EC67}" destId="{28E7DE69-E72F-4C08-B3B4-B59019B00652}" srcOrd="0" destOrd="0" presId="urn:microsoft.com/office/officeart/2018/2/layout/IconCircleList"/>
    <dgm:cxn modelId="{F676CD43-809B-4332-8BD7-4916C17C715E}" srcId="{E8E92018-3B26-4884-B3BB-9958DEB8EC67}" destId="{7FFF3425-3C1B-4182-9C9E-C08299133CF3}" srcOrd="0" destOrd="0" parTransId="{7DF527F9-57C5-40EC-B063-B2694CB2B718}" sibTransId="{DEAEE56A-0B14-45A0-A830-7D297D8AD994}"/>
    <dgm:cxn modelId="{754B29BB-4740-4371-93AE-D0D3BA7BD272}" srcId="{E8E92018-3B26-4884-B3BB-9958DEB8EC67}" destId="{5E8694DE-9BB2-4A27-9AC9-87D3F01E1478}" srcOrd="1" destOrd="0" parTransId="{BBF9D45F-FB48-436F-9CAF-C4E09AD4C806}" sibTransId="{2C71C72B-C7C8-425A-AAA7-736CFF0FAE84}"/>
    <dgm:cxn modelId="{D54133E0-86C0-476D-9AB8-974EE8130B9A}" type="presOf" srcId="{7FFF3425-3C1B-4182-9C9E-C08299133CF3}" destId="{E4575F50-E436-4054-9027-9F9A9C211764}" srcOrd="0" destOrd="0" presId="urn:microsoft.com/office/officeart/2018/2/layout/IconCircleList"/>
    <dgm:cxn modelId="{F14884EB-DB1B-4866-93CC-62ADA657BFA5}" type="presOf" srcId="{5E8694DE-9BB2-4A27-9AC9-87D3F01E1478}" destId="{B22181ED-BA2D-4265-BA9D-896BA539ACCB}" srcOrd="0" destOrd="0" presId="urn:microsoft.com/office/officeart/2018/2/layout/IconCircleList"/>
    <dgm:cxn modelId="{651AB9F5-87E7-4F31-B7AC-A58F0B8E4E2A}" type="presOf" srcId="{DEAEE56A-0B14-45A0-A830-7D297D8AD994}" destId="{A8F86334-13A9-4AAE-829C-9276F2A6BFD4}" srcOrd="0" destOrd="0" presId="urn:microsoft.com/office/officeart/2018/2/layout/IconCircleList"/>
    <dgm:cxn modelId="{398BA5B5-A0D9-4FAB-AF72-5F8CBD231906}" type="presParOf" srcId="{28E7DE69-E72F-4C08-B3B4-B59019B00652}" destId="{02C62EB2-3128-4CB4-92A0-3AC7C218B5F9}" srcOrd="0" destOrd="0" presId="urn:microsoft.com/office/officeart/2018/2/layout/IconCircleList"/>
    <dgm:cxn modelId="{C5F21E4E-F759-4DBD-8B11-888F9A0D6A32}" type="presParOf" srcId="{02C62EB2-3128-4CB4-92A0-3AC7C218B5F9}" destId="{5C7931A3-0BF3-47C2-8C9A-25E79CF8F343}" srcOrd="0" destOrd="0" presId="urn:microsoft.com/office/officeart/2018/2/layout/IconCircleList"/>
    <dgm:cxn modelId="{BA9190B5-68EA-41DC-92E9-D3718904933A}" type="presParOf" srcId="{5C7931A3-0BF3-47C2-8C9A-25E79CF8F343}" destId="{E5881B53-5A07-4AEB-87C0-E42755423B86}" srcOrd="0" destOrd="0" presId="urn:microsoft.com/office/officeart/2018/2/layout/IconCircleList"/>
    <dgm:cxn modelId="{A4FF5783-3E6A-451B-BEFE-A38868757A25}" type="presParOf" srcId="{5C7931A3-0BF3-47C2-8C9A-25E79CF8F343}" destId="{A8D1BFBE-A9EC-4907-9D8D-967F0620B3E0}" srcOrd="1" destOrd="0" presId="urn:microsoft.com/office/officeart/2018/2/layout/IconCircleList"/>
    <dgm:cxn modelId="{E3A0D4E4-F2EA-40B0-9566-F50142B3A8BD}" type="presParOf" srcId="{5C7931A3-0BF3-47C2-8C9A-25E79CF8F343}" destId="{77032566-5F96-4F9C-9D0E-C26A1DF01388}" srcOrd="2" destOrd="0" presId="urn:microsoft.com/office/officeart/2018/2/layout/IconCircleList"/>
    <dgm:cxn modelId="{FEAF929E-A5D1-42FE-8D00-2061A4F43167}" type="presParOf" srcId="{5C7931A3-0BF3-47C2-8C9A-25E79CF8F343}" destId="{E4575F50-E436-4054-9027-9F9A9C211764}" srcOrd="3" destOrd="0" presId="urn:microsoft.com/office/officeart/2018/2/layout/IconCircleList"/>
    <dgm:cxn modelId="{0B467DA9-A5ED-45C8-9041-CBD74463654F}" type="presParOf" srcId="{02C62EB2-3128-4CB4-92A0-3AC7C218B5F9}" destId="{A8F86334-13A9-4AAE-829C-9276F2A6BFD4}" srcOrd="1" destOrd="0" presId="urn:microsoft.com/office/officeart/2018/2/layout/IconCircleList"/>
    <dgm:cxn modelId="{19785986-3845-4598-A558-BBBF3F138FFA}" type="presParOf" srcId="{02C62EB2-3128-4CB4-92A0-3AC7C218B5F9}" destId="{5C7C808B-BED4-4470-B289-452C497F4C1C}" srcOrd="2" destOrd="0" presId="urn:microsoft.com/office/officeart/2018/2/layout/IconCircleList"/>
    <dgm:cxn modelId="{5088E4F8-BDAD-4477-B9D3-FD2A2E31D5F3}" type="presParOf" srcId="{5C7C808B-BED4-4470-B289-452C497F4C1C}" destId="{3C9ACCA1-0FED-4280-9947-A5A590C3FB33}" srcOrd="0" destOrd="0" presId="urn:microsoft.com/office/officeart/2018/2/layout/IconCircleList"/>
    <dgm:cxn modelId="{941B82F3-C3F0-415F-BADD-B2F6C8129570}" type="presParOf" srcId="{5C7C808B-BED4-4470-B289-452C497F4C1C}" destId="{749EA9C2-E568-4037-BFAE-BB89B7F28C1F}" srcOrd="1" destOrd="0" presId="urn:microsoft.com/office/officeart/2018/2/layout/IconCircleList"/>
    <dgm:cxn modelId="{F567AAD4-13FC-457F-BEA3-97395DE94A85}" type="presParOf" srcId="{5C7C808B-BED4-4470-B289-452C497F4C1C}" destId="{1856AE6A-3589-42A2-8B1B-BCB4D70FA99C}" srcOrd="2" destOrd="0" presId="urn:microsoft.com/office/officeart/2018/2/layout/IconCircleList"/>
    <dgm:cxn modelId="{6CFD77C5-6459-4E1D-9434-7D4EEE5176DC}" type="presParOf" srcId="{5C7C808B-BED4-4470-B289-452C497F4C1C}" destId="{B22181ED-BA2D-4265-BA9D-896BA539ACC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0C703-6C30-4D8A-8181-9218D34E5D97}">
      <dsp:nvSpPr>
        <dsp:cNvPr id="0" name=""/>
        <dsp:cNvSpPr/>
      </dsp:nvSpPr>
      <dsp:spPr>
        <a:xfrm>
          <a:off x="0" y="344004"/>
          <a:ext cx="9663406" cy="9906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9988" tIns="354076" rIns="74998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Vamsidhar Reddy Police</a:t>
          </a:r>
        </a:p>
        <a:p>
          <a:pPr marL="171450" lvl="1" indent="-171450" algn="l" defTabSz="755650">
            <a:lnSpc>
              <a:spcPct val="90000"/>
            </a:lnSpc>
            <a:spcBef>
              <a:spcPct val="0"/>
            </a:spcBef>
            <a:spcAft>
              <a:spcPct val="15000"/>
            </a:spcAft>
            <a:buChar char="•"/>
          </a:pPr>
          <a:r>
            <a:rPr lang="en-US" sz="1700" kern="1200"/>
            <a:t>Saivivek Reddy Kusukuntla</a:t>
          </a:r>
        </a:p>
      </dsp:txBody>
      <dsp:txXfrm>
        <a:off x="0" y="344004"/>
        <a:ext cx="9663406" cy="990675"/>
      </dsp:txXfrm>
    </dsp:sp>
    <dsp:sp modelId="{86E57D95-AD88-493F-A483-DD70A212DF55}">
      <dsp:nvSpPr>
        <dsp:cNvPr id="0" name=""/>
        <dsp:cNvSpPr/>
      </dsp:nvSpPr>
      <dsp:spPr>
        <a:xfrm>
          <a:off x="483170" y="93084"/>
          <a:ext cx="6764384"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5678" tIns="0" rIns="255678" bIns="0" numCol="1" spcCol="1270" anchor="ctr" anchorCtr="0">
          <a:noAutofit/>
        </a:bodyPr>
        <a:lstStyle/>
        <a:p>
          <a:pPr marL="0" lvl="0" indent="0" algn="l" defTabSz="755650">
            <a:lnSpc>
              <a:spcPct val="90000"/>
            </a:lnSpc>
            <a:spcBef>
              <a:spcPct val="0"/>
            </a:spcBef>
            <a:spcAft>
              <a:spcPct val="35000"/>
            </a:spcAft>
            <a:buNone/>
          </a:pPr>
          <a:r>
            <a:rPr lang="en-US" sz="1700" kern="1200"/>
            <a:t>Front-end Development</a:t>
          </a:r>
        </a:p>
      </dsp:txBody>
      <dsp:txXfrm>
        <a:off x="507668" y="117582"/>
        <a:ext cx="6715388" cy="452844"/>
      </dsp:txXfrm>
    </dsp:sp>
    <dsp:sp modelId="{075F2A1E-7A4F-450B-8B70-A65AD6060B67}">
      <dsp:nvSpPr>
        <dsp:cNvPr id="0" name=""/>
        <dsp:cNvSpPr/>
      </dsp:nvSpPr>
      <dsp:spPr>
        <a:xfrm>
          <a:off x="0" y="1677399"/>
          <a:ext cx="9663406" cy="9906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9988" tIns="354076" rIns="74998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Nithin Reddy Kumbham</a:t>
          </a:r>
        </a:p>
        <a:p>
          <a:pPr marL="171450" lvl="1" indent="-171450" algn="l" defTabSz="755650">
            <a:lnSpc>
              <a:spcPct val="90000"/>
            </a:lnSpc>
            <a:spcBef>
              <a:spcPct val="0"/>
            </a:spcBef>
            <a:spcAft>
              <a:spcPct val="15000"/>
            </a:spcAft>
            <a:buChar char="•"/>
          </a:pPr>
          <a:r>
            <a:rPr lang="en-US" sz="1700" kern="1200"/>
            <a:t>Abhinav Bellamkonda</a:t>
          </a:r>
        </a:p>
      </dsp:txBody>
      <dsp:txXfrm>
        <a:off x="0" y="1677399"/>
        <a:ext cx="9663406" cy="990675"/>
      </dsp:txXfrm>
    </dsp:sp>
    <dsp:sp modelId="{22658893-A8DD-49B9-9568-AD4FDBA0E7DA}">
      <dsp:nvSpPr>
        <dsp:cNvPr id="0" name=""/>
        <dsp:cNvSpPr/>
      </dsp:nvSpPr>
      <dsp:spPr>
        <a:xfrm>
          <a:off x="483170" y="1426479"/>
          <a:ext cx="6764384"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5678" tIns="0" rIns="255678" bIns="0" numCol="1" spcCol="1270" anchor="ctr" anchorCtr="0">
          <a:noAutofit/>
        </a:bodyPr>
        <a:lstStyle/>
        <a:p>
          <a:pPr marL="0" lvl="0" indent="0" algn="l" defTabSz="755650">
            <a:lnSpc>
              <a:spcPct val="90000"/>
            </a:lnSpc>
            <a:spcBef>
              <a:spcPct val="0"/>
            </a:spcBef>
            <a:spcAft>
              <a:spcPct val="35000"/>
            </a:spcAft>
            <a:buNone/>
          </a:pPr>
          <a:r>
            <a:rPr lang="en-US" sz="1700" kern="1200"/>
            <a:t>Back-end Development</a:t>
          </a:r>
        </a:p>
      </dsp:txBody>
      <dsp:txXfrm>
        <a:off x="507668" y="1450977"/>
        <a:ext cx="6715388" cy="452844"/>
      </dsp:txXfrm>
    </dsp:sp>
    <dsp:sp modelId="{3E7CB1C8-0EE1-4106-A694-C5FFE16C7D50}">
      <dsp:nvSpPr>
        <dsp:cNvPr id="0" name=""/>
        <dsp:cNvSpPr/>
      </dsp:nvSpPr>
      <dsp:spPr>
        <a:xfrm>
          <a:off x="0" y="3010794"/>
          <a:ext cx="9663406" cy="9906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9988" tIns="354076" rIns="74998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Jawahar Reddy Nomula</a:t>
          </a:r>
        </a:p>
        <a:p>
          <a:pPr marL="171450" lvl="1" indent="-171450" algn="l" defTabSz="755650">
            <a:lnSpc>
              <a:spcPct val="90000"/>
            </a:lnSpc>
            <a:spcBef>
              <a:spcPct val="0"/>
            </a:spcBef>
            <a:spcAft>
              <a:spcPct val="15000"/>
            </a:spcAft>
            <a:buChar char="•"/>
          </a:pPr>
          <a:r>
            <a:rPr lang="en-US" sz="1700" kern="1200"/>
            <a:t>Gopi Krishna Kandimalla</a:t>
          </a:r>
        </a:p>
      </dsp:txBody>
      <dsp:txXfrm>
        <a:off x="0" y="3010794"/>
        <a:ext cx="9663406" cy="990675"/>
      </dsp:txXfrm>
    </dsp:sp>
    <dsp:sp modelId="{8BDAC5AC-BE3D-495F-9A6F-1FAE56E1ABAC}">
      <dsp:nvSpPr>
        <dsp:cNvPr id="0" name=""/>
        <dsp:cNvSpPr/>
      </dsp:nvSpPr>
      <dsp:spPr>
        <a:xfrm>
          <a:off x="483170" y="2759874"/>
          <a:ext cx="6764384" cy="5018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5678" tIns="0" rIns="255678" bIns="0" numCol="1" spcCol="1270" anchor="ctr" anchorCtr="0">
          <a:noAutofit/>
        </a:bodyPr>
        <a:lstStyle/>
        <a:p>
          <a:pPr marL="0" lvl="0" indent="0" algn="l" defTabSz="755650">
            <a:lnSpc>
              <a:spcPct val="90000"/>
            </a:lnSpc>
            <a:spcBef>
              <a:spcPct val="0"/>
            </a:spcBef>
            <a:spcAft>
              <a:spcPct val="35000"/>
            </a:spcAft>
            <a:buNone/>
          </a:pPr>
          <a:r>
            <a:rPr lang="en-US" sz="1700" kern="1200"/>
            <a:t>Database Management</a:t>
          </a:r>
        </a:p>
      </dsp:txBody>
      <dsp:txXfrm>
        <a:off x="507668" y="2784372"/>
        <a:ext cx="6715388"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828C6-96FE-46A4-87B7-BB1A106AD971}">
      <dsp:nvSpPr>
        <dsp:cNvPr id="0" name=""/>
        <dsp:cNvSpPr/>
      </dsp:nvSpPr>
      <dsp:spPr>
        <a:xfrm>
          <a:off x="0" y="557"/>
          <a:ext cx="10467279" cy="13048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C9C076-51DF-4656-A6C4-8B7CB21CDB03}">
      <dsp:nvSpPr>
        <dsp:cNvPr id="0" name=""/>
        <dsp:cNvSpPr/>
      </dsp:nvSpPr>
      <dsp:spPr>
        <a:xfrm>
          <a:off x="394719" y="294150"/>
          <a:ext cx="717672" cy="7176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6AA27-3F8D-486A-99E1-2D38982EC726}">
      <dsp:nvSpPr>
        <dsp:cNvPr id="0" name=""/>
        <dsp:cNvSpPr/>
      </dsp:nvSpPr>
      <dsp:spPr>
        <a:xfrm>
          <a:off x="1507112" y="557"/>
          <a:ext cx="8960166" cy="1304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8" tIns="138098" rIns="138098" bIns="138098" numCol="1" spcCol="1270" anchor="ctr" anchorCtr="0">
          <a:noAutofit/>
        </a:bodyPr>
        <a:lstStyle/>
        <a:p>
          <a:pPr marL="0" lvl="0" indent="0" algn="l" defTabSz="977900">
            <a:lnSpc>
              <a:spcPct val="100000"/>
            </a:lnSpc>
            <a:spcBef>
              <a:spcPct val="0"/>
            </a:spcBef>
            <a:spcAft>
              <a:spcPct val="35000"/>
            </a:spcAft>
            <a:buNone/>
          </a:pPr>
          <a:r>
            <a:rPr lang="en-US" sz="2200" kern="1200"/>
            <a:t>The main objective of this project is to make user access his research papers with user friendly environment to make a note of his research work for referencing.</a:t>
          </a:r>
        </a:p>
      </dsp:txBody>
      <dsp:txXfrm>
        <a:off x="1507112" y="557"/>
        <a:ext cx="8960166" cy="1304859"/>
      </dsp:txXfrm>
    </dsp:sp>
    <dsp:sp modelId="{F57D3545-7A4C-41EE-891F-DF3251C5018D}">
      <dsp:nvSpPr>
        <dsp:cNvPr id="0" name=""/>
        <dsp:cNvSpPr/>
      </dsp:nvSpPr>
      <dsp:spPr>
        <a:xfrm>
          <a:off x="0" y="1631631"/>
          <a:ext cx="10467279" cy="13048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0BEDA-97A0-4EAE-BB26-06EE3D3F16D7}">
      <dsp:nvSpPr>
        <dsp:cNvPr id="0" name=""/>
        <dsp:cNvSpPr/>
      </dsp:nvSpPr>
      <dsp:spPr>
        <a:xfrm>
          <a:off x="394719" y="1925224"/>
          <a:ext cx="717672" cy="7176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1CA569-0F0D-4CD5-B23F-D4A41D28A74F}">
      <dsp:nvSpPr>
        <dsp:cNvPr id="0" name=""/>
        <dsp:cNvSpPr/>
      </dsp:nvSpPr>
      <dsp:spPr>
        <a:xfrm>
          <a:off x="1507112" y="1631631"/>
          <a:ext cx="8960166" cy="1304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8" tIns="138098" rIns="138098" bIns="138098" numCol="1" spcCol="1270" anchor="ctr" anchorCtr="0">
          <a:noAutofit/>
        </a:bodyPr>
        <a:lstStyle/>
        <a:p>
          <a:pPr marL="0" lvl="0" indent="0" algn="l" defTabSz="977900">
            <a:lnSpc>
              <a:spcPct val="100000"/>
            </a:lnSpc>
            <a:spcBef>
              <a:spcPct val="0"/>
            </a:spcBef>
            <a:spcAft>
              <a:spcPct val="35000"/>
            </a:spcAft>
            <a:buNone/>
          </a:pPr>
          <a:r>
            <a:rPr lang="en-US" sz="2200" kern="1200"/>
            <a:t>User can search and sort out easily from a bulk of research papers and can have an idea regarding the research paper by adding some comments and text highlighting functionality inside a PDF.</a:t>
          </a:r>
        </a:p>
      </dsp:txBody>
      <dsp:txXfrm>
        <a:off x="1507112" y="1631631"/>
        <a:ext cx="8960166" cy="1304859"/>
      </dsp:txXfrm>
    </dsp:sp>
    <dsp:sp modelId="{D37003B3-F088-4EF3-B4BA-3DEF2B6059BE}">
      <dsp:nvSpPr>
        <dsp:cNvPr id="0" name=""/>
        <dsp:cNvSpPr/>
      </dsp:nvSpPr>
      <dsp:spPr>
        <a:xfrm>
          <a:off x="0" y="3262705"/>
          <a:ext cx="10467279" cy="13048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6C240-6017-4706-B09A-89F058F48E1E}">
      <dsp:nvSpPr>
        <dsp:cNvPr id="0" name=""/>
        <dsp:cNvSpPr/>
      </dsp:nvSpPr>
      <dsp:spPr>
        <a:xfrm>
          <a:off x="394719" y="3556298"/>
          <a:ext cx="717672" cy="7176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60A31A-C364-4305-826E-C13CEC214111}">
      <dsp:nvSpPr>
        <dsp:cNvPr id="0" name=""/>
        <dsp:cNvSpPr/>
      </dsp:nvSpPr>
      <dsp:spPr>
        <a:xfrm>
          <a:off x="1507112" y="3262705"/>
          <a:ext cx="8960166" cy="1304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98" tIns="138098" rIns="138098" bIns="138098" numCol="1" spcCol="1270" anchor="ctr" anchorCtr="0">
          <a:noAutofit/>
        </a:bodyPr>
        <a:lstStyle/>
        <a:p>
          <a:pPr marL="0" lvl="0" indent="0" algn="l" defTabSz="977900">
            <a:lnSpc>
              <a:spcPct val="100000"/>
            </a:lnSpc>
            <a:spcBef>
              <a:spcPct val="0"/>
            </a:spcBef>
            <a:spcAft>
              <a:spcPct val="35000"/>
            </a:spcAft>
            <a:buNone/>
          </a:pPr>
          <a:r>
            <a:rPr lang="en-US" sz="2200" kern="1200"/>
            <a:t>It is much helpful when referencing</a:t>
          </a:r>
        </a:p>
      </dsp:txBody>
      <dsp:txXfrm>
        <a:off x="1507112" y="3262705"/>
        <a:ext cx="8960166" cy="13048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C9524-0A6B-4A42-9D55-81ADFA50B2A8}">
      <dsp:nvSpPr>
        <dsp:cNvPr id="0" name=""/>
        <dsp:cNvSpPr/>
      </dsp:nvSpPr>
      <dsp:spPr>
        <a:xfrm>
          <a:off x="3183146" y="1060080"/>
          <a:ext cx="699996" cy="91440"/>
        </a:xfrm>
        <a:custGeom>
          <a:avLst/>
          <a:gdLst/>
          <a:ahLst/>
          <a:cxnLst/>
          <a:rect l="0" t="0" r="0" b="0"/>
          <a:pathLst>
            <a:path>
              <a:moveTo>
                <a:pt x="0" y="45720"/>
              </a:moveTo>
              <a:lnTo>
                <a:pt x="69999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514880" y="1102147"/>
        <a:ext cx="36529" cy="7305"/>
      </dsp:txXfrm>
    </dsp:sp>
    <dsp:sp modelId="{E68D1D7E-143F-4035-A6AF-48801B1E49B4}">
      <dsp:nvSpPr>
        <dsp:cNvPr id="0" name=""/>
        <dsp:cNvSpPr/>
      </dsp:nvSpPr>
      <dsp:spPr>
        <a:xfrm>
          <a:off x="8438" y="152848"/>
          <a:ext cx="3176508" cy="190590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652" tIns="163384" rIns="155652" bIns="163384" numCol="1" spcCol="1270" anchor="ctr" anchorCtr="0">
          <a:noAutofit/>
        </a:bodyPr>
        <a:lstStyle/>
        <a:p>
          <a:pPr marL="0" lvl="0" indent="0" algn="ctr" defTabSz="844550">
            <a:lnSpc>
              <a:spcPct val="90000"/>
            </a:lnSpc>
            <a:spcBef>
              <a:spcPct val="0"/>
            </a:spcBef>
            <a:spcAft>
              <a:spcPct val="35000"/>
            </a:spcAft>
            <a:buNone/>
          </a:pPr>
          <a:r>
            <a:rPr lang="en-US" sz="1900" kern="1200"/>
            <a:t>This website initially has an Authentication process, where the users must either register or login to the website using credentials</a:t>
          </a:r>
          <a:r>
            <a:rPr lang="en-US" sz="1900" kern="1200">
              <a:latin typeface="Calibri Light" panose="020F0302020204030204"/>
            </a:rPr>
            <a:t>.</a:t>
          </a:r>
          <a:endParaRPr lang="en-US" sz="1900" kern="1200"/>
        </a:p>
      </dsp:txBody>
      <dsp:txXfrm>
        <a:off x="8438" y="152848"/>
        <a:ext cx="3176508" cy="1905904"/>
      </dsp:txXfrm>
    </dsp:sp>
    <dsp:sp modelId="{2842F1C5-4CB2-4A44-8572-27472217221B}">
      <dsp:nvSpPr>
        <dsp:cNvPr id="0" name=""/>
        <dsp:cNvSpPr/>
      </dsp:nvSpPr>
      <dsp:spPr>
        <a:xfrm>
          <a:off x="7090251" y="1060080"/>
          <a:ext cx="699996" cy="91440"/>
        </a:xfrm>
        <a:custGeom>
          <a:avLst/>
          <a:gdLst/>
          <a:ahLst/>
          <a:cxnLst/>
          <a:rect l="0" t="0" r="0" b="0"/>
          <a:pathLst>
            <a:path>
              <a:moveTo>
                <a:pt x="0" y="45720"/>
              </a:moveTo>
              <a:lnTo>
                <a:pt x="699996" y="45720"/>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421985" y="1102147"/>
        <a:ext cx="36529" cy="7305"/>
      </dsp:txXfrm>
    </dsp:sp>
    <dsp:sp modelId="{42460E23-34EF-4443-B2BA-F87A332D2B7E}">
      <dsp:nvSpPr>
        <dsp:cNvPr id="0" name=""/>
        <dsp:cNvSpPr/>
      </dsp:nvSpPr>
      <dsp:spPr>
        <a:xfrm>
          <a:off x="3915543" y="152848"/>
          <a:ext cx="3176508" cy="1905904"/>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652" tIns="163384" rIns="155652" bIns="163384" numCol="1" spcCol="1270" anchor="ctr" anchorCtr="0">
          <a:noAutofit/>
        </a:bodyPr>
        <a:lstStyle/>
        <a:p>
          <a:pPr marL="0" lvl="0" indent="0" algn="ctr" defTabSz="844550" rtl="0">
            <a:lnSpc>
              <a:spcPct val="90000"/>
            </a:lnSpc>
            <a:spcBef>
              <a:spcPct val="0"/>
            </a:spcBef>
            <a:spcAft>
              <a:spcPct val="35000"/>
            </a:spcAft>
            <a:buNone/>
          </a:pPr>
          <a:r>
            <a:rPr lang="en-US" sz="1900" kern="1200"/>
            <a:t>Once the user access the website, the dashboard is displayed in which it has upload and search page</a:t>
          </a:r>
          <a:r>
            <a:rPr lang="en-US" sz="1900" kern="1200">
              <a:latin typeface="Calibri Light" panose="020F0302020204030204"/>
            </a:rPr>
            <a:t>.</a:t>
          </a:r>
          <a:endParaRPr lang="en-US" sz="1900" kern="1200"/>
        </a:p>
      </dsp:txBody>
      <dsp:txXfrm>
        <a:off x="3915543" y="152848"/>
        <a:ext cx="3176508" cy="1905904"/>
      </dsp:txXfrm>
    </dsp:sp>
    <dsp:sp modelId="{6C9585B7-52BE-42D3-ACD7-29B086E72E04}">
      <dsp:nvSpPr>
        <dsp:cNvPr id="0" name=""/>
        <dsp:cNvSpPr/>
      </dsp:nvSpPr>
      <dsp:spPr>
        <a:xfrm>
          <a:off x="1596692" y="2056953"/>
          <a:ext cx="7814209" cy="699996"/>
        </a:xfrm>
        <a:custGeom>
          <a:avLst/>
          <a:gdLst/>
          <a:ahLst/>
          <a:cxnLst/>
          <a:rect l="0" t="0" r="0" b="0"/>
          <a:pathLst>
            <a:path>
              <a:moveTo>
                <a:pt x="7814209" y="0"/>
              </a:moveTo>
              <a:lnTo>
                <a:pt x="7814209" y="367098"/>
              </a:lnTo>
              <a:lnTo>
                <a:pt x="0" y="367098"/>
              </a:lnTo>
              <a:lnTo>
                <a:pt x="0" y="699996"/>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07590" y="2403298"/>
        <a:ext cx="392414" cy="7305"/>
      </dsp:txXfrm>
    </dsp:sp>
    <dsp:sp modelId="{F6A49107-0611-433F-9D78-F15958DAE7D9}">
      <dsp:nvSpPr>
        <dsp:cNvPr id="0" name=""/>
        <dsp:cNvSpPr/>
      </dsp:nvSpPr>
      <dsp:spPr>
        <a:xfrm>
          <a:off x="7822648" y="152848"/>
          <a:ext cx="3176508" cy="1905904"/>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652" tIns="163384" rIns="155652" bIns="163384" numCol="1" spcCol="1270" anchor="ctr" anchorCtr="0">
          <a:noAutofit/>
        </a:bodyPr>
        <a:lstStyle/>
        <a:p>
          <a:pPr marL="0" lvl="0" indent="0" algn="ctr" defTabSz="844550" rtl="0">
            <a:lnSpc>
              <a:spcPct val="90000"/>
            </a:lnSpc>
            <a:spcBef>
              <a:spcPct val="0"/>
            </a:spcBef>
            <a:spcAft>
              <a:spcPct val="35000"/>
            </a:spcAft>
            <a:buNone/>
          </a:pPr>
          <a:r>
            <a:rPr lang="en-US" sz="1900" kern="1200"/>
            <a:t>If the user want to upload a research paper, should fill the text fields like topic, year, subtopic, and technique.</a:t>
          </a:r>
        </a:p>
      </dsp:txBody>
      <dsp:txXfrm>
        <a:off x="7822648" y="152848"/>
        <a:ext cx="3176508" cy="1905904"/>
      </dsp:txXfrm>
    </dsp:sp>
    <dsp:sp modelId="{96BD2534-0BEC-4855-B6F7-8F3BF9F1B7A2}">
      <dsp:nvSpPr>
        <dsp:cNvPr id="0" name=""/>
        <dsp:cNvSpPr/>
      </dsp:nvSpPr>
      <dsp:spPr>
        <a:xfrm>
          <a:off x="3183146" y="3696582"/>
          <a:ext cx="699996" cy="91440"/>
        </a:xfrm>
        <a:custGeom>
          <a:avLst/>
          <a:gdLst/>
          <a:ahLst/>
          <a:cxnLst/>
          <a:rect l="0" t="0" r="0" b="0"/>
          <a:pathLst>
            <a:path>
              <a:moveTo>
                <a:pt x="0" y="45720"/>
              </a:moveTo>
              <a:lnTo>
                <a:pt x="699996" y="45720"/>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514880" y="3738649"/>
        <a:ext cx="36529" cy="7305"/>
      </dsp:txXfrm>
    </dsp:sp>
    <dsp:sp modelId="{B577B615-1892-47DB-BD71-8BD85DC79068}">
      <dsp:nvSpPr>
        <dsp:cNvPr id="0" name=""/>
        <dsp:cNvSpPr/>
      </dsp:nvSpPr>
      <dsp:spPr>
        <a:xfrm>
          <a:off x="8438" y="2789349"/>
          <a:ext cx="3176508" cy="1905904"/>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652" tIns="163384" rIns="155652" bIns="163384" numCol="1" spcCol="1270" anchor="ctr" anchorCtr="0">
          <a:noAutofit/>
        </a:bodyPr>
        <a:lstStyle/>
        <a:p>
          <a:pPr marL="0" lvl="0" indent="0" algn="ctr" defTabSz="844550" rtl="0">
            <a:lnSpc>
              <a:spcPct val="90000"/>
            </a:lnSpc>
            <a:spcBef>
              <a:spcPct val="0"/>
            </a:spcBef>
            <a:spcAft>
              <a:spcPct val="35000"/>
            </a:spcAft>
            <a:buNone/>
          </a:pPr>
          <a:r>
            <a:rPr lang="en-US" sz="1900" kern="1200"/>
            <a:t>In the search page, the user can search for the desired paper using keywords which user used while uploading the paper.</a:t>
          </a:r>
        </a:p>
      </dsp:txBody>
      <dsp:txXfrm>
        <a:off x="8438" y="2789349"/>
        <a:ext cx="3176508" cy="1905904"/>
      </dsp:txXfrm>
    </dsp:sp>
    <dsp:sp modelId="{985C3641-11C3-4DB8-B1DC-17E5CB9D4124}">
      <dsp:nvSpPr>
        <dsp:cNvPr id="0" name=""/>
        <dsp:cNvSpPr/>
      </dsp:nvSpPr>
      <dsp:spPr>
        <a:xfrm>
          <a:off x="7090251" y="3696582"/>
          <a:ext cx="699996" cy="91440"/>
        </a:xfrm>
        <a:custGeom>
          <a:avLst/>
          <a:gdLst/>
          <a:ahLst/>
          <a:cxnLst/>
          <a:rect l="0" t="0" r="0" b="0"/>
          <a:pathLst>
            <a:path>
              <a:moveTo>
                <a:pt x="0" y="45720"/>
              </a:moveTo>
              <a:lnTo>
                <a:pt x="331733" y="45719"/>
              </a:lnTo>
            </a:path>
            <a:path>
              <a:moveTo>
                <a:pt x="368263" y="45719"/>
              </a:moveTo>
              <a:lnTo>
                <a:pt x="699996"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US" sz="1300" kern="1200"/>
        </a:p>
        <a:p>
          <a:pPr marL="0" lvl="0" indent="0" algn="ctr" defTabSz="577850">
            <a:lnSpc>
              <a:spcPct val="90000"/>
            </a:lnSpc>
            <a:spcBef>
              <a:spcPct val="0"/>
            </a:spcBef>
            <a:spcAft>
              <a:spcPct val="35000"/>
            </a:spcAft>
            <a:buNone/>
          </a:pPr>
          <a:endParaRPr lang="en-US" sz="1300" kern="1200"/>
        </a:p>
      </dsp:txBody>
      <dsp:txXfrm>
        <a:off x="7421985" y="3523123"/>
        <a:ext cx="36529" cy="438358"/>
      </dsp:txXfrm>
    </dsp:sp>
    <dsp:sp modelId="{05E0B867-B4C4-4A2A-8AAF-7B75BF627F83}">
      <dsp:nvSpPr>
        <dsp:cNvPr id="0" name=""/>
        <dsp:cNvSpPr/>
      </dsp:nvSpPr>
      <dsp:spPr>
        <a:xfrm>
          <a:off x="3915543" y="2789349"/>
          <a:ext cx="3176508" cy="1905904"/>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652" tIns="163384" rIns="155652" bIns="163384" numCol="1" spcCol="1270" anchor="ctr" anchorCtr="0">
          <a:noAutofit/>
        </a:bodyPr>
        <a:lstStyle/>
        <a:p>
          <a:pPr marL="0" lvl="0" indent="0" algn="ctr" defTabSz="844550" rtl="0">
            <a:lnSpc>
              <a:spcPct val="90000"/>
            </a:lnSpc>
            <a:spcBef>
              <a:spcPct val="0"/>
            </a:spcBef>
            <a:spcAft>
              <a:spcPct val="35000"/>
            </a:spcAft>
            <a:buNone/>
          </a:pPr>
          <a:r>
            <a:rPr lang="en-US" sz="1900" kern="1200"/>
            <a:t>User can view the paper in pdf format and can even download it</a:t>
          </a:r>
          <a:r>
            <a:rPr lang="en-US" sz="1900" kern="1200">
              <a:latin typeface="Calibri Light" panose="020F0302020204030204"/>
            </a:rPr>
            <a:t>.</a:t>
          </a:r>
        </a:p>
      </dsp:txBody>
      <dsp:txXfrm>
        <a:off x="3915543" y="2789349"/>
        <a:ext cx="3176508" cy="1905904"/>
      </dsp:txXfrm>
    </dsp:sp>
    <dsp:sp modelId="{317FB8EA-803A-4346-855A-692D6E6D6FC4}">
      <dsp:nvSpPr>
        <dsp:cNvPr id="0" name=""/>
        <dsp:cNvSpPr/>
      </dsp:nvSpPr>
      <dsp:spPr>
        <a:xfrm>
          <a:off x="7822648" y="2789349"/>
          <a:ext cx="3176508" cy="190590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652" tIns="163384" rIns="155652" bIns="163384" numCol="1" spcCol="1270" anchor="ctr" anchorCtr="0">
          <a:noAutofit/>
        </a:bodyPr>
        <a:lstStyle/>
        <a:p>
          <a:pPr marL="0" lvl="0" indent="0" algn="ctr" defTabSz="844550" rtl="0">
            <a:lnSpc>
              <a:spcPct val="90000"/>
            </a:lnSpc>
            <a:spcBef>
              <a:spcPct val="0"/>
            </a:spcBef>
            <a:spcAft>
              <a:spcPct val="35000"/>
            </a:spcAft>
            <a:buNone/>
          </a:pPr>
          <a:r>
            <a:rPr lang="en-US" sz="1900" kern="1200"/>
            <a:t>If the user wants to note an important points for reference or for future use, he can add the comments in the comment section</a:t>
          </a:r>
          <a:r>
            <a:rPr lang="en-US" sz="1900" kern="1200">
              <a:latin typeface="Calibri Light" panose="020F0302020204030204"/>
            </a:rPr>
            <a:t>.</a:t>
          </a:r>
        </a:p>
      </dsp:txBody>
      <dsp:txXfrm>
        <a:off x="7822648" y="2789349"/>
        <a:ext cx="3176508" cy="1905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81B53-5A07-4AEB-87C0-E42755423B86}">
      <dsp:nvSpPr>
        <dsp:cNvPr id="0" name=""/>
        <dsp:cNvSpPr/>
      </dsp:nvSpPr>
      <dsp:spPr>
        <a:xfrm>
          <a:off x="271761" y="1726787"/>
          <a:ext cx="1246605" cy="11343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D1BFBE-A9EC-4907-9D8D-967F0620B3E0}">
      <dsp:nvSpPr>
        <dsp:cNvPr id="0" name=""/>
        <dsp:cNvSpPr/>
      </dsp:nvSpPr>
      <dsp:spPr>
        <a:xfrm>
          <a:off x="612190" y="2030844"/>
          <a:ext cx="601266" cy="4586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575F50-E436-4054-9027-9F9A9C211764}">
      <dsp:nvSpPr>
        <dsp:cNvPr id="0" name=""/>
        <dsp:cNvSpPr/>
      </dsp:nvSpPr>
      <dsp:spPr>
        <a:xfrm>
          <a:off x="1650879" y="1175984"/>
          <a:ext cx="2600334" cy="1709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This project is appropriate for user who needs a place to save PDF files.</a:t>
          </a:r>
        </a:p>
      </dsp:txBody>
      <dsp:txXfrm>
        <a:off x="1650879" y="1175984"/>
        <a:ext cx="2600334" cy="1709720"/>
      </dsp:txXfrm>
    </dsp:sp>
    <dsp:sp modelId="{3C9ACCA1-0FED-4280-9947-A5A590C3FB33}">
      <dsp:nvSpPr>
        <dsp:cNvPr id="0" name=""/>
        <dsp:cNvSpPr/>
      </dsp:nvSpPr>
      <dsp:spPr>
        <a:xfrm>
          <a:off x="4554649" y="1765105"/>
          <a:ext cx="1293763" cy="9027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EA9C2-E568-4037-BFAE-BB89B7F28C1F}">
      <dsp:nvSpPr>
        <dsp:cNvPr id="0" name=""/>
        <dsp:cNvSpPr/>
      </dsp:nvSpPr>
      <dsp:spPr>
        <a:xfrm>
          <a:off x="4897024" y="1979480"/>
          <a:ext cx="672057" cy="4586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181ED-BA2D-4265-BA9D-896BA539ACCB}">
      <dsp:nvSpPr>
        <dsp:cNvPr id="0" name=""/>
        <dsp:cNvSpPr/>
      </dsp:nvSpPr>
      <dsp:spPr>
        <a:xfrm>
          <a:off x="6700571" y="1335259"/>
          <a:ext cx="2175444" cy="1711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dirty="0"/>
            <a:t>Based on the project's features, we can say that it makes it simple for users to track down files by performing searching operations and adding comments for reference.</a:t>
          </a:r>
        </a:p>
      </dsp:txBody>
      <dsp:txXfrm>
        <a:off x="6700571" y="1335259"/>
        <a:ext cx="2175444" cy="171154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F7009-580C-4B5E-B886-9D366D30CAE7}" type="datetimeFigureOut">
              <a:rPr lang="en-US" smtClean="0"/>
              <a:t>11/30/2022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185EE-E1AF-4897-8B22-13E110A6E73D}" type="slidenum">
              <a:rPr lang="en-US" smtClean="0"/>
              <a:t>‹#›</a:t>
            </a:fld>
            <a:endParaRPr lang="en-US"/>
          </a:p>
        </p:txBody>
      </p:sp>
    </p:spTree>
    <p:extLst>
      <p:ext uri="{BB962C8B-B14F-4D97-AF65-F5344CB8AC3E}">
        <p14:creationId xmlns:p14="http://schemas.microsoft.com/office/powerpoint/2010/main" val="278233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E5EB-4691-BFA3-5638-3C09E9F31C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2A600C-1CC5-C444-9BCE-6F226E1888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65A41D-D4BE-3BF4-E02A-0C3A9095DBE0}"/>
              </a:ext>
            </a:extLst>
          </p:cNvPr>
          <p:cNvSpPr>
            <a:spLocks noGrp="1"/>
          </p:cNvSpPr>
          <p:nvPr>
            <p:ph type="dt" sz="half" idx="10"/>
          </p:nvPr>
        </p:nvSpPr>
        <p:spPr/>
        <p:txBody>
          <a:bodyPr/>
          <a:lstStyle/>
          <a:p>
            <a:fld id="{2B2AC3E9-A71D-49F1-B33B-56C3213DD8E9}" type="datetimeFigureOut">
              <a:rPr lang="en-US" smtClean="0"/>
              <a:t>11/30/2022</a:t>
            </a:fld>
            <a:endParaRPr lang="en-US"/>
          </a:p>
        </p:txBody>
      </p:sp>
      <p:sp>
        <p:nvSpPr>
          <p:cNvPr id="5" name="Footer Placeholder 4">
            <a:extLst>
              <a:ext uri="{FF2B5EF4-FFF2-40B4-BE49-F238E27FC236}">
                <a16:creationId xmlns:a16="http://schemas.microsoft.com/office/drawing/2014/main" id="{DF72C597-5B3A-96D8-7571-852251235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9C175-ACE2-FA18-DCF3-D35DA8A5EB7A}"/>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322204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CDEF-A24B-05EB-5FC4-9496F49234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A63F53-5A6E-D6AD-F81B-FBB293BF5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CCEE7-52D4-CA27-2371-D675B0E71486}"/>
              </a:ext>
            </a:extLst>
          </p:cNvPr>
          <p:cNvSpPr>
            <a:spLocks noGrp="1"/>
          </p:cNvSpPr>
          <p:nvPr>
            <p:ph type="dt" sz="half" idx="10"/>
          </p:nvPr>
        </p:nvSpPr>
        <p:spPr/>
        <p:txBody>
          <a:bodyPr/>
          <a:lstStyle/>
          <a:p>
            <a:fld id="{2B2AC3E9-A71D-49F1-B33B-56C3213DD8E9}" type="datetimeFigureOut">
              <a:rPr lang="en-US" smtClean="0"/>
              <a:t>11/30/2022</a:t>
            </a:fld>
            <a:endParaRPr lang="en-US"/>
          </a:p>
        </p:txBody>
      </p:sp>
      <p:sp>
        <p:nvSpPr>
          <p:cNvPr id="5" name="Footer Placeholder 4">
            <a:extLst>
              <a:ext uri="{FF2B5EF4-FFF2-40B4-BE49-F238E27FC236}">
                <a16:creationId xmlns:a16="http://schemas.microsoft.com/office/drawing/2014/main" id="{749A40DB-B428-CDC4-0834-840812F07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09A13-85BA-EA8B-DFC5-34F15C18D18B}"/>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11955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89827-A48A-9FCD-1EC6-E79C2652D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A4C6C8-241B-C547-1699-ACF31E032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D1D97-E3C4-FD00-F941-D8EDA14CEC4D}"/>
              </a:ext>
            </a:extLst>
          </p:cNvPr>
          <p:cNvSpPr>
            <a:spLocks noGrp="1"/>
          </p:cNvSpPr>
          <p:nvPr>
            <p:ph type="dt" sz="half" idx="10"/>
          </p:nvPr>
        </p:nvSpPr>
        <p:spPr/>
        <p:txBody>
          <a:bodyPr/>
          <a:lstStyle/>
          <a:p>
            <a:fld id="{2B2AC3E9-A71D-49F1-B33B-56C3213DD8E9}" type="datetimeFigureOut">
              <a:rPr lang="en-US" smtClean="0"/>
              <a:t>11/30/2022</a:t>
            </a:fld>
            <a:endParaRPr lang="en-US"/>
          </a:p>
        </p:txBody>
      </p:sp>
      <p:sp>
        <p:nvSpPr>
          <p:cNvPr id="5" name="Footer Placeholder 4">
            <a:extLst>
              <a:ext uri="{FF2B5EF4-FFF2-40B4-BE49-F238E27FC236}">
                <a16:creationId xmlns:a16="http://schemas.microsoft.com/office/drawing/2014/main" id="{6FD1F286-6FE9-F411-E813-CA6AAFD47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B86B1-C45D-59CF-A817-6FB2F7A490C2}"/>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188512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68FD-21A2-9A3B-848E-8BBF7B27E2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D1C447-9E99-C4C6-FB86-5806775D01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BF85B-8AC2-A2AF-B700-4EBBA7AD3B8D}"/>
              </a:ext>
            </a:extLst>
          </p:cNvPr>
          <p:cNvSpPr>
            <a:spLocks noGrp="1"/>
          </p:cNvSpPr>
          <p:nvPr>
            <p:ph type="dt" sz="half" idx="10"/>
          </p:nvPr>
        </p:nvSpPr>
        <p:spPr/>
        <p:txBody>
          <a:bodyPr/>
          <a:lstStyle/>
          <a:p>
            <a:fld id="{2B2AC3E9-A71D-49F1-B33B-56C3213DD8E9}" type="datetimeFigureOut">
              <a:rPr lang="en-US" smtClean="0"/>
              <a:t>11/30/2022</a:t>
            </a:fld>
            <a:endParaRPr lang="en-US"/>
          </a:p>
        </p:txBody>
      </p:sp>
      <p:sp>
        <p:nvSpPr>
          <p:cNvPr id="5" name="Footer Placeholder 4">
            <a:extLst>
              <a:ext uri="{FF2B5EF4-FFF2-40B4-BE49-F238E27FC236}">
                <a16:creationId xmlns:a16="http://schemas.microsoft.com/office/drawing/2014/main" id="{0A4496BD-7F8E-CCCD-94D4-D9B0FFF3D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F2DA9-C19C-254D-D088-D8C099DCC9A1}"/>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344245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1B7D7-0B37-C2A1-2C81-3E3DE85D51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647779-BB25-F60E-8FFF-CF6B0876C5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1F175B-E169-5813-8BA3-3CD2DEC5FC56}"/>
              </a:ext>
            </a:extLst>
          </p:cNvPr>
          <p:cNvSpPr>
            <a:spLocks noGrp="1"/>
          </p:cNvSpPr>
          <p:nvPr>
            <p:ph type="dt" sz="half" idx="10"/>
          </p:nvPr>
        </p:nvSpPr>
        <p:spPr/>
        <p:txBody>
          <a:bodyPr/>
          <a:lstStyle/>
          <a:p>
            <a:fld id="{2B2AC3E9-A71D-49F1-B33B-56C3213DD8E9}" type="datetimeFigureOut">
              <a:rPr lang="en-US" smtClean="0"/>
              <a:t>11/30/2022</a:t>
            </a:fld>
            <a:endParaRPr lang="en-US"/>
          </a:p>
        </p:txBody>
      </p:sp>
      <p:sp>
        <p:nvSpPr>
          <p:cNvPr id="5" name="Footer Placeholder 4">
            <a:extLst>
              <a:ext uri="{FF2B5EF4-FFF2-40B4-BE49-F238E27FC236}">
                <a16:creationId xmlns:a16="http://schemas.microsoft.com/office/drawing/2014/main" id="{225D2F6C-DD33-82C5-72F8-EDD076C9F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1952F-2876-BFBA-15A8-1F3A8C46800E}"/>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235113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B744-8D09-916D-C4AA-40A949EA60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20FE2E-52B2-11B8-6BBD-C84ECB02AF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C05C7F-35FC-C9E1-5EBF-F37A6D34D8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EC5EB7-B2AA-7F2F-601C-FCFB117776FF}"/>
              </a:ext>
            </a:extLst>
          </p:cNvPr>
          <p:cNvSpPr>
            <a:spLocks noGrp="1"/>
          </p:cNvSpPr>
          <p:nvPr>
            <p:ph type="dt" sz="half" idx="10"/>
          </p:nvPr>
        </p:nvSpPr>
        <p:spPr/>
        <p:txBody>
          <a:bodyPr/>
          <a:lstStyle/>
          <a:p>
            <a:fld id="{2B2AC3E9-A71D-49F1-B33B-56C3213DD8E9}" type="datetimeFigureOut">
              <a:rPr lang="en-US" smtClean="0"/>
              <a:t>11/30/2022</a:t>
            </a:fld>
            <a:endParaRPr lang="en-US"/>
          </a:p>
        </p:txBody>
      </p:sp>
      <p:sp>
        <p:nvSpPr>
          <p:cNvPr id="6" name="Footer Placeholder 5">
            <a:extLst>
              <a:ext uri="{FF2B5EF4-FFF2-40B4-BE49-F238E27FC236}">
                <a16:creationId xmlns:a16="http://schemas.microsoft.com/office/drawing/2014/main" id="{107FA5A4-12EA-03E2-1566-D05B876EC9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75576-4130-649B-8E51-7ACFCB2EEA2F}"/>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3638132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BB73-0EB5-9717-CB4E-2770105E0F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026D87-8F7D-1683-F05B-695B268D1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61CCC9-200B-EC05-8835-CD48AA80E2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5D7A68-63CF-4151-BB8B-FB266A2E5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26CF3-0759-532E-FE18-46866F904E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043387-9E84-E36F-CF4D-AAB71736FEA8}"/>
              </a:ext>
            </a:extLst>
          </p:cNvPr>
          <p:cNvSpPr>
            <a:spLocks noGrp="1"/>
          </p:cNvSpPr>
          <p:nvPr>
            <p:ph type="dt" sz="half" idx="10"/>
          </p:nvPr>
        </p:nvSpPr>
        <p:spPr/>
        <p:txBody>
          <a:bodyPr/>
          <a:lstStyle/>
          <a:p>
            <a:fld id="{2B2AC3E9-A71D-49F1-B33B-56C3213DD8E9}" type="datetimeFigureOut">
              <a:rPr lang="en-US" smtClean="0"/>
              <a:t>11/30/2022</a:t>
            </a:fld>
            <a:endParaRPr lang="en-US"/>
          </a:p>
        </p:txBody>
      </p:sp>
      <p:sp>
        <p:nvSpPr>
          <p:cNvPr id="8" name="Footer Placeholder 7">
            <a:extLst>
              <a:ext uri="{FF2B5EF4-FFF2-40B4-BE49-F238E27FC236}">
                <a16:creationId xmlns:a16="http://schemas.microsoft.com/office/drawing/2014/main" id="{516E0D93-2860-A54D-777A-54E936B8F5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86EE35-B484-C7E7-CFC5-F009D8E82FA2}"/>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185539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D7ED-5C0A-3F21-1B3C-24FBAD8387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07C8B7-DDBA-618B-D070-4731D4095668}"/>
              </a:ext>
            </a:extLst>
          </p:cNvPr>
          <p:cNvSpPr>
            <a:spLocks noGrp="1"/>
          </p:cNvSpPr>
          <p:nvPr>
            <p:ph type="dt" sz="half" idx="10"/>
          </p:nvPr>
        </p:nvSpPr>
        <p:spPr/>
        <p:txBody>
          <a:bodyPr/>
          <a:lstStyle/>
          <a:p>
            <a:fld id="{2B2AC3E9-A71D-49F1-B33B-56C3213DD8E9}" type="datetimeFigureOut">
              <a:rPr lang="en-US" smtClean="0"/>
              <a:t>11/30/2022</a:t>
            </a:fld>
            <a:endParaRPr lang="en-US"/>
          </a:p>
        </p:txBody>
      </p:sp>
      <p:sp>
        <p:nvSpPr>
          <p:cNvPr id="4" name="Footer Placeholder 3">
            <a:extLst>
              <a:ext uri="{FF2B5EF4-FFF2-40B4-BE49-F238E27FC236}">
                <a16:creationId xmlns:a16="http://schemas.microsoft.com/office/drawing/2014/main" id="{A6D3A8BD-F3DB-8D32-9D28-F611D909CA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87C0A7-C17D-047F-FBB1-FA4240B7465E}"/>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76868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656D86-B871-FAA6-68D8-C3CE4CE7D6B0}"/>
              </a:ext>
            </a:extLst>
          </p:cNvPr>
          <p:cNvSpPr>
            <a:spLocks noGrp="1"/>
          </p:cNvSpPr>
          <p:nvPr>
            <p:ph type="dt" sz="half" idx="10"/>
          </p:nvPr>
        </p:nvSpPr>
        <p:spPr/>
        <p:txBody>
          <a:bodyPr/>
          <a:lstStyle/>
          <a:p>
            <a:fld id="{2B2AC3E9-A71D-49F1-B33B-56C3213DD8E9}" type="datetimeFigureOut">
              <a:rPr lang="en-US" smtClean="0"/>
              <a:t>11/30/2022</a:t>
            </a:fld>
            <a:endParaRPr lang="en-US"/>
          </a:p>
        </p:txBody>
      </p:sp>
      <p:sp>
        <p:nvSpPr>
          <p:cNvPr id="3" name="Footer Placeholder 2">
            <a:extLst>
              <a:ext uri="{FF2B5EF4-FFF2-40B4-BE49-F238E27FC236}">
                <a16:creationId xmlns:a16="http://schemas.microsoft.com/office/drawing/2014/main" id="{3FB91818-68AA-7215-2E92-B59D2305B7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1E660-C5DA-1FEC-10A7-8655D7DD0906}"/>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236497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D63B-2A17-00CE-0BA0-741AFCA48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65D362-0A43-C9B2-76F6-108F463713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23EC67-5B01-BA8D-3E42-DAFF3C447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F0A53-0AE1-6BD1-436A-ECCD10A6A3BE}"/>
              </a:ext>
            </a:extLst>
          </p:cNvPr>
          <p:cNvSpPr>
            <a:spLocks noGrp="1"/>
          </p:cNvSpPr>
          <p:nvPr>
            <p:ph type="dt" sz="half" idx="10"/>
          </p:nvPr>
        </p:nvSpPr>
        <p:spPr/>
        <p:txBody>
          <a:bodyPr/>
          <a:lstStyle/>
          <a:p>
            <a:fld id="{2B2AC3E9-A71D-49F1-B33B-56C3213DD8E9}" type="datetimeFigureOut">
              <a:rPr lang="en-US" smtClean="0"/>
              <a:t>11/30/2022</a:t>
            </a:fld>
            <a:endParaRPr lang="en-US"/>
          </a:p>
        </p:txBody>
      </p:sp>
      <p:sp>
        <p:nvSpPr>
          <p:cNvPr id="6" name="Footer Placeholder 5">
            <a:extLst>
              <a:ext uri="{FF2B5EF4-FFF2-40B4-BE49-F238E27FC236}">
                <a16:creationId xmlns:a16="http://schemas.microsoft.com/office/drawing/2014/main" id="{1329AB28-01B6-7CDF-02DD-BE7EA5FC3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77F0C-DBC8-6C1E-C604-82805B774D01}"/>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321714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63F7-1677-8911-4AA9-57E6D49665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8F98E5-EA79-28B0-3A1B-7A137A350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C37EFD-3BB9-CB51-C06E-601464129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2F2E8-B457-A6FC-C152-CEC75629B9EC}"/>
              </a:ext>
            </a:extLst>
          </p:cNvPr>
          <p:cNvSpPr>
            <a:spLocks noGrp="1"/>
          </p:cNvSpPr>
          <p:nvPr>
            <p:ph type="dt" sz="half" idx="10"/>
          </p:nvPr>
        </p:nvSpPr>
        <p:spPr/>
        <p:txBody>
          <a:bodyPr/>
          <a:lstStyle/>
          <a:p>
            <a:fld id="{2B2AC3E9-A71D-49F1-B33B-56C3213DD8E9}" type="datetimeFigureOut">
              <a:rPr lang="en-US" smtClean="0"/>
              <a:t>11/30/2022</a:t>
            </a:fld>
            <a:endParaRPr lang="en-US"/>
          </a:p>
        </p:txBody>
      </p:sp>
      <p:sp>
        <p:nvSpPr>
          <p:cNvPr id="6" name="Footer Placeholder 5">
            <a:extLst>
              <a:ext uri="{FF2B5EF4-FFF2-40B4-BE49-F238E27FC236}">
                <a16:creationId xmlns:a16="http://schemas.microsoft.com/office/drawing/2014/main" id="{36542453-2B8D-F0AD-7DEE-45DDDBF29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D0994-5616-4001-64AC-670D7322FDD6}"/>
              </a:ext>
            </a:extLst>
          </p:cNvPr>
          <p:cNvSpPr>
            <a:spLocks noGrp="1"/>
          </p:cNvSpPr>
          <p:nvPr>
            <p:ph type="sldNum" sz="quarter" idx="12"/>
          </p:nvPr>
        </p:nvSpPr>
        <p:spPr/>
        <p:txBody>
          <a:bodyPr/>
          <a:lstStyle/>
          <a:p>
            <a:fld id="{3A3CFEDE-09ED-4695-A152-8F3E694E8445}" type="slidenum">
              <a:rPr lang="en-US" smtClean="0"/>
              <a:t>‹#›</a:t>
            </a:fld>
            <a:endParaRPr lang="en-US"/>
          </a:p>
        </p:txBody>
      </p:sp>
    </p:spTree>
    <p:extLst>
      <p:ext uri="{BB962C8B-B14F-4D97-AF65-F5344CB8AC3E}">
        <p14:creationId xmlns:p14="http://schemas.microsoft.com/office/powerpoint/2010/main" val="337867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12784-C519-12AF-4D8F-49EDADFD9B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AC553C-C117-094C-4EE4-214384A2CF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96B69-8157-A241-F9E5-79EEAD892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AC3E9-A71D-49F1-B33B-56C3213DD8E9}" type="datetimeFigureOut">
              <a:rPr lang="en-US" smtClean="0"/>
              <a:t>11/30/2022</a:t>
            </a:fld>
            <a:endParaRPr lang="en-US"/>
          </a:p>
        </p:txBody>
      </p:sp>
      <p:sp>
        <p:nvSpPr>
          <p:cNvPr id="5" name="Footer Placeholder 4">
            <a:extLst>
              <a:ext uri="{FF2B5EF4-FFF2-40B4-BE49-F238E27FC236}">
                <a16:creationId xmlns:a16="http://schemas.microsoft.com/office/drawing/2014/main" id="{DA435928-6B91-A5CC-299F-B437E6EEC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D448F0-256F-C026-77AC-27987151A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CFEDE-09ED-4695-A152-8F3E694E8445}" type="slidenum">
              <a:rPr lang="en-US" smtClean="0"/>
              <a:t>‹#›</a:t>
            </a:fld>
            <a:endParaRPr lang="en-US"/>
          </a:p>
        </p:txBody>
      </p:sp>
    </p:spTree>
    <p:extLst>
      <p:ext uri="{BB962C8B-B14F-4D97-AF65-F5344CB8AC3E}">
        <p14:creationId xmlns:p14="http://schemas.microsoft.com/office/powerpoint/2010/main" val="1803531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2469" y="1327618"/>
            <a:ext cx="9665933" cy="531016"/>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078">
                  <a:solidFill>
                    <a:schemeClr val="lt1"/>
                  </a:solidFill>
                  <a:latin typeface="Times New Roman" panose="02020603050405020304" pitchFamily="18" charset="0"/>
                  <a:ea typeface="Calibri"/>
                  <a:cs typeface="Times New Roman" panose="02020603050405020304" pitchFamily="18" charset="0"/>
                  <a:sym typeface="Calibri"/>
                </a:rPr>
                <a:t>Research Content Management</a:t>
              </a:r>
              <a:endParaRPr sz="3078">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93" name="Google Shape;93;p13"/>
          <p:cNvSpPr txBox="1"/>
          <p:nvPr/>
        </p:nvSpPr>
        <p:spPr>
          <a:xfrm>
            <a:off x="2772021" y="424170"/>
            <a:ext cx="7232665" cy="532846"/>
          </a:xfrm>
          <a:prstGeom prst="rect">
            <a:avLst/>
          </a:prstGeom>
          <a:noFill/>
          <a:ln>
            <a:noFill/>
          </a:ln>
        </p:spPr>
        <p:txBody>
          <a:bodyPr spcFirstLastPara="1" wrap="square" lIns="58634" tIns="29309" rIns="58634" bIns="29309" anchor="t" anchorCtr="0">
            <a:spAutoFit/>
          </a:bodyPr>
          <a:lstStyle/>
          <a:p>
            <a:r>
              <a:rPr lang="en-US" sz="3078" b="1">
                <a:solidFill>
                  <a:schemeClr val="accent1">
                    <a:lumMod val="75000"/>
                  </a:schemeClr>
                </a:solidFill>
                <a:latin typeface="Times New Roman"/>
                <a:cs typeface="Times New Roman"/>
                <a:sym typeface="Times New Roman"/>
              </a:rPr>
              <a:t>Northwest Missouri State University</a:t>
            </a:r>
            <a:endParaRPr sz="3078" b="1">
              <a:solidFill>
                <a:schemeClr val="accent1">
                  <a:lumMod val="75000"/>
                </a:schemeClr>
              </a:solidFill>
            </a:endParaRPr>
          </a:p>
        </p:txBody>
      </p:sp>
      <p:grpSp>
        <p:nvGrpSpPr>
          <p:cNvPr id="94" name="Google Shape;94;p13"/>
          <p:cNvGrpSpPr/>
          <p:nvPr/>
        </p:nvGrpSpPr>
        <p:grpSpPr>
          <a:xfrm>
            <a:off x="201989" y="2543408"/>
            <a:ext cx="4851711" cy="592368"/>
            <a:chOff x="750853" y="8642689"/>
            <a:chExt cx="3585495" cy="354323"/>
          </a:xfrm>
        </p:grpSpPr>
        <p:sp>
          <p:nvSpPr>
            <p:cNvPr id="95" name="Google Shape;95;p13"/>
            <p:cNvSpPr/>
            <p:nvPr/>
          </p:nvSpPr>
          <p:spPr>
            <a:xfrm>
              <a:off x="7508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r>
                <a:rPr lang="en-US" sz="2309">
                  <a:solidFill>
                    <a:schemeClr val="lt1"/>
                  </a:solidFill>
                  <a:latin typeface="Calibri"/>
                  <a:ea typeface="Calibri"/>
                  <a:cs typeface="Calibri"/>
                  <a:sym typeface="Calibri"/>
                </a:rPr>
                <a:t>	Presented by</a:t>
              </a:r>
              <a:endParaRPr sz="2309">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97" name="Google Shape;97;p13"/>
          <p:cNvGrpSpPr/>
          <p:nvPr/>
        </p:nvGrpSpPr>
        <p:grpSpPr>
          <a:xfrm>
            <a:off x="8891256" y="2546129"/>
            <a:ext cx="3174521" cy="604997"/>
            <a:chOff x="-490148" y="8496373"/>
            <a:chExt cx="4733581" cy="500639"/>
          </a:xfrm>
        </p:grpSpPr>
        <p:sp>
          <p:nvSpPr>
            <p:cNvPr id="98" name="Google Shape;98;p13"/>
            <p:cNvSpPr/>
            <p:nvPr/>
          </p:nvSpPr>
          <p:spPr>
            <a:xfrm>
              <a:off x="-190" y="8496373"/>
              <a:ext cx="4243623" cy="500636"/>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r>
                <a:rPr lang="en-US" sz="2309">
                  <a:solidFill>
                    <a:schemeClr val="lt1"/>
                  </a:solidFill>
                  <a:latin typeface="Calibri"/>
                  <a:ea typeface="Calibri"/>
                  <a:cs typeface="Calibri"/>
                  <a:sym typeface="Calibri"/>
                </a:rPr>
                <a:t>	</a:t>
              </a:r>
              <a:r>
                <a:rPr lang="en-US" sz="2052">
                  <a:solidFill>
                    <a:schemeClr val="lt1"/>
                  </a:solidFill>
                  <a:latin typeface="Times New Roman" panose="02020603050405020304" pitchFamily="18" charset="0"/>
                  <a:ea typeface="Calibri"/>
                  <a:cs typeface="Times New Roman" panose="02020603050405020304" pitchFamily="18" charset="0"/>
                  <a:sym typeface="Calibri"/>
                </a:rPr>
                <a:t>Guided by</a:t>
              </a:r>
              <a:endParaRPr sz="2052">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99" name="Google Shape;99;p13"/>
            <p:cNvSpPr/>
            <p:nvPr/>
          </p:nvSpPr>
          <p:spPr>
            <a:xfrm>
              <a:off x="-490148" y="8496376"/>
              <a:ext cx="903132" cy="500636"/>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00" name="Google Shape;100;p13"/>
          <p:cNvSpPr txBox="1"/>
          <p:nvPr/>
        </p:nvSpPr>
        <p:spPr>
          <a:xfrm>
            <a:off x="203729" y="3372065"/>
            <a:ext cx="5407491" cy="2427531"/>
          </a:xfrm>
          <a:prstGeom prst="rect">
            <a:avLst/>
          </a:prstGeom>
          <a:noFill/>
          <a:ln>
            <a:noFill/>
          </a:ln>
        </p:spPr>
        <p:txBody>
          <a:bodyPr spcFirstLastPara="1" wrap="square" lIns="58634" tIns="29309" rIns="58634" bIns="29309" anchor="t" anchorCtr="0">
            <a:spAutoFit/>
          </a:bodyPr>
          <a:lstStyle/>
          <a:p>
            <a:pPr marL="586405" lvl="1" indent="-293202">
              <a:buFont typeface="Arial"/>
              <a:buChar char="•"/>
            </a:pPr>
            <a:r>
              <a:rPr lang="en-US" sz="2565">
                <a:latin typeface="Times New Roman"/>
                <a:ea typeface="Cambria"/>
                <a:cs typeface="Times New Roman"/>
              </a:rPr>
              <a:t>Nithin Reddy </a:t>
            </a:r>
            <a:r>
              <a:rPr lang="en-US" sz="2565" err="1">
                <a:latin typeface="Times New Roman"/>
                <a:ea typeface="Cambria"/>
                <a:cs typeface="Times New Roman"/>
              </a:rPr>
              <a:t>Kumbham</a:t>
            </a:r>
            <a:endParaRPr lang="en-US" sz="2565">
              <a:cs typeface="Calibri"/>
            </a:endParaRPr>
          </a:p>
          <a:p>
            <a:pPr marL="586405" lvl="1" indent="-293202">
              <a:buFont typeface="Arial"/>
              <a:buChar char="•"/>
            </a:pPr>
            <a:r>
              <a:rPr lang="en-US" sz="2565">
                <a:latin typeface="Times New Roman"/>
                <a:ea typeface="Cambria"/>
                <a:cs typeface="Times New Roman"/>
              </a:rPr>
              <a:t>Vamsidhar Reddy Police</a:t>
            </a:r>
          </a:p>
          <a:p>
            <a:pPr marL="586405" lvl="1" indent="-293202">
              <a:buFont typeface="Arial"/>
              <a:buChar char="•"/>
            </a:pPr>
            <a:r>
              <a:rPr lang="en-US" sz="2565" err="1">
                <a:latin typeface="Times New Roman"/>
                <a:ea typeface="Cambria"/>
                <a:cs typeface="Times New Roman"/>
              </a:rPr>
              <a:t>Saivivek</a:t>
            </a:r>
            <a:r>
              <a:rPr lang="en-US" sz="2565">
                <a:latin typeface="Times New Roman"/>
                <a:ea typeface="Cambria"/>
                <a:cs typeface="Times New Roman"/>
              </a:rPr>
              <a:t> Reddy </a:t>
            </a:r>
            <a:r>
              <a:rPr lang="en-US" sz="2565" err="1">
                <a:latin typeface="Times New Roman"/>
                <a:ea typeface="Cambria"/>
                <a:cs typeface="Times New Roman"/>
              </a:rPr>
              <a:t>Kusukuntla</a:t>
            </a:r>
            <a:endParaRPr lang="en-US" sz="2565">
              <a:latin typeface="Times New Roman"/>
              <a:ea typeface="Cambria"/>
              <a:cs typeface="Times New Roman"/>
            </a:endParaRPr>
          </a:p>
          <a:p>
            <a:pPr marL="586405" lvl="1" indent="-293202">
              <a:buFont typeface="Arial"/>
              <a:buChar char="•"/>
            </a:pPr>
            <a:r>
              <a:rPr lang="en-US" sz="2565">
                <a:latin typeface="Times New Roman"/>
                <a:ea typeface="Cambria"/>
                <a:cs typeface="Times New Roman"/>
              </a:rPr>
              <a:t>Jawahar Reddy </a:t>
            </a:r>
            <a:r>
              <a:rPr lang="en-US" sz="2565" err="1">
                <a:latin typeface="Times New Roman"/>
                <a:ea typeface="Cambria"/>
                <a:cs typeface="Times New Roman"/>
              </a:rPr>
              <a:t>Nomula</a:t>
            </a:r>
            <a:endParaRPr lang="en-US" sz="2565">
              <a:latin typeface="Times New Roman"/>
              <a:ea typeface="Cambria"/>
              <a:cs typeface="Times New Roman"/>
            </a:endParaRPr>
          </a:p>
          <a:p>
            <a:pPr marL="586405" lvl="1" indent="-293202">
              <a:buFont typeface="Arial"/>
              <a:buChar char="•"/>
            </a:pPr>
            <a:r>
              <a:rPr lang="en-US" sz="2565">
                <a:latin typeface="Times New Roman"/>
                <a:ea typeface="Cambria"/>
                <a:cs typeface="Times New Roman"/>
              </a:rPr>
              <a:t>Gopi Krishna Kandimalla</a:t>
            </a:r>
          </a:p>
          <a:p>
            <a:pPr marL="586405" lvl="1" indent="-293202">
              <a:buFont typeface="Arial"/>
              <a:buChar char="•"/>
            </a:pPr>
            <a:r>
              <a:rPr lang="en-US" sz="2565">
                <a:latin typeface="Times New Roman"/>
                <a:ea typeface="Cambria"/>
                <a:cs typeface="Times New Roman"/>
              </a:rPr>
              <a:t>Abhinav Bellamkonda</a:t>
            </a:r>
          </a:p>
        </p:txBody>
      </p:sp>
      <p:sp>
        <p:nvSpPr>
          <p:cNvPr id="101" name="Google Shape;101;p13"/>
          <p:cNvSpPr txBox="1"/>
          <p:nvPr/>
        </p:nvSpPr>
        <p:spPr>
          <a:xfrm>
            <a:off x="9030021" y="3515192"/>
            <a:ext cx="2783694" cy="1835959"/>
          </a:xfrm>
          <a:prstGeom prst="rect">
            <a:avLst/>
          </a:prstGeom>
          <a:noFill/>
          <a:ln>
            <a:noFill/>
          </a:ln>
        </p:spPr>
        <p:txBody>
          <a:bodyPr spcFirstLastPara="1" wrap="square" lIns="58634" tIns="29309" rIns="58634" bIns="29309" anchor="t" anchorCtr="0">
            <a:spAutoFit/>
          </a:bodyPr>
          <a:lstStyle/>
          <a:p>
            <a:pPr lvl="0"/>
            <a:r>
              <a:rPr lang="en-US" sz="2309" b="1">
                <a:solidFill>
                  <a:srgbClr val="2D3B45"/>
                </a:solidFill>
                <a:latin typeface="Times New Roman"/>
                <a:cs typeface="Times New Roman"/>
              </a:rPr>
              <a:t> Dr. Ratan Lal</a:t>
            </a:r>
            <a:r>
              <a:rPr lang="en-US" sz="2309">
                <a:solidFill>
                  <a:srgbClr val="2D3B45"/>
                </a:solidFill>
                <a:latin typeface="Times New Roman"/>
                <a:cs typeface="Times New Roman"/>
              </a:rPr>
              <a:t> </a:t>
            </a:r>
            <a:r>
              <a:rPr lang="en-US" sz="2309">
                <a:latin typeface="Times New Roman"/>
                <a:cs typeface="Times New Roman"/>
              </a:rPr>
              <a:t>(Assistant Professor) School of Computer Science and Information Systems.</a:t>
            </a:r>
            <a:endParaRPr sz="2309">
              <a:latin typeface="Times New Roman"/>
              <a:cs typeface="Times New Roman"/>
            </a:endParaRPr>
          </a:p>
        </p:txBody>
      </p:sp>
      <p:grpSp>
        <p:nvGrpSpPr>
          <p:cNvPr id="103" name="Google Shape;103;p13"/>
          <p:cNvGrpSpPr/>
          <p:nvPr/>
        </p:nvGrpSpPr>
        <p:grpSpPr>
          <a:xfrm>
            <a:off x="10470" y="6136620"/>
            <a:ext cx="12191888" cy="713235"/>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10" name="Google Shape;110;p13"/>
          <p:cNvSpPr txBox="1"/>
          <p:nvPr/>
        </p:nvSpPr>
        <p:spPr>
          <a:xfrm>
            <a:off x="133938" y="6253936"/>
            <a:ext cx="7232665" cy="335548"/>
          </a:xfrm>
          <a:prstGeom prst="rect">
            <a:avLst/>
          </a:prstGeom>
          <a:noFill/>
          <a:ln>
            <a:noFill/>
          </a:ln>
        </p:spPr>
        <p:txBody>
          <a:bodyPr spcFirstLastPara="1" wrap="square" lIns="58634" tIns="29309" rIns="58634" bIns="29309" anchor="t" anchorCtr="0">
            <a:spAutoFit/>
          </a:bodyPr>
          <a:lstStyle/>
          <a:p>
            <a:r>
              <a:rPr lang="en-US" sz="1796">
                <a:solidFill>
                  <a:schemeClr val="dk1"/>
                </a:solidFill>
                <a:latin typeface="Times New Roman"/>
                <a:ea typeface="Times New Roman"/>
                <a:cs typeface="Times New Roman"/>
                <a:sym typeface="Times New Roman"/>
              </a:rPr>
              <a:t>Program : Applied Computer Science</a:t>
            </a:r>
            <a:endParaRPr sz="1796"/>
          </a:p>
        </p:txBody>
      </p:sp>
      <p:sp>
        <p:nvSpPr>
          <p:cNvPr id="111" name="Google Shape;111;p13"/>
          <p:cNvSpPr txBox="1">
            <a:spLocks noGrp="1"/>
          </p:cNvSpPr>
          <p:nvPr>
            <p:ph type="sldNum" sz="quarter" idx="12"/>
          </p:nvPr>
        </p:nvSpPr>
        <p:spPr>
          <a:xfrm>
            <a:off x="11618238" y="6356351"/>
            <a:ext cx="368791" cy="249158"/>
          </a:xfrm>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1</a:t>
            </a:fld>
            <a:endParaRPr>
              <a:solidFill>
                <a:schemeClr val="lt1"/>
              </a:solidFill>
            </a:endParaRPr>
          </a:p>
        </p:txBody>
      </p:sp>
      <p:sp>
        <p:nvSpPr>
          <p:cNvPr id="26" name="TextBox 25">
            <a:extLst>
              <a:ext uri="{FF2B5EF4-FFF2-40B4-BE49-F238E27FC236}">
                <a16:creationId xmlns:a16="http://schemas.microsoft.com/office/drawing/2014/main" id="{6BC59BC5-6AE0-4496-9083-16CEEA19464F}"/>
              </a:ext>
            </a:extLst>
          </p:cNvPr>
          <p:cNvSpPr txBox="1"/>
          <p:nvPr/>
        </p:nvSpPr>
        <p:spPr>
          <a:xfrm>
            <a:off x="9999524" y="6356351"/>
            <a:ext cx="1267191"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4D071F-9022-4DC2-BD17-F5C40B3A9C89}"/>
              </a:ext>
            </a:extLst>
          </p:cNvPr>
          <p:cNvSpPr>
            <a:spLocks noGrp="1"/>
          </p:cNvSpPr>
          <p:nvPr>
            <p:ph type="body" sz="half" idx="2"/>
          </p:nvPr>
        </p:nvSpPr>
        <p:spPr>
          <a:xfrm>
            <a:off x="839837" y="1480043"/>
            <a:ext cx="10855806" cy="4388945"/>
          </a:xfrm>
        </p:spPr>
        <p:txBody>
          <a:bodyPr vert="horz" lIns="58643" tIns="29322" rIns="58643" bIns="29322" rtlCol="0" anchor="t">
            <a:normAutofit/>
          </a:bodyPr>
          <a:lstStyle/>
          <a:p>
            <a:pPr marL="366503" indent="-366503">
              <a:buFont typeface="Wingdings" panose="020B0604020202020204" pitchFamily="34" charset="0"/>
              <a:buChar char="Ø"/>
            </a:pPr>
            <a:r>
              <a:rPr lang="en-US" sz="2565" dirty="0">
                <a:latin typeface="Times New Roman"/>
                <a:cs typeface="Times New Roman"/>
              </a:rPr>
              <a:t>Login page is used to login to the application with credentials provided during registration.</a:t>
            </a:r>
          </a:p>
          <a:p>
            <a:pPr marL="366503" indent="-366503">
              <a:buFont typeface="Wingdings" panose="020B0604020202020204" pitchFamily="34" charset="0"/>
              <a:buChar char="Ø"/>
            </a:pPr>
            <a:r>
              <a:rPr lang="en-US" sz="2565" dirty="0">
                <a:latin typeface="Times New Roman"/>
                <a:cs typeface="Times New Roman"/>
              </a:rPr>
              <a:t>User needs to enter email address and password to login or can login with Google account.</a:t>
            </a:r>
          </a:p>
          <a:p>
            <a:pPr marL="366503" indent="-366503">
              <a:buFont typeface="Wingdings" panose="020B0604020202020204" pitchFamily="34" charset="0"/>
              <a:buChar char="Ø"/>
            </a:pPr>
            <a:r>
              <a:rPr lang="en-US" sz="2565" dirty="0">
                <a:latin typeface="Times New Roman"/>
                <a:cs typeface="Times New Roman"/>
              </a:rPr>
              <a:t>If user had forgotten his credentials, he/she can retrieve it by using forgot password link.</a:t>
            </a:r>
          </a:p>
          <a:p>
            <a:pPr marL="366503" indent="-366503">
              <a:buFont typeface="Wingdings" panose="020B0604020202020204" pitchFamily="34" charset="0"/>
              <a:buChar char="Ø"/>
            </a:pPr>
            <a:r>
              <a:rPr lang="en-US" sz="2565" dirty="0">
                <a:latin typeface="Times New Roman"/>
                <a:cs typeface="Times New Roman"/>
              </a:rPr>
              <a:t>If user credentials doesn’t match with the one provided during registration an error will be popped up saying incorrect credentials.</a:t>
            </a:r>
          </a:p>
        </p:txBody>
      </p:sp>
      <p:sp>
        <p:nvSpPr>
          <p:cNvPr id="4" name="Slide Number Placeholder 3">
            <a:extLst>
              <a:ext uri="{FF2B5EF4-FFF2-40B4-BE49-F238E27FC236}">
                <a16:creationId xmlns:a16="http://schemas.microsoft.com/office/drawing/2014/main" id="{1DCCB916-058E-4846-9879-75CA3AAEE563}"/>
              </a:ext>
            </a:extLst>
          </p:cNvPr>
          <p:cNvSpPr>
            <a:spLocks noGrp="1"/>
          </p:cNvSpPr>
          <p:nvPr>
            <p:ph type="sldNum" sz="quarter" idx="12"/>
          </p:nvPr>
        </p:nvSpPr>
        <p:spPr/>
        <p:txBody>
          <a:bodyPr/>
          <a:lstStyle/>
          <a:p>
            <a:fld id="{00000000-1234-1234-1234-123412341234}" type="slidenum">
              <a:rPr lang="en-US" smtClean="0"/>
              <a:pPr/>
              <a:t>10</a:t>
            </a:fld>
            <a:endParaRPr lang="en-US"/>
          </a:p>
        </p:txBody>
      </p:sp>
      <p:grpSp>
        <p:nvGrpSpPr>
          <p:cNvPr id="6" name="Google Shape;212;p19">
            <a:extLst>
              <a:ext uri="{FF2B5EF4-FFF2-40B4-BE49-F238E27FC236}">
                <a16:creationId xmlns:a16="http://schemas.microsoft.com/office/drawing/2014/main" id="{BA2093A3-A18D-4410-AD74-336FDDF7EFC7}"/>
              </a:ext>
            </a:extLst>
          </p:cNvPr>
          <p:cNvGrpSpPr/>
          <p:nvPr/>
        </p:nvGrpSpPr>
        <p:grpSpPr>
          <a:xfrm>
            <a:off x="57" y="524764"/>
            <a:ext cx="9665933" cy="531016"/>
            <a:chOff x="-16184" y="8640158"/>
            <a:chExt cx="4045716" cy="439420"/>
          </a:xfrm>
        </p:grpSpPr>
        <p:sp>
          <p:nvSpPr>
            <p:cNvPr id="7" name="Google Shape;213;p19">
              <a:extLst>
                <a:ext uri="{FF2B5EF4-FFF2-40B4-BE49-F238E27FC236}">
                  <a16:creationId xmlns:a16="http://schemas.microsoft.com/office/drawing/2014/main" id="{52A016F5-B27F-4A34-9040-4CF6C8509828}"/>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login</a:t>
              </a:r>
              <a:endParaRPr sz="1154"/>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8" name="Google Shape;214;p19">
              <a:extLst>
                <a:ext uri="{FF2B5EF4-FFF2-40B4-BE49-F238E27FC236}">
                  <a16:creationId xmlns:a16="http://schemas.microsoft.com/office/drawing/2014/main" id="{6E6B23E0-5558-4BBD-8CCE-99A731CAC60C}"/>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0" name="Google Shape;134;p15">
            <a:extLst>
              <a:ext uri="{FF2B5EF4-FFF2-40B4-BE49-F238E27FC236}">
                <a16:creationId xmlns:a16="http://schemas.microsoft.com/office/drawing/2014/main" id="{1D72248B-5839-4680-A60B-72D067FE96F5}"/>
              </a:ext>
            </a:extLst>
          </p:cNvPr>
          <p:cNvGrpSpPr/>
          <p:nvPr/>
        </p:nvGrpSpPr>
        <p:grpSpPr>
          <a:xfrm>
            <a:off x="57" y="6325082"/>
            <a:ext cx="12208741" cy="532918"/>
            <a:chOff x="-2" y="9568580"/>
            <a:chExt cx="19010314" cy="1112122"/>
          </a:xfrm>
        </p:grpSpPr>
        <p:grpSp>
          <p:nvGrpSpPr>
            <p:cNvPr id="11" name="Google Shape;135;p15">
              <a:extLst>
                <a:ext uri="{FF2B5EF4-FFF2-40B4-BE49-F238E27FC236}">
                  <a16:creationId xmlns:a16="http://schemas.microsoft.com/office/drawing/2014/main" id="{85E822CD-DFBB-412A-9FCC-90C228516F95}"/>
                </a:ext>
              </a:extLst>
            </p:cNvPr>
            <p:cNvGrpSpPr/>
            <p:nvPr/>
          </p:nvGrpSpPr>
          <p:grpSpPr>
            <a:xfrm>
              <a:off x="-2" y="9568580"/>
              <a:ext cx="19010314" cy="1112122"/>
              <a:chOff x="-324645" y="2222498"/>
              <a:chExt cx="22261686" cy="1302330"/>
            </a:xfrm>
          </p:grpSpPr>
          <p:sp>
            <p:nvSpPr>
              <p:cNvPr id="13" name="Google Shape;136;p15">
                <a:extLst>
                  <a:ext uri="{FF2B5EF4-FFF2-40B4-BE49-F238E27FC236}">
                    <a16:creationId xmlns:a16="http://schemas.microsoft.com/office/drawing/2014/main" id="{2E343A13-D354-4C10-87B5-C14025CD0AAF}"/>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4" name="Google Shape;137;p15">
                <a:extLst>
                  <a:ext uri="{FF2B5EF4-FFF2-40B4-BE49-F238E27FC236}">
                    <a16:creationId xmlns:a16="http://schemas.microsoft.com/office/drawing/2014/main" id="{2E929FAB-6A85-4218-9ED8-768F17D915E1}"/>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2" name="Google Shape;138;p15">
              <a:extLst>
                <a:ext uri="{FF2B5EF4-FFF2-40B4-BE49-F238E27FC236}">
                  <a16:creationId xmlns:a16="http://schemas.microsoft.com/office/drawing/2014/main" id="{42A29E2D-4C6A-406D-93E6-3416A465F649}"/>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4A90A4B5-D3CE-4CC9-929C-873512C51EE3}"/>
              </a:ext>
            </a:extLst>
          </p:cNvPr>
          <p:cNvSpPr txBox="1"/>
          <p:nvPr/>
        </p:nvSpPr>
        <p:spPr>
          <a:xfrm>
            <a:off x="221756" y="6430205"/>
            <a:ext cx="6136084"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16" name="TextBox 15">
            <a:extLst>
              <a:ext uri="{FF2B5EF4-FFF2-40B4-BE49-F238E27FC236}">
                <a16:creationId xmlns:a16="http://schemas.microsoft.com/office/drawing/2014/main" id="{24B8E980-905F-40C2-BBE6-6F20F5EE8F00}"/>
              </a:ext>
            </a:extLst>
          </p:cNvPr>
          <p:cNvSpPr txBox="1"/>
          <p:nvPr/>
        </p:nvSpPr>
        <p:spPr>
          <a:xfrm>
            <a:off x="9984963" y="6443500"/>
            <a:ext cx="1122804"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18" name="TextBox 17">
            <a:extLst>
              <a:ext uri="{FF2B5EF4-FFF2-40B4-BE49-F238E27FC236}">
                <a16:creationId xmlns:a16="http://schemas.microsoft.com/office/drawing/2014/main" id="{5952EBFD-14E3-4458-9534-E3962646FF78}"/>
              </a:ext>
            </a:extLst>
          </p:cNvPr>
          <p:cNvSpPr txBox="1"/>
          <p:nvPr/>
        </p:nvSpPr>
        <p:spPr>
          <a:xfrm>
            <a:off x="11621225" y="6443500"/>
            <a:ext cx="394672"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10</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46860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1BDFD3-EA2D-4F1C-AFB5-79EAC28A5437}"/>
              </a:ext>
            </a:extLst>
          </p:cNvPr>
          <p:cNvSpPr>
            <a:spLocks noGrp="1"/>
          </p:cNvSpPr>
          <p:nvPr>
            <p:ph type="sldNum" sz="quarter" idx="12"/>
          </p:nvPr>
        </p:nvSpPr>
        <p:spPr/>
        <p:txBody>
          <a:bodyPr/>
          <a:lstStyle/>
          <a:p>
            <a:fld id="{00000000-1234-1234-1234-123412341234}" type="slidenum">
              <a:rPr lang="en-US" smtClean="0"/>
              <a:pPr/>
              <a:t>11</a:t>
            </a:fld>
            <a:endParaRPr lang="en-US"/>
          </a:p>
        </p:txBody>
      </p:sp>
      <p:grpSp>
        <p:nvGrpSpPr>
          <p:cNvPr id="5" name="Google Shape;212;p19">
            <a:extLst>
              <a:ext uri="{FF2B5EF4-FFF2-40B4-BE49-F238E27FC236}">
                <a16:creationId xmlns:a16="http://schemas.microsoft.com/office/drawing/2014/main" id="{97741930-89B4-470B-9011-E777B61243F2}"/>
              </a:ext>
            </a:extLst>
          </p:cNvPr>
          <p:cNvGrpSpPr/>
          <p:nvPr/>
        </p:nvGrpSpPr>
        <p:grpSpPr>
          <a:xfrm>
            <a:off x="57" y="524764"/>
            <a:ext cx="9665933" cy="531016"/>
            <a:chOff x="-16184" y="8640158"/>
            <a:chExt cx="4045716" cy="439420"/>
          </a:xfrm>
        </p:grpSpPr>
        <p:sp>
          <p:nvSpPr>
            <p:cNvPr id="6" name="Google Shape;213;p19">
              <a:extLst>
                <a:ext uri="{FF2B5EF4-FFF2-40B4-BE49-F238E27FC236}">
                  <a16:creationId xmlns:a16="http://schemas.microsoft.com/office/drawing/2014/main" id="{154F6E79-5E33-422D-8043-92BF68FA5075}"/>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Login page</a:t>
              </a:r>
              <a:endParaRPr sz="1154"/>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7" name="Google Shape;214;p19">
              <a:extLst>
                <a:ext uri="{FF2B5EF4-FFF2-40B4-BE49-F238E27FC236}">
                  <a16:creationId xmlns:a16="http://schemas.microsoft.com/office/drawing/2014/main" id="{D823A3F1-2BFC-4A59-9328-8405227578DB}"/>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9" name="Google Shape;134;p15">
            <a:extLst>
              <a:ext uri="{FF2B5EF4-FFF2-40B4-BE49-F238E27FC236}">
                <a16:creationId xmlns:a16="http://schemas.microsoft.com/office/drawing/2014/main" id="{FBBFA5FC-E249-4E0D-8B32-78B6DF9E31CB}"/>
              </a:ext>
            </a:extLst>
          </p:cNvPr>
          <p:cNvGrpSpPr/>
          <p:nvPr/>
        </p:nvGrpSpPr>
        <p:grpSpPr>
          <a:xfrm>
            <a:off x="57" y="6443488"/>
            <a:ext cx="12208741" cy="414512"/>
            <a:chOff x="-2" y="9568580"/>
            <a:chExt cx="19010314" cy="1112122"/>
          </a:xfrm>
        </p:grpSpPr>
        <p:grpSp>
          <p:nvGrpSpPr>
            <p:cNvPr id="10" name="Google Shape;135;p15">
              <a:extLst>
                <a:ext uri="{FF2B5EF4-FFF2-40B4-BE49-F238E27FC236}">
                  <a16:creationId xmlns:a16="http://schemas.microsoft.com/office/drawing/2014/main" id="{8B704354-E136-4372-9DA8-791FB89243A6}"/>
                </a:ext>
              </a:extLst>
            </p:cNvPr>
            <p:cNvGrpSpPr/>
            <p:nvPr/>
          </p:nvGrpSpPr>
          <p:grpSpPr>
            <a:xfrm>
              <a:off x="-2" y="9568580"/>
              <a:ext cx="19010314" cy="1112122"/>
              <a:chOff x="-324645" y="2222498"/>
              <a:chExt cx="22261686" cy="1302330"/>
            </a:xfrm>
          </p:grpSpPr>
          <p:sp>
            <p:nvSpPr>
              <p:cNvPr id="12" name="Google Shape;136;p15">
                <a:extLst>
                  <a:ext uri="{FF2B5EF4-FFF2-40B4-BE49-F238E27FC236}">
                    <a16:creationId xmlns:a16="http://schemas.microsoft.com/office/drawing/2014/main" id="{88E71F69-D563-44AA-823D-6E1823D08CEE}"/>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3" name="Google Shape;137;p15">
                <a:extLst>
                  <a:ext uri="{FF2B5EF4-FFF2-40B4-BE49-F238E27FC236}">
                    <a16:creationId xmlns:a16="http://schemas.microsoft.com/office/drawing/2014/main" id="{2478A07D-B642-4DBB-8FA2-503B450778D6}"/>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1" name="Google Shape;138;p15">
              <a:extLst>
                <a:ext uri="{FF2B5EF4-FFF2-40B4-BE49-F238E27FC236}">
                  <a16:creationId xmlns:a16="http://schemas.microsoft.com/office/drawing/2014/main" id="{208BDBC3-361C-40EB-8BD4-B73DB6288106}"/>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4" name="TextBox 13">
            <a:extLst>
              <a:ext uri="{FF2B5EF4-FFF2-40B4-BE49-F238E27FC236}">
                <a16:creationId xmlns:a16="http://schemas.microsoft.com/office/drawing/2014/main" id="{88988D37-D066-476B-B8F0-7C3F6EB21080}"/>
              </a:ext>
            </a:extLst>
          </p:cNvPr>
          <p:cNvSpPr txBox="1"/>
          <p:nvPr/>
        </p:nvSpPr>
        <p:spPr>
          <a:xfrm>
            <a:off x="277099" y="6511989"/>
            <a:ext cx="6136084"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16" name="TextBox 15">
            <a:extLst>
              <a:ext uri="{FF2B5EF4-FFF2-40B4-BE49-F238E27FC236}">
                <a16:creationId xmlns:a16="http://schemas.microsoft.com/office/drawing/2014/main" id="{B5AAC03E-595F-461B-9CFE-A2AE6DF8A986}"/>
              </a:ext>
            </a:extLst>
          </p:cNvPr>
          <p:cNvSpPr txBox="1"/>
          <p:nvPr/>
        </p:nvSpPr>
        <p:spPr>
          <a:xfrm>
            <a:off x="10013754" y="6502704"/>
            <a:ext cx="1222926"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18" name="TextBox 17">
            <a:extLst>
              <a:ext uri="{FF2B5EF4-FFF2-40B4-BE49-F238E27FC236}">
                <a16:creationId xmlns:a16="http://schemas.microsoft.com/office/drawing/2014/main" id="{31D9DAFB-6EB7-4A06-B8E3-0C8E39FD2BF9}"/>
              </a:ext>
            </a:extLst>
          </p:cNvPr>
          <p:cNvSpPr txBox="1"/>
          <p:nvPr/>
        </p:nvSpPr>
        <p:spPr>
          <a:xfrm>
            <a:off x="11455797" y="6512644"/>
            <a:ext cx="564999"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11</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15" name="Picture 14" descr="Graphical user interface, text, application&#10;&#10;Description automatically generated">
            <a:extLst>
              <a:ext uri="{FF2B5EF4-FFF2-40B4-BE49-F238E27FC236}">
                <a16:creationId xmlns:a16="http://schemas.microsoft.com/office/drawing/2014/main" id="{EE90E383-0BBE-6882-7102-43FC68660FD5}"/>
              </a:ext>
            </a:extLst>
          </p:cNvPr>
          <p:cNvPicPr>
            <a:picLocks noChangeAspect="1"/>
          </p:cNvPicPr>
          <p:nvPr/>
        </p:nvPicPr>
        <p:blipFill>
          <a:blip r:embed="rId2"/>
          <a:stretch>
            <a:fillRect/>
          </a:stretch>
        </p:blipFill>
        <p:spPr>
          <a:xfrm>
            <a:off x="821062" y="1162880"/>
            <a:ext cx="9229909" cy="5191824"/>
          </a:xfrm>
          <a:prstGeom prst="rect">
            <a:avLst/>
          </a:prstGeom>
        </p:spPr>
      </p:pic>
    </p:spTree>
    <p:extLst>
      <p:ext uri="{BB962C8B-B14F-4D97-AF65-F5344CB8AC3E}">
        <p14:creationId xmlns:p14="http://schemas.microsoft.com/office/powerpoint/2010/main" val="145575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C373E11C-E6CB-AA5B-040F-C926D3F586B8}"/>
              </a:ext>
            </a:extLst>
          </p:cNvPr>
          <p:cNvSpPr>
            <a:spLocks noGrp="1"/>
          </p:cNvSpPr>
          <p:nvPr>
            <p:ph idx="1"/>
          </p:nvPr>
        </p:nvSpPr>
        <p:spPr/>
        <p:txBody>
          <a:bodyPr vert="horz" lIns="58643" tIns="29322" rIns="58643" bIns="29322" rtlCol="0" anchor="t">
            <a:normAutofit/>
          </a:bodyPr>
          <a:lstStyle/>
          <a:p>
            <a:pPr marL="228454" indent="-228454">
              <a:buFont typeface="Wingdings" panose="020B0604020202020204" pitchFamily="34" charset="0"/>
              <a:buChar char="Ø"/>
            </a:pPr>
            <a:r>
              <a:rPr lang="en-US" sz="2822" dirty="0">
                <a:ea typeface="Calibri" panose="020F0502020204030204"/>
                <a:cs typeface="Calibri"/>
              </a:rPr>
              <a:t>When user had successfully logged in using his credentials, user will be navigated to dashboard of the application.</a:t>
            </a:r>
          </a:p>
          <a:p>
            <a:pPr marL="228454" indent="-228454">
              <a:buFont typeface="Wingdings" panose="020B0604020202020204" pitchFamily="34" charset="0"/>
              <a:buChar char="Ø"/>
            </a:pPr>
            <a:r>
              <a:rPr lang="en-US" sz="2822" dirty="0"/>
              <a:t>In dashboard page user can view his username, email and logout button in Home bar.</a:t>
            </a:r>
            <a:endParaRPr lang="en-US" sz="2822" dirty="0">
              <a:ea typeface="Calibri" panose="020F0502020204030204"/>
              <a:cs typeface="Calibri"/>
            </a:endParaRPr>
          </a:p>
          <a:p>
            <a:pPr marL="228454" indent="-228454">
              <a:buFont typeface="Wingdings" panose="020B0604020202020204" pitchFamily="34" charset="0"/>
              <a:buChar char="Ø"/>
            </a:pPr>
            <a:r>
              <a:rPr lang="en-US" sz="2822" dirty="0"/>
              <a:t>Upload has options to upload a paper and search has options to search for a particular paper from list of papers.</a:t>
            </a:r>
            <a:endParaRPr lang="en-US" sz="2822" dirty="0">
              <a:ea typeface="Calibri" panose="020F0502020204030204"/>
              <a:cs typeface="Calibri"/>
            </a:endParaRPr>
          </a:p>
        </p:txBody>
      </p:sp>
      <p:sp>
        <p:nvSpPr>
          <p:cNvPr id="5" name="Slide Number Placeholder 4">
            <a:extLst>
              <a:ext uri="{FF2B5EF4-FFF2-40B4-BE49-F238E27FC236}">
                <a16:creationId xmlns:a16="http://schemas.microsoft.com/office/drawing/2014/main" id="{469E195E-5BC9-4482-B32B-CDA0F0B3713B}"/>
              </a:ext>
            </a:extLst>
          </p:cNvPr>
          <p:cNvSpPr>
            <a:spLocks noGrp="1"/>
          </p:cNvSpPr>
          <p:nvPr>
            <p:ph type="sldNum" sz="quarter" idx="12"/>
          </p:nvPr>
        </p:nvSpPr>
        <p:spPr/>
        <p:txBody>
          <a:bodyPr/>
          <a:lstStyle/>
          <a:p>
            <a:fld id="{00000000-1234-1234-1234-123412341234}" type="slidenum">
              <a:rPr lang="en-US" smtClean="0"/>
              <a:pPr/>
              <a:t>12</a:t>
            </a:fld>
            <a:endParaRPr lang="en-US"/>
          </a:p>
        </p:txBody>
      </p:sp>
      <p:grpSp>
        <p:nvGrpSpPr>
          <p:cNvPr id="6" name="Google Shape;212;p19">
            <a:extLst>
              <a:ext uri="{FF2B5EF4-FFF2-40B4-BE49-F238E27FC236}">
                <a16:creationId xmlns:a16="http://schemas.microsoft.com/office/drawing/2014/main" id="{E8A515D9-59BD-4370-8E36-718D2C3EC7B2}"/>
              </a:ext>
            </a:extLst>
          </p:cNvPr>
          <p:cNvGrpSpPr/>
          <p:nvPr/>
        </p:nvGrpSpPr>
        <p:grpSpPr>
          <a:xfrm>
            <a:off x="57" y="524764"/>
            <a:ext cx="9665933" cy="531016"/>
            <a:chOff x="-16184" y="8640158"/>
            <a:chExt cx="4045716" cy="439420"/>
          </a:xfrm>
        </p:grpSpPr>
        <p:sp>
          <p:nvSpPr>
            <p:cNvPr id="7" name="Google Shape;213;p19">
              <a:extLst>
                <a:ext uri="{FF2B5EF4-FFF2-40B4-BE49-F238E27FC236}">
                  <a16:creationId xmlns:a16="http://schemas.microsoft.com/office/drawing/2014/main" id="{99173BD5-2E21-4839-9BBB-AA6C9BE9F1E8}"/>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ea typeface="Calibri"/>
                  <a:cs typeface="Calibri"/>
                  <a:sym typeface="Calibri"/>
                </a:rPr>
                <a:t>Dashboard</a:t>
              </a: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8" name="Google Shape;214;p19">
              <a:extLst>
                <a:ext uri="{FF2B5EF4-FFF2-40B4-BE49-F238E27FC236}">
                  <a16:creationId xmlns:a16="http://schemas.microsoft.com/office/drawing/2014/main" id="{D4E7969E-05DE-4BA5-85A1-3CBD5B1210F4}"/>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3" name="Google Shape;134;p15">
            <a:extLst>
              <a:ext uri="{FF2B5EF4-FFF2-40B4-BE49-F238E27FC236}">
                <a16:creationId xmlns:a16="http://schemas.microsoft.com/office/drawing/2014/main" id="{EF130504-0222-44C9-A441-E857AE648B39}"/>
              </a:ext>
            </a:extLst>
          </p:cNvPr>
          <p:cNvGrpSpPr/>
          <p:nvPr/>
        </p:nvGrpSpPr>
        <p:grpSpPr>
          <a:xfrm>
            <a:off x="57" y="6459134"/>
            <a:ext cx="12208741" cy="398865"/>
            <a:chOff x="-2" y="9568580"/>
            <a:chExt cx="19010314" cy="1112122"/>
          </a:xfrm>
        </p:grpSpPr>
        <p:grpSp>
          <p:nvGrpSpPr>
            <p:cNvPr id="15" name="Google Shape;135;p15">
              <a:extLst>
                <a:ext uri="{FF2B5EF4-FFF2-40B4-BE49-F238E27FC236}">
                  <a16:creationId xmlns:a16="http://schemas.microsoft.com/office/drawing/2014/main" id="{E82BFBC5-412C-4868-A9C9-76A3CB0C5DF6}"/>
                </a:ext>
              </a:extLst>
            </p:cNvPr>
            <p:cNvGrpSpPr/>
            <p:nvPr/>
          </p:nvGrpSpPr>
          <p:grpSpPr>
            <a:xfrm>
              <a:off x="-2" y="9568580"/>
              <a:ext cx="19010314" cy="1112122"/>
              <a:chOff x="-324645" y="2222498"/>
              <a:chExt cx="22261686" cy="1302330"/>
            </a:xfrm>
          </p:grpSpPr>
          <p:sp>
            <p:nvSpPr>
              <p:cNvPr id="17" name="Google Shape;136;p15">
                <a:extLst>
                  <a:ext uri="{FF2B5EF4-FFF2-40B4-BE49-F238E27FC236}">
                    <a16:creationId xmlns:a16="http://schemas.microsoft.com/office/drawing/2014/main" id="{19870306-6CF7-47F0-9A9D-57A9A7716DF9}"/>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8" name="Google Shape;137;p15">
                <a:extLst>
                  <a:ext uri="{FF2B5EF4-FFF2-40B4-BE49-F238E27FC236}">
                    <a16:creationId xmlns:a16="http://schemas.microsoft.com/office/drawing/2014/main" id="{6F063621-CB1D-4F94-8EC7-9C54B06F1BAC}"/>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6" name="Google Shape;138;p15">
              <a:extLst>
                <a:ext uri="{FF2B5EF4-FFF2-40B4-BE49-F238E27FC236}">
                  <a16:creationId xmlns:a16="http://schemas.microsoft.com/office/drawing/2014/main" id="{CF914CDF-1FFC-4328-B2C6-AD3EF297DEBC}"/>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9" name="TextBox 18">
            <a:extLst>
              <a:ext uri="{FF2B5EF4-FFF2-40B4-BE49-F238E27FC236}">
                <a16:creationId xmlns:a16="http://schemas.microsoft.com/office/drawing/2014/main" id="{7496142C-7D84-460A-ABED-78791F24CCD5}"/>
              </a:ext>
            </a:extLst>
          </p:cNvPr>
          <p:cNvSpPr txBox="1"/>
          <p:nvPr/>
        </p:nvSpPr>
        <p:spPr>
          <a:xfrm>
            <a:off x="255622" y="6504382"/>
            <a:ext cx="6322026"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0" name="TextBox 19">
            <a:extLst>
              <a:ext uri="{FF2B5EF4-FFF2-40B4-BE49-F238E27FC236}">
                <a16:creationId xmlns:a16="http://schemas.microsoft.com/office/drawing/2014/main" id="{BADE1A70-04E8-4924-AA6E-6BC851EC123F}"/>
              </a:ext>
            </a:extLst>
          </p:cNvPr>
          <p:cNvSpPr txBox="1"/>
          <p:nvPr/>
        </p:nvSpPr>
        <p:spPr>
          <a:xfrm>
            <a:off x="9982165" y="6528181"/>
            <a:ext cx="1217319"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21" name="TextBox 20">
            <a:extLst>
              <a:ext uri="{FF2B5EF4-FFF2-40B4-BE49-F238E27FC236}">
                <a16:creationId xmlns:a16="http://schemas.microsoft.com/office/drawing/2014/main" id="{4EB16385-5769-491B-8FB4-D2155ABCB36B}"/>
              </a:ext>
            </a:extLst>
          </p:cNvPr>
          <p:cNvSpPr txBox="1"/>
          <p:nvPr/>
        </p:nvSpPr>
        <p:spPr>
          <a:xfrm>
            <a:off x="11431907" y="6528180"/>
            <a:ext cx="564999"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12</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322155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13</a:t>
            </a:fld>
            <a:endParaRPr sz="2052">
              <a:solidFill>
                <a:schemeClr val="lt1"/>
              </a:solidFill>
            </a:endParaRPr>
          </a:p>
        </p:txBody>
      </p:sp>
      <p:grpSp>
        <p:nvGrpSpPr>
          <p:cNvPr id="221" name="Google Shape;221;p20"/>
          <p:cNvGrpSpPr/>
          <p:nvPr/>
        </p:nvGrpSpPr>
        <p:grpSpPr>
          <a:xfrm>
            <a:off x="57" y="6367757"/>
            <a:ext cx="12191887" cy="490243"/>
            <a:chOff x="-2" y="9568581"/>
            <a:chExt cx="19010314" cy="1112119"/>
          </a:xfrm>
        </p:grpSpPr>
        <p:grpSp>
          <p:nvGrpSpPr>
            <p:cNvPr id="222" name="Google Shape;222;p20"/>
            <p:cNvGrpSpPr/>
            <p:nvPr/>
          </p:nvGrpSpPr>
          <p:grpSpPr>
            <a:xfrm>
              <a:off x="-2" y="9568581"/>
              <a:ext cx="19010314" cy="1112119"/>
              <a:chOff x="-324645" y="2222500"/>
              <a:chExt cx="22261686" cy="1302327"/>
            </a:xfrm>
          </p:grpSpPr>
          <p:sp>
            <p:nvSpPr>
              <p:cNvPr id="223"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24"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25"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26" name="Google Shape;226;p20"/>
          <p:cNvSpPr txBox="1"/>
          <p:nvPr/>
        </p:nvSpPr>
        <p:spPr>
          <a:xfrm>
            <a:off x="288219" y="6436855"/>
            <a:ext cx="7232665" cy="296050"/>
          </a:xfrm>
          <a:prstGeom prst="rect">
            <a:avLst/>
          </a:prstGeom>
          <a:noFill/>
          <a:ln>
            <a:noFill/>
          </a:ln>
        </p:spPr>
        <p:txBody>
          <a:bodyPr spcFirstLastPara="1" wrap="square" lIns="58634" tIns="29309" rIns="58634" bIns="29309" anchor="t" anchorCtr="0">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27" name="Google Shape;227;p20"/>
          <p:cNvSpPr txBox="1"/>
          <p:nvPr/>
        </p:nvSpPr>
        <p:spPr>
          <a:xfrm>
            <a:off x="9982165" y="6455017"/>
            <a:ext cx="1438132" cy="296050"/>
          </a:xfrm>
          <a:prstGeom prst="rect">
            <a:avLst/>
          </a:prstGeom>
          <a:noFill/>
          <a:ln>
            <a:noFill/>
          </a:ln>
        </p:spPr>
        <p:txBody>
          <a:bodyPr spcFirstLastPara="1" wrap="square" lIns="58634" tIns="29309" rIns="58634" bIns="29309" anchor="t" anchorCtr="0">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grpSp>
        <p:nvGrpSpPr>
          <p:cNvPr id="229" name="Google Shape;229;p20"/>
          <p:cNvGrpSpPr/>
          <p:nvPr/>
        </p:nvGrpSpPr>
        <p:grpSpPr>
          <a:xfrm>
            <a:off x="-16798" y="496839"/>
            <a:ext cx="8459462" cy="531016"/>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Upload</a:t>
              </a:r>
              <a:endParaRPr sz="1154"/>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9" name="Title 1">
            <a:extLst>
              <a:ext uri="{FF2B5EF4-FFF2-40B4-BE49-F238E27FC236}">
                <a16:creationId xmlns:a16="http://schemas.microsoft.com/office/drawing/2014/main" id="{C77A248F-6DF8-4B0D-84DA-1E9DA23A41B8}"/>
              </a:ext>
            </a:extLst>
          </p:cNvPr>
          <p:cNvSpPr>
            <a:spLocks noGrp="1"/>
          </p:cNvSpPr>
          <p:nvPr>
            <p:ph type="body" sz="half" idx="2"/>
          </p:nvPr>
        </p:nvSpPr>
        <p:spPr>
          <a:xfrm>
            <a:off x="839999" y="1517841"/>
            <a:ext cx="10602722" cy="4351573"/>
          </a:xfrm>
        </p:spPr>
        <p:txBody>
          <a:bodyPr vert="horz" lIns="58643" tIns="29322" rIns="58643" bIns="29322" rtlCol="0" anchor="t">
            <a:normAutofit/>
          </a:bodyPr>
          <a:lstStyle/>
          <a:p>
            <a:pPr marL="439804" indent="-366503">
              <a:buFont typeface="Wingdings" panose="020B0604020202020204" pitchFamily="34" charset="0"/>
              <a:buChar char="Ø"/>
            </a:pPr>
            <a:r>
              <a:rPr lang="en-US" sz="2822" dirty="0"/>
              <a:t>User need to upload the file in the pdf* format.</a:t>
            </a:r>
            <a:endParaRPr lang="en-US" sz="2822" dirty="0">
              <a:ea typeface="Calibri" panose="020F0502020204030204"/>
              <a:cs typeface="Calibri"/>
            </a:endParaRPr>
          </a:p>
          <a:p>
            <a:pPr marL="439804" indent="-366503">
              <a:buFont typeface="Wingdings" panose="020B0604020202020204" pitchFamily="34" charset="0"/>
              <a:buChar char="Ø"/>
            </a:pPr>
            <a:r>
              <a:rPr lang="en-US" sz="2822" dirty="0"/>
              <a:t>User can further mention the year of publishing, title of the paper, technique used in the paper and title of the research paper.</a:t>
            </a:r>
            <a:endParaRPr lang="en-US" sz="2822" dirty="0">
              <a:ea typeface="Calibri" panose="020F0502020204030204"/>
              <a:cs typeface="Calibri"/>
            </a:endParaRPr>
          </a:p>
          <a:p>
            <a:pPr marL="439804" indent="-366503">
              <a:buFont typeface="Wingdings" panose="020B0604020202020204" pitchFamily="34" charset="0"/>
              <a:buChar char="Ø"/>
            </a:pPr>
            <a:r>
              <a:rPr lang="en-US" sz="2822" dirty="0"/>
              <a:t>When user clicks on submit button the data will be uploaded to database in the firebase. </a:t>
            </a:r>
          </a:p>
          <a:p>
            <a:pPr marL="439804" indent="-366503">
              <a:buFont typeface="Wingdings" panose="020B0604020202020204" pitchFamily="34" charset="0"/>
              <a:buChar char="Ø"/>
            </a:pPr>
            <a:r>
              <a:rPr lang="en-US" sz="2822" dirty="0"/>
              <a:t>By mentioning all the above details of the paper, the uploaded paper will be unique with other list of papers. </a:t>
            </a:r>
            <a:endParaRPr lang="en-US" sz="2052" dirty="0"/>
          </a:p>
          <a:p>
            <a:pPr marL="439804" indent="-366503">
              <a:buFont typeface="Wingdings" panose="020B0604020202020204" pitchFamily="34" charset="0"/>
              <a:buChar char="Ø"/>
            </a:pPr>
            <a:endParaRPr lang="en-US" sz="2822" dirty="0">
              <a:ea typeface="Calibri" panose="020F0502020204030204"/>
              <a:cs typeface="Calibri" panose="020F0502020204030204"/>
            </a:endParaRPr>
          </a:p>
        </p:txBody>
      </p:sp>
      <p:sp>
        <p:nvSpPr>
          <p:cNvPr id="16" name="TextBox 15">
            <a:extLst>
              <a:ext uri="{FF2B5EF4-FFF2-40B4-BE49-F238E27FC236}">
                <a16:creationId xmlns:a16="http://schemas.microsoft.com/office/drawing/2014/main" id="{66334F21-8031-4205-ADE9-2CE7AA79A99D}"/>
              </a:ext>
            </a:extLst>
          </p:cNvPr>
          <p:cNvSpPr txBox="1"/>
          <p:nvPr/>
        </p:nvSpPr>
        <p:spPr>
          <a:xfrm>
            <a:off x="11435562" y="6455018"/>
            <a:ext cx="539969"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13</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14</a:t>
            </a:fld>
            <a:endParaRPr sz="2052">
              <a:solidFill>
                <a:schemeClr val="lt1"/>
              </a:solidFill>
            </a:endParaRPr>
          </a:p>
        </p:txBody>
      </p:sp>
      <p:grpSp>
        <p:nvGrpSpPr>
          <p:cNvPr id="239" name="Google Shape;239;p21"/>
          <p:cNvGrpSpPr/>
          <p:nvPr/>
        </p:nvGrpSpPr>
        <p:grpSpPr>
          <a:xfrm>
            <a:off x="57" y="6367757"/>
            <a:ext cx="12191887" cy="482098"/>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42" name="Google Shape;242;p21"/>
              <p:cNvSpPr/>
              <p:nvPr/>
            </p:nvSpPr>
            <p:spPr>
              <a:xfrm>
                <a:off x="20436986" y="2222500"/>
                <a:ext cx="1500055"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44" name="Google Shape;244;p21"/>
          <p:cNvSpPr txBox="1"/>
          <p:nvPr/>
        </p:nvSpPr>
        <p:spPr>
          <a:xfrm>
            <a:off x="204972" y="6436855"/>
            <a:ext cx="7232665" cy="296050"/>
          </a:xfrm>
          <a:prstGeom prst="rect">
            <a:avLst/>
          </a:prstGeom>
          <a:noFill/>
          <a:ln>
            <a:noFill/>
          </a:ln>
        </p:spPr>
        <p:txBody>
          <a:bodyPr spcFirstLastPara="1" wrap="square" lIns="58634" tIns="29309" rIns="58634" bIns="29309" anchor="t" anchorCtr="0">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45" name="Google Shape;245;p21"/>
          <p:cNvSpPr txBox="1"/>
          <p:nvPr/>
        </p:nvSpPr>
        <p:spPr>
          <a:xfrm>
            <a:off x="9988924" y="6455017"/>
            <a:ext cx="1438132" cy="296050"/>
          </a:xfrm>
          <a:prstGeom prst="rect">
            <a:avLst/>
          </a:prstGeom>
          <a:noFill/>
          <a:ln>
            <a:noFill/>
          </a:ln>
        </p:spPr>
        <p:txBody>
          <a:bodyPr spcFirstLastPara="1" wrap="square" lIns="58634" tIns="29309" rIns="58634" bIns="29309" anchor="t" anchorCtr="0">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246" name="Google Shape;246;p21"/>
          <p:cNvSpPr txBox="1"/>
          <p:nvPr/>
        </p:nvSpPr>
        <p:spPr>
          <a:xfrm>
            <a:off x="11537167" y="6435325"/>
            <a:ext cx="589238" cy="346963"/>
          </a:xfrm>
          <a:prstGeom prst="rect">
            <a:avLst/>
          </a:prstGeom>
          <a:noFill/>
          <a:ln>
            <a:noFill/>
          </a:ln>
        </p:spPr>
        <p:txBody>
          <a:bodyPr spcFirstLastPara="1" wrap="square" lIns="58634" tIns="29309" rIns="58634" bIns="29309" anchor="ctr" anchorCtr="0">
            <a:noAutofit/>
          </a:bodyPr>
          <a:lstStyle/>
          <a:p>
            <a:pPr algn="ctr"/>
            <a:fld id="{00000000-1234-1234-1234-123412341234}" type="slidenum">
              <a:rPr lang="en-US" sz="1796">
                <a:solidFill>
                  <a:schemeClr val="lt1"/>
                </a:solidFill>
                <a:latin typeface="Times New Roman" panose="02020603050405020304" pitchFamily="18" charset="0"/>
                <a:ea typeface="Calibri"/>
                <a:cs typeface="Times New Roman" panose="02020603050405020304" pitchFamily="18" charset="0"/>
                <a:sym typeface="Calibri"/>
              </a:rPr>
              <a:pPr algn="ctr"/>
              <a:t>14</a:t>
            </a:fld>
            <a:endParaRPr sz="1796">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19" name="Google Shape;229;p20">
            <a:extLst>
              <a:ext uri="{FF2B5EF4-FFF2-40B4-BE49-F238E27FC236}">
                <a16:creationId xmlns:a16="http://schemas.microsoft.com/office/drawing/2014/main" id="{76620514-178D-49EF-B75C-7996013A6E23}"/>
              </a:ext>
            </a:extLst>
          </p:cNvPr>
          <p:cNvGrpSpPr/>
          <p:nvPr/>
        </p:nvGrpSpPr>
        <p:grpSpPr>
          <a:xfrm>
            <a:off x="-16798" y="496839"/>
            <a:ext cx="8087280" cy="531016"/>
            <a:chOff x="-16184" y="8640158"/>
            <a:chExt cx="4045716" cy="439420"/>
          </a:xfrm>
        </p:grpSpPr>
        <p:sp>
          <p:nvSpPr>
            <p:cNvPr id="20" name="Google Shape;230;p20">
              <a:extLst>
                <a:ext uri="{FF2B5EF4-FFF2-40B4-BE49-F238E27FC236}">
                  <a16:creationId xmlns:a16="http://schemas.microsoft.com/office/drawing/2014/main" id="{F4887B25-1B4F-4332-A291-FAE5DC7328FE}"/>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Upload Page</a:t>
              </a:r>
              <a:endParaRPr sz="1154"/>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21" name="Google Shape;231;p20">
              <a:extLst>
                <a:ext uri="{FF2B5EF4-FFF2-40B4-BE49-F238E27FC236}">
                  <a16:creationId xmlns:a16="http://schemas.microsoft.com/office/drawing/2014/main" id="{1712FA08-F908-4F68-A548-63F6A3C34B4E}"/>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pic>
        <p:nvPicPr>
          <p:cNvPr id="3" name="Picture 2" descr="Graphical user interface&#10;&#10;Description automatically generated">
            <a:extLst>
              <a:ext uri="{FF2B5EF4-FFF2-40B4-BE49-F238E27FC236}">
                <a16:creationId xmlns:a16="http://schemas.microsoft.com/office/drawing/2014/main" id="{89B6B747-57CA-0B8D-A8DF-43C1DADFBCEC}"/>
              </a:ext>
            </a:extLst>
          </p:cNvPr>
          <p:cNvPicPr>
            <a:picLocks noChangeAspect="1"/>
          </p:cNvPicPr>
          <p:nvPr/>
        </p:nvPicPr>
        <p:blipFill>
          <a:blip r:embed="rId3"/>
          <a:stretch>
            <a:fillRect/>
          </a:stretch>
        </p:blipFill>
        <p:spPr>
          <a:xfrm>
            <a:off x="753165" y="1173327"/>
            <a:ext cx="9235759" cy="51598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F69A29-E6E5-421A-BC46-17DDCCFC1904}"/>
              </a:ext>
            </a:extLst>
          </p:cNvPr>
          <p:cNvSpPr>
            <a:spLocks noGrp="1"/>
          </p:cNvSpPr>
          <p:nvPr>
            <p:ph type="sldNum" sz="quarter" idx="12"/>
          </p:nvPr>
        </p:nvSpPr>
        <p:spPr/>
        <p:txBody>
          <a:bodyPr/>
          <a:lstStyle/>
          <a:p>
            <a:fld id="{00000000-1234-1234-1234-123412341234}" type="slidenum">
              <a:rPr lang="en-US" smtClean="0"/>
              <a:pPr/>
              <a:t>15</a:t>
            </a:fld>
            <a:endParaRPr lang="en-US"/>
          </a:p>
        </p:txBody>
      </p:sp>
      <p:grpSp>
        <p:nvGrpSpPr>
          <p:cNvPr id="5" name="Google Shape;229;p20">
            <a:extLst>
              <a:ext uri="{FF2B5EF4-FFF2-40B4-BE49-F238E27FC236}">
                <a16:creationId xmlns:a16="http://schemas.microsoft.com/office/drawing/2014/main" id="{C63F4913-98D8-459A-A8EF-58200423147C}"/>
              </a:ext>
            </a:extLst>
          </p:cNvPr>
          <p:cNvGrpSpPr/>
          <p:nvPr/>
        </p:nvGrpSpPr>
        <p:grpSpPr>
          <a:xfrm>
            <a:off x="-16798" y="496839"/>
            <a:ext cx="8087280" cy="531016"/>
            <a:chOff x="-16184" y="8640158"/>
            <a:chExt cx="4045716" cy="439420"/>
          </a:xfrm>
        </p:grpSpPr>
        <p:sp>
          <p:nvSpPr>
            <p:cNvPr id="6" name="Google Shape;230;p20">
              <a:extLst>
                <a:ext uri="{FF2B5EF4-FFF2-40B4-BE49-F238E27FC236}">
                  <a16:creationId xmlns:a16="http://schemas.microsoft.com/office/drawing/2014/main" id="{292B1B46-86F1-4006-A8D3-805615160590}"/>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Search</a:t>
              </a:r>
              <a:endParaRPr sz="1154"/>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7" name="Google Shape;231;p20">
              <a:extLst>
                <a:ext uri="{FF2B5EF4-FFF2-40B4-BE49-F238E27FC236}">
                  <a16:creationId xmlns:a16="http://schemas.microsoft.com/office/drawing/2014/main" id="{4DB9EB74-C1AF-40E8-9D22-BC3CF2DF9169}"/>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3" name="Title 7">
            <a:extLst>
              <a:ext uri="{FF2B5EF4-FFF2-40B4-BE49-F238E27FC236}">
                <a16:creationId xmlns:a16="http://schemas.microsoft.com/office/drawing/2014/main" id="{61E6BBB9-1336-42AA-B5B1-9F82C4AEE974}"/>
              </a:ext>
            </a:extLst>
          </p:cNvPr>
          <p:cNvSpPr>
            <a:spLocks noGrp="1"/>
          </p:cNvSpPr>
          <p:nvPr>
            <p:ph type="body" sz="half" idx="2"/>
          </p:nvPr>
        </p:nvSpPr>
        <p:spPr>
          <a:xfrm>
            <a:off x="446862" y="1200790"/>
            <a:ext cx="11366119" cy="5054488"/>
          </a:xfrm>
        </p:spPr>
        <p:txBody>
          <a:bodyPr vert="horz" lIns="58643" tIns="29322" rIns="58643" bIns="29322" rtlCol="0" anchor="t">
            <a:noAutofit/>
          </a:bodyPr>
          <a:lstStyle/>
          <a:p>
            <a:pPr marL="366503" indent="-366503">
              <a:buFont typeface="Wingdings" panose="020B0604020202020204" pitchFamily="34" charset="0"/>
              <a:buChar char="Ø"/>
            </a:pPr>
            <a:r>
              <a:rPr lang="en-US" sz="2565" dirty="0"/>
              <a:t>In search page user can see the list of all uploaded papers in a list view.</a:t>
            </a:r>
            <a:endParaRPr lang="en-US" sz="2565" dirty="0">
              <a:ea typeface="Calibri" panose="020F0502020204030204"/>
              <a:cs typeface="Calibri"/>
            </a:endParaRPr>
          </a:p>
          <a:p>
            <a:pPr marL="366503" indent="-366503">
              <a:buFont typeface="Wingdings" panose="020B0604020202020204" pitchFamily="34" charset="0"/>
              <a:buChar char="Ø"/>
            </a:pPr>
            <a:r>
              <a:rPr lang="en-US" sz="2565" dirty="0"/>
              <a:t>There is also a sorting function to search the Research papers from a collection of papers.</a:t>
            </a:r>
            <a:endParaRPr lang="en-US" sz="2565" dirty="0">
              <a:ea typeface="Calibri" panose="020F0502020204030204"/>
              <a:cs typeface="Calibri" panose="020F0502020204030204"/>
            </a:endParaRPr>
          </a:p>
          <a:p>
            <a:pPr marL="366503" indent="-366503">
              <a:buFont typeface="Wingdings" panose="020B0604020202020204" pitchFamily="34" charset="0"/>
              <a:buChar char="Ø"/>
            </a:pPr>
            <a:r>
              <a:rPr lang="en-US" sz="2565" dirty="0"/>
              <a:t>Sorting can be done by title, year, topic and technique which the user had provided during uploading a paper.</a:t>
            </a:r>
            <a:endParaRPr lang="en-US" sz="2565" dirty="0">
              <a:ea typeface="Calibri" panose="020F0502020204030204"/>
              <a:cs typeface="Calibri" panose="020F0502020204030204"/>
            </a:endParaRPr>
          </a:p>
          <a:p>
            <a:pPr marL="366503" indent="-366503">
              <a:buFont typeface="Wingdings" panose="020B0604020202020204" pitchFamily="34" charset="0"/>
              <a:buChar char="Ø"/>
            </a:pPr>
            <a:r>
              <a:rPr lang="en-US" sz="2565" dirty="0"/>
              <a:t>User can see uploaded papers according to the sorting functions.</a:t>
            </a:r>
          </a:p>
          <a:p>
            <a:pPr marL="366503" indent="-366503">
              <a:buFont typeface="Wingdings" panose="020B0604020202020204" pitchFamily="34" charset="0"/>
              <a:buChar char="Ø"/>
            </a:pPr>
            <a:r>
              <a:rPr lang="en-US" sz="2565" dirty="0">
                <a:ea typeface="Calibri" panose="020F0502020204030204"/>
                <a:cs typeface="Calibri" panose="020F0502020204030204"/>
              </a:rPr>
              <a:t>User can view the uploaded paper by clicking on view pdf option.</a:t>
            </a:r>
          </a:p>
          <a:p>
            <a:pPr marL="366503" indent="-366503">
              <a:buFont typeface="Wingdings" panose="020B0604020202020204" pitchFamily="34" charset="0"/>
              <a:buChar char="Ø"/>
            </a:pPr>
            <a:r>
              <a:rPr lang="en-US" sz="2565" dirty="0">
                <a:ea typeface="Calibri" panose="020F0502020204030204"/>
                <a:cs typeface="Calibri" panose="020F0502020204030204"/>
              </a:rPr>
              <a:t>User can further add comments to the paper where the comments are stored by timestamp.</a:t>
            </a:r>
          </a:p>
          <a:p>
            <a:pPr marL="293202" indent="-293202" algn="just">
              <a:buFont typeface="Arial" panose="020B0604020202020204" pitchFamily="34" charset="0"/>
              <a:buChar char="•"/>
            </a:pPr>
            <a:endParaRPr lang="en-US" sz="2052" dirty="0">
              <a:latin typeface="Times New Roman" panose="02020603050405020304" pitchFamily="18" charset="0"/>
              <a:cs typeface="Times New Roman" panose="02020603050405020304" pitchFamily="18" charset="0"/>
            </a:endParaRPr>
          </a:p>
        </p:txBody>
      </p:sp>
      <p:grpSp>
        <p:nvGrpSpPr>
          <p:cNvPr id="16" name="Google Shape;239;p21">
            <a:extLst>
              <a:ext uri="{FF2B5EF4-FFF2-40B4-BE49-F238E27FC236}">
                <a16:creationId xmlns:a16="http://schemas.microsoft.com/office/drawing/2014/main" id="{7868C3CA-DA7B-4B6A-B829-63AE2D140550}"/>
              </a:ext>
            </a:extLst>
          </p:cNvPr>
          <p:cNvGrpSpPr/>
          <p:nvPr/>
        </p:nvGrpSpPr>
        <p:grpSpPr>
          <a:xfrm>
            <a:off x="57" y="6361161"/>
            <a:ext cx="12191887" cy="469146"/>
            <a:chOff x="-2" y="9568581"/>
            <a:chExt cx="19010314" cy="1112119"/>
          </a:xfrm>
        </p:grpSpPr>
        <p:grpSp>
          <p:nvGrpSpPr>
            <p:cNvPr id="17" name="Google Shape;240;p21">
              <a:extLst>
                <a:ext uri="{FF2B5EF4-FFF2-40B4-BE49-F238E27FC236}">
                  <a16:creationId xmlns:a16="http://schemas.microsoft.com/office/drawing/2014/main" id="{46C985FD-80AB-49EB-A23D-33772F0B71F5}"/>
                </a:ext>
              </a:extLst>
            </p:cNvPr>
            <p:cNvGrpSpPr/>
            <p:nvPr/>
          </p:nvGrpSpPr>
          <p:grpSpPr>
            <a:xfrm>
              <a:off x="-2" y="9568581"/>
              <a:ext cx="19010314" cy="1112119"/>
              <a:chOff x="-324645" y="2222500"/>
              <a:chExt cx="22261686" cy="1302327"/>
            </a:xfrm>
          </p:grpSpPr>
          <p:sp>
            <p:nvSpPr>
              <p:cNvPr id="19" name="Google Shape;241;p21">
                <a:extLst>
                  <a:ext uri="{FF2B5EF4-FFF2-40B4-BE49-F238E27FC236}">
                    <a16:creationId xmlns:a16="http://schemas.microsoft.com/office/drawing/2014/main" id="{2A5D4C96-A487-4A6F-9619-E67CA8E88732}"/>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0" name="Google Shape;242;p21">
                <a:extLst>
                  <a:ext uri="{FF2B5EF4-FFF2-40B4-BE49-F238E27FC236}">
                    <a16:creationId xmlns:a16="http://schemas.microsoft.com/office/drawing/2014/main" id="{D2E1F378-5393-42AB-8593-274E97DA14B8}"/>
                  </a:ext>
                </a:extLst>
              </p:cNvPr>
              <p:cNvSpPr/>
              <p:nvPr/>
            </p:nvSpPr>
            <p:spPr>
              <a:xfrm>
                <a:off x="20436986" y="2222500"/>
                <a:ext cx="1500055"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8" name="Google Shape;243;p21">
              <a:extLst>
                <a:ext uri="{FF2B5EF4-FFF2-40B4-BE49-F238E27FC236}">
                  <a16:creationId xmlns:a16="http://schemas.microsoft.com/office/drawing/2014/main" id="{35799AB0-80E5-4F9C-8FD1-CFF29E491C76}"/>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2" name="TextBox 21">
            <a:extLst>
              <a:ext uri="{FF2B5EF4-FFF2-40B4-BE49-F238E27FC236}">
                <a16:creationId xmlns:a16="http://schemas.microsoft.com/office/drawing/2014/main" id="{D0B75C14-BF61-4621-9EC9-B4809523137D}"/>
              </a:ext>
            </a:extLst>
          </p:cNvPr>
          <p:cNvSpPr txBox="1"/>
          <p:nvPr/>
        </p:nvSpPr>
        <p:spPr>
          <a:xfrm>
            <a:off x="230090" y="6448496"/>
            <a:ext cx="6314874"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4" name="TextBox 23">
            <a:extLst>
              <a:ext uri="{FF2B5EF4-FFF2-40B4-BE49-F238E27FC236}">
                <a16:creationId xmlns:a16="http://schemas.microsoft.com/office/drawing/2014/main" id="{BB132C93-C548-4DB9-9125-3EDFF83BDF08}"/>
              </a:ext>
            </a:extLst>
          </p:cNvPr>
          <p:cNvSpPr txBox="1"/>
          <p:nvPr/>
        </p:nvSpPr>
        <p:spPr>
          <a:xfrm>
            <a:off x="10058995" y="6446849"/>
            <a:ext cx="1274551"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26" name="TextBox 25">
            <a:extLst>
              <a:ext uri="{FF2B5EF4-FFF2-40B4-BE49-F238E27FC236}">
                <a16:creationId xmlns:a16="http://schemas.microsoft.com/office/drawing/2014/main" id="{29BF54BF-DDFF-484D-AD51-6E755374B528}"/>
              </a:ext>
            </a:extLst>
          </p:cNvPr>
          <p:cNvSpPr txBox="1"/>
          <p:nvPr/>
        </p:nvSpPr>
        <p:spPr>
          <a:xfrm>
            <a:off x="11421942" y="6463490"/>
            <a:ext cx="539968"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15</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31078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16</a:t>
            </a:fld>
            <a:endParaRPr sz="2052">
              <a:solidFill>
                <a:schemeClr val="lt1"/>
              </a:solidFill>
            </a:endParaRPr>
          </a:p>
        </p:txBody>
      </p:sp>
      <p:grpSp>
        <p:nvGrpSpPr>
          <p:cNvPr id="257" name="Google Shape;257;p22"/>
          <p:cNvGrpSpPr/>
          <p:nvPr/>
        </p:nvGrpSpPr>
        <p:grpSpPr>
          <a:xfrm>
            <a:off x="57" y="6410031"/>
            <a:ext cx="12191887" cy="439824"/>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63" name="Google Shape;263;p22"/>
          <p:cNvSpPr txBox="1"/>
          <p:nvPr/>
        </p:nvSpPr>
        <p:spPr>
          <a:xfrm>
            <a:off x="10033498" y="6486175"/>
            <a:ext cx="1438132" cy="296050"/>
          </a:xfrm>
          <a:prstGeom prst="rect">
            <a:avLst/>
          </a:prstGeom>
          <a:noFill/>
          <a:ln>
            <a:noFill/>
          </a:ln>
        </p:spPr>
        <p:txBody>
          <a:bodyPr spcFirstLastPara="1" wrap="square" lIns="58634" tIns="29309" rIns="58634" bIns="29309" anchor="t" anchorCtr="0">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264" name="Google Shape;264;p22"/>
          <p:cNvSpPr txBox="1"/>
          <p:nvPr/>
        </p:nvSpPr>
        <p:spPr>
          <a:xfrm>
            <a:off x="11315825" y="6508719"/>
            <a:ext cx="720314" cy="172523"/>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1796">
                <a:solidFill>
                  <a:schemeClr val="lt1"/>
                </a:solidFill>
                <a:latin typeface="Times New Roman" panose="02020603050405020304" pitchFamily="18" charset="0"/>
                <a:ea typeface="Calibri"/>
                <a:cs typeface="Times New Roman" panose="02020603050405020304" pitchFamily="18" charset="0"/>
                <a:sym typeface="Calibri"/>
              </a:rPr>
              <a:pPr algn="r"/>
              <a:t>16</a:t>
            </a:fld>
            <a:endParaRPr sz="1796">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265" name="Google Shape;265;p22"/>
          <p:cNvGrpSpPr/>
          <p:nvPr/>
        </p:nvGrpSpPr>
        <p:grpSpPr>
          <a:xfrm>
            <a:off x="-16799" y="351725"/>
            <a:ext cx="9665933" cy="531016"/>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Search Page</a:t>
              </a:r>
              <a:endParaRPr sz="1154"/>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7" name="TextBox 16">
            <a:extLst>
              <a:ext uri="{FF2B5EF4-FFF2-40B4-BE49-F238E27FC236}">
                <a16:creationId xmlns:a16="http://schemas.microsoft.com/office/drawing/2014/main" id="{31A02B61-9681-4CF4-ACCB-DEC797BB68CB}"/>
              </a:ext>
            </a:extLst>
          </p:cNvPr>
          <p:cNvSpPr txBox="1"/>
          <p:nvPr/>
        </p:nvSpPr>
        <p:spPr>
          <a:xfrm>
            <a:off x="155862" y="6486176"/>
            <a:ext cx="3949221"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pic>
        <p:nvPicPr>
          <p:cNvPr id="4" name="Picture 3" descr="Graphical user interface&#10;&#10;Description automatically generated">
            <a:extLst>
              <a:ext uri="{FF2B5EF4-FFF2-40B4-BE49-F238E27FC236}">
                <a16:creationId xmlns:a16="http://schemas.microsoft.com/office/drawing/2014/main" id="{A28F308F-0408-A342-A631-FA25212F571D}"/>
              </a:ext>
            </a:extLst>
          </p:cNvPr>
          <p:cNvPicPr>
            <a:picLocks noChangeAspect="1"/>
          </p:cNvPicPr>
          <p:nvPr/>
        </p:nvPicPr>
        <p:blipFill>
          <a:blip r:embed="rId3"/>
          <a:stretch>
            <a:fillRect/>
          </a:stretch>
        </p:blipFill>
        <p:spPr>
          <a:xfrm>
            <a:off x="717790" y="924325"/>
            <a:ext cx="9663408" cy="54356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17</a:t>
            </a:fld>
            <a:endParaRPr sz="2052">
              <a:solidFill>
                <a:schemeClr val="lt1"/>
              </a:solidFill>
            </a:endParaRPr>
          </a:p>
        </p:txBody>
      </p:sp>
      <p:grpSp>
        <p:nvGrpSpPr>
          <p:cNvPr id="275" name="Google Shape;275;p23"/>
          <p:cNvGrpSpPr/>
          <p:nvPr/>
        </p:nvGrpSpPr>
        <p:grpSpPr>
          <a:xfrm>
            <a:off x="57" y="6367757"/>
            <a:ext cx="12191887" cy="482098"/>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80" name="Google Shape;280;p23"/>
          <p:cNvSpPr txBox="1"/>
          <p:nvPr/>
        </p:nvSpPr>
        <p:spPr>
          <a:xfrm>
            <a:off x="204972" y="6415539"/>
            <a:ext cx="7232665" cy="335548"/>
          </a:xfrm>
          <a:prstGeom prst="rect">
            <a:avLst/>
          </a:prstGeom>
          <a:noFill/>
          <a:ln>
            <a:noFill/>
          </a:ln>
        </p:spPr>
        <p:txBody>
          <a:bodyPr spcFirstLastPara="1" wrap="square" lIns="58634" tIns="29309" rIns="58634" bIns="29309" anchor="t" anchorCtr="0">
            <a:spAutoFit/>
          </a:bodyPr>
          <a:lstStyle/>
          <a:p>
            <a:r>
              <a:rPr lang="en-US" sz="1796">
                <a:latin typeface="Times New Roman" panose="02020603050405020304" pitchFamily="18" charset="0"/>
                <a:ea typeface="Calibri"/>
                <a:cs typeface="Times New Roman" panose="02020603050405020304" pitchFamily="18" charset="0"/>
                <a:sym typeface="Calibri"/>
              </a:rPr>
              <a:t> Research Content Management</a:t>
            </a:r>
          </a:p>
        </p:txBody>
      </p:sp>
      <p:sp>
        <p:nvSpPr>
          <p:cNvPr id="281" name="Google Shape;281;p23"/>
          <p:cNvSpPr txBox="1"/>
          <p:nvPr/>
        </p:nvSpPr>
        <p:spPr>
          <a:xfrm>
            <a:off x="9932288" y="6455016"/>
            <a:ext cx="1438132" cy="296050"/>
          </a:xfrm>
          <a:prstGeom prst="rect">
            <a:avLst/>
          </a:prstGeom>
          <a:noFill/>
          <a:ln>
            <a:noFill/>
          </a:ln>
        </p:spPr>
        <p:txBody>
          <a:bodyPr spcFirstLastPara="1" wrap="square" lIns="58634" tIns="29309" rIns="58634" bIns="29309" anchor="t" anchorCtr="0">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282" name="Google Shape;282;p23"/>
          <p:cNvSpPr txBox="1"/>
          <p:nvPr/>
        </p:nvSpPr>
        <p:spPr>
          <a:xfrm>
            <a:off x="11405604" y="6455017"/>
            <a:ext cx="616609" cy="249157"/>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1796">
                <a:solidFill>
                  <a:schemeClr val="lt1"/>
                </a:solidFill>
                <a:latin typeface="Times New Roman" panose="02020603050405020304" pitchFamily="18" charset="0"/>
                <a:ea typeface="Calibri"/>
                <a:cs typeface="Times New Roman" panose="02020603050405020304" pitchFamily="18" charset="0"/>
                <a:sym typeface="Calibri"/>
              </a:rPr>
              <a:pPr algn="r"/>
              <a:t>17</a:t>
            </a:fld>
            <a:endParaRPr sz="1796">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283" name="Google Shape;283;p23"/>
          <p:cNvGrpSpPr/>
          <p:nvPr/>
        </p:nvGrpSpPr>
        <p:grpSpPr>
          <a:xfrm>
            <a:off x="-16798" y="496839"/>
            <a:ext cx="9665933" cy="531016"/>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View</a:t>
              </a:r>
              <a:endParaRPr sz="1154"/>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pic>
        <p:nvPicPr>
          <p:cNvPr id="5" name="Picture 4" descr="Graphical user interface&#10;&#10;Description automatically generated">
            <a:extLst>
              <a:ext uri="{FF2B5EF4-FFF2-40B4-BE49-F238E27FC236}">
                <a16:creationId xmlns:a16="http://schemas.microsoft.com/office/drawing/2014/main" id="{B946517B-3341-B049-15B3-47F6CA5DC96D}"/>
              </a:ext>
            </a:extLst>
          </p:cNvPr>
          <p:cNvPicPr>
            <a:picLocks noChangeAspect="1"/>
          </p:cNvPicPr>
          <p:nvPr/>
        </p:nvPicPr>
        <p:blipFill>
          <a:blip r:embed="rId3"/>
          <a:stretch>
            <a:fillRect/>
          </a:stretch>
        </p:blipFill>
        <p:spPr>
          <a:xfrm>
            <a:off x="671191" y="1242011"/>
            <a:ext cx="8977944" cy="505009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18</a:t>
            </a:fld>
            <a:endParaRPr sz="2052">
              <a:solidFill>
                <a:schemeClr val="lt1"/>
              </a:solidFill>
            </a:endParaRPr>
          </a:p>
        </p:txBody>
      </p:sp>
      <p:grpSp>
        <p:nvGrpSpPr>
          <p:cNvPr id="293" name="Google Shape;293;p24"/>
          <p:cNvGrpSpPr/>
          <p:nvPr/>
        </p:nvGrpSpPr>
        <p:grpSpPr>
          <a:xfrm>
            <a:off x="57" y="6395866"/>
            <a:ext cx="12191887" cy="45398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98" name="Google Shape;298;p24"/>
          <p:cNvSpPr txBox="1"/>
          <p:nvPr/>
        </p:nvSpPr>
        <p:spPr>
          <a:xfrm>
            <a:off x="204972" y="6464964"/>
            <a:ext cx="7232665" cy="296050"/>
          </a:xfrm>
          <a:prstGeom prst="rect">
            <a:avLst/>
          </a:prstGeom>
          <a:noFill/>
          <a:ln>
            <a:noFill/>
          </a:ln>
        </p:spPr>
        <p:txBody>
          <a:bodyPr spcFirstLastPara="1" wrap="square" lIns="58634" tIns="29309" rIns="58634" bIns="29309" anchor="t" anchorCtr="0">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99" name="Google Shape;299;p24"/>
          <p:cNvSpPr txBox="1"/>
          <p:nvPr/>
        </p:nvSpPr>
        <p:spPr>
          <a:xfrm>
            <a:off x="10057311" y="6494531"/>
            <a:ext cx="1438132" cy="296050"/>
          </a:xfrm>
          <a:prstGeom prst="rect">
            <a:avLst/>
          </a:prstGeom>
          <a:noFill/>
          <a:ln>
            <a:noFill/>
          </a:ln>
        </p:spPr>
        <p:txBody>
          <a:bodyPr spcFirstLastPara="1" wrap="square" lIns="58634" tIns="29309" rIns="58634" bIns="29309" anchor="t" anchorCtr="0">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300" name="Google Shape;300;p24"/>
          <p:cNvSpPr txBox="1"/>
          <p:nvPr/>
        </p:nvSpPr>
        <p:spPr>
          <a:xfrm>
            <a:off x="11393698" y="6526947"/>
            <a:ext cx="616609" cy="151419"/>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1796">
                <a:solidFill>
                  <a:schemeClr val="lt1"/>
                </a:solidFill>
                <a:latin typeface="Times New Roman" panose="02020603050405020304" pitchFamily="18" charset="0"/>
                <a:ea typeface="Calibri"/>
                <a:cs typeface="Times New Roman" panose="02020603050405020304" pitchFamily="18" charset="0"/>
                <a:sym typeface="Calibri"/>
              </a:rPr>
              <a:pPr algn="r"/>
              <a:t>18</a:t>
            </a:fld>
            <a:endParaRPr sz="1796">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301" name="Google Shape;301;p24"/>
          <p:cNvGrpSpPr/>
          <p:nvPr/>
        </p:nvGrpSpPr>
        <p:grpSpPr>
          <a:xfrm>
            <a:off x="-16798" y="496839"/>
            <a:ext cx="9665933" cy="531016"/>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ea typeface="Calibri"/>
                  <a:cs typeface="Calibri"/>
                  <a:sym typeface="Calibri"/>
                </a:rPr>
                <a:t>Conclusion</a:t>
              </a:r>
              <a:endParaRPr sz="1154"/>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aphicFrame>
        <p:nvGraphicFramePr>
          <p:cNvPr id="305" name="Text Placeholder 2">
            <a:extLst>
              <a:ext uri="{FF2B5EF4-FFF2-40B4-BE49-F238E27FC236}">
                <a16:creationId xmlns:a16="http://schemas.microsoft.com/office/drawing/2014/main" id="{66677BB7-B399-DCE5-44D6-CA9A34EB6E3F}"/>
              </a:ext>
            </a:extLst>
          </p:cNvPr>
          <p:cNvGraphicFramePr/>
          <p:nvPr>
            <p:extLst>
              <p:ext uri="{D42A27DB-BD31-4B8C-83A1-F6EECF244321}">
                <p14:modId xmlns:p14="http://schemas.microsoft.com/office/powerpoint/2010/main" val="888893055"/>
              </p:ext>
            </p:extLst>
          </p:nvPr>
        </p:nvGraphicFramePr>
        <p:xfrm>
          <a:off x="689115" y="1398154"/>
          <a:ext cx="9242000" cy="4417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9480-A9DD-04FB-105D-6F606B421568}"/>
              </a:ext>
            </a:extLst>
          </p:cNvPr>
          <p:cNvSpPr>
            <a:spLocks noGrp="1"/>
          </p:cNvSpPr>
          <p:nvPr>
            <p:ph type="title"/>
          </p:nvPr>
        </p:nvSpPr>
        <p:spPr/>
        <p:txBody>
          <a:bodyPr/>
          <a:lstStyle/>
          <a:p>
            <a:r>
              <a:rPr lang="en-US" sz="4400" dirty="0"/>
              <a:t>Introduction To Hydroponic Farming</a:t>
            </a:r>
            <a:endParaRPr lang="en-US" dirty="0"/>
          </a:p>
        </p:txBody>
      </p:sp>
      <p:sp>
        <p:nvSpPr>
          <p:cNvPr id="3" name="Content Placeholder 2">
            <a:extLst>
              <a:ext uri="{FF2B5EF4-FFF2-40B4-BE49-F238E27FC236}">
                <a16:creationId xmlns:a16="http://schemas.microsoft.com/office/drawing/2014/main" id="{850BD4DB-672C-C406-E77E-9B5AA3B39B87}"/>
              </a:ext>
            </a:extLst>
          </p:cNvPr>
          <p:cNvSpPr>
            <a:spLocks noGrp="1"/>
          </p:cNvSpPr>
          <p:nvPr>
            <p:ph idx="1"/>
          </p:nvPr>
        </p:nvSpPr>
        <p:spPr/>
        <p:txBody>
          <a:bodyPr/>
          <a:lstStyle/>
          <a:p>
            <a:r>
              <a:rPr lang="en-US" sz="2800" b="0" i="0" dirty="0">
                <a:effectLst/>
                <a:latin typeface="Times New Roman" panose="02020603050405020304" pitchFamily="18" charset="0"/>
                <a:cs typeface="Times New Roman" panose="02020603050405020304" pitchFamily="18" charset="0"/>
              </a:rPr>
              <a:t>It is technique for growing plants without soil.</a:t>
            </a:r>
          </a:p>
          <a:p>
            <a:r>
              <a:rPr lang="en-US" sz="2800" b="0" i="0" dirty="0">
                <a:effectLst/>
                <a:latin typeface="Times New Roman" panose="02020603050405020304" pitchFamily="18" charset="0"/>
                <a:cs typeface="Times New Roman" panose="02020603050405020304" pitchFamily="18" charset="0"/>
              </a:rPr>
              <a:t> Utilizing this </a:t>
            </a:r>
            <a:r>
              <a:rPr lang="en-US" sz="2800" dirty="0">
                <a:latin typeface="Times New Roman" panose="02020603050405020304" pitchFamily="18" charset="0"/>
                <a:cs typeface="Times New Roman" panose="02020603050405020304" pitchFamily="18" charset="0"/>
              </a:rPr>
              <a:t>methodology</a:t>
            </a:r>
            <a:r>
              <a:rPr lang="en-US" sz="2800" b="0" i="0" dirty="0">
                <a:effectLst/>
                <a:latin typeface="Times New Roman" panose="02020603050405020304" pitchFamily="18" charset="0"/>
                <a:cs typeface="Times New Roman" panose="02020603050405020304" pitchFamily="18" charset="0"/>
              </a:rPr>
              <a:t>, the roots absorb balanced nutrients that are dissolved in water. which meets all the plant developmental requirements. </a:t>
            </a:r>
          </a:p>
          <a:p>
            <a:pPr algn="l"/>
            <a:r>
              <a:rPr lang="en-US" sz="2800" b="0" i="0" dirty="0">
                <a:solidFill>
                  <a:srgbClr val="393939"/>
                </a:solidFill>
                <a:effectLst/>
                <a:latin typeface="Times New Roman" panose="02020603050405020304" pitchFamily="18" charset="0"/>
                <a:cs typeface="Times New Roman" panose="02020603050405020304" pitchFamily="18" charset="0"/>
              </a:rPr>
              <a:t>As a result, the plants can grow quicker and healthier. </a:t>
            </a:r>
          </a:p>
          <a:p>
            <a:pPr algn="l"/>
            <a:r>
              <a:rPr lang="en-US" sz="2800" b="0" i="0" dirty="0">
                <a:solidFill>
                  <a:srgbClr val="393939"/>
                </a:solidFill>
                <a:effectLst/>
                <a:latin typeface="Times New Roman" panose="02020603050405020304" pitchFamily="18" charset="0"/>
                <a:cs typeface="Times New Roman" panose="02020603050405020304" pitchFamily="18" charset="0"/>
              </a:rPr>
              <a:t>So, as long as there’s water and nutrients, they can sustain themselves and survive.</a:t>
            </a:r>
          </a:p>
        </p:txBody>
      </p:sp>
    </p:spTree>
    <p:extLst>
      <p:ext uri="{BB962C8B-B14F-4D97-AF65-F5344CB8AC3E}">
        <p14:creationId xmlns:p14="http://schemas.microsoft.com/office/powerpoint/2010/main" val="334080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2</a:t>
            </a:fld>
            <a:endParaRPr sz="2052">
              <a:solidFill>
                <a:schemeClr val="lt1"/>
              </a:solidFill>
            </a:endParaRPr>
          </a:p>
        </p:txBody>
      </p:sp>
      <p:grpSp>
        <p:nvGrpSpPr>
          <p:cNvPr id="117" name="Google Shape;117;p14"/>
          <p:cNvGrpSpPr/>
          <p:nvPr/>
        </p:nvGrpSpPr>
        <p:grpSpPr>
          <a:xfrm>
            <a:off x="57" y="6343115"/>
            <a:ext cx="12191887" cy="506740"/>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23" name="Google Shape;123;p14"/>
          <p:cNvSpPr txBox="1"/>
          <p:nvPr/>
        </p:nvSpPr>
        <p:spPr>
          <a:xfrm>
            <a:off x="9932288" y="6428707"/>
            <a:ext cx="1438132" cy="335548"/>
          </a:xfrm>
          <a:prstGeom prst="rect">
            <a:avLst/>
          </a:prstGeom>
          <a:noFill/>
          <a:ln>
            <a:noFill/>
          </a:ln>
        </p:spPr>
        <p:txBody>
          <a:bodyPr spcFirstLastPara="1" wrap="square" lIns="58634" tIns="29309" rIns="58634" bIns="29309" anchor="t" anchorCtr="0">
            <a:spAutoFit/>
          </a:bodyPr>
          <a:lstStyle/>
          <a:p>
            <a:r>
              <a:rPr lang="en-US" sz="1796">
                <a:solidFill>
                  <a:schemeClr val="dk1"/>
                </a:solidFill>
                <a:latin typeface="Times New Roman"/>
                <a:ea typeface="Calibri"/>
                <a:cs typeface="Times New Roman"/>
                <a:sym typeface="Times New Roman"/>
              </a:rPr>
              <a:t>06/02/2022</a:t>
            </a:r>
            <a:endParaRPr lang="en-US" sz="1796">
              <a:solidFill>
                <a:schemeClr val="dk1"/>
              </a:solidFill>
              <a:latin typeface="Calibri"/>
              <a:ea typeface="Calibri"/>
              <a:cs typeface="Calibri"/>
              <a:sym typeface="Calibri"/>
            </a:endParaRPr>
          </a:p>
        </p:txBody>
      </p:sp>
      <p:sp>
        <p:nvSpPr>
          <p:cNvPr id="124" name="Google Shape;124;p14"/>
          <p:cNvSpPr txBox="1"/>
          <p:nvPr/>
        </p:nvSpPr>
        <p:spPr>
          <a:xfrm>
            <a:off x="11633415" y="6454995"/>
            <a:ext cx="368791" cy="249158"/>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1796">
                <a:solidFill>
                  <a:schemeClr val="lt1"/>
                </a:solidFill>
                <a:latin typeface="Times New Roman" panose="02020603050405020304" pitchFamily="18" charset="0"/>
                <a:ea typeface="Calibri"/>
                <a:cs typeface="Times New Roman" panose="02020603050405020304" pitchFamily="18" charset="0"/>
                <a:sym typeface="Calibri"/>
              </a:rPr>
              <a:pPr algn="r"/>
              <a:t>2</a:t>
            </a:fld>
            <a:endParaRPr sz="1796">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125" name="Google Shape;125;p14"/>
          <p:cNvGrpSpPr/>
          <p:nvPr/>
        </p:nvGrpSpPr>
        <p:grpSpPr>
          <a:xfrm>
            <a:off x="-16798" y="496839"/>
            <a:ext cx="9665933" cy="531016"/>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ea typeface="Calibri"/>
                  <a:cs typeface="Calibri"/>
                  <a:sym typeface="Calibri"/>
                </a:rPr>
                <a:t> </a:t>
              </a:r>
              <a:r>
                <a:rPr lang="en-US" sz="3078">
                  <a:solidFill>
                    <a:srgbClr val="FFFFFF"/>
                  </a:solidFill>
                  <a:cs typeface="Calibri Light"/>
                </a:rPr>
                <a:t>Roles and Responsibilities</a:t>
              </a:r>
              <a:endParaRPr lang="en-US" sz="1283">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4837F7CF-C532-464E-A02D-43B66CD8CB56}"/>
              </a:ext>
            </a:extLst>
          </p:cNvPr>
          <p:cNvSpPr txBox="1"/>
          <p:nvPr/>
        </p:nvSpPr>
        <p:spPr>
          <a:xfrm>
            <a:off x="204972" y="6435343"/>
            <a:ext cx="6143576" cy="802912"/>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a:p>
            <a:endParaRPr lang="en-US" sz="1539">
              <a:latin typeface="Times New Roman" panose="02020603050405020304" pitchFamily="18" charset="0"/>
              <a:ea typeface="Calibri"/>
              <a:cs typeface="Times New Roman" panose="02020603050405020304" pitchFamily="18" charset="0"/>
              <a:sym typeface="Calibri"/>
            </a:endParaRPr>
          </a:p>
          <a:p>
            <a:endParaRPr lang="en-US" sz="1539"/>
          </a:p>
        </p:txBody>
      </p:sp>
      <p:graphicFrame>
        <p:nvGraphicFramePr>
          <p:cNvPr id="16" name="Content Placeholder 2">
            <a:extLst>
              <a:ext uri="{FF2B5EF4-FFF2-40B4-BE49-F238E27FC236}">
                <a16:creationId xmlns:a16="http://schemas.microsoft.com/office/drawing/2014/main" id="{6E4669C9-1804-32A1-32FD-B8255A157215}"/>
              </a:ext>
            </a:extLst>
          </p:cNvPr>
          <p:cNvGraphicFramePr>
            <a:graphicFrameLocks/>
          </p:cNvGraphicFramePr>
          <p:nvPr/>
        </p:nvGraphicFramePr>
        <p:xfrm>
          <a:off x="497986" y="1466081"/>
          <a:ext cx="9663407" cy="4094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01A4-88A0-A676-789E-B898D3CFA856}"/>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Objective</a:t>
            </a:r>
            <a:endParaRPr lang="en-US" dirty="0"/>
          </a:p>
        </p:txBody>
      </p:sp>
      <p:sp>
        <p:nvSpPr>
          <p:cNvPr id="3" name="Content Placeholder 2">
            <a:extLst>
              <a:ext uri="{FF2B5EF4-FFF2-40B4-BE49-F238E27FC236}">
                <a16:creationId xmlns:a16="http://schemas.microsoft.com/office/drawing/2014/main" id="{4EA7E9C7-E580-F0B5-A0CA-BAB5F8D7FB7F}"/>
              </a:ext>
            </a:extLst>
          </p:cNvPr>
          <p:cNvSpPr>
            <a:spLocks noGrp="1"/>
          </p:cNvSpPr>
          <p:nvPr>
            <p:ph idx="1"/>
          </p:nvPr>
        </p:nvSpPr>
        <p:spPr/>
        <p:txBody>
          <a:bodyPr/>
          <a:lstStyle/>
          <a:p>
            <a:r>
              <a:rPr lang="en-US" sz="2800" dirty="0">
                <a:effectLst/>
                <a:latin typeface="Times New Roman" panose="02020603050405020304" pitchFamily="18" charset="0"/>
                <a:ea typeface="Calibri" panose="020F0502020204030204" pitchFamily="34" charset="0"/>
              </a:rPr>
              <a:t>The main objective of this project is to maintain the plants in their natural state by monitoring the factors that increase plant life</a:t>
            </a:r>
          </a:p>
          <a:p>
            <a:r>
              <a:rPr lang="en-US" sz="2800" dirty="0">
                <a:latin typeface="Times New Roman" panose="02020603050405020304" pitchFamily="18" charset="0"/>
              </a:rPr>
              <a:t>We provide the light to the plants by providing red and blue LED’s light that facilitate the photosynthesis.</a:t>
            </a:r>
          </a:p>
          <a:p>
            <a:r>
              <a:rPr lang="en-US" sz="2800" dirty="0">
                <a:latin typeface="Times New Roman" panose="02020603050405020304" pitchFamily="18" charset="0"/>
              </a:rPr>
              <a:t>Using Hydroponic farming we can provide plants sufficient nutrients and water supply for faster growth.</a:t>
            </a:r>
          </a:p>
          <a:p>
            <a:r>
              <a:rPr lang="en-US" sz="2800" dirty="0">
                <a:latin typeface="Times New Roman" panose="02020603050405020304" pitchFamily="18" charset="0"/>
              </a:rPr>
              <a:t>We can control the water supply using a smart phone.</a:t>
            </a:r>
          </a:p>
        </p:txBody>
      </p:sp>
    </p:spTree>
    <p:extLst>
      <p:ext uri="{BB962C8B-B14F-4D97-AF65-F5344CB8AC3E}">
        <p14:creationId xmlns:p14="http://schemas.microsoft.com/office/powerpoint/2010/main" val="346525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C547-15F3-1408-A885-98A193197EF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Hardware and Technologies:</a:t>
            </a:r>
            <a:endParaRPr lang="en-US" dirty="0"/>
          </a:p>
        </p:txBody>
      </p:sp>
      <p:sp>
        <p:nvSpPr>
          <p:cNvPr id="3" name="Content Placeholder 2">
            <a:extLst>
              <a:ext uri="{FF2B5EF4-FFF2-40B4-BE49-F238E27FC236}">
                <a16:creationId xmlns:a16="http://schemas.microsoft.com/office/drawing/2014/main" id="{315426B2-A9BC-3DBD-13A3-B02A7C51BE41}"/>
              </a:ext>
            </a:extLst>
          </p:cNvPr>
          <p:cNvSpPr>
            <a:spLocks noGrp="1"/>
          </p:cNvSpPr>
          <p:nvPr>
            <p:ph sz="half" idx="1"/>
          </p:nvPr>
        </p:nvSpPr>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ESP32</a:t>
            </a:r>
          </a:p>
          <a:p>
            <a:r>
              <a:rPr lang="en-US" sz="2800" dirty="0">
                <a:latin typeface="Times New Roman" panose="02020603050405020304" pitchFamily="18" charset="0"/>
                <a:cs typeface="Times New Roman" panose="02020603050405020304" pitchFamily="18" charset="0"/>
              </a:rPr>
              <a:t>DS18B20</a:t>
            </a:r>
          </a:p>
          <a:p>
            <a:r>
              <a:rPr lang="en-US" sz="2800" dirty="0">
                <a:latin typeface="Times New Roman" panose="02020603050405020304" pitchFamily="18" charset="0"/>
                <a:cs typeface="Times New Roman" panose="02020603050405020304" pitchFamily="18" charset="0"/>
              </a:rPr>
              <a:t>MQ135</a:t>
            </a:r>
          </a:p>
          <a:p>
            <a:r>
              <a:rPr lang="en-US" sz="2800" dirty="0">
                <a:latin typeface="Times New Roman" panose="02020603050405020304" pitchFamily="18" charset="0"/>
                <a:cs typeface="Times New Roman" panose="02020603050405020304" pitchFamily="18" charset="0"/>
              </a:rPr>
              <a:t>DHT11</a:t>
            </a:r>
          </a:p>
          <a:p>
            <a:r>
              <a:rPr lang="en-US" sz="2800" dirty="0">
                <a:latin typeface="Times New Roman" panose="02020603050405020304" pitchFamily="18" charset="0"/>
                <a:cs typeface="Times New Roman" panose="02020603050405020304" pitchFamily="18" charset="0"/>
              </a:rPr>
              <a:t>Ultrasonic sensor</a:t>
            </a:r>
          </a:p>
          <a:p>
            <a:r>
              <a:rPr lang="en-US" sz="2800" dirty="0">
                <a:latin typeface="Times New Roman" panose="02020603050405020304" pitchFamily="18" charset="0"/>
                <a:cs typeface="Times New Roman" panose="02020603050405020304" pitchFamily="18" charset="0"/>
              </a:rPr>
              <a:t>Submersible pump</a:t>
            </a:r>
          </a:p>
          <a:p>
            <a:r>
              <a:rPr lang="en-US" sz="2800" dirty="0">
                <a:latin typeface="Times New Roman" panose="02020603050405020304" pitchFamily="18" charset="0"/>
                <a:cs typeface="Times New Roman" panose="02020603050405020304" pitchFamily="18" charset="0"/>
              </a:rPr>
              <a:t>Dc motor</a:t>
            </a:r>
          </a:p>
          <a:p>
            <a:endParaRPr lang="en-US" dirty="0"/>
          </a:p>
        </p:txBody>
      </p:sp>
      <p:sp>
        <p:nvSpPr>
          <p:cNvPr id="4" name="Content Placeholder 3">
            <a:extLst>
              <a:ext uri="{FF2B5EF4-FFF2-40B4-BE49-F238E27FC236}">
                <a16:creationId xmlns:a16="http://schemas.microsoft.com/office/drawing/2014/main" id="{420D7913-C1FE-B2AD-62A4-F98B30360341}"/>
              </a:ext>
            </a:extLst>
          </p:cNvPr>
          <p:cNvSpPr>
            <a:spLocks noGrp="1"/>
          </p:cNvSpPr>
          <p:nvPr>
            <p:ph sz="half" idx="2"/>
          </p:nvPr>
        </p:nvSpPr>
        <p:spPr>
          <a:xfrm>
            <a:off x="5824330" y="1690688"/>
            <a:ext cx="5529470" cy="4486275"/>
          </a:xfrm>
        </p:spPr>
        <p:txBody>
          <a:bodyPr>
            <a:normAutofit fontScale="92500" lnSpcReduction="10000"/>
          </a:bodyPr>
          <a:lstStyle/>
          <a:p>
            <a:pPr marL="0" indent="0">
              <a:buNone/>
            </a:pPr>
            <a:r>
              <a:rPr lang="en-US" sz="2800" b="1" dirty="0">
                <a:latin typeface="Times New Roman" panose="02020603050405020304" pitchFamily="18" charset="0"/>
                <a:cs typeface="Times New Roman" panose="02020603050405020304" pitchFamily="18" charset="0"/>
              </a:rPr>
              <a:t>Arduino IDE</a:t>
            </a:r>
            <a:r>
              <a:rPr lang="en-US" sz="2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Arduino is a prototype platform (open-source) based on an easy-to-use hardware and software.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used to write and upload the computer code to the physical board</a:t>
            </a:r>
          </a:p>
          <a:p>
            <a:pPr marL="0" indent="0">
              <a:buNone/>
            </a:pPr>
            <a:r>
              <a:rPr lang="en-US" sz="2800" b="1" dirty="0">
                <a:latin typeface="Times New Roman" panose="02020603050405020304" pitchFamily="18" charset="0"/>
                <a:cs typeface="Times New Roman" panose="02020603050405020304" pitchFamily="18" charset="0"/>
              </a:rPr>
              <a:t>Blynk IOT:</a:t>
            </a:r>
          </a:p>
          <a:p>
            <a:r>
              <a:rPr lang="en-US" sz="2800" dirty="0">
                <a:latin typeface="Times New Roman" panose="02020603050405020304" pitchFamily="18" charset="0"/>
                <a:cs typeface="Times New Roman" panose="02020603050405020304" pitchFamily="18" charset="0"/>
              </a:rPr>
              <a:t>Blynk is a simple and powerful no-code application builder where you can prototype, deploy, and manage connected electronic devices at any scale.</a:t>
            </a:r>
          </a:p>
          <a:p>
            <a:endParaRPr lang="en-US" dirty="0"/>
          </a:p>
        </p:txBody>
      </p:sp>
    </p:spTree>
    <p:extLst>
      <p:ext uri="{BB962C8B-B14F-4D97-AF65-F5344CB8AC3E}">
        <p14:creationId xmlns:p14="http://schemas.microsoft.com/office/powerpoint/2010/main" val="308921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9D0F16-414A-E35C-1A68-163DCDFF763C}"/>
              </a:ext>
            </a:extLst>
          </p:cNvPr>
          <p:cNvSpPr>
            <a:spLocks noGrp="1"/>
          </p:cNvSpPr>
          <p:nvPr>
            <p:ph sz="half" idx="1"/>
          </p:nvPr>
        </p:nvSpPr>
        <p:spPr>
          <a:xfrm>
            <a:off x="685800" y="417443"/>
            <a:ext cx="5334000" cy="5759520"/>
          </a:xfrm>
        </p:spPr>
        <p:txBody>
          <a:bodyPr/>
          <a:lstStyle/>
          <a:p>
            <a:pPr marL="0" indent="0">
              <a:buFont typeface="Arial" panose="020B0604020202020204" pitchFamily="34" charset="0"/>
              <a:buNone/>
            </a:pPr>
            <a:r>
              <a:rPr lang="en-US" sz="4400" b="1" dirty="0">
                <a:solidFill>
                  <a:srgbClr val="202124"/>
                </a:solidFill>
                <a:latin typeface="Times New Roman" panose="02020603050405020304" pitchFamily="18" charset="0"/>
                <a:cs typeface="Times New Roman" panose="02020603050405020304" pitchFamily="18" charset="0"/>
              </a:rPr>
              <a:t>MQ135</a:t>
            </a:r>
          </a:p>
          <a:p>
            <a:r>
              <a:rPr lang="en-US" dirty="0">
                <a:solidFill>
                  <a:srgbClr val="202124"/>
                </a:solidFill>
                <a:latin typeface="Times New Roman" panose="02020603050405020304" pitchFamily="18" charset="0"/>
                <a:cs typeface="Times New Roman" panose="02020603050405020304" pitchFamily="18" charset="0"/>
              </a:rPr>
              <a:t>It is an air quality sensor for detecting a wide range of gases, including NH3, NOx, alcohol, smoke and CO2. </a:t>
            </a:r>
          </a:p>
          <a:p>
            <a:r>
              <a:rPr lang="en-US" dirty="0">
                <a:solidFill>
                  <a:srgbClr val="202124"/>
                </a:solidFill>
                <a:latin typeface="Times New Roman" panose="02020603050405020304" pitchFamily="18" charset="0"/>
                <a:cs typeface="Times New Roman" panose="02020603050405020304" pitchFamily="18" charset="0"/>
              </a:rPr>
              <a:t>It is used as a fire alarm in the project</a:t>
            </a:r>
          </a:p>
          <a:p>
            <a:endParaRPr lang="en-US" dirty="0"/>
          </a:p>
        </p:txBody>
      </p:sp>
      <p:sp>
        <p:nvSpPr>
          <p:cNvPr id="4" name="Content Placeholder 3">
            <a:extLst>
              <a:ext uri="{FF2B5EF4-FFF2-40B4-BE49-F238E27FC236}">
                <a16:creationId xmlns:a16="http://schemas.microsoft.com/office/drawing/2014/main" id="{E291BE56-BFC5-51A6-8FCB-4EDF388DDD7B}"/>
              </a:ext>
            </a:extLst>
          </p:cNvPr>
          <p:cNvSpPr>
            <a:spLocks noGrp="1"/>
          </p:cNvSpPr>
          <p:nvPr>
            <p:ph sz="half" idx="2"/>
          </p:nvPr>
        </p:nvSpPr>
        <p:spPr>
          <a:xfrm>
            <a:off x="6172202" y="268357"/>
            <a:ext cx="5181598" cy="5908606"/>
          </a:xfrm>
        </p:spPr>
        <p:txBody>
          <a:bodyPr/>
          <a:lstStyle/>
          <a:p>
            <a:pPr marL="0" indent="0">
              <a:buNone/>
            </a:pPr>
            <a:r>
              <a:rPr lang="en-US" sz="3200" b="1" dirty="0">
                <a:solidFill>
                  <a:srgbClr val="202124"/>
                </a:solidFill>
                <a:latin typeface="Times New Roman" panose="02020603050405020304" pitchFamily="18" charset="0"/>
                <a:cs typeface="Times New Roman" panose="02020603050405020304" pitchFamily="18" charset="0"/>
              </a:rPr>
              <a:t>HCSR04</a:t>
            </a:r>
            <a:endParaRPr lang="en-US" sz="3200" b="1" i="0" dirty="0">
              <a:solidFill>
                <a:srgbClr val="202124"/>
              </a:solidFill>
              <a:effectLst/>
              <a:latin typeface="Times New Roman" panose="02020603050405020304" pitchFamily="18" charset="0"/>
              <a:cs typeface="Times New Roman" panose="02020603050405020304" pitchFamily="18" charset="0"/>
            </a:endParaRPr>
          </a:p>
          <a:p>
            <a:r>
              <a:rPr lang="en-US" b="0" i="0" dirty="0">
                <a:solidFill>
                  <a:srgbClr val="212121"/>
                </a:solidFill>
                <a:effectLst/>
                <a:latin typeface="Times New Roman" panose="02020603050405020304" pitchFamily="18" charset="0"/>
                <a:cs typeface="Times New Roman" panose="02020603050405020304" pitchFamily="18" charset="0"/>
              </a:rPr>
              <a:t>An ultrasonic sensor is an electronic device that measures the distance of a target object by emitting ultrasonic sound waves.</a:t>
            </a:r>
          </a:p>
          <a:p>
            <a:r>
              <a:rPr lang="en-US" dirty="0">
                <a:solidFill>
                  <a:srgbClr val="202124"/>
                </a:solidFill>
                <a:latin typeface="Times New Roman" panose="02020603050405020304" pitchFamily="18" charset="0"/>
                <a:cs typeface="Times New Roman" panose="02020603050405020304" pitchFamily="18" charset="0"/>
              </a:rPr>
              <a:t>It is used to detect the water level in the tank</a:t>
            </a:r>
            <a:r>
              <a:rPr lang="en-US" sz="2000" dirty="0">
                <a:solidFill>
                  <a:srgbClr val="202124"/>
                </a:solidFill>
                <a:latin typeface="Times New Roman" panose="02020603050405020304" pitchFamily="18" charset="0"/>
                <a:cs typeface="Times New Roman" panose="02020603050405020304" pitchFamily="18" charset="0"/>
              </a:rPr>
              <a:t>.</a:t>
            </a:r>
          </a:p>
          <a:p>
            <a:pPr marL="0" indent="0">
              <a:buNone/>
            </a:pPr>
            <a:endParaRPr lang="en-US" sz="2000" dirty="0">
              <a:solidFill>
                <a:srgbClr val="202124"/>
              </a:solidFill>
              <a:latin typeface="Times New Roman" panose="02020603050405020304" pitchFamily="18" charset="0"/>
              <a:cs typeface="Times New Roman" panose="02020603050405020304" pitchFamily="18" charset="0"/>
            </a:endParaRPr>
          </a:p>
        </p:txBody>
      </p:sp>
      <p:pic>
        <p:nvPicPr>
          <p:cNvPr id="5" name="Content Placeholder 5" descr="A picture containing text&#10;&#10;Description automatically generated">
            <a:extLst>
              <a:ext uri="{FF2B5EF4-FFF2-40B4-BE49-F238E27FC236}">
                <a16:creationId xmlns:a16="http://schemas.microsoft.com/office/drawing/2014/main" id="{BA76CA83-E48A-DD1E-136D-CDF893E7BE3F}"/>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268166" y="3877908"/>
            <a:ext cx="3218556" cy="2143558"/>
          </a:xfrm>
          <a:prstGeom prst="rect">
            <a:avLst/>
          </a:prstGeom>
        </p:spPr>
      </p:pic>
      <p:pic>
        <p:nvPicPr>
          <p:cNvPr id="6" name="Picture 5" descr="A picture containing electronics, stereo&#10;&#10;Description automatically generated">
            <a:extLst>
              <a:ext uri="{FF2B5EF4-FFF2-40B4-BE49-F238E27FC236}">
                <a16:creationId xmlns:a16="http://schemas.microsoft.com/office/drawing/2014/main" id="{E21F8256-261E-B7DB-0BD2-6837B4709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9398" y="3610276"/>
            <a:ext cx="3517900" cy="2042719"/>
          </a:xfrm>
          <a:prstGeom prst="rect">
            <a:avLst/>
          </a:prstGeom>
        </p:spPr>
      </p:pic>
    </p:spTree>
    <p:extLst>
      <p:ext uri="{BB962C8B-B14F-4D97-AF65-F5344CB8AC3E}">
        <p14:creationId xmlns:p14="http://schemas.microsoft.com/office/powerpoint/2010/main" val="1647939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2C82-F8D5-0771-3E1B-290008F69C9B}"/>
              </a:ext>
            </a:extLst>
          </p:cNvPr>
          <p:cNvSpPr>
            <a:spLocks noGrp="1"/>
          </p:cNvSpPr>
          <p:nvPr>
            <p:ph type="title"/>
          </p:nvPr>
        </p:nvSpPr>
        <p:spPr/>
        <p:txBody>
          <a:bodyPr/>
          <a:lstStyle/>
          <a:p>
            <a:r>
              <a:rPr lang="en-US" dirty="0"/>
              <a:t>ESP32</a:t>
            </a:r>
          </a:p>
        </p:txBody>
      </p:sp>
      <p:sp>
        <p:nvSpPr>
          <p:cNvPr id="3" name="Content Placeholder 2">
            <a:extLst>
              <a:ext uri="{FF2B5EF4-FFF2-40B4-BE49-F238E27FC236}">
                <a16:creationId xmlns:a16="http://schemas.microsoft.com/office/drawing/2014/main" id="{1A20CE08-55F5-E8D7-AC2E-088EAFAEFE5E}"/>
              </a:ext>
            </a:extLst>
          </p:cNvPr>
          <p:cNvSpPr>
            <a:spLocks noGrp="1"/>
          </p:cNvSpPr>
          <p:nvPr>
            <p:ph sz="half" idx="1"/>
          </p:nvPr>
        </p:nvSpPr>
        <p:spPr/>
        <p:txBody>
          <a:bodyPr>
            <a:normAutofit fontScale="85000" lnSpcReduction="20000"/>
          </a:bodyPr>
          <a:lstStyle/>
          <a:p>
            <a:pPr marL="857250" indent="-228600">
              <a:buFont typeface="Arial" panose="020B0604020202020204" pitchFamily="34" charset="0"/>
              <a:buChar char="•"/>
            </a:pPr>
            <a:r>
              <a:rPr lang="en-US" sz="2800" dirty="0"/>
              <a:t>The ESP32 is an updated version of the ESP8266.</a:t>
            </a:r>
          </a:p>
          <a:p>
            <a:pPr marL="857250" indent="-228600">
              <a:buFont typeface="Arial" panose="020B0604020202020204" pitchFamily="34" charset="0"/>
              <a:buChar char="•"/>
            </a:pPr>
            <a:r>
              <a:rPr lang="en-US" sz="2800" dirty="0"/>
              <a:t>It offers both Bluetooth and BLE (Bluetooth Low Energy), whereas the ESP8266 only has Wi-Fi .</a:t>
            </a:r>
          </a:p>
          <a:p>
            <a:pPr marL="857250" indent="-228600">
              <a:buFont typeface="Arial" panose="020B0604020202020204" pitchFamily="34" charset="0"/>
              <a:buChar char="•"/>
            </a:pPr>
            <a:r>
              <a:rPr lang="en-US" sz="2800" dirty="0"/>
              <a:t>The ESP32 has 36 GPIO pins.</a:t>
            </a:r>
          </a:p>
          <a:p>
            <a:pPr marL="857250" indent="-228600">
              <a:buFont typeface="Arial" panose="020B0604020202020204" pitchFamily="34" charset="0"/>
              <a:buChar char="•"/>
            </a:pPr>
            <a:r>
              <a:rPr lang="en-US" sz="2800" dirty="0"/>
              <a:t>It supports clock frequency up to 240MHz.</a:t>
            </a:r>
          </a:p>
          <a:p>
            <a:pPr marL="857250" indent="-228600">
              <a:buFont typeface="Arial" panose="020B0604020202020204" pitchFamily="34" charset="0"/>
              <a:buChar char="•"/>
            </a:pPr>
            <a:r>
              <a:rPr lang="en-US" sz="2800" dirty="0"/>
              <a:t>It is faster and is available in a dual-core design. It is also capable of operating in an ultra-low-power mode, ideal for battery-powered applications.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0A031645-D728-5C3E-B0C5-032F3C64E54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5169" r="21388" b="-1"/>
          <a:stretch/>
        </p:blipFill>
        <p:spPr>
          <a:xfrm>
            <a:off x="6695440" y="1993022"/>
            <a:ext cx="4074160" cy="3957331"/>
          </a:xfrm>
          <a:prstGeom prst="rect">
            <a:avLst/>
          </a:prstGeom>
        </p:spPr>
      </p:pic>
    </p:spTree>
    <p:extLst>
      <p:ext uri="{BB962C8B-B14F-4D97-AF65-F5344CB8AC3E}">
        <p14:creationId xmlns:p14="http://schemas.microsoft.com/office/powerpoint/2010/main" val="132716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19762-FEF8-F33A-0362-5DBF491C762D}"/>
              </a:ext>
            </a:extLst>
          </p:cNvPr>
          <p:cNvSpPr>
            <a:spLocks noGrp="1"/>
          </p:cNvSpPr>
          <p:nvPr>
            <p:ph sz="half" idx="1"/>
          </p:nvPr>
        </p:nvSpPr>
        <p:spPr>
          <a:xfrm>
            <a:off x="503583" y="208722"/>
            <a:ext cx="5592417" cy="6440556"/>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DS18B20 </a:t>
            </a:r>
          </a:p>
          <a:p>
            <a:pPr marL="0" indent="0">
              <a:buNone/>
            </a:pPr>
            <a:endParaRPr lang="en-US" sz="3200" b="1" dirty="0">
              <a:latin typeface="Times New Roman" panose="02020603050405020304" pitchFamily="18" charset="0"/>
              <a:cs typeface="Times New Roman" panose="02020603050405020304" pitchFamily="18" charset="0"/>
            </a:endParaRPr>
          </a:p>
          <a:p>
            <a:endParaRPr lang="en-US" i="0" dirty="0">
              <a:solidFill>
                <a:srgbClr val="202124"/>
              </a:solidFill>
              <a:effectLst/>
              <a:latin typeface="Times New Roman" panose="02020603050405020304" pitchFamily="18" charset="0"/>
              <a:cs typeface="Times New Roman" panose="02020603050405020304" pitchFamily="18" charset="0"/>
            </a:endParaRPr>
          </a:p>
          <a:p>
            <a:endParaRPr lang="en-US" dirty="0">
              <a:solidFill>
                <a:srgbClr val="202124"/>
              </a:solidFill>
              <a:latin typeface="Times New Roman" panose="02020603050405020304" pitchFamily="18" charset="0"/>
              <a:cs typeface="Times New Roman" panose="02020603050405020304" pitchFamily="18" charset="0"/>
            </a:endParaRPr>
          </a:p>
          <a:p>
            <a:endParaRPr lang="en-US" i="0" dirty="0">
              <a:solidFill>
                <a:srgbClr val="202124"/>
              </a:solidFill>
              <a:effectLst/>
              <a:latin typeface="Times New Roman" panose="02020603050405020304" pitchFamily="18" charset="0"/>
              <a:cs typeface="Times New Roman" panose="02020603050405020304" pitchFamily="18" charset="0"/>
            </a:endParaRPr>
          </a:p>
          <a:p>
            <a:endParaRPr lang="en-US" dirty="0">
              <a:solidFill>
                <a:srgbClr val="202124"/>
              </a:solidFill>
              <a:latin typeface="Times New Roman" panose="02020603050405020304" pitchFamily="18" charset="0"/>
              <a:cs typeface="Times New Roman" panose="02020603050405020304" pitchFamily="18" charset="0"/>
            </a:endParaRPr>
          </a:p>
          <a:p>
            <a:endParaRPr lang="en-US" i="0" dirty="0">
              <a:solidFill>
                <a:srgbClr val="202124"/>
              </a:solidFill>
              <a:effectLst/>
              <a:latin typeface="Times New Roman" panose="02020603050405020304" pitchFamily="18" charset="0"/>
              <a:cs typeface="Times New Roman" panose="02020603050405020304" pitchFamily="18" charset="0"/>
            </a:endParaRPr>
          </a:p>
          <a:p>
            <a:r>
              <a:rPr lang="en-US" i="0" dirty="0">
                <a:solidFill>
                  <a:srgbClr val="202124"/>
                </a:solidFill>
                <a:effectLst/>
                <a:latin typeface="Times New Roman" panose="02020603050405020304" pitchFamily="18" charset="0"/>
                <a:cs typeface="Times New Roman" panose="02020603050405020304" pitchFamily="18" charset="0"/>
              </a:rPr>
              <a:t>The DS18B20 is a digital thermometer that can provide 9-bit to 12-bit resolution and can measure temperatures from -55°C to +125°C</a:t>
            </a:r>
          </a:p>
          <a:p>
            <a:r>
              <a:rPr lang="en-US" dirty="0">
                <a:solidFill>
                  <a:srgbClr val="202124"/>
                </a:solidFill>
                <a:latin typeface="Times New Roman" panose="02020603050405020304" pitchFamily="18" charset="0"/>
                <a:cs typeface="Times New Roman" panose="02020603050405020304" pitchFamily="18" charset="0"/>
              </a:rPr>
              <a:t>It is used to measure water temperature in this project.</a:t>
            </a:r>
          </a:p>
        </p:txBody>
      </p:sp>
      <p:sp>
        <p:nvSpPr>
          <p:cNvPr id="4" name="Content Placeholder 3">
            <a:extLst>
              <a:ext uri="{FF2B5EF4-FFF2-40B4-BE49-F238E27FC236}">
                <a16:creationId xmlns:a16="http://schemas.microsoft.com/office/drawing/2014/main" id="{F19A38D3-29F2-012C-70A0-3BD14518C37B}"/>
              </a:ext>
            </a:extLst>
          </p:cNvPr>
          <p:cNvSpPr>
            <a:spLocks noGrp="1"/>
          </p:cNvSpPr>
          <p:nvPr>
            <p:ph sz="half" idx="2"/>
          </p:nvPr>
        </p:nvSpPr>
        <p:spPr>
          <a:xfrm>
            <a:off x="6264965" y="119269"/>
            <a:ext cx="5592417" cy="6440556"/>
          </a:xfrm>
        </p:spPr>
        <p:txBody>
          <a:bodyPr>
            <a:normAutofit/>
          </a:bodyPr>
          <a:lstStyle/>
          <a:p>
            <a:pPr marL="0" indent="0">
              <a:buFont typeface="Arial" panose="020B0604020202020204" pitchFamily="34" charset="0"/>
              <a:buNone/>
            </a:pPr>
            <a:r>
              <a:rPr lang="en-US" sz="4400" b="1" dirty="0">
                <a:latin typeface="Times New Roman" panose="02020603050405020304" pitchFamily="18" charset="0"/>
                <a:cs typeface="Times New Roman" panose="02020603050405020304" pitchFamily="18" charset="0"/>
              </a:rPr>
              <a:t>PH sensor</a:t>
            </a:r>
          </a:p>
          <a:p>
            <a:pPr marL="0" indent="0">
              <a:buFont typeface="Arial" panose="020B0604020202020204" pitchFamily="34" charset="0"/>
              <a:buNone/>
            </a:pPr>
            <a:endParaRPr lang="en-US" sz="44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i="0" dirty="0">
              <a:solidFill>
                <a:srgbClr val="202124"/>
              </a:solidFill>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rgbClr val="202124"/>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i="0" dirty="0">
              <a:solidFill>
                <a:srgbClr val="202124"/>
              </a:solidFill>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rgbClr val="202124"/>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i="0" dirty="0">
              <a:solidFill>
                <a:srgbClr val="202124"/>
              </a:solidFill>
              <a:effectLst/>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rgbClr val="202124"/>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i="0" dirty="0">
                <a:solidFill>
                  <a:srgbClr val="202124"/>
                </a:solidFill>
                <a:effectLst/>
                <a:latin typeface="Times New Roman" panose="02020603050405020304" pitchFamily="18" charset="0"/>
                <a:cs typeface="Times New Roman" panose="02020603050405020304" pitchFamily="18" charset="0"/>
              </a:rPr>
              <a:t>A pH sensor helps to measure the acidity or alkalinity of the water with a value between 0-14</a:t>
            </a:r>
            <a:endParaRPr lang="en-US" dirty="0"/>
          </a:p>
        </p:txBody>
      </p:sp>
      <p:pic>
        <p:nvPicPr>
          <p:cNvPr id="5" name="Content Placeholder 5" descr="A picture containing cable, connector, indoor&#10;&#10;Description automatically generated">
            <a:extLst>
              <a:ext uri="{FF2B5EF4-FFF2-40B4-BE49-F238E27FC236}">
                <a16:creationId xmlns:a16="http://schemas.microsoft.com/office/drawing/2014/main" id="{50D82BEF-4A66-9E2D-D0EB-FB9300AA1E05}"/>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496225" y="1203670"/>
            <a:ext cx="2898139" cy="2567649"/>
          </a:xfrm>
          <a:prstGeom prst="rect">
            <a:avLst/>
          </a:prstGeom>
        </p:spPr>
      </p:pic>
      <p:pic>
        <p:nvPicPr>
          <p:cNvPr id="6" name="Picture 5" descr="A picture containing indoor, toothbrush&#10;&#10;Description automatically generated">
            <a:extLst>
              <a:ext uri="{FF2B5EF4-FFF2-40B4-BE49-F238E27FC236}">
                <a16:creationId xmlns:a16="http://schemas.microsoft.com/office/drawing/2014/main" id="{77052B84-214D-B6F0-B9F8-136DA9BF4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827" y="1357194"/>
            <a:ext cx="3135052" cy="2843843"/>
          </a:xfrm>
          <a:prstGeom prst="rect">
            <a:avLst/>
          </a:prstGeom>
        </p:spPr>
      </p:pic>
    </p:spTree>
    <p:extLst>
      <p:ext uri="{BB962C8B-B14F-4D97-AF65-F5344CB8AC3E}">
        <p14:creationId xmlns:p14="http://schemas.microsoft.com/office/powerpoint/2010/main" val="314299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69F95-9D91-291B-5BF9-332B1FB305D8}"/>
              </a:ext>
            </a:extLst>
          </p:cNvPr>
          <p:cNvSpPr>
            <a:spLocks noGrp="1"/>
          </p:cNvSpPr>
          <p:nvPr>
            <p:ph sz="half" idx="1"/>
          </p:nvPr>
        </p:nvSpPr>
        <p:spPr>
          <a:xfrm>
            <a:off x="675861" y="268357"/>
            <a:ext cx="5343939" cy="5908606"/>
          </a:xfrm>
        </p:spPr>
        <p:txBody>
          <a:bodyPr/>
          <a:lstStyle/>
          <a:p>
            <a:pPr marL="0" indent="0">
              <a:buNone/>
            </a:pPr>
            <a:r>
              <a:rPr lang="en-US" sz="3200" b="1" dirty="0">
                <a:latin typeface="Times New Roman" panose="02020603050405020304" pitchFamily="18" charset="0"/>
                <a:cs typeface="Times New Roman" panose="02020603050405020304" pitchFamily="18" charset="0"/>
              </a:rPr>
              <a:t>DHT 11</a:t>
            </a:r>
          </a:p>
          <a:p>
            <a:r>
              <a:rPr lang="en-US" dirty="0">
                <a:latin typeface="Times New Roman" panose="02020603050405020304" pitchFamily="18" charset="0"/>
                <a:cs typeface="Times New Roman" panose="02020603050405020304" pitchFamily="18" charset="0"/>
              </a:rPr>
              <a:t>It is a digital humidity temperature sensor consists of capacitive humidity sensing element and a thermistor for sensing temperature. </a:t>
            </a:r>
          </a:p>
          <a:p>
            <a:r>
              <a:rPr lang="en-US" dirty="0">
                <a:latin typeface="Times New Roman" panose="02020603050405020304" pitchFamily="18" charset="0"/>
                <a:cs typeface="Times New Roman" panose="02020603050405020304" pitchFamily="18" charset="0"/>
              </a:rPr>
              <a:t>As temperature  decreases resistivity increases.</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9064820F-68F2-7184-5796-2291F4862C3D}"/>
              </a:ext>
            </a:extLst>
          </p:cNvPr>
          <p:cNvSpPr>
            <a:spLocks noGrp="1"/>
          </p:cNvSpPr>
          <p:nvPr>
            <p:ph sz="half" idx="2"/>
          </p:nvPr>
        </p:nvSpPr>
        <p:spPr>
          <a:xfrm>
            <a:off x="6172202" y="268357"/>
            <a:ext cx="5181598" cy="5908606"/>
          </a:xfrm>
        </p:spPr>
        <p:txBody>
          <a:bodyPr/>
          <a:lstStyle/>
          <a:p>
            <a:pPr marL="0" indent="0">
              <a:buNone/>
            </a:pPr>
            <a:r>
              <a:rPr lang="en-US" sz="3200" b="1" dirty="0">
                <a:latin typeface="Times New Roman" panose="02020603050405020304" pitchFamily="18" charset="0"/>
                <a:cs typeface="Times New Roman" panose="02020603050405020304" pitchFamily="18" charset="0"/>
              </a:rPr>
              <a:t>Submersible pump:</a:t>
            </a:r>
          </a:p>
          <a:p>
            <a:pPr marL="0" indent="0">
              <a:buNone/>
            </a:pPr>
            <a:r>
              <a:rPr lang="en-US" dirty="0">
                <a:latin typeface="Times New Roman" panose="02020603050405020304" pitchFamily="18" charset="0"/>
                <a:cs typeface="Times New Roman" panose="02020603050405020304" pitchFamily="18" charset="0"/>
              </a:rPr>
              <a:t>It is used to control the water flow in the tank.</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9303C942-3519-A90D-FCAE-CEDD97E57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4548" y="4001294"/>
            <a:ext cx="3061981" cy="2095500"/>
          </a:xfrm>
          <a:prstGeom prst="rect">
            <a:avLst/>
          </a:prstGeom>
        </p:spPr>
      </p:pic>
      <p:pic>
        <p:nvPicPr>
          <p:cNvPr id="6" name="Picture 5" descr="A roll of toilet paper&#10;&#10;Description automatically generated">
            <a:extLst>
              <a:ext uri="{FF2B5EF4-FFF2-40B4-BE49-F238E27FC236}">
                <a16:creationId xmlns:a16="http://schemas.microsoft.com/office/drawing/2014/main" id="{DE544C6C-0B10-E15C-1730-A72E5EFAB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51" y="2798693"/>
            <a:ext cx="2095500" cy="2095500"/>
          </a:xfrm>
          <a:prstGeom prst="rect">
            <a:avLst/>
          </a:prstGeom>
        </p:spPr>
      </p:pic>
    </p:spTree>
    <p:extLst>
      <p:ext uri="{BB962C8B-B14F-4D97-AF65-F5344CB8AC3E}">
        <p14:creationId xmlns:p14="http://schemas.microsoft.com/office/powerpoint/2010/main" val="3884934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6C11-7796-F026-908A-6679BA2A6073}"/>
              </a:ext>
            </a:extLst>
          </p:cNvPr>
          <p:cNvSpPr>
            <a:spLocks noGrp="1"/>
          </p:cNvSpPr>
          <p:nvPr>
            <p:ph type="title"/>
          </p:nvPr>
        </p:nvSpPr>
        <p:spPr/>
        <p:txBody>
          <a:bodyPr/>
          <a:lstStyle/>
          <a:p>
            <a:endParaRPr lang="en-US" dirty="0"/>
          </a:p>
        </p:txBody>
      </p:sp>
      <p:pic>
        <p:nvPicPr>
          <p:cNvPr id="4" name="Content Placeholder 5" descr="A picture containing text, indoor&#10;&#10;Description automatically generated">
            <a:extLst>
              <a:ext uri="{FF2B5EF4-FFF2-40B4-BE49-F238E27FC236}">
                <a16:creationId xmlns:a16="http://schemas.microsoft.com/office/drawing/2014/main" id="{6AF23B9C-49F8-60BB-7D3D-85DF1E14117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34" b="23780"/>
          <a:stretch/>
        </p:blipFill>
        <p:spPr>
          <a:xfrm>
            <a:off x="2227422" y="1825625"/>
            <a:ext cx="7737156" cy="4351338"/>
          </a:xfrm>
          <a:prstGeom prst="rect">
            <a:avLst/>
          </a:prstGeom>
        </p:spPr>
      </p:pic>
    </p:spTree>
    <p:extLst>
      <p:ext uri="{BB962C8B-B14F-4D97-AF65-F5344CB8AC3E}">
        <p14:creationId xmlns:p14="http://schemas.microsoft.com/office/powerpoint/2010/main" val="3472966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6065-B5B3-D793-85B5-5D853FBDE660}"/>
              </a:ext>
            </a:extLst>
          </p:cNvPr>
          <p:cNvSpPr>
            <a:spLocks noGrp="1"/>
          </p:cNvSpPr>
          <p:nvPr>
            <p:ph type="title"/>
          </p:nvPr>
        </p:nvSpPr>
        <p:spPr>
          <a:xfrm>
            <a:off x="838200" y="365125"/>
            <a:ext cx="5562600" cy="941161"/>
          </a:xfrm>
        </p:spPr>
        <p:txBody>
          <a:bodyPr/>
          <a:lstStyle/>
          <a:p>
            <a:r>
              <a:rPr lang="en-US" b="1" dirty="0"/>
              <a:t>Flow Chart</a:t>
            </a:r>
          </a:p>
        </p:txBody>
      </p:sp>
      <p:pic>
        <p:nvPicPr>
          <p:cNvPr id="4" name="Content Placeholder 3" descr="Diagram&#10;&#10;Description automatically generated">
            <a:extLst>
              <a:ext uri="{FF2B5EF4-FFF2-40B4-BE49-F238E27FC236}">
                <a16:creationId xmlns:a16="http://schemas.microsoft.com/office/drawing/2014/main" id="{69F7D678-B3F6-2B88-7184-ED62781522B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1219" y="83127"/>
            <a:ext cx="6698485" cy="6638307"/>
          </a:xfrm>
          <a:prstGeom prst="rect">
            <a:avLst/>
          </a:prstGeom>
          <a:noFill/>
          <a:ln>
            <a:noFill/>
          </a:ln>
        </p:spPr>
      </p:pic>
      <p:sp>
        <p:nvSpPr>
          <p:cNvPr id="6" name="Content Placeholder 2">
            <a:extLst>
              <a:ext uri="{FF2B5EF4-FFF2-40B4-BE49-F238E27FC236}">
                <a16:creationId xmlns:a16="http://schemas.microsoft.com/office/drawing/2014/main" id="{6E4BE746-BBFA-2047-373C-607BB8D764D7}"/>
              </a:ext>
            </a:extLst>
          </p:cNvPr>
          <p:cNvSpPr txBox="1">
            <a:spLocks/>
          </p:cNvSpPr>
          <p:nvPr/>
        </p:nvSpPr>
        <p:spPr>
          <a:xfrm>
            <a:off x="503584" y="1588284"/>
            <a:ext cx="4827635" cy="49045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Initially, the user begins by starting the device, whenever the system is started it starts reading the values of pH, temperature, water temperature of the liquid solution and water level inside the tank.</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Whenever the threshold value exceeds a notification alert is sent to the user through Blynk IoT else display the data to the user.</a:t>
            </a:r>
          </a:p>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rules set to regulate the motor state based on the input of pH, water temperature and water level inside the tank. </a:t>
            </a:r>
            <a:endParaRPr lang="en-US" sz="2400"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072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6AE2-85D5-6F3E-479C-7D55C52E3A00}"/>
              </a:ext>
            </a:extLst>
          </p:cNvPr>
          <p:cNvSpPr>
            <a:spLocks noGrp="1"/>
          </p:cNvSpPr>
          <p:nvPr>
            <p:ph type="title"/>
          </p:nvPr>
        </p:nvSpPr>
        <p:spPr/>
        <p:txBody>
          <a:bodyPr/>
          <a:lstStyle/>
          <a:p>
            <a:r>
              <a:rPr lang="en-US" dirty="0"/>
              <a:t>Blynk IoT</a:t>
            </a:r>
          </a:p>
        </p:txBody>
      </p:sp>
      <p:pic>
        <p:nvPicPr>
          <p:cNvPr id="4" name="Content Placeholder 5" descr="A picture containing diagram&#10;&#10;Description automatically generated">
            <a:extLst>
              <a:ext uri="{FF2B5EF4-FFF2-40B4-BE49-F238E27FC236}">
                <a16:creationId xmlns:a16="http://schemas.microsoft.com/office/drawing/2014/main" id="{36825016-1497-FDAA-2A69-BA0BC15A8D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433" y="1906905"/>
            <a:ext cx="2012493" cy="4351338"/>
          </a:xfrm>
          <a:prstGeom prst="rect">
            <a:avLst/>
          </a:prstGeom>
        </p:spPr>
      </p:pic>
      <p:pic>
        <p:nvPicPr>
          <p:cNvPr id="5" name="Content Placeholder 7" descr="Graphical user interface&#10;&#10;Description automatically generated">
            <a:extLst>
              <a:ext uri="{FF2B5EF4-FFF2-40B4-BE49-F238E27FC236}">
                <a16:creationId xmlns:a16="http://schemas.microsoft.com/office/drawing/2014/main" id="{E4EEE4D4-3BCD-F596-F621-5996E5633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1473" y="2403480"/>
            <a:ext cx="5455917" cy="3068952"/>
          </a:xfrm>
          <a:prstGeom prst="rect">
            <a:avLst/>
          </a:prstGeom>
        </p:spPr>
      </p:pic>
    </p:spTree>
    <p:extLst>
      <p:ext uri="{BB962C8B-B14F-4D97-AF65-F5344CB8AC3E}">
        <p14:creationId xmlns:p14="http://schemas.microsoft.com/office/powerpoint/2010/main" val="113572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DFCE-FD99-BF81-0A0F-6A7293067480}"/>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0EC1A9BC-0763-EF84-90F6-EA46850D5DFE}"/>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By this project we can avoid wastage of water by reusing the same water.</a:t>
            </a:r>
          </a:p>
          <a:p>
            <a:r>
              <a:rPr lang="en-US" sz="2800" dirty="0">
                <a:latin typeface="Times New Roman" panose="02020603050405020304" pitchFamily="18" charset="0"/>
                <a:cs typeface="Times New Roman" panose="02020603050405020304" pitchFamily="18" charset="0"/>
              </a:rPr>
              <a:t>We can avoid weeds that grow together with the crops and achieve the high yield of crops.</a:t>
            </a:r>
          </a:p>
          <a:p>
            <a:r>
              <a:rPr lang="en-US" sz="2800" dirty="0">
                <a:latin typeface="Times New Roman" panose="02020603050405020304" pitchFamily="18" charset="0"/>
                <a:cs typeface="Times New Roman" panose="02020603050405020304" pitchFamily="18" charset="0"/>
              </a:rPr>
              <a:t>We can supply sufficient nutrients to the plants as roots are directly deployed in water, As water is a good dissolvent.</a:t>
            </a:r>
          </a:p>
          <a:p>
            <a:r>
              <a:rPr lang="en-US" sz="2800" dirty="0">
                <a:latin typeface="Times New Roman" panose="02020603050405020304" pitchFamily="18" charset="0"/>
                <a:cs typeface="Times New Roman" panose="02020603050405020304" pitchFamily="18" charset="0"/>
              </a:rPr>
              <a:t>Finally, IOT helps us to monitor and control the conditions of the plant on a regular basis and analyze it using a smart phone.</a:t>
            </a:r>
          </a:p>
        </p:txBody>
      </p:sp>
    </p:spTree>
    <p:extLst>
      <p:ext uri="{BB962C8B-B14F-4D97-AF65-F5344CB8AC3E}">
        <p14:creationId xmlns:p14="http://schemas.microsoft.com/office/powerpoint/2010/main" val="320561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3</a:t>
            </a:fld>
            <a:endParaRPr sz="2052">
              <a:solidFill>
                <a:schemeClr val="lt1"/>
              </a:solidFill>
            </a:endParaRPr>
          </a:p>
        </p:txBody>
      </p:sp>
      <p:sp>
        <p:nvSpPr>
          <p:cNvPr id="158" name="Google Shape;158;p16"/>
          <p:cNvSpPr txBox="1"/>
          <p:nvPr/>
        </p:nvSpPr>
        <p:spPr>
          <a:xfrm>
            <a:off x="11618238" y="6356351"/>
            <a:ext cx="368791" cy="249158"/>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2052">
                <a:solidFill>
                  <a:schemeClr val="lt1"/>
                </a:solidFill>
                <a:latin typeface="Calibri"/>
                <a:ea typeface="Calibri"/>
                <a:cs typeface="Calibri"/>
                <a:sym typeface="Calibri"/>
              </a:rPr>
              <a:pPr algn="r"/>
              <a:t>3</a:t>
            </a:fld>
            <a:endParaRPr sz="1199">
              <a:solidFill>
                <a:schemeClr val="lt1"/>
              </a:solidFill>
              <a:latin typeface="Calibri"/>
              <a:ea typeface="Calibri"/>
              <a:cs typeface="Calibri"/>
              <a:sym typeface="Calibri"/>
            </a:endParaRPr>
          </a:p>
        </p:txBody>
      </p:sp>
      <p:grpSp>
        <p:nvGrpSpPr>
          <p:cNvPr id="159" name="Google Shape;159;p16"/>
          <p:cNvGrpSpPr/>
          <p:nvPr/>
        </p:nvGrpSpPr>
        <p:grpSpPr>
          <a:xfrm>
            <a:off x="0" y="575089"/>
            <a:ext cx="9676823" cy="531016"/>
            <a:chOff x="-9153" y="8674530"/>
            <a:chExt cx="4050274" cy="439420"/>
          </a:xfrm>
        </p:grpSpPr>
        <p:sp>
          <p:nvSpPr>
            <p:cNvPr id="160" name="Google Shape;160;p16"/>
            <p:cNvSpPr/>
            <p:nvPr/>
          </p:nvSpPr>
          <p:spPr>
            <a:xfrm>
              <a:off x="-9153" y="8674530"/>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dirty="0">
                  <a:solidFill>
                    <a:schemeClr val="lt1"/>
                  </a:solidFill>
                  <a:latin typeface="Calibri"/>
                  <a:ea typeface="Calibri"/>
                  <a:cs typeface="Calibri"/>
                  <a:sym typeface="Calibri"/>
                </a:rPr>
                <a:t>Motivation</a:t>
              </a:r>
              <a:endParaRPr sz="1283" dirty="0">
                <a:solidFill>
                  <a:schemeClr val="lt1"/>
                </a:solidFill>
                <a:latin typeface="Calibri"/>
                <a:ea typeface="Calibri"/>
                <a:cs typeface="Calibri"/>
                <a:sym typeface="Calibri"/>
              </a:endParaRPr>
            </a:p>
          </p:txBody>
        </p:sp>
        <p:sp>
          <p:nvSpPr>
            <p:cNvPr id="161" name="Google Shape;161;p16"/>
            <p:cNvSpPr/>
            <p:nvPr/>
          </p:nvSpPr>
          <p:spPr>
            <a:xfrm>
              <a:off x="3811762" y="8674530"/>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62" name="Google Shape;162;p16"/>
          <p:cNvSpPr txBox="1"/>
          <p:nvPr/>
        </p:nvSpPr>
        <p:spPr>
          <a:xfrm>
            <a:off x="204972" y="1444959"/>
            <a:ext cx="11051573" cy="4323435"/>
          </a:xfrm>
          <a:prstGeom prst="rect">
            <a:avLst/>
          </a:prstGeom>
          <a:noFill/>
          <a:ln>
            <a:noFill/>
          </a:ln>
        </p:spPr>
        <p:txBody>
          <a:bodyPr spcFirstLastPara="1" wrap="square" lIns="58634" tIns="29309" rIns="58634" bIns="29309" anchor="t" anchorCtr="0">
            <a:spAutoFit/>
          </a:bodyPr>
          <a:lstStyle/>
          <a:p>
            <a:pPr marL="366503" indent="-366503">
              <a:buFont typeface="Wingdings"/>
              <a:buChar char="Ø"/>
            </a:pPr>
            <a:r>
              <a:rPr lang="en-US" sz="2309" dirty="0">
                <a:latin typeface="Times New Roman"/>
                <a:ea typeface="Calibri"/>
                <a:cs typeface="Times New Roman"/>
              </a:rPr>
              <a:t>Research Content Management is a web application where users can store all their research papers. </a:t>
            </a:r>
          </a:p>
          <a:p>
            <a:pPr marL="366503" indent="-366503">
              <a:buFont typeface="Wingdings"/>
              <a:buChar char="Ø"/>
            </a:pPr>
            <a:r>
              <a:rPr lang="en-US" sz="2309" dirty="0">
                <a:latin typeface="Times New Roman"/>
                <a:cs typeface="Times New Roman"/>
              </a:rPr>
              <a:t>The application is designed with less complex structure making users to understand easily.</a:t>
            </a:r>
          </a:p>
          <a:p>
            <a:pPr marL="366503" indent="-366503">
              <a:buFont typeface="Wingdings"/>
              <a:buChar char="Ø"/>
            </a:pPr>
            <a:r>
              <a:rPr lang="en-US" sz="2309" dirty="0">
                <a:latin typeface="Times New Roman"/>
                <a:ea typeface="Calibri"/>
                <a:cs typeface="Times New Roman"/>
              </a:rPr>
              <a:t>Research Content Management</a:t>
            </a:r>
            <a:r>
              <a:rPr lang="en-US" sz="2309" dirty="0">
                <a:latin typeface="Times New Roman"/>
                <a:cs typeface="Times New Roman"/>
              </a:rPr>
              <a:t> application is a one place to store papers and use them for future reference.</a:t>
            </a:r>
          </a:p>
          <a:p>
            <a:pPr marL="366503" indent="-366503">
              <a:buFont typeface="Wingdings"/>
              <a:buChar char="Ø"/>
            </a:pPr>
            <a:r>
              <a:rPr lang="en-US" sz="2309" dirty="0">
                <a:latin typeface="Times New Roman"/>
                <a:cs typeface="Times New Roman"/>
              </a:rPr>
              <a:t>Examples:</a:t>
            </a:r>
          </a:p>
          <a:p>
            <a:r>
              <a:rPr lang="en-US" sz="2309" dirty="0">
                <a:latin typeface="Times New Roman"/>
                <a:cs typeface="Times New Roman"/>
              </a:rPr>
              <a:t>           I. Google Drive</a:t>
            </a:r>
          </a:p>
          <a:p>
            <a:r>
              <a:rPr lang="en-US" sz="2309" dirty="0">
                <a:latin typeface="Times New Roman"/>
                <a:cs typeface="Times New Roman"/>
              </a:rPr>
              <a:t>           II. iCloud</a:t>
            </a:r>
          </a:p>
          <a:p>
            <a:r>
              <a:rPr lang="en-US" sz="2309" dirty="0">
                <a:latin typeface="Times New Roman"/>
                <a:cs typeface="Times New Roman"/>
              </a:rPr>
              <a:t>           III. Microsoft OneDrive</a:t>
            </a:r>
          </a:p>
          <a:p>
            <a:r>
              <a:rPr lang="en-US" sz="2309" dirty="0">
                <a:latin typeface="Times New Roman"/>
                <a:cs typeface="Times New Roman"/>
              </a:rPr>
              <a:t>           IV. Dropbox</a:t>
            </a:r>
          </a:p>
          <a:p>
            <a:endParaRPr lang="en-US" sz="2309" dirty="0">
              <a:latin typeface="Times New Roman" panose="02020603050405020304" pitchFamily="18" charset="0"/>
              <a:cs typeface="Times New Roman" panose="02020603050405020304" pitchFamily="18" charset="0"/>
            </a:endParaRPr>
          </a:p>
        </p:txBody>
      </p:sp>
      <p:grpSp>
        <p:nvGrpSpPr>
          <p:cNvPr id="17" name="Google Shape;134;p15">
            <a:extLst>
              <a:ext uri="{FF2B5EF4-FFF2-40B4-BE49-F238E27FC236}">
                <a16:creationId xmlns:a16="http://schemas.microsoft.com/office/drawing/2014/main" id="{1B8ED48E-97DD-47DD-AC27-D97E57A1F5AF}"/>
              </a:ext>
            </a:extLst>
          </p:cNvPr>
          <p:cNvGrpSpPr/>
          <p:nvPr/>
        </p:nvGrpSpPr>
        <p:grpSpPr>
          <a:xfrm>
            <a:off x="57" y="6325082"/>
            <a:ext cx="12208741" cy="532918"/>
            <a:chOff x="-2" y="9568580"/>
            <a:chExt cx="19010314" cy="1112122"/>
          </a:xfrm>
        </p:grpSpPr>
        <p:grpSp>
          <p:nvGrpSpPr>
            <p:cNvPr id="18" name="Google Shape;135;p15">
              <a:extLst>
                <a:ext uri="{FF2B5EF4-FFF2-40B4-BE49-F238E27FC236}">
                  <a16:creationId xmlns:a16="http://schemas.microsoft.com/office/drawing/2014/main" id="{C5954EE4-4673-48A1-B531-F890F0FCFF94}"/>
                </a:ext>
              </a:extLst>
            </p:cNvPr>
            <p:cNvGrpSpPr/>
            <p:nvPr/>
          </p:nvGrpSpPr>
          <p:grpSpPr>
            <a:xfrm>
              <a:off x="-2" y="9568580"/>
              <a:ext cx="19010314" cy="1112122"/>
              <a:chOff x="-324645" y="2222498"/>
              <a:chExt cx="22261686" cy="1302330"/>
            </a:xfrm>
          </p:grpSpPr>
          <p:sp>
            <p:nvSpPr>
              <p:cNvPr id="20" name="Google Shape;136;p15">
                <a:extLst>
                  <a:ext uri="{FF2B5EF4-FFF2-40B4-BE49-F238E27FC236}">
                    <a16:creationId xmlns:a16="http://schemas.microsoft.com/office/drawing/2014/main" id="{BFC747FF-F6D2-4178-B8EF-93883F22CABF}"/>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1" name="Google Shape;137;p15">
                <a:extLst>
                  <a:ext uri="{FF2B5EF4-FFF2-40B4-BE49-F238E27FC236}">
                    <a16:creationId xmlns:a16="http://schemas.microsoft.com/office/drawing/2014/main" id="{50FAE195-07E6-4E3C-889F-AA074F60A917}"/>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9" name="Google Shape;138;p15">
              <a:extLst>
                <a:ext uri="{FF2B5EF4-FFF2-40B4-BE49-F238E27FC236}">
                  <a16:creationId xmlns:a16="http://schemas.microsoft.com/office/drawing/2014/main" id="{685184AF-FE03-4012-A2B5-9F86F79BF12E}"/>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2" name="TextBox 21">
            <a:extLst>
              <a:ext uri="{FF2B5EF4-FFF2-40B4-BE49-F238E27FC236}">
                <a16:creationId xmlns:a16="http://schemas.microsoft.com/office/drawing/2014/main" id="{533ED99F-E3D0-477B-BD64-8A921C9DCB2F}"/>
              </a:ext>
            </a:extLst>
          </p:cNvPr>
          <p:cNvSpPr txBox="1"/>
          <p:nvPr/>
        </p:nvSpPr>
        <p:spPr>
          <a:xfrm>
            <a:off x="204972" y="6409108"/>
            <a:ext cx="6311128"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3" name="Google Shape;140;p15">
            <a:extLst>
              <a:ext uri="{FF2B5EF4-FFF2-40B4-BE49-F238E27FC236}">
                <a16:creationId xmlns:a16="http://schemas.microsoft.com/office/drawing/2014/main" id="{76813C01-5CFB-4766-9A45-15DE0CD71563}"/>
              </a:ext>
            </a:extLst>
          </p:cNvPr>
          <p:cNvSpPr txBox="1"/>
          <p:nvPr/>
        </p:nvSpPr>
        <p:spPr>
          <a:xfrm>
            <a:off x="9940716" y="6423762"/>
            <a:ext cx="1438132" cy="335548"/>
          </a:xfrm>
          <a:prstGeom prst="rect">
            <a:avLst/>
          </a:prstGeom>
          <a:noFill/>
          <a:ln>
            <a:noFill/>
          </a:ln>
        </p:spPr>
        <p:txBody>
          <a:bodyPr spcFirstLastPara="1" wrap="square" lIns="58634" tIns="29309" rIns="58634" bIns="29309" anchor="t" anchorCtr="0">
            <a:spAutoFit/>
          </a:bodyPr>
          <a:lstStyle/>
          <a:p>
            <a:r>
              <a:rPr lang="en-US" sz="1796">
                <a:solidFill>
                  <a:schemeClr val="dk1"/>
                </a:solidFill>
                <a:latin typeface="Times New Roman"/>
                <a:ea typeface="Calibri"/>
                <a:cs typeface="Times New Roman"/>
                <a:sym typeface="Times New Roman"/>
              </a:rPr>
              <a:t>06/02/2022</a:t>
            </a:r>
            <a:endParaRPr lang="en-US" sz="1796">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87D1ACB5-FBC4-4741-BD0A-2B5220224C18}"/>
              </a:ext>
            </a:extLst>
          </p:cNvPr>
          <p:cNvSpPr txBox="1"/>
          <p:nvPr/>
        </p:nvSpPr>
        <p:spPr>
          <a:xfrm>
            <a:off x="11642740" y="6423763"/>
            <a:ext cx="344288" cy="329193"/>
          </a:xfrm>
          <a:prstGeom prst="rect">
            <a:avLst/>
          </a:prstGeom>
          <a:noFill/>
        </p:spPr>
        <p:txBody>
          <a:bodyPr wrap="square">
            <a:spAutoFit/>
          </a:bodyPr>
          <a:lstStyle/>
          <a:p>
            <a:pPr algn="r"/>
            <a:fld id="{00000000-1234-1234-1234-123412341234}" type="slidenum">
              <a:rPr lang="en-US" sz="1539">
                <a:solidFill>
                  <a:schemeClr val="lt1"/>
                </a:solidFill>
                <a:latin typeface="Calibri"/>
                <a:ea typeface="Calibri"/>
                <a:cs typeface="Calibri"/>
                <a:sym typeface="Calibri"/>
              </a:rPr>
              <a:pPr algn="r"/>
              <a:t>3</a:t>
            </a:fld>
            <a:endParaRPr lang="en-US" sz="1539">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4</a:t>
            </a:fld>
            <a:endParaRPr sz="2052">
              <a:solidFill>
                <a:schemeClr val="lt1"/>
              </a:solidFill>
            </a:endParaRPr>
          </a:p>
        </p:txBody>
      </p:sp>
      <p:sp>
        <p:nvSpPr>
          <p:cNvPr id="193" name="Google Shape;193;p18"/>
          <p:cNvSpPr txBox="1"/>
          <p:nvPr/>
        </p:nvSpPr>
        <p:spPr>
          <a:xfrm>
            <a:off x="9932288" y="6367757"/>
            <a:ext cx="1438132" cy="335548"/>
          </a:xfrm>
          <a:prstGeom prst="rect">
            <a:avLst/>
          </a:prstGeom>
          <a:noFill/>
          <a:ln>
            <a:noFill/>
          </a:ln>
        </p:spPr>
        <p:txBody>
          <a:bodyPr spcFirstLastPara="1" wrap="square" lIns="58634" tIns="29309" rIns="58634" bIns="29309" anchor="t" anchorCtr="0">
            <a:spAutoFit/>
          </a:bodyPr>
          <a:lstStyle/>
          <a:p>
            <a:r>
              <a:rPr lang="en-US" sz="1796">
                <a:solidFill>
                  <a:schemeClr val="dk1"/>
                </a:solidFill>
                <a:latin typeface="Times New Roman"/>
                <a:ea typeface="Times New Roman"/>
                <a:cs typeface="Times New Roman"/>
                <a:sym typeface="Times New Roman"/>
              </a:rPr>
              <a:t>Month - Year</a:t>
            </a:r>
            <a:endParaRPr sz="1796">
              <a:solidFill>
                <a:schemeClr val="dk1"/>
              </a:solidFill>
              <a:latin typeface="Calibri"/>
              <a:ea typeface="Calibri"/>
              <a:cs typeface="Calibri"/>
              <a:sym typeface="Calibri"/>
            </a:endParaRPr>
          </a:p>
        </p:txBody>
      </p:sp>
      <p:sp>
        <p:nvSpPr>
          <p:cNvPr id="194" name="Google Shape;194;p18"/>
          <p:cNvSpPr txBox="1"/>
          <p:nvPr/>
        </p:nvSpPr>
        <p:spPr>
          <a:xfrm>
            <a:off x="11618238" y="6356351"/>
            <a:ext cx="368791" cy="249158"/>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2052">
                <a:solidFill>
                  <a:schemeClr val="lt1"/>
                </a:solidFill>
                <a:latin typeface="Calibri"/>
                <a:ea typeface="Calibri"/>
                <a:cs typeface="Calibri"/>
                <a:sym typeface="Calibri"/>
              </a:rPr>
              <a:pPr algn="r"/>
              <a:t>4</a:t>
            </a:fld>
            <a:endParaRPr sz="1199">
              <a:solidFill>
                <a:schemeClr val="lt1"/>
              </a:solidFill>
              <a:latin typeface="Calibri"/>
              <a:ea typeface="Calibri"/>
              <a:cs typeface="Calibri"/>
              <a:sym typeface="Calibri"/>
            </a:endParaRPr>
          </a:p>
        </p:txBody>
      </p:sp>
      <p:grpSp>
        <p:nvGrpSpPr>
          <p:cNvPr id="195" name="Google Shape;195;p18"/>
          <p:cNvGrpSpPr/>
          <p:nvPr/>
        </p:nvGrpSpPr>
        <p:grpSpPr>
          <a:xfrm>
            <a:off x="-16798" y="496839"/>
            <a:ext cx="9665933" cy="531016"/>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ea typeface="Calibri"/>
                  <a:cs typeface="Calibri"/>
                  <a:sym typeface="Calibri"/>
                </a:rPr>
                <a:t> Scope</a:t>
              </a:r>
              <a:endParaRPr sz="1154"/>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5" name="Google Shape;134;p15">
            <a:extLst>
              <a:ext uri="{FF2B5EF4-FFF2-40B4-BE49-F238E27FC236}">
                <a16:creationId xmlns:a16="http://schemas.microsoft.com/office/drawing/2014/main" id="{BDF1441C-BD27-489D-BA59-1319455D0677}"/>
              </a:ext>
            </a:extLst>
          </p:cNvPr>
          <p:cNvGrpSpPr/>
          <p:nvPr/>
        </p:nvGrpSpPr>
        <p:grpSpPr>
          <a:xfrm>
            <a:off x="57" y="6325083"/>
            <a:ext cx="12208741" cy="532917"/>
            <a:chOff x="-2" y="9568581"/>
            <a:chExt cx="19010314" cy="1112119"/>
          </a:xfrm>
        </p:grpSpPr>
        <p:grpSp>
          <p:nvGrpSpPr>
            <p:cNvPr id="16" name="Google Shape;135;p15">
              <a:extLst>
                <a:ext uri="{FF2B5EF4-FFF2-40B4-BE49-F238E27FC236}">
                  <a16:creationId xmlns:a16="http://schemas.microsoft.com/office/drawing/2014/main" id="{B66F8783-90A1-49F7-A779-B45387BF1777}"/>
                </a:ext>
              </a:extLst>
            </p:cNvPr>
            <p:cNvGrpSpPr/>
            <p:nvPr/>
          </p:nvGrpSpPr>
          <p:grpSpPr>
            <a:xfrm>
              <a:off x="-2" y="9568581"/>
              <a:ext cx="19010314" cy="1112119"/>
              <a:chOff x="-324645" y="2222500"/>
              <a:chExt cx="22261686" cy="1302327"/>
            </a:xfrm>
          </p:grpSpPr>
          <p:sp>
            <p:nvSpPr>
              <p:cNvPr id="18" name="Google Shape;136;p15">
                <a:extLst>
                  <a:ext uri="{FF2B5EF4-FFF2-40B4-BE49-F238E27FC236}">
                    <a16:creationId xmlns:a16="http://schemas.microsoft.com/office/drawing/2014/main" id="{D5707F72-1C5E-4182-BA4F-3D1BAE92CA99}"/>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9" name="Google Shape;137;p15">
                <a:extLst>
                  <a:ext uri="{FF2B5EF4-FFF2-40B4-BE49-F238E27FC236}">
                    <a16:creationId xmlns:a16="http://schemas.microsoft.com/office/drawing/2014/main" id="{CBF68898-DCDB-4323-B8B9-2D64B35508DD}"/>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7" name="Google Shape;138;p15">
              <a:extLst>
                <a:ext uri="{FF2B5EF4-FFF2-40B4-BE49-F238E27FC236}">
                  <a16:creationId xmlns:a16="http://schemas.microsoft.com/office/drawing/2014/main" id="{5AD7D689-5CC1-4D1D-8696-30E00696F93C}"/>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1" name="TextBox 20">
            <a:extLst>
              <a:ext uri="{FF2B5EF4-FFF2-40B4-BE49-F238E27FC236}">
                <a16:creationId xmlns:a16="http://schemas.microsoft.com/office/drawing/2014/main" id="{8636F1B1-A66F-462A-9A1E-A95880F25696}"/>
              </a:ext>
            </a:extLst>
          </p:cNvPr>
          <p:cNvSpPr txBox="1"/>
          <p:nvPr/>
        </p:nvSpPr>
        <p:spPr>
          <a:xfrm>
            <a:off x="138747" y="6443489"/>
            <a:ext cx="6311128"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3" name="TextBox 22">
            <a:extLst>
              <a:ext uri="{FF2B5EF4-FFF2-40B4-BE49-F238E27FC236}">
                <a16:creationId xmlns:a16="http://schemas.microsoft.com/office/drawing/2014/main" id="{E2607F2E-6E7A-4397-B72B-D21B9CC8ED3F}"/>
              </a:ext>
            </a:extLst>
          </p:cNvPr>
          <p:cNvSpPr txBox="1"/>
          <p:nvPr/>
        </p:nvSpPr>
        <p:spPr>
          <a:xfrm rot="10800000" flipV="1">
            <a:off x="11614903" y="6426932"/>
            <a:ext cx="375459" cy="329193"/>
          </a:xfrm>
          <a:prstGeom prst="rect">
            <a:avLst/>
          </a:prstGeom>
          <a:noFill/>
        </p:spPr>
        <p:txBody>
          <a:bodyPr wrap="square">
            <a:spAutoFit/>
          </a:bodyPr>
          <a:lstStyle/>
          <a:p>
            <a:pPr algn="r"/>
            <a:fld id="{00000000-1234-1234-1234-123412341234}" type="slidenum">
              <a:rPr lang="en-US" sz="1539">
                <a:solidFill>
                  <a:schemeClr val="lt1"/>
                </a:solidFill>
                <a:latin typeface="Calibri"/>
                <a:ea typeface="Calibri"/>
                <a:cs typeface="Calibri"/>
                <a:sym typeface="Calibri"/>
              </a:rPr>
              <a:pPr algn="r"/>
              <a:t>4</a:t>
            </a:fld>
            <a:endParaRPr lang="en-US" sz="1539">
              <a:solidFill>
                <a:schemeClr val="lt1"/>
              </a:solidFill>
              <a:latin typeface="Calibri"/>
              <a:ea typeface="Calibri"/>
              <a:cs typeface="Calibri"/>
              <a:sym typeface="Calibri"/>
            </a:endParaRPr>
          </a:p>
        </p:txBody>
      </p:sp>
      <p:sp>
        <p:nvSpPr>
          <p:cNvPr id="25" name="TextBox 24">
            <a:extLst>
              <a:ext uri="{FF2B5EF4-FFF2-40B4-BE49-F238E27FC236}">
                <a16:creationId xmlns:a16="http://schemas.microsoft.com/office/drawing/2014/main" id="{389D9416-50AE-4C9D-85B4-5BBA310A691C}"/>
              </a:ext>
            </a:extLst>
          </p:cNvPr>
          <p:cNvSpPr txBox="1"/>
          <p:nvPr/>
        </p:nvSpPr>
        <p:spPr>
          <a:xfrm>
            <a:off x="9979327" y="6434477"/>
            <a:ext cx="1438132"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graphicFrame>
        <p:nvGraphicFramePr>
          <p:cNvPr id="202" name="Google Shape;198;p18">
            <a:extLst>
              <a:ext uri="{FF2B5EF4-FFF2-40B4-BE49-F238E27FC236}">
                <a16:creationId xmlns:a16="http://schemas.microsoft.com/office/drawing/2014/main" id="{E35C6B60-CCB0-F6B1-0103-9A7E6E522CAD}"/>
              </a:ext>
            </a:extLst>
          </p:cNvPr>
          <p:cNvGraphicFramePr/>
          <p:nvPr/>
        </p:nvGraphicFramePr>
        <p:xfrm>
          <a:off x="769239" y="1327617"/>
          <a:ext cx="10467279" cy="45681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sldNum" sz="quarter" idx="12"/>
          </p:nvPr>
        </p:nvSpPr>
        <p:spPr>
          <a:prstGeom prst="rect">
            <a:avLst/>
          </a:prstGeom>
          <a:noFill/>
          <a:ln>
            <a:noFill/>
          </a:ln>
        </p:spPr>
        <p:txBody>
          <a:bodyPr spcFirstLastPara="1" vert="horz" wrap="square" lIns="58634" tIns="29309" rIns="58634" bIns="29309" rtlCol="0" anchor="ctr" anchorCtr="0">
            <a:noAutofit/>
          </a:bodyPr>
          <a:lstStyle/>
          <a:p>
            <a:fld id="{00000000-1234-1234-1234-123412341234}" type="slidenum">
              <a:rPr lang="en-US" sz="2052">
                <a:solidFill>
                  <a:schemeClr val="lt1"/>
                </a:solidFill>
              </a:rPr>
              <a:pPr/>
              <a:t>5</a:t>
            </a:fld>
            <a:endParaRPr sz="2052">
              <a:solidFill>
                <a:schemeClr val="lt1"/>
              </a:solidFill>
            </a:endParaRPr>
          </a:p>
        </p:txBody>
      </p:sp>
      <p:grpSp>
        <p:nvGrpSpPr>
          <p:cNvPr id="204" name="Google Shape;204;p19"/>
          <p:cNvGrpSpPr/>
          <p:nvPr/>
        </p:nvGrpSpPr>
        <p:grpSpPr>
          <a:xfrm>
            <a:off x="57" y="6324669"/>
            <a:ext cx="12208741" cy="505255"/>
            <a:chOff x="-2" y="9568581"/>
            <a:chExt cx="19010314" cy="1112119"/>
          </a:xfrm>
        </p:grpSpPr>
        <p:grpSp>
          <p:nvGrpSpPr>
            <p:cNvPr id="205" name="Google Shape;205;p19"/>
            <p:cNvGrpSpPr/>
            <p:nvPr/>
          </p:nvGrpSpPr>
          <p:grpSpPr>
            <a:xfrm>
              <a:off x="-2" y="9568581"/>
              <a:ext cx="19010314" cy="1112119"/>
              <a:chOff x="-324645" y="2222500"/>
              <a:chExt cx="22261686" cy="1302327"/>
            </a:xfrm>
          </p:grpSpPr>
          <p:sp>
            <p:nvSpPr>
              <p:cNvPr id="206" name="Google Shape;206;p19"/>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07" name="Google Shape;207;p19"/>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08" name="Google Shape;208;p19"/>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10" name="Google Shape;210;p19"/>
          <p:cNvSpPr txBox="1"/>
          <p:nvPr/>
        </p:nvSpPr>
        <p:spPr>
          <a:xfrm>
            <a:off x="9930975" y="6398225"/>
            <a:ext cx="1438132" cy="335548"/>
          </a:xfrm>
          <a:prstGeom prst="rect">
            <a:avLst/>
          </a:prstGeom>
          <a:noFill/>
          <a:ln>
            <a:noFill/>
          </a:ln>
        </p:spPr>
        <p:txBody>
          <a:bodyPr spcFirstLastPara="1" wrap="square" lIns="58634" tIns="29309" rIns="58634" bIns="29309" anchor="t" anchorCtr="0">
            <a:spAutoFit/>
          </a:bodyPr>
          <a:lstStyle/>
          <a:p>
            <a:r>
              <a:rPr lang="en-US" sz="1796">
                <a:solidFill>
                  <a:schemeClr val="dk1"/>
                </a:solidFill>
                <a:latin typeface="Times New Roman"/>
                <a:ea typeface="Calibri"/>
                <a:cs typeface="Times New Roman"/>
                <a:sym typeface="Times New Roman"/>
              </a:rPr>
              <a:t>06/02/2022</a:t>
            </a:r>
            <a:endParaRPr lang="en-US" sz="1796">
              <a:solidFill>
                <a:schemeClr val="dk1"/>
              </a:solidFill>
              <a:latin typeface="Calibri"/>
              <a:ea typeface="Calibri"/>
              <a:cs typeface="Calibri"/>
              <a:sym typeface="Calibri"/>
            </a:endParaRPr>
          </a:p>
        </p:txBody>
      </p:sp>
      <p:sp>
        <p:nvSpPr>
          <p:cNvPr id="211" name="Google Shape;211;p19"/>
          <p:cNvSpPr txBox="1"/>
          <p:nvPr/>
        </p:nvSpPr>
        <p:spPr>
          <a:xfrm>
            <a:off x="11604557" y="6455004"/>
            <a:ext cx="368791" cy="249158"/>
          </a:xfrm>
          <a:prstGeom prst="rect">
            <a:avLst/>
          </a:prstGeom>
          <a:noFill/>
          <a:ln>
            <a:noFill/>
          </a:ln>
        </p:spPr>
        <p:txBody>
          <a:bodyPr spcFirstLastPara="1" wrap="square" lIns="58634" tIns="29309" rIns="58634" bIns="29309" anchor="ctr" anchorCtr="0">
            <a:noAutofit/>
          </a:bodyPr>
          <a:lstStyle/>
          <a:p>
            <a:pPr algn="r"/>
            <a:fld id="{00000000-1234-1234-1234-123412341234}" type="slidenum">
              <a:rPr lang="en-US" sz="1796">
                <a:solidFill>
                  <a:schemeClr val="lt1"/>
                </a:solidFill>
                <a:latin typeface="Times New Roman" panose="02020603050405020304" pitchFamily="18" charset="0"/>
                <a:ea typeface="Calibri"/>
                <a:cs typeface="Times New Roman" panose="02020603050405020304" pitchFamily="18" charset="0"/>
                <a:sym typeface="Calibri"/>
              </a:rPr>
              <a:pPr algn="r"/>
              <a:t>5</a:t>
            </a:fld>
            <a:endParaRPr sz="1796">
              <a:solidFill>
                <a:schemeClr val="lt1"/>
              </a:solidFill>
              <a:latin typeface="Times New Roman" panose="02020603050405020304" pitchFamily="18" charset="0"/>
              <a:ea typeface="Calibri"/>
              <a:cs typeface="Times New Roman" panose="02020603050405020304" pitchFamily="18" charset="0"/>
              <a:sym typeface="Calibri"/>
            </a:endParaRPr>
          </a:p>
        </p:txBody>
      </p:sp>
      <p:grpSp>
        <p:nvGrpSpPr>
          <p:cNvPr id="212" name="Google Shape;212;p19"/>
          <p:cNvGrpSpPr/>
          <p:nvPr/>
        </p:nvGrpSpPr>
        <p:grpSpPr>
          <a:xfrm>
            <a:off x="-16798" y="496839"/>
            <a:ext cx="9665933" cy="531016"/>
            <a:chOff x="-16184" y="8640158"/>
            <a:chExt cx="4045716" cy="439420"/>
          </a:xfrm>
        </p:grpSpPr>
        <p:sp>
          <p:nvSpPr>
            <p:cNvPr id="213" name="Google Shape;213;p1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ea typeface="Calibri"/>
                  <a:cs typeface="Calibri"/>
                  <a:sym typeface="Calibri"/>
                </a:rPr>
                <a:t>Functionalities</a:t>
              </a: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214" name="Google Shape;214;p1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7" name="TextBox 16">
            <a:extLst>
              <a:ext uri="{FF2B5EF4-FFF2-40B4-BE49-F238E27FC236}">
                <a16:creationId xmlns:a16="http://schemas.microsoft.com/office/drawing/2014/main" id="{550A96EA-C1EF-48A9-B2AF-49A2C2BA5A8D}"/>
              </a:ext>
            </a:extLst>
          </p:cNvPr>
          <p:cNvSpPr txBox="1"/>
          <p:nvPr/>
        </p:nvSpPr>
        <p:spPr>
          <a:xfrm>
            <a:off x="204972" y="6455004"/>
            <a:ext cx="6143576"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graphicFrame>
        <p:nvGraphicFramePr>
          <p:cNvPr id="16" name="Content Placeholder 2">
            <a:extLst>
              <a:ext uri="{FF2B5EF4-FFF2-40B4-BE49-F238E27FC236}">
                <a16:creationId xmlns:a16="http://schemas.microsoft.com/office/drawing/2014/main" id="{AC0BACC3-FBC6-B784-4327-97D7E9DB2393}"/>
              </a:ext>
            </a:extLst>
          </p:cNvPr>
          <p:cNvGraphicFramePr>
            <a:graphicFrameLocks noGrp="1"/>
          </p:cNvGraphicFramePr>
          <p:nvPr>
            <p:ph sz="half" idx="1"/>
          </p:nvPr>
        </p:nvGraphicFramePr>
        <p:xfrm>
          <a:off x="210147" y="1107690"/>
          <a:ext cx="11007595" cy="48481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34F5F31-A925-887D-753F-E493A497372D}"/>
              </a:ext>
            </a:extLst>
          </p:cNvPr>
          <p:cNvSpPr>
            <a:spLocks noGrp="1"/>
          </p:cNvSpPr>
          <p:nvPr>
            <p:ph sz="half" idx="1"/>
          </p:nvPr>
        </p:nvSpPr>
        <p:spPr/>
        <p:txBody>
          <a:bodyPr/>
          <a:lstStyle/>
          <a:p>
            <a:r>
              <a:rPr lang="en-US" sz="2822" b="1" dirty="0">
                <a:latin typeface="Times New Roman" panose="02020603050405020304" pitchFamily="18" charset="0"/>
                <a:ea typeface="Calibri" panose="020F0502020204030204" pitchFamily="34" charset="0"/>
                <a:cs typeface="Times New Roman" panose="02020603050405020304" pitchFamily="18" charset="0"/>
              </a:rPr>
              <a:t>React: </a:t>
            </a:r>
            <a:r>
              <a:rPr lang="en-US" sz="2822" dirty="0">
                <a:latin typeface="Times New Roman" panose="02020603050405020304" pitchFamily="18" charset="0"/>
                <a:ea typeface="Calibri" panose="020F0502020204030204" pitchFamily="34" charset="0"/>
                <a:cs typeface="Times New Roman" panose="02020603050405020304" pitchFamily="18" charset="0"/>
              </a:rPr>
              <a:t>It is a JavaScript library used to </a:t>
            </a:r>
            <a:r>
              <a:rPr lang="en-US" sz="2822" dirty="0">
                <a:latin typeface="Times New Roman" panose="02020603050405020304" pitchFamily="18" charset="0"/>
                <a:cs typeface="Times New Roman" panose="02020603050405020304" pitchFamily="18" charset="0"/>
              </a:rPr>
              <a:t>create fast user interfaces for websites and applications.</a:t>
            </a:r>
          </a:p>
          <a:p>
            <a:endParaRPr lang="en-US" sz="2822"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70DEB82F-1084-20F5-733C-F82AFA4869F3}"/>
              </a:ext>
            </a:extLst>
          </p:cNvPr>
          <p:cNvSpPr>
            <a:spLocks noGrp="1"/>
          </p:cNvSpPr>
          <p:nvPr>
            <p:ph sz="half" idx="2"/>
          </p:nvPr>
        </p:nvSpPr>
        <p:spPr/>
        <p:txBody>
          <a:bodyPr vert="horz" lIns="58643" tIns="29322" rIns="58643" bIns="29322" rtlCol="0" anchor="t">
            <a:normAutofit/>
          </a:bodyPr>
          <a:lstStyle/>
          <a:p>
            <a:pPr marL="228454" indent="-228454"/>
            <a:r>
              <a:rPr lang="en-US" sz="2565" b="1">
                <a:latin typeface="Times New Roman"/>
                <a:ea typeface="Calibri" panose="020F0502020204030204" pitchFamily="34" charset="0"/>
                <a:cs typeface="Times New Roman"/>
              </a:rPr>
              <a:t>Firebase: </a:t>
            </a:r>
            <a:r>
              <a:rPr lang="en-US" sz="2565">
                <a:latin typeface="Times New Roman"/>
                <a:cs typeface="Times New Roman"/>
              </a:rPr>
              <a:t>The Firebase Firestore Database is used to build rich, collaborative applications by allowing secure access to the database directly from client-side code.</a:t>
            </a:r>
            <a:endParaRPr lang="en-US">
              <a:latin typeface="Times New Roman"/>
              <a:cs typeface="Times New Roman"/>
            </a:endParaRPr>
          </a:p>
          <a:p>
            <a:pPr marL="0" indent="0">
              <a:buNone/>
            </a:pPr>
            <a:endParaRPr lang="en-US"/>
          </a:p>
        </p:txBody>
      </p:sp>
      <p:sp>
        <p:nvSpPr>
          <p:cNvPr id="2" name="Slide Number Placeholder 1">
            <a:extLst>
              <a:ext uri="{FF2B5EF4-FFF2-40B4-BE49-F238E27FC236}">
                <a16:creationId xmlns:a16="http://schemas.microsoft.com/office/drawing/2014/main" id="{839FCA50-2F91-4AFD-A639-F3BD39E369A7}"/>
              </a:ext>
            </a:extLst>
          </p:cNvPr>
          <p:cNvSpPr>
            <a:spLocks noGrp="1"/>
          </p:cNvSpPr>
          <p:nvPr>
            <p:ph type="sldNum" sz="quarter" idx="12"/>
          </p:nvPr>
        </p:nvSpPr>
        <p:spPr/>
        <p:txBody>
          <a:bodyPr/>
          <a:lstStyle/>
          <a:p>
            <a:fld id="{00000000-1234-1234-1234-123412341234}" type="slidenum">
              <a:rPr lang="en-US" smtClean="0"/>
              <a:pPr/>
              <a:t>6</a:t>
            </a:fld>
            <a:endParaRPr lang="en-US"/>
          </a:p>
        </p:txBody>
      </p:sp>
      <p:grpSp>
        <p:nvGrpSpPr>
          <p:cNvPr id="3" name="Google Shape;212;p19">
            <a:extLst>
              <a:ext uri="{FF2B5EF4-FFF2-40B4-BE49-F238E27FC236}">
                <a16:creationId xmlns:a16="http://schemas.microsoft.com/office/drawing/2014/main" id="{0DA3D61D-1E25-4D2C-9923-886BC5481BE0}"/>
              </a:ext>
            </a:extLst>
          </p:cNvPr>
          <p:cNvGrpSpPr/>
          <p:nvPr/>
        </p:nvGrpSpPr>
        <p:grpSpPr>
          <a:xfrm>
            <a:off x="57" y="524764"/>
            <a:ext cx="9665933" cy="531016"/>
            <a:chOff x="-16184" y="8640158"/>
            <a:chExt cx="4045716" cy="439420"/>
          </a:xfrm>
        </p:grpSpPr>
        <p:sp>
          <p:nvSpPr>
            <p:cNvPr id="4" name="Google Shape;213;p19">
              <a:extLst>
                <a:ext uri="{FF2B5EF4-FFF2-40B4-BE49-F238E27FC236}">
                  <a16:creationId xmlns:a16="http://schemas.microsoft.com/office/drawing/2014/main" id="{7BDEF166-D96F-44CD-9BF7-033C8EE5A1F2}"/>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dirty="0">
                  <a:solidFill>
                    <a:srgbClr val="FFFFFF"/>
                  </a:solidFill>
                  <a:latin typeface="Times New Roman"/>
                  <a:cs typeface="Times New Roman"/>
                </a:rPr>
                <a:t>Technologies used</a:t>
              </a:r>
              <a:endParaRPr lang="en-US" sz="3463" dirty="0">
                <a:latin typeface="Times New Roman"/>
                <a:cs typeface="Times New Roman"/>
              </a:endParaRPr>
            </a:p>
            <a:p>
              <a:pPr marL="293202" lvl="1" algn="ctr"/>
              <a:endParaRPr lang="en-US" sz="3463" dirty="0">
                <a:solidFill>
                  <a:schemeClr val="lt1"/>
                </a:solidFill>
                <a:latin typeface="Times New Roman" panose="02020603050405020304" pitchFamily="18" charset="0"/>
                <a:ea typeface="Calibri"/>
                <a:cs typeface="Times New Roman" panose="02020603050405020304" pitchFamily="18" charset="0"/>
                <a:sym typeface="Calibri"/>
              </a:endParaRPr>
            </a:p>
            <a:p>
              <a:pPr marL="293202" lvl="1" algn="ctr"/>
              <a:endParaRPr sz="3463" dirty="0">
                <a:solidFill>
                  <a:schemeClr val="lt1"/>
                </a:solidFill>
                <a:latin typeface="Times New Roman" panose="02020603050405020304" pitchFamily="18" charset="0"/>
                <a:ea typeface="Calibri"/>
                <a:cs typeface="Times New Roman" panose="02020603050405020304" pitchFamily="18" charset="0"/>
                <a:sym typeface="Calibri"/>
              </a:endParaRPr>
            </a:p>
            <a:p>
              <a:pPr marL="293202" lvl="1" algn="ctr"/>
              <a:endParaRPr sz="3463"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5" name="Google Shape;214;p19">
              <a:extLst>
                <a:ext uri="{FF2B5EF4-FFF2-40B4-BE49-F238E27FC236}">
                  <a16:creationId xmlns:a16="http://schemas.microsoft.com/office/drawing/2014/main" id="{DC8D0E2F-DD81-4A8F-8174-6F0AE2893093}"/>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6" name="Google Shape;204;p19">
            <a:extLst>
              <a:ext uri="{FF2B5EF4-FFF2-40B4-BE49-F238E27FC236}">
                <a16:creationId xmlns:a16="http://schemas.microsoft.com/office/drawing/2014/main" id="{F6F0BA17-B040-4496-A163-8647ABBBC171}"/>
              </a:ext>
            </a:extLst>
          </p:cNvPr>
          <p:cNvGrpSpPr/>
          <p:nvPr/>
        </p:nvGrpSpPr>
        <p:grpSpPr>
          <a:xfrm>
            <a:off x="57" y="6356350"/>
            <a:ext cx="12208741" cy="505255"/>
            <a:chOff x="-2" y="9568581"/>
            <a:chExt cx="19010314" cy="1112119"/>
          </a:xfrm>
        </p:grpSpPr>
        <p:grpSp>
          <p:nvGrpSpPr>
            <p:cNvPr id="17" name="Google Shape;205;p19">
              <a:extLst>
                <a:ext uri="{FF2B5EF4-FFF2-40B4-BE49-F238E27FC236}">
                  <a16:creationId xmlns:a16="http://schemas.microsoft.com/office/drawing/2014/main" id="{B6B62AF7-E8D8-4251-A3CD-B1B917D5701E}"/>
                </a:ext>
              </a:extLst>
            </p:cNvPr>
            <p:cNvGrpSpPr/>
            <p:nvPr/>
          </p:nvGrpSpPr>
          <p:grpSpPr>
            <a:xfrm>
              <a:off x="-2" y="9568581"/>
              <a:ext cx="19010314" cy="1112119"/>
              <a:chOff x="-324645" y="2222500"/>
              <a:chExt cx="22261686" cy="1302327"/>
            </a:xfrm>
          </p:grpSpPr>
          <p:sp>
            <p:nvSpPr>
              <p:cNvPr id="19" name="Google Shape;206;p19">
                <a:extLst>
                  <a:ext uri="{FF2B5EF4-FFF2-40B4-BE49-F238E27FC236}">
                    <a16:creationId xmlns:a16="http://schemas.microsoft.com/office/drawing/2014/main" id="{78FC32CF-38AD-44B1-A671-0EA40E7715B0}"/>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0" name="Google Shape;207;p19">
                <a:extLst>
                  <a:ext uri="{FF2B5EF4-FFF2-40B4-BE49-F238E27FC236}">
                    <a16:creationId xmlns:a16="http://schemas.microsoft.com/office/drawing/2014/main" id="{4B491C95-6A32-4C49-8AEA-8E37424CE054}"/>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8" name="Google Shape;208;p19">
              <a:extLst>
                <a:ext uri="{FF2B5EF4-FFF2-40B4-BE49-F238E27FC236}">
                  <a16:creationId xmlns:a16="http://schemas.microsoft.com/office/drawing/2014/main" id="{7392A2EC-D787-42FA-9E4B-B250BEC1B76F}"/>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1" name="TextBox 20">
            <a:extLst>
              <a:ext uri="{FF2B5EF4-FFF2-40B4-BE49-F238E27FC236}">
                <a16:creationId xmlns:a16="http://schemas.microsoft.com/office/drawing/2014/main" id="{C5B79586-5FEA-4DF0-8A0A-E5A2CFD863D9}"/>
              </a:ext>
            </a:extLst>
          </p:cNvPr>
          <p:cNvSpPr txBox="1"/>
          <p:nvPr/>
        </p:nvSpPr>
        <p:spPr>
          <a:xfrm>
            <a:off x="275163" y="6455004"/>
            <a:ext cx="6307723"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2" name="TextBox 21">
            <a:extLst>
              <a:ext uri="{FF2B5EF4-FFF2-40B4-BE49-F238E27FC236}">
                <a16:creationId xmlns:a16="http://schemas.microsoft.com/office/drawing/2014/main" id="{642C00A3-92A5-4B00-BD90-D62A85238992}"/>
              </a:ext>
            </a:extLst>
          </p:cNvPr>
          <p:cNvSpPr txBox="1"/>
          <p:nvPr/>
        </p:nvSpPr>
        <p:spPr>
          <a:xfrm rot="10800000" flipV="1">
            <a:off x="11710755" y="6389090"/>
            <a:ext cx="278913" cy="368691"/>
          </a:xfrm>
          <a:prstGeom prst="rect">
            <a:avLst/>
          </a:prstGeom>
          <a:noFill/>
        </p:spPr>
        <p:txBody>
          <a:bodyPr wrap="square">
            <a:spAutoFit/>
          </a:bodyPr>
          <a:lstStyle/>
          <a:p>
            <a:pPr algn="r"/>
            <a:fld id="{00000000-1234-1234-1234-123412341234}" type="slidenum">
              <a:rPr lang="en-US" sz="1796">
                <a:solidFill>
                  <a:schemeClr val="lt1"/>
                </a:solidFill>
                <a:latin typeface="Calibri"/>
                <a:ea typeface="Calibri"/>
                <a:cs typeface="Calibri"/>
                <a:sym typeface="Calibri"/>
              </a:rPr>
              <a:pPr algn="r"/>
              <a:t>6</a:t>
            </a:fld>
            <a:endParaRPr lang="en-US" sz="1796">
              <a:solidFill>
                <a:schemeClr val="lt1"/>
              </a:solidFill>
              <a:latin typeface="Calibri"/>
              <a:ea typeface="Calibri"/>
              <a:cs typeface="Calibri"/>
              <a:sym typeface="Calibri"/>
            </a:endParaRPr>
          </a:p>
        </p:txBody>
      </p:sp>
      <p:sp>
        <p:nvSpPr>
          <p:cNvPr id="24" name="TextBox 23">
            <a:extLst>
              <a:ext uri="{FF2B5EF4-FFF2-40B4-BE49-F238E27FC236}">
                <a16:creationId xmlns:a16="http://schemas.microsoft.com/office/drawing/2014/main" id="{2BE60007-0F71-4AEF-8CD4-DE6370878760}"/>
              </a:ext>
            </a:extLst>
          </p:cNvPr>
          <p:cNvSpPr txBox="1"/>
          <p:nvPr/>
        </p:nvSpPr>
        <p:spPr>
          <a:xfrm>
            <a:off x="9975346" y="6459252"/>
            <a:ext cx="1293012"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pic>
        <p:nvPicPr>
          <p:cNvPr id="13" name="Picture 12" descr="Logo&#10;&#10;Description automatically generated">
            <a:extLst>
              <a:ext uri="{FF2B5EF4-FFF2-40B4-BE49-F238E27FC236}">
                <a16:creationId xmlns:a16="http://schemas.microsoft.com/office/drawing/2014/main" id="{73BCAA19-FD6D-445A-8922-59D7F849E4EC}"/>
              </a:ext>
            </a:extLst>
          </p:cNvPr>
          <p:cNvPicPr>
            <a:picLocks noChangeAspect="1"/>
          </p:cNvPicPr>
          <p:nvPr/>
        </p:nvPicPr>
        <p:blipFill>
          <a:blip r:embed="rId2"/>
          <a:stretch>
            <a:fillRect/>
          </a:stretch>
        </p:blipFill>
        <p:spPr>
          <a:xfrm>
            <a:off x="1319185" y="3817571"/>
            <a:ext cx="3897251" cy="2221621"/>
          </a:xfrm>
          <a:prstGeom prst="rect">
            <a:avLst/>
          </a:prstGeom>
        </p:spPr>
      </p:pic>
      <p:pic>
        <p:nvPicPr>
          <p:cNvPr id="15" name="Picture 14" descr="A crescent moon in a black sky&#10;&#10;Description automatically generated with low confidence">
            <a:extLst>
              <a:ext uri="{FF2B5EF4-FFF2-40B4-BE49-F238E27FC236}">
                <a16:creationId xmlns:a16="http://schemas.microsoft.com/office/drawing/2014/main" id="{B14E040B-18FD-5DBB-21DC-8ACDC2BC9889}"/>
              </a:ext>
            </a:extLst>
          </p:cNvPr>
          <p:cNvPicPr>
            <a:picLocks noChangeAspect="1"/>
          </p:cNvPicPr>
          <p:nvPr/>
        </p:nvPicPr>
        <p:blipFill>
          <a:blip r:embed="rId3"/>
          <a:stretch>
            <a:fillRect/>
          </a:stretch>
        </p:blipFill>
        <p:spPr>
          <a:xfrm>
            <a:off x="6664052" y="4249853"/>
            <a:ext cx="4208763" cy="1994586"/>
          </a:xfrm>
          <a:prstGeom prst="rect">
            <a:avLst/>
          </a:prstGeom>
        </p:spPr>
      </p:pic>
    </p:spTree>
    <p:extLst>
      <p:ext uri="{BB962C8B-B14F-4D97-AF65-F5344CB8AC3E}">
        <p14:creationId xmlns:p14="http://schemas.microsoft.com/office/powerpoint/2010/main" val="26167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34F5F31-A925-887D-753F-E493A497372D}"/>
              </a:ext>
            </a:extLst>
          </p:cNvPr>
          <p:cNvSpPr>
            <a:spLocks noGrp="1"/>
          </p:cNvSpPr>
          <p:nvPr>
            <p:ph sz="half" idx="1"/>
          </p:nvPr>
        </p:nvSpPr>
        <p:spPr/>
        <p:txBody>
          <a:bodyPr vert="horz" lIns="58643" tIns="29322" rIns="58643" bIns="29322" rtlCol="0" anchor="t">
            <a:normAutofit/>
          </a:bodyPr>
          <a:lstStyle/>
          <a:p>
            <a:pPr marL="0" indent="0">
              <a:buNone/>
            </a:pPr>
            <a:endParaRPr lang="en-US" sz="2822">
              <a:latin typeface="Times New Roman"/>
              <a:cs typeface="Times New Roman"/>
            </a:endParaRPr>
          </a:p>
          <a:p>
            <a:endParaRPr lang="en-US" sz="2822">
              <a:latin typeface="Times New Roman" panose="02020603050405020304" pitchFamily="18" charset="0"/>
              <a:ea typeface="Calibri" panose="020F0502020204030204" pitchFamily="34" charset="0"/>
              <a:cs typeface="Times New Roman" panose="02020603050405020304" pitchFamily="18" charset="0"/>
            </a:endParaRPr>
          </a:p>
          <a:p>
            <a:endParaRPr lang="en-US" sz="2822">
              <a:latin typeface="Times New Roman" panose="02020603050405020304" pitchFamily="18" charset="0"/>
              <a:ea typeface="Calibri" panose="020F0502020204030204" pitchFamily="34" charset="0"/>
              <a:cs typeface="Times New Roman" panose="02020603050405020304" pitchFamily="18" charset="0"/>
            </a:endParaRPr>
          </a:p>
          <a:p>
            <a:endParaRPr lang="en-US" sz="2822">
              <a:latin typeface="Times New Roman" panose="02020603050405020304" pitchFamily="18" charset="0"/>
              <a:ea typeface="Calibri" panose="020F0502020204030204" pitchFamily="34" charset="0"/>
              <a:cs typeface="Times New Roman" panose="02020603050405020304" pitchFamily="18" charset="0"/>
            </a:endParaRPr>
          </a:p>
          <a:p>
            <a:endParaRPr lang="en-US" sz="2822">
              <a:latin typeface="Times New Roman" panose="02020603050405020304" pitchFamily="18" charset="0"/>
              <a:ea typeface="Calibri" panose="020F0502020204030204" pitchFamily="34" charset="0"/>
              <a:cs typeface="Times New Roman" panose="02020603050405020304" pitchFamily="18" charset="0"/>
            </a:endParaRPr>
          </a:p>
          <a:p>
            <a:endParaRPr lang="en-US" sz="2822">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70DEB82F-1084-20F5-733C-F82AFA4869F3}"/>
              </a:ext>
            </a:extLst>
          </p:cNvPr>
          <p:cNvSpPr>
            <a:spLocks noGrp="1"/>
          </p:cNvSpPr>
          <p:nvPr>
            <p:ph sz="half" idx="2"/>
          </p:nvPr>
        </p:nvSpPr>
        <p:spPr/>
        <p:txBody>
          <a:bodyPr vert="horz" lIns="58643" tIns="29322" rIns="58643" bIns="29322" rtlCol="0" anchor="t">
            <a:normAutofit/>
          </a:bodyPr>
          <a:lstStyle/>
          <a:p>
            <a:pPr marL="0" indent="0">
              <a:buNone/>
            </a:pPr>
            <a:endParaRPr lang="en-US" sz="2565">
              <a:latin typeface="Times New Roman" panose="02020603050405020304" pitchFamily="18" charset="0"/>
              <a:cs typeface="Times New Roman" panose="02020603050405020304" pitchFamily="18" charset="0"/>
            </a:endParaRPr>
          </a:p>
          <a:p>
            <a:pPr marL="0" indent="0">
              <a:buNone/>
            </a:pPr>
            <a:endParaRPr lang="en-US"/>
          </a:p>
        </p:txBody>
      </p:sp>
      <p:sp>
        <p:nvSpPr>
          <p:cNvPr id="2" name="Slide Number Placeholder 1">
            <a:extLst>
              <a:ext uri="{FF2B5EF4-FFF2-40B4-BE49-F238E27FC236}">
                <a16:creationId xmlns:a16="http://schemas.microsoft.com/office/drawing/2014/main" id="{839FCA50-2F91-4AFD-A639-F3BD39E369A7}"/>
              </a:ext>
            </a:extLst>
          </p:cNvPr>
          <p:cNvSpPr>
            <a:spLocks noGrp="1"/>
          </p:cNvSpPr>
          <p:nvPr>
            <p:ph type="sldNum" sz="quarter" idx="12"/>
          </p:nvPr>
        </p:nvSpPr>
        <p:spPr/>
        <p:txBody>
          <a:bodyPr/>
          <a:lstStyle/>
          <a:p>
            <a:fld id="{00000000-1234-1234-1234-123412341234}" type="slidenum">
              <a:rPr lang="en-US" smtClean="0"/>
              <a:pPr/>
              <a:t>7</a:t>
            </a:fld>
            <a:endParaRPr lang="en-US"/>
          </a:p>
        </p:txBody>
      </p:sp>
      <p:grpSp>
        <p:nvGrpSpPr>
          <p:cNvPr id="3" name="Google Shape;212;p19">
            <a:extLst>
              <a:ext uri="{FF2B5EF4-FFF2-40B4-BE49-F238E27FC236}">
                <a16:creationId xmlns:a16="http://schemas.microsoft.com/office/drawing/2014/main" id="{0DA3D61D-1E25-4D2C-9923-886BC5481BE0}"/>
              </a:ext>
            </a:extLst>
          </p:cNvPr>
          <p:cNvGrpSpPr/>
          <p:nvPr/>
        </p:nvGrpSpPr>
        <p:grpSpPr>
          <a:xfrm>
            <a:off x="57" y="274981"/>
            <a:ext cx="9665933" cy="531016"/>
            <a:chOff x="-16184" y="8640158"/>
            <a:chExt cx="4045716" cy="439420"/>
          </a:xfrm>
        </p:grpSpPr>
        <p:sp>
          <p:nvSpPr>
            <p:cNvPr id="4" name="Google Shape;213;p19">
              <a:extLst>
                <a:ext uri="{FF2B5EF4-FFF2-40B4-BE49-F238E27FC236}">
                  <a16:creationId xmlns:a16="http://schemas.microsoft.com/office/drawing/2014/main" id="{7BDEF166-D96F-44CD-9BF7-033C8EE5A1F2}"/>
                </a:ext>
              </a:extLst>
            </p:cNvPr>
            <p:cNvSpPr/>
            <p:nvPr/>
          </p:nvSpPr>
          <p:spPr>
            <a:xfrm>
              <a:off x="-16184" y="8663952"/>
              <a:ext cx="3923363" cy="415626"/>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lvl="1" algn="ctr"/>
              <a:r>
                <a:rPr lang="en-US" sz="3463">
                  <a:solidFill>
                    <a:srgbClr val="FFFFFF"/>
                  </a:solidFill>
                  <a:latin typeface="Times New Roman"/>
                  <a:cs typeface="Times New Roman"/>
                </a:rPr>
                <a:t> Tools used</a:t>
              </a:r>
              <a:endParaRPr lang="en-US" sz="3463">
                <a:latin typeface="Times New Roman"/>
                <a:cs typeface="Times New Roman"/>
              </a:endParaRPr>
            </a:p>
            <a:p>
              <a:pPr marL="293202" lvl="1" algn="ctr"/>
              <a:endParaRPr lang="en-US" sz="3463">
                <a:solidFill>
                  <a:schemeClr val="lt1"/>
                </a:solidFill>
                <a:latin typeface="Times New Roman" panose="02020603050405020304" pitchFamily="18" charset="0"/>
                <a:ea typeface="Calibri"/>
                <a:cs typeface="Times New Roman" panose="02020603050405020304" pitchFamily="18" charset="0"/>
                <a:sym typeface="Calibri"/>
              </a:endParaRPr>
            </a:p>
            <a:p>
              <a:pPr marL="293202" lvl="1" algn="ctr"/>
              <a:endParaRPr sz="3463">
                <a:solidFill>
                  <a:schemeClr val="lt1"/>
                </a:solidFill>
                <a:latin typeface="Times New Roman" panose="02020603050405020304" pitchFamily="18" charset="0"/>
                <a:ea typeface="Calibri"/>
                <a:cs typeface="Times New Roman" panose="02020603050405020304" pitchFamily="18" charset="0"/>
                <a:sym typeface="Calibri"/>
              </a:endParaRPr>
            </a:p>
            <a:p>
              <a:pPr marL="293202" lvl="1" algn="ctr"/>
              <a:endParaRPr sz="3463">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5" name="Google Shape;214;p19">
              <a:extLst>
                <a:ext uri="{FF2B5EF4-FFF2-40B4-BE49-F238E27FC236}">
                  <a16:creationId xmlns:a16="http://schemas.microsoft.com/office/drawing/2014/main" id="{DC8D0E2F-DD81-4A8F-8174-6F0AE2893093}"/>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6" name="Google Shape;204;p19">
            <a:extLst>
              <a:ext uri="{FF2B5EF4-FFF2-40B4-BE49-F238E27FC236}">
                <a16:creationId xmlns:a16="http://schemas.microsoft.com/office/drawing/2014/main" id="{F6F0BA17-B040-4496-A163-8647ABBBC171}"/>
              </a:ext>
            </a:extLst>
          </p:cNvPr>
          <p:cNvGrpSpPr/>
          <p:nvPr/>
        </p:nvGrpSpPr>
        <p:grpSpPr>
          <a:xfrm>
            <a:off x="57" y="6356350"/>
            <a:ext cx="12208741" cy="505255"/>
            <a:chOff x="-2" y="9568581"/>
            <a:chExt cx="19010314" cy="1112119"/>
          </a:xfrm>
        </p:grpSpPr>
        <p:grpSp>
          <p:nvGrpSpPr>
            <p:cNvPr id="17" name="Google Shape;205;p19">
              <a:extLst>
                <a:ext uri="{FF2B5EF4-FFF2-40B4-BE49-F238E27FC236}">
                  <a16:creationId xmlns:a16="http://schemas.microsoft.com/office/drawing/2014/main" id="{B6B62AF7-E8D8-4251-A3CD-B1B917D5701E}"/>
                </a:ext>
              </a:extLst>
            </p:cNvPr>
            <p:cNvGrpSpPr/>
            <p:nvPr/>
          </p:nvGrpSpPr>
          <p:grpSpPr>
            <a:xfrm>
              <a:off x="-2" y="9568581"/>
              <a:ext cx="19010314" cy="1112119"/>
              <a:chOff x="-324645" y="2222500"/>
              <a:chExt cx="22261686" cy="1302327"/>
            </a:xfrm>
          </p:grpSpPr>
          <p:sp>
            <p:nvSpPr>
              <p:cNvPr id="19" name="Google Shape;206;p19">
                <a:extLst>
                  <a:ext uri="{FF2B5EF4-FFF2-40B4-BE49-F238E27FC236}">
                    <a16:creationId xmlns:a16="http://schemas.microsoft.com/office/drawing/2014/main" id="{78FC32CF-38AD-44B1-A671-0EA40E7715B0}"/>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20" name="Google Shape;207;p19">
                <a:extLst>
                  <a:ext uri="{FF2B5EF4-FFF2-40B4-BE49-F238E27FC236}">
                    <a16:creationId xmlns:a16="http://schemas.microsoft.com/office/drawing/2014/main" id="{4B491C95-6A32-4C49-8AEA-8E37424CE054}"/>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8" name="Google Shape;208;p19">
              <a:extLst>
                <a:ext uri="{FF2B5EF4-FFF2-40B4-BE49-F238E27FC236}">
                  <a16:creationId xmlns:a16="http://schemas.microsoft.com/office/drawing/2014/main" id="{7392A2EC-D787-42FA-9E4B-B250BEC1B76F}"/>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21" name="TextBox 20">
            <a:extLst>
              <a:ext uri="{FF2B5EF4-FFF2-40B4-BE49-F238E27FC236}">
                <a16:creationId xmlns:a16="http://schemas.microsoft.com/office/drawing/2014/main" id="{C5B79586-5FEA-4DF0-8A0A-E5A2CFD863D9}"/>
              </a:ext>
            </a:extLst>
          </p:cNvPr>
          <p:cNvSpPr txBox="1"/>
          <p:nvPr/>
        </p:nvSpPr>
        <p:spPr>
          <a:xfrm>
            <a:off x="275163" y="6455004"/>
            <a:ext cx="6307723"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22" name="TextBox 21">
            <a:extLst>
              <a:ext uri="{FF2B5EF4-FFF2-40B4-BE49-F238E27FC236}">
                <a16:creationId xmlns:a16="http://schemas.microsoft.com/office/drawing/2014/main" id="{642C00A3-92A5-4B00-BD90-D62A85238992}"/>
              </a:ext>
            </a:extLst>
          </p:cNvPr>
          <p:cNvSpPr txBox="1"/>
          <p:nvPr/>
        </p:nvSpPr>
        <p:spPr>
          <a:xfrm rot="10800000" flipV="1">
            <a:off x="11710755" y="6389090"/>
            <a:ext cx="278913" cy="368691"/>
          </a:xfrm>
          <a:prstGeom prst="rect">
            <a:avLst/>
          </a:prstGeom>
          <a:noFill/>
        </p:spPr>
        <p:txBody>
          <a:bodyPr wrap="square">
            <a:spAutoFit/>
          </a:bodyPr>
          <a:lstStyle/>
          <a:p>
            <a:pPr algn="r"/>
            <a:fld id="{00000000-1234-1234-1234-123412341234}" type="slidenum">
              <a:rPr lang="en-US" sz="1796">
                <a:solidFill>
                  <a:schemeClr val="lt1"/>
                </a:solidFill>
                <a:latin typeface="Calibri"/>
                <a:ea typeface="Calibri"/>
                <a:cs typeface="Calibri"/>
                <a:sym typeface="Calibri"/>
              </a:rPr>
              <a:pPr algn="r"/>
              <a:t>7</a:t>
            </a:fld>
            <a:endParaRPr lang="en-US" sz="1796">
              <a:solidFill>
                <a:schemeClr val="lt1"/>
              </a:solidFill>
              <a:latin typeface="Calibri"/>
              <a:ea typeface="Calibri"/>
              <a:cs typeface="Calibri"/>
              <a:sym typeface="Calibri"/>
            </a:endParaRPr>
          </a:p>
        </p:txBody>
      </p:sp>
      <p:sp>
        <p:nvSpPr>
          <p:cNvPr id="24" name="TextBox 23">
            <a:extLst>
              <a:ext uri="{FF2B5EF4-FFF2-40B4-BE49-F238E27FC236}">
                <a16:creationId xmlns:a16="http://schemas.microsoft.com/office/drawing/2014/main" id="{2BE60007-0F71-4AEF-8CD4-DE6370878760}"/>
              </a:ext>
            </a:extLst>
          </p:cNvPr>
          <p:cNvSpPr txBox="1"/>
          <p:nvPr/>
        </p:nvSpPr>
        <p:spPr>
          <a:xfrm>
            <a:off x="9975346" y="6459252"/>
            <a:ext cx="1293012"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pic>
        <p:nvPicPr>
          <p:cNvPr id="7" name="Picture 6" descr="Shape&#10;&#10;Description automatically generated with medium confidence">
            <a:extLst>
              <a:ext uri="{FF2B5EF4-FFF2-40B4-BE49-F238E27FC236}">
                <a16:creationId xmlns:a16="http://schemas.microsoft.com/office/drawing/2014/main" id="{7EC6446C-3D29-9A3B-EC5F-7E87FD4B9C9F}"/>
              </a:ext>
            </a:extLst>
          </p:cNvPr>
          <p:cNvPicPr>
            <a:picLocks noChangeAspect="1"/>
          </p:cNvPicPr>
          <p:nvPr/>
        </p:nvPicPr>
        <p:blipFill>
          <a:blip r:embed="rId2"/>
          <a:stretch>
            <a:fillRect/>
          </a:stretch>
        </p:blipFill>
        <p:spPr>
          <a:xfrm>
            <a:off x="-401870" y="3538040"/>
            <a:ext cx="4176093" cy="2445226"/>
          </a:xfrm>
          <a:prstGeom prst="rect">
            <a:avLst/>
          </a:prstGeom>
        </p:spPr>
      </p:pic>
      <p:pic>
        <p:nvPicPr>
          <p:cNvPr id="8" name="Graphic 9">
            <a:extLst>
              <a:ext uri="{FF2B5EF4-FFF2-40B4-BE49-F238E27FC236}">
                <a16:creationId xmlns:a16="http://schemas.microsoft.com/office/drawing/2014/main" id="{F1709653-C2CA-3BB5-9535-C1F9494F02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86148" y="3725547"/>
            <a:ext cx="2249870" cy="2264262"/>
          </a:xfrm>
          <a:prstGeom prst="rect">
            <a:avLst/>
          </a:prstGeom>
        </p:spPr>
      </p:pic>
      <p:sp>
        <p:nvSpPr>
          <p:cNvPr id="14" name="TextBox 13">
            <a:extLst>
              <a:ext uri="{FF2B5EF4-FFF2-40B4-BE49-F238E27FC236}">
                <a16:creationId xmlns:a16="http://schemas.microsoft.com/office/drawing/2014/main" id="{75C2912D-56E1-1567-58B2-DE9FAB7CBEFD}"/>
              </a:ext>
            </a:extLst>
          </p:cNvPr>
          <p:cNvSpPr txBox="1"/>
          <p:nvPr/>
        </p:nvSpPr>
        <p:spPr>
          <a:xfrm>
            <a:off x="276512" y="954277"/>
            <a:ext cx="5113052" cy="1835729"/>
          </a:xfrm>
          <a:prstGeom prst="rect">
            <a:avLst/>
          </a:prstGeom>
          <a:noFill/>
        </p:spPr>
        <p:txBody>
          <a:bodyPr rot="0" spcFirstLastPara="0" vertOverflow="overflow" horzOverflow="overflow" vert="horz" wrap="square" lIns="58643" tIns="29322" rIns="58643" bIns="29322" numCol="1" spcCol="0" rtlCol="0" fromWordArt="0" anchor="t" anchorCtr="0" forceAA="0" compatLnSpc="1">
            <a:prstTxWarp prst="textNoShape">
              <a:avLst/>
            </a:prstTxWarp>
            <a:spAutoFit/>
          </a:bodyPr>
          <a:lstStyle/>
          <a:p>
            <a:r>
              <a:rPr lang="en-US" sz="3078" b="1">
                <a:cs typeface="Calibri"/>
              </a:rPr>
              <a:t>GitHub: </a:t>
            </a:r>
            <a:r>
              <a:rPr lang="en-US" sz="2822">
                <a:latin typeface="Times New Roman"/>
                <a:cs typeface="Calibri"/>
              </a:rPr>
              <a:t>This tool is used for collaborating between the team members while implementing the project.</a:t>
            </a:r>
            <a:endParaRPr lang="en-US" sz="2822" b="1">
              <a:latin typeface="Times New Roman"/>
              <a:cs typeface="Calibri"/>
            </a:endParaRPr>
          </a:p>
        </p:txBody>
      </p:sp>
      <p:sp>
        <p:nvSpPr>
          <p:cNvPr id="23" name="TextBox 22">
            <a:extLst>
              <a:ext uri="{FF2B5EF4-FFF2-40B4-BE49-F238E27FC236}">
                <a16:creationId xmlns:a16="http://schemas.microsoft.com/office/drawing/2014/main" id="{7F33587C-41D4-B85C-1833-6A314FE95D03}"/>
              </a:ext>
            </a:extLst>
          </p:cNvPr>
          <p:cNvSpPr txBox="1"/>
          <p:nvPr/>
        </p:nvSpPr>
        <p:spPr>
          <a:xfrm>
            <a:off x="5871849" y="953882"/>
            <a:ext cx="4810556" cy="1401444"/>
          </a:xfrm>
          <a:prstGeom prst="rect">
            <a:avLst/>
          </a:prstGeom>
          <a:noFill/>
        </p:spPr>
        <p:txBody>
          <a:bodyPr rot="0" spcFirstLastPara="0" vertOverflow="overflow" horzOverflow="overflow" vert="horz" wrap="square" lIns="58643" tIns="29322" rIns="58643" bIns="29322" numCol="1" spcCol="0" rtlCol="0" fromWordArt="0" anchor="t" anchorCtr="0" forceAA="0" compatLnSpc="1">
            <a:prstTxWarp prst="textNoShape">
              <a:avLst/>
            </a:prstTxWarp>
            <a:spAutoFit/>
          </a:bodyPr>
          <a:lstStyle/>
          <a:p>
            <a:r>
              <a:rPr lang="en-US" sz="3078" b="1"/>
              <a:t>VS Code: </a:t>
            </a:r>
            <a:r>
              <a:rPr lang="en-US" sz="2822">
                <a:latin typeface="Times New Roman"/>
                <a:cs typeface="Times New Roman"/>
              </a:rPr>
              <a:t>This is an IDE, where the actual code is written and for running the project.</a:t>
            </a:r>
          </a:p>
        </p:txBody>
      </p:sp>
    </p:spTree>
    <p:extLst>
      <p:ext uri="{BB962C8B-B14F-4D97-AF65-F5344CB8AC3E}">
        <p14:creationId xmlns:p14="http://schemas.microsoft.com/office/powerpoint/2010/main" val="223193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4F893D17-6EA6-4FBC-9E5C-3001831A664D}"/>
              </a:ext>
            </a:extLst>
          </p:cNvPr>
          <p:cNvSpPr>
            <a:spLocks noGrp="1"/>
          </p:cNvSpPr>
          <p:nvPr>
            <p:ph type="body" sz="half" idx="2"/>
          </p:nvPr>
        </p:nvSpPr>
        <p:spPr>
          <a:xfrm>
            <a:off x="839838" y="1260480"/>
            <a:ext cx="10510879" cy="3959590"/>
          </a:xfrm>
        </p:spPr>
        <p:txBody>
          <a:bodyPr vert="horz" lIns="58643" tIns="29322" rIns="58643" bIns="29322" rtlCol="0" anchor="t">
            <a:noAutofit/>
          </a:bodyPr>
          <a:lstStyle/>
          <a:p>
            <a:pPr marL="366503" indent="-366503">
              <a:lnSpc>
                <a:spcPct val="100000"/>
              </a:lnSpc>
              <a:buFont typeface="Wingdings" panose="020B0604020202020204" pitchFamily="34" charset="0"/>
              <a:buChar char="Ø"/>
            </a:pPr>
            <a:r>
              <a:rPr lang="en-US" sz="2309" dirty="0">
                <a:latin typeface="Times New Roman"/>
                <a:cs typeface="Times New Roman"/>
              </a:rPr>
              <a:t>Register page is to create an account for the user with full name, email address, and password. </a:t>
            </a:r>
          </a:p>
          <a:p>
            <a:pPr marL="366503" indent="-366503">
              <a:lnSpc>
                <a:spcPct val="100000"/>
              </a:lnSpc>
              <a:buFont typeface="Wingdings" panose="020B0604020202020204" pitchFamily="34" charset="0"/>
              <a:buChar char="Ø"/>
            </a:pPr>
            <a:r>
              <a:rPr lang="en-US" sz="2309" dirty="0">
                <a:latin typeface="Times New Roman"/>
                <a:cs typeface="Times New Roman"/>
              </a:rPr>
              <a:t>Register page also provides an option to signup with Google.</a:t>
            </a:r>
          </a:p>
          <a:p>
            <a:pPr marL="366503" indent="-366503">
              <a:lnSpc>
                <a:spcPct val="100000"/>
              </a:lnSpc>
              <a:buFont typeface="Wingdings" panose="020B0604020202020204" pitchFamily="34" charset="0"/>
              <a:buChar char="Ø"/>
            </a:pPr>
            <a:r>
              <a:rPr lang="en-US" sz="2309" dirty="0">
                <a:latin typeface="Times New Roman"/>
                <a:cs typeface="Times New Roman"/>
              </a:rPr>
              <a:t>All the fields in the register page are mandatory with minimum of 6-character length for password.</a:t>
            </a:r>
          </a:p>
          <a:p>
            <a:pPr marL="366503" indent="-366503">
              <a:lnSpc>
                <a:spcPct val="100000"/>
              </a:lnSpc>
              <a:buFont typeface="Wingdings" panose="020B0604020202020204" pitchFamily="34" charset="0"/>
              <a:buChar char="Ø"/>
            </a:pPr>
            <a:r>
              <a:rPr lang="en-US" sz="2309" dirty="0">
                <a:latin typeface="Times New Roman"/>
                <a:cs typeface="Times New Roman"/>
              </a:rPr>
              <a:t>User can navigate to login page if he/she is already registered as a user.</a:t>
            </a:r>
          </a:p>
          <a:p>
            <a:pPr marL="366503" indent="-366503">
              <a:lnSpc>
                <a:spcPct val="100000"/>
              </a:lnSpc>
              <a:buFont typeface="Wingdings" panose="020B0604020202020204" pitchFamily="34" charset="0"/>
              <a:buChar char="Ø"/>
            </a:pPr>
            <a:r>
              <a:rPr lang="en-US" sz="2309" dirty="0">
                <a:latin typeface="Times New Roman"/>
                <a:cs typeface="Times New Roman"/>
              </a:rPr>
              <a:t>User credentials are stored in database which is further used for authentication.</a:t>
            </a:r>
          </a:p>
          <a:p>
            <a:pPr marL="366503" indent="-366503">
              <a:lnSpc>
                <a:spcPct val="100000"/>
              </a:lnSpc>
              <a:buFont typeface="Wingdings" panose="020B0604020202020204" pitchFamily="34" charset="0"/>
              <a:buChar char="Ø"/>
            </a:pPr>
            <a:endParaRPr lang="en-US" sz="2309" dirty="0">
              <a:latin typeface="Times New Roman"/>
              <a:cs typeface="Times New Roman"/>
            </a:endParaRPr>
          </a:p>
        </p:txBody>
      </p:sp>
      <p:sp>
        <p:nvSpPr>
          <p:cNvPr id="5" name="Slide Number Placeholder 4">
            <a:extLst>
              <a:ext uri="{FF2B5EF4-FFF2-40B4-BE49-F238E27FC236}">
                <a16:creationId xmlns:a16="http://schemas.microsoft.com/office/drawing/2014/main" id="{DAAF1422-06FC-454B-8E77-03F9AD2ACCFE}"/>
              </a:ext>
            </a:extLst>
          </p:cNvPr>
          <p:cNvSpPr>
            <a:spLocks noGrp="1"/>
          </p:cNvSpPr>
          <p:nvPr>
            <p:ph type="sldNum" sz="quarter" idx="12"/>
          </p:nvPr>
        </p:nvSpPr>
        <p:spPr/>
        <p:txBody>
          <a:bodyPr/>
          <a:lstStyle/>
          <a:p>
            <a:fld id="{00000000-1234-1234-1234-123412341234}" type="slidenum">
              <a:rPr lang="en-US" smtClean="0"/>
              <a:pPr/>
              <a:t>8</a:t>
            </a:fld>
            <a:endParaRPr lang="en-US"/>
          </a:p>
        </p:txBody>
      </p:sp>
      <p:grpSp>
        <p:nvGrpSpPr>
          <p:cNvPr id="8" name="Google Shape;212;p19">
            <a:extLst>
              <a:ext uri="{FF2B5EF4-FFF2-40B4-BE49-F238E27FC236}">
                <a16:creationId xmlns:a16="http://schemas.microsoft.com/office/drawing/2014/main" id="{AACC2EDF-1422-4DF2-83AA-BC4DFBF066A6}"/>
              </a:ext>
            </a:extLst>
          </p:cNvPr>
          <p:cNvGrpSpPr/>
          <p:nvPr/>
        </p:nvGrpSpPr>
        <p:grpSpPr>
          <a:xfrm>
            <a:off x="57" y="524764"/>
            <a:ext cx="9665933" cy="531016"/>
            <a:chOff x="-16184" y="8640158"/>
            <a:chExt cx="4045716" cy="439420"/>
          </a:xfrm>
        </p:grpSpPr>
        <p:sp>
          <p:nvSpPr>
            <p:cNvPr id="9" name="Google Shape;213;p19">
              <a:extLst>
                <a:ext uri="{FF2B5EF4-FFF2-40B4-BE49-F238E27FC236}">
                  <a16:creationId xmlns:a16="http://schemas.microsoft.com/office/drawing/2014/main" id="{811C45E5-B724-47FB-8ADF-5DB35AA2DB48}"/>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ea typeface="Calibri"/>
                  <a:cs typeface="Calibri"/>
                  <a:sym typeface="Calibri"/>
                </a:rPr>
                <a:t>Register</a:t>
              </a: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10" name="Google Shape;214;p19">
              <a:extLst>
                <a:ext uri="{FF2B5EF4-FFF2-40B4-BE49-F238E27FC236}">
                  <a16:creationId xmlns:a16="http://schemas.microsoft.com/office/drawing/2014/main" id="{7A9FD31B-51FD-4EA8-A67F-A0F8581B91AE}"/>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1" name="Google Shape;134;p15">
            <a:extLst>
              <a:ext uri="{FF2B5EF4-FFF2-40B4-BE49-F238E27FC236}">
                <a16:creationId xmlns:a16="http://schemas.microsoft.com/office/drawing/2014/main" id="{717DD037-10DE-4DE8-A524-A815F1E837A7}"/>
              </a:ext>
            </a:extLst>
          </p:cNvPr>
          <p:cNvGrpSpPr/>
          <p:nvPr/>
        </p:nvGrpSpPr>
        <p:grpSpPr>
          <a:xfrm>
            <a:off x="57" y="6356351"/>
            <a:ext cx="12191887" cy="523050"/>
            <a:chOff x="-2" y="9568581"/>
            <a:chExt cx="19010314" cy="1112119"/>
          </a:xfrm>
        </p:grpSpPr>
        <p:grpSp>
          <p:nvGrpSpPr>
            <p:cNvPr id="13" name="Google Shape;135;p15">
              <a:extLst>
                <a:ext uri="{FF2B5EF4-FFF2-40B4-BE49-F238E27FC236}">
                  <a16:creationId xmlns:a16="http://schemas.microsoft.com/office/drawing/2014/main" id="{9C7DB907-DE01-4027-B870-67E9402AEC9E}"/>
                </a:ext>
              </a:extLst>
            </p:cNvPr>
            <p:cNvGrpSpPr/>
            <p:nvPr/>
          </p:nvGrpSpPr>
          <p:grpSpPr>
            <a:xfrm>
              <a:off x="-2" y="9568581"/>
              <a:ext cx="19010314" cy="1112119"/>
              <a:chOff x="-324645" y="2222500"/>
              <a:chExt cx="22261686" cy="1302327"/>
            </a:xfrm>
          </p:grpSpPr>
          <p:sp>
            <p:nvSpPr>
              <p:cNvPr id="16" name="Google Shape;136;p15">
                <a:extLst>
                  <a:ext uri="{FF2B5EF4-FFF2-40B4-BE49-F238E27FC236}">
                    <a16:creationId xmlns:a16="http://schemas.microsoft.com/office/drawing/2014/main" id="{798684E5-3441-4BD6-AE4C-82D90EB5236F}"/>
                  </a:ext>
                </a:extLst>
              </p:cNvPr>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7" name="Google Shape;137;p15">
                <a:extLst>
                  <a:ext uri="{FF2B5EF4-FFF2-40B4-BE49-F238E27FC236}">
                    <a16:creationId xmlns:a16="http://schemas.microsoft.com/office/drawing/2014/main" id="{EE0DFC0E-E1C2-417C-A368-D1B2229BF12A}"/>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4" name="Google Shape;138;p15">
              <a:extLst>
                <a:ext uri="{FF2B5EF4-FFF2-40B4-BE49-F238E27FC236}">
                  <a16:creationId xmlns:a16="http://schemas.microsoft.com/office/drawing/2014/main" id="{C76E54C5-17E7-4859-8C4D-5A924330340E}"/>
                </a:ext>
              </a:extLst>
            </p:cNvPr>
            <p:cNvSpPr/>
            <p:nvPr/>
          </p:nvSpPr>
          <p:spPr>
            <a:xfrm>
              <a:off x="15067756" y="9601205"/>
              <a:ext cx="2819400" cy="104686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796">
                <a:solidFill>
                  <a:schemeClr val="dk1"/>
                </a:solidFill>
                <a:latin typeface="Calibri"/>
                <a:ea typeface="Calibri"/>
                <a:cs typeface="Calibri"/>
                <a:sym typeface="Calibri"/>
              </a:endParaRPr>
            </a:p>
          </p:txBody>
        </p:sp>
      </p:grpSp>
      <p:sp>
        <p:nvSpPr>
          <p:cNvPr id="18" name="TextBox 17">
            <a:extLst>
              <a:ext uri="{FF2B5EF4-FFF2-40B4-BE49-F238E27FC236}">
                <a16:creationId xmlns:a16="http://schemas.microsoft.com/office/drawing/2014/main" id="{990EF860-B768-46B0-9384-1343AC6494AC}"/>
              </a:ext>
            </a:extLst>
          </p:cNvPr>
          <p:cNvSpPr txBox="1"/>
          <p:nvPr/>
        </p:nvSpPr>
        <p:spPr>
          <a:xfrm>
            <a:off x="182741" y="6496329"/>
            <a:ext cx="6136084"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19" name="TextBox 18">
            <a:extLst>
              <a:ext uri="{FF2B5EF4-FFF2-40B4-BE49-F238E27FC236}">
                <a16:creationId xmlns:a16="http://schemas.microsoft.com/office/drawing/2014/main" id="{F9BA1C0E-12EE-4DAC-A25D-4320046003D0}"/>
              </a:ext>
            </a:extLst>
          </p:cNvPr>
          <p:cNvSpPr txBox="1"/>
          <p:nvPr/>
        </p:nvSpPr>
        <p:spPr>
          <a:xfrm rot="10800000" flipV="1">
            <a:off x="11408910" y="6452828"/>
            <a:ext cx="500613"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8</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0" name="TextBox 19">
            <a:extLst>
              <a:ext uri="{FF2B5EF4-FFF2-40B4-BE49-F238E27FC236}">
                <a16:creationId xmlns:a16="http://schemas.microsoft.com/office/drawing/2014/main" id="{952208CC-08FB-48EF-85E0-10BF3EDF63BD}"/>
              </a:ext>
            </a:extLst>
          </p:cNvPr>
          <p:cNvSpPr txBox="1"/>
          <p:nvPr/>
        </p:nvSpPr>
        <p:spPr>
          <a:xfrm>
            <a:off x="10055610" y="6466721"/>
            <a:ext cx="1416020"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427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F31307-FDCD-47F6-8B83-10F6A84ADF84}"/>
              </a:ext>
            </a:extLst>
          </p:cNvPr>
          <p:cNvSpPr>
            <a:spLocks noGrp="1"/>
          </p:cNvSpPr>
          <p:nvPr>
            <p:ph type="sldNum" sz="quarter" idx="12"/>
          </p:nvPr>
        </p:nvSpPr>
        <p:spPr/>
        <p:txBody>
          <a:bodyPr/>
          <a:lstStyle/>
          <a:p>
            <a:fld id="{00000000-1234-1234-1234-123412341234}" type="slidenum">
              <a:rPr lang="en-US" smtClean="0"/>
              <a:pPr/>
              <a:t>9</a:t>
            </a:fld>
            <a:endParaRPr lang="en-US"/>
          </a:p>
        </p:txBody>
      </p:sp>
      <p:grpSp>
        <p:nvGrpSpPr>
          <p:cNvPr id="5" name="Google Shape;212;p19">
            <a:extLst>
              <a:ext uri="{FF2B5EF4-FFF2-40B4-BE49-F238E27FC236}">
                <a16:creationId xmlns:a16="http://schemas.microsoft.com/office/drawing/2014/main" id="{6D56C8D1-153C-43EC-BEA6-26E525B5AE3A}"/>
              </a:ext>
            </a:extLst>
          </p:cNvPr>
          <p:cNvGrpSpPr/>
          <p:nvPr/>
        </p:nvGrpSpPr>
        <p:grpSpPr>
          <a:xfrm>
            <a:off x="57" y="524764"/>
            <a:ext cx="9665933" cy="531016"/>
            <a:chOff x="-16184" y="8640158"/>
            <a:chExt cx="4045716" cy="439420"/>
          </a:xfrm>
        </p:grpSpPr>
        <p:sp>
          <p:nvSpPr>
            <p:cNvPr id="6" name="Google Shape;213;p19">
              <a:extLst>
                <a:ext uri="{FF2B5EF4-FFF2-40B4-BE49-F238E27FC236}">
                  <a16:creationId xmlns:a16="http://schemas.microsoft.com/office/drawing/2014/main" id="{67ADFFAD-6EAD-4FD4-92E0-071F1B069617}"/>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293202" lvl="1" algn="ctr"/>
              <a:r>
                <a:rPr lang="en-US" sz="3463">
                  <a:solidFill>
                    <a:schemeClr val="lt1"/>
                  </a:solidFill>
                  <a:latin typeface="Calibri"/>
                  <a:cs typeface="Calibri"/>
                  <a:sym typeface="Calibri"/>
                </a:rPr>
                <a:t>Register Page</a:t>
              </a:r>
              <a:endParaRPr sz="1154"/>
            </a:p>
            <a:p>
              <a:pPr marL="293202" lvl="1" algn="ctr"/>
              <a:endParaRPr sz="3463">
                <a:solidFill>
                  <a:schemeClr val="lt1"/>
                </a:solidFill>
                <a:latin typeface="Calibri"/>
                <a:ea typeface="Calibri"/>
                <a:cs typeface="Calibri"/>
                <a:sym typeface="Calibri"/>
              </a:endParaRPr>
            </a:p>
            <a:p>
              <a:pPr marL="293202" lvl="1" algn="ctr"/>
              <a:endParaRPr sz="3463">
                <a:solidFill>
                  <a:schemeClr val="lt1"/>
                </a:solidFill>
                <a:latin typeface="Calibri"/>
                <a:ea typeface="Calibri"/>
                <a:cs typeface="Calibri"/>
                <a:sym typeface="Calibri"/>
              </a:endParaRPr>
            </a:p>
            <a:p>
              <a:pPr marL="293202" lvl="1" algn="ctr"/>
              <a:endParaRPr sz="1283">
                <a:solidFill>
                  <a:schemeClr val="lt1"/>
                </a:solidFill>
                <a:latin typeface="Calibri"/>
                <a:ea typeface="Calibri"/>
                <a:cs typeface="Calibri"/>
                <a:sym typeface="Calibri"/>
              </a:endParaRPr>
            </a:p>
          </p:txBody>
        </p:sp>
        <p:sp>
          <p:nvSpPr>
            <p:cNvPr id="7" name="Google Shape;214;p19">
              <a:extLst>
                <a:ext uri="{FF2B5EF4-FFF2-40B4-BE49-F238E27FC236}">
                  <a16:creationId xmlns:a16="http://schemas.microsoft.com/office/drawing/2014/main" id="{1BF98F2F-11CF-4118-A03E-9CE8092D6B79}"/>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grpSp>
        <p:nvGrpSpPr>
          <p:cNvPr id="10" name="Google Shape;134;p15">
            <a:extLst>
              <a:ext uri="{FF2B5EF4-FFF2-40B4-BE49-F238E27FC236}">
                <a16:creationId xmlns:a16="http://schemas.microsoft.com/office/drawing/2014/main" id="{ACE1E329-26BE-48F7-990D-7F38E318F779}"/>
              </a:ext>
            </a:extLst>
          </p:cNvPr>
          <p:cNvGrpSpPr/>
          <p:nvPr/>
        </p:nvGrpSpPr>
        <p:grpSpPr>
          <a:xfrm>
            <a:off x="57" y="6356350"/>
            <a:ext cx="12208741" cy="501650"/>
            <a:chOff x="-2" y="9568580"/>
            <a:chExt cx="19010314" cy="1112122"/>
          </a:xfrm>
        </p:grpSpPr>
        <p:grpSp>
          <p:nvGrpSpPr>
            <p:cNvPr id="11" name="Google Shape;135;p15">
              <a:extLst>
                <a:ext uri="{FF2B5EF4-FFF2-40B4-BE49-F238E27FC236}">
                  <a16:creationId xmlns:a16="http://schemas.microsoft.com/office/drawing/2014/main" id="{BFDA9A0F-037F-48D8-BC04-FB9BB934C475}"/>
                </a:ext>
              </a:extLst>
            </p:cNvPr>
            <p:cNvGrpSpPr/>
            <p:nvPr/>
          </p:nvGrpSpPr>
          <p:grpSpPr>
            <a:xfrm>
              <a:off x="-2" y="9568580"/>
              <a:ext cx="19010314" cy="1112122"/>
              <a:chOff x="-324645" y="2222498"/>
              <a:chExt cx="22261686" cy="1302330"/>
            </a:xfrm>
          </p:grpSpPr>
          <p:sp>
            <p:nvSpPr>
              <p:cNvPr id="13" name="Google Shape;136;p15">
                <a:extLst>
                  <a:ext uri="{FF2B5EF4-FFF2-40B4-BE49-F238E27FC236}">
                    <a16:creationId xmlns:a16="http://schemas.microsoft.com/office/drawing/2014/main" id="{1FA93822-C23A-49C7-AEA1-F8F054D43F7F}"/>
                  </a:ext>
                </a:extLst>
              </p:cNvPr>
              <p:cNvSpPr/>
              <p:nvPr/>
            </p:nvSpPr>
            <p:spPr>
              <a:xfrm>
                <a:off x="-324645" y="2222498"/>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sp>
            <p:nvSpPr>
              <p:cNvPr id="14" name="Google Shape;137;p15">
                <a:extLst>
                  <a:ext uri="{FF2B5EF4-FFF2-40B4-BE49-F238E27FC236}">
                    <a16:creationId xmlns:a16="http://schemas.microsoft.com/office/drawing/2014/main" id="{3A733B9C-D319-406B-BED5-A8B5A1B34F79}"/>
                  </a:ext>
                </a:extLst>
              </p:cNvPr>
              <p:cNvSpPr/>
              <p:nvPr/>
            </p:nvSpPr>
            <p:spPr>
              <a:xfrm>
                <a:off x="20621789" y="2222501"/>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2" name="Google Shape;138;p15">
              <a:extLst>
                <a:ext uri="{FF2B5EF4-FFF2-40B4-BE49-F238E27FC236}">
                  <a16:creationId xmlns:a16="http://schemas.microsoft.com/office/drawing/2014/main" id="{5731A4E8-224B-4933-8758-ADDCA757203B}"/>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endParaRPr sz="1154">
                <a:solidFill>
                  <a:schemeClr val="dk1"/>
                </a:solidFill>
                <a:latin typeface="Calibri"/>
                <a:ea typeface="Calibri"/>
                <a:cs typeface="Calibri"/>
                <a:sym typeface="Calibri"/>
              </a:endParaRPr>
            </a:p>
          </p:txBody>
        </p:sp>
      </p:grpSp>
      <p:sp>
        <p:nvSpPr>
          <p:cNvPr id="15" name="TextBox 14">
            <a:extLst>
              <a:ext uri="{FF2B5EF4-FFF2-40B4-BE49-F238E27FC236}">
                <a16:creationId xmlns:a16="http://schemas.microsoft.com/office/drawing/2014/main" id="{F0B06C49-401B-4CF2-A7A0-0B581792C454}"/>
              </a:ext>
            </a:extLst>
          </p:cNvPr>
          <p:cNvSpPr txBox="1"/>
          <p:nvPr/>
        </p:nvSpPr>
        <p:spPr>
          <a:xfrm>
            <a:off x="250363" y="6464043"/>
            <a:ext cx="6136084" cy="329193"/>
          </a:xfrm>
          <a:prstGeom prst="rect">
            <a:avLst/>
          </a:prstGeom>
          <a:noFill/>
        </p:spPr>
        <p:txBody>
          <a:bodyPr wrap="square">
            <a:spAutoFit/>
          </a:bodyPr>
          <a:lstStyle/>
          <a:p>
            <a:r>
              <a:rPr lang="en-US" sz="1539">
                <a:latin typeface="Times New Roman" panose="02020603050405020304" pitchFamily="18" charset="0"/>
                <a:ea typeface="Calibri"/>
                <a:cs typeface="Times New Roman" panose="02020603050405020304" pitchFamily="18" charset="0"/>
                <a:sym typeface="Calibri"/>
              </a:rPr>
              <a:t> Research Content Management</a:t>
            </a:r>
          </a:p>
        </p:txBody>
      </p:sp>
      <p:sp>
        <p:nvSpPr>
          <p:cNvPr id="16" name="TextBox 15">
            <a:extLst>
              <a:ext uri="{FF2B5EF4-FFF2-40B4-BE49-F238E27FC236}">
                <a16:creationId xmlns:a16="http://schemas.microsoft.com/office/drawing/2014/main" id="{FC141108-7630-4318-A8D2-5507A4D411DF}"/>
              </a:ext>
            </a:extLst>
          </p:cNvPr>
          <p:cNvSpPr txBox="1"/>
          <p:nvPr/>
        </p:nvSpPr>
        <p:spPr>
          <a:xfrm>
            <a:off x="9982165" y="6459135"/>
            <a:ext cx="1274596" cy="329193"/>
          </a:xfrm>
          <a:prstGeom prst="rect">
            <a:avLst/>
          </a:prstGeom>
          <a:noFill/>
        </p:spPr>
        <p:txBody>
          <a:bodyPr wrap="square">
            <a:spAutoFit/>
          </a:bodyPr>
          <a:lstStyle/>
          <a:p>
            <a:r>
              <a:rPr lang="en-US" sz="1539">
                <a:solidFill>
                  <a:schemeClr val="dk1"/>
                </a:solidFill>
                <a:latin typeface="Times New Roman"/>
                <a:ea typeface="Calibri"/>
                <a:cs typeface="Times New Roman"/>
                <a:sym typeface="Times New Roman"/>
              </a:rPr>
              <a:t>06/02/2022</a:t>
            </a:r>
            <a:endParaRPr lang="en-US" sz="1539">
              <a:solidFill>
                <a:schemeClr val="dk1"/>
              </a:solidFill>
              <a:latin typeface="Calibri"/>
              <a:ea typeface="Calibri"/>
              <a:cs typeface="Calibri"/>
              <a:sym typeface="Calibri"/>
            </a:endParaRPr>
          </a:p>
        </p:txBody>
      </p:sp>
      <p:sp>
        <p:nvSpPr>
          <p:cNvPr id="18" name="TextBox 17">
            <a:extLst>
              <a:ext uri="{FF2B5EF4-FFF2-40B4-BE49-F238E27FC236}">
                <a16:creationId xmlns:a16="http://schemas.microsoft.com/office/drawing/2014/main" id="{849209EE-2151-4FDF-B93E-AFF9BE21C883}"/>
              </a:ext>
            </a:extLst>
          </p:cNvPr>
          <p:cNvSpPr txBox="1"/>
          <p:nvPr/>
        </p:nvSpPr>
        <p:spPr>
          <a:xfrm>
            <a:off x="11621225" y="6434435"/>
            <a:ext cx="393338" cy="329193"/>
          </a:xfrm>
          <a:prstGeom prst="rect">
            <a:avLst/>
          </a:prstGeom>
          <a:noFill/>
        </p:spPr>
        <p:txBody>
          <a:bodyPr wrap="square">
            <a:spAutoFit/>
          </a:bodyPr>
          <a:lstStyle/>
          <a:p>
            <a:pPr algn="r"/>
            <a:fld id="{00000000-1234-1234-1234-123412341234}" type="slidenum">
              <a:rPr lang="en-US" sz="1539">
                <a:solidFill>
                  <a:schemeClr val="lt1"/>
                </a:solidFill>
                <a:latin typeface="Times New Roman" panose="02020603050405020304" pitchFamily="18" charset="0"/>
                <a:ea typeface="Calibri"/>
                <a:cs typeface="Times New Roman" panose="02020603050405020304" pitchFamily="18" charset="0"/>
                <a:sym typeface="Calibri"/>
              </a:rPr>
              <a:pPr algn="r"/>
              <a:t>9</a:t>
            </a:fld>
            <a:endParaRPr lang="en-US" sz="1539">
              <a:solidFill>
                <a:schemeClr val="lt1"/>
              </a:solidFill>
              <a:latin typeface="Times New Roman" panose="02020603050405020304" pitchFamily="18" charset="0"/>
              <a:ea typeface="Calibri"/>
              <a:cs typeface="Times New Roman" panose="02020603050405020304" pitchFamily="18" charset="0"/>
              <a:sym typeface="Calibri"/>
            </a:endParaRPr>
          </a:p>
        </p:txBody>
      </p:sp>
      <p:pic>
        <p:nvPicPr>
          <p:cNvPr id="23" name="Picture 22" descr="Graphical user interface, application&#10;&#10;Description automatically generated">
            <a:extLst>
              <a:ext uri="{FF2B5EF4-FFF2-40B4-BE49-F238E27FC236}">
                <a16:creationId xmlns:a16="http://schemas.microsoft.com/office/drawing/2014/main" id="{43A98160-D13F-F1A7-9031-89E1EBF02DAC}"/>
              </a:ext>
            </a:extLst>
          </p:cNvPr>
          <p:cNvPicPr>
            <a:picLocks noChangeAspect="1"/>
          </p:cNvPicPr>
          <p:nvPr/>
        </p:nvPicPr>
        <p:blipFill>
          <a:blip r:embed="rId2"/>
          <a:stretch>
            <a:fillRect/>
          </a:stretch>
        </p:blipFill>
        <p:spPr>
          <a:xfrm>
            <a:off x="520006" y="1114280"/>
            <a:ext cx="9156817" cy="5150709"/>
          </a:xfrm>
          <a:prstGeom prst="rect">
            <a:avLst/>
          </a:prstGeom>
        </p:spPr>
      </p:pic>
    </p:spTree>
    <p:extLst>
      <p:ext uri="{BB962C8B-B14F-4D97-AF65-F5344CB8AC3E}">
        <p14:creationId xmlns:p14="http://schemas.microsoft.com/office/powerpoint/2010/main" val="1618012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1633</Words>
  <Application>Microsoft Office PowerPoint</Application>
  <PresentationFormat>Widescreen</PresentationFormat>
  <Paragraphs>241</Paragraphs>
  <Slides>29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Hydroponic Farming</vt:lpstr>
      <vt:lpstr>Objective</vt:lpstr>
      <vt:lpstr>Hardware and Technologies:</vt:lpstr>
      <vt:lpstr>PowerPoint Presentation</vt:lpstr>
      <vt:lpstr>ESP32</vt:lpstr>
      <vt:lpstr>PowerPoint Presentation</vt:lpstr>
      <vt:lpstr>PowerPoint Presentation</vt:lpstr>
      <vt:lpstr>PowerPoint Presentation</vt:lpstr>
      <vt:lpstr>Flow Chart</vt:lpstr>
      <vt:lpstr>Blynk IoT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Kumbham,Nithin Reddy</dc:creator>
  <cp:lastModifiedBy>Kumbham,Nithin Reddy</cp:lastModifiedBy>
  <cp:revision>18</cp:revision>
  <dcterms:created xsi:type="dcterms:W3CDTF">2022-11-30T04:48:09Z</dcterms:created>
  <dcterms:modified xsi:type="dcterms:W3CDTF">2022-11-30T17:50:12Z</dcterms:modified>
</cp:coreProperties>
</file>