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67" r:id="rId2"/>
    <p:sldId id="448" r:id="rId3"/>
    <p:sldId id="473" r:id="rId4"/>
    <p:sldId id="482" r:id="rId5"/>
    <p:sldId id="483" r:id="rId6"/>
    <p:sldId id="484" r:id="rId7"/>
    <p:sldId id="485" r:id="rId8"/>
    <p:sldId id="474" r:id="rId9"/>
    <p:sldId id="479" r:id="rId10"/>
    <p:sldId id="481" r:id="rId11"/>
    <p:sldId id="478" r:id="rId12"/>
    <p:sldId id="476" r:id="rId13"/>
    <p:sldId id="480" r:id="rId14"/>
  </p:sldIdLst>
  <p:sldSz cx="9144000" cy="5143500" type="screen16x9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4" d="100"/>
          <a:sy n="144" d="100"/>
        </p:scale>
        <p:origin x="-864" y="-90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702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921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804248" y="40839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85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3352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9" r:id="rId4"/>
    <p:sldLayoutId id="2147483658" r:id="rId5"/>
  </p:sldLayoutIdLst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6" y="2179769"/>
            <a:ext cx="45682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Activiti</a:t>
            </a:r>
            <a:r>
              <a:rPr lang="en-US" altLang="zh-CN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modeler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03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8">
            <a:extLst>
              <a:ext uri="{FF2B5EF4-FFF2-40B4-BE49-F238E27FC236}">
                <a16:creationId xmlns=""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 dirty="0" smtClean="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6" y="2179769"/>
            <a:ext cx="45682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Myflow.js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03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952328" cy="578162"/>
            <a:chOff x="323528" y="0"/>
            <a:chExt cx="426447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011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Myflow.js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基本介绍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915566"/>
            <a:ext cx="78488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1.myflow.js</a:t>
            </a:r>
            <a:r>
              <a:rPr lang="zh-CN" altLang="en-US" sz="1600" dirty="0" smtClean="0"/>
              <a:t>是一个网页版流程图设计的插件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功能：支持拖拽，连线功能，可以扩展配置功能，多层嵌套，流程监控，接口等功能需要自行开发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开源</a:t>
            </a:r>
            <a:endParaRPr lang="en-US" altLang="zh-CN" sz="1600" dirty="0" smtClean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374441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3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Myflow.js demo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9582"/>
            <a:ext cx="82763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952328" cy="578162"/>
            <a:chOff x="323528" y="0"/>
            <a:chExt cx="426447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4011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Myflow.js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个人评价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915566"/>
            <a:ext cx="784887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1.myflow.js</a:t>
            </a:r>
            <a:r>
              <a:rPr lang="zh-CN" altLang="en-US" sz="1600" dirty="0" smtClean="0"/>
              <a:t>只是一个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插件，页面，接口，配置等功能都需要从头开始开发，工作量比较大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网上有一些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，但功能大部分较简单，不能完全满足要求，可以参照进行开发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相比于修改已有项目，从头开发难度稍低</a:t>
            </a:r>
            <a:endParaRPr lang="en-US" altLang="zh-CN" sz="1600" dirty="0" smtClean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4104456" cy="578162"/>
            <a:chOff x="323528" y="0"/>
            <a:chExt cx="592865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675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基本介绍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915566"/>
            <a:ext cx="7848872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1.Activiti Modeler</a:t>
            </a:r>
            <a:r>
              <a:rPr lang="zh-CN" altLang="en-US" sz="1600" dirty="0" smtClean="0"/>
              <a:t>是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工作流引擎的一个在线流程编辑插件，是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官方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流程</a:t>
            </a:r>
            <a:r>
              <a:rPr lang="zh-CN" altLang="en-US" sz="1600" dirty="0" smtClean="0"/>
              <a:t>编辑器</a:t>
            </a:r>
            <a:r>
              <a:rPr lang="zh-CN" altLang="en-US" sz="1600" dirty="0" smtClean="0"/>
              <a:t>，基于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JavaScript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功能：支持拖拽、连线，自带多种节点、连线配置，支持分支判断、循环、事件功能，不支持多层嵌套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应该可以通过二次封装实现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，不支持矢量图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接口：生成流程文件为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文件，符合</a:t>
            </a:r>
            <a:r>
              <a:rPr lang="en-US" altLang="zh-CN" sz="1600" dirty="0" smtClean="0"/>
              <a:t>BPMN2.0</a:t>
            </a:r>
            <a:r>
              <a:rPr lang="zh-CN" altLang="en-US" sz="1600" dirty="0" smtClean="0"/>
              <a:t>规范，与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工作流引擎完美兼容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开源、产权：</a:t>
            </a:r>
            <a:r>
              <a:rPr lang="en-US" altLang="zh-CN" sz="1600" dirty="0" smtClean="0"/>
              <a:t>Apache </a:t>
            </a:r>
            <a:r>
              <a:rPr lang="en-US" altLang="zh-CN" sz="1600" dirty="0" err="1" smtClean="0"/>
              <a:t>Licence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性能：未经过测试，尚不明确</a:t>
            </a: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3888432" cy="578162"/>
            <a:chOff x="323528" y="0"/>
            <a:chExt cx="561662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36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界面演示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771550"/>
            <a:ext cx="8316416" cy="37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3888432" cy="578162"/>
            <a:chOff x="323528" y="0"/>
            <a:chExt cx="561662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36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组件栏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843558"/>
            <a:ext cx="19240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771550"/>
            <a:ext cx="18669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931790"/>
            <a:ext cx="18192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843558"/>
            <a:ext cx="19431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2499742"/>
            <a:ext cx="20223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987574"/>
            <a:ext cx="220064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216" y="2283718"/>
            <a:ext cx="237914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60232" y="3363838"/>
            <a:ext cx="1656184" cy="126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3888432" cy="578162"/>
            <a:chOff x="323528" y="0"/>
            <a:chExt cx="561662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36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设置属性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31590"/>
            <a:ext cx="8399562" cy="111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699542"/>
            <a:ext cx="17281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全局属性</a:t>
            </a:r>
            <a:endParaRPr lang="zh-CN" altLang="en-US" sz="20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355726"/>
            <a:ext cx="17281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0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3" y="3003798"/>
            <a:ext cx="8424937" cy="120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299942"/>
            <a:ext cx="770485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3888432" cy="578162"/>
            <a:chOff x="323528" y="0"/>
            <a:chExt cx="561662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36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节点配置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91630"/>
            <a:ext cx="4034649" cy="26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699542"/>
            <a:ext cx="39604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可为节点配置表单，表单属性类型默认支持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enum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，也可以自定义类型</a:t>
            </a:r>
            <a:endParaRPr lang="zh-CN" altLang="en-US" sz="16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491630"/>
            <a:ext cx="4176464" cy="264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16016" y="699542"/>
            <a:ext cx="410445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可为节点配置监听事件，支持在节点被创建，分配，完成，删除时触发监听事件</a:t>
            </a:r>
            <a:endParaRPr lang="zh-CN" altLang="en-US" sz="16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3888432" cy="578162"/>
            <a:chOff x="323528" y="0"/>
            <a:chExt cx="5616624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363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接口文件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627534"/>
            <a:ext cx="5291753" cy="429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3528" y="843558"/>
            <a:ext cx="295232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生成的接口文件为</a:t>
            </a:r>
            <a:r>
              <a:rPr lang="en-US" altLang="zh-CN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格式的流程定义文件，接口文件符合</a:t>
            </a:r>
            <a:r>
              <a:rPr lang="en-US" altLang="zh-CN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bpmn2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规范，易于解析，生成的接口文件还可导入到编辑器中进行修改；</a:t>
            </a:r>
            <a:endParaRPr lang="en-US" altLang="zh-CN" sz="20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另外还会生成</a:t>
            </a:r>
            <a:r>
              <a:rPr lang="en-US" altLang="zh-CN" sz="2000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png</a:t>
            </a:r>
            <a:r>
              <a:rPr lang="zh-CN" altLang="en-US" sz="20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格式的流程定义的图片</a:t>
            </a:r>
            <a:endParaRPr lang="zh-CN" altLang="en-US" sz="2000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4680520" cy="578162"/>
            <a:chOff x="323528" y="0"/>
            <a:chExt cx="6760751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650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二次封装界面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68874"/>
            <a:ext cx="7488832" cy="44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4104456" cy="578162"/>
            <a:chOff x="323528" y="0"/>
            <a:chExt cx="5928658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56759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 </a:t>
              </a:r>
              <a:r>
                <a:rPr lang="zh-CN" altLang="en-US" sz="2400" dirty="0" smtClean="0">
                  <a:latin typeface="Times New Roman" pitchFamily="18" charset="0"/>
                  <a:cs typeface="Times New Roman" pitchFamily="18" charset="0"/>
                </a:rPr>
                <a:t>个人评价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915566"/>
            <a:ext cx="7848872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作为官方开发设计器，相比其他个人开发相对可靠</a:t>
            </a:r>
            <a:r>
              <a:rPr lang="zh-CN" altLang="en-US" sz="1600" dirty="0" smtClean="0"/>
              <a:t>一些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基于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，方便进行二次开发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作为流程编辑器功能相当完善，大部分需要功能都已经支持，多层嵌套功能应该可以通过二次封装实现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4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工作流引擎有一定耦合，需要将设计器单独剥离（网上已有相关博客）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5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项目文件较多，代码量较大，进行修改有一定难度</a:t>
            </a: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9566</TotalTime>
  <Words>472</Words>
  <Application>Microsoft Office PowerPoint</Application>
  <PresentationFormat>全屏显示(16:9)</PresentationFormat>
  <Paragraphs>48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简洁大气</dc:title>
  <dc:creator>第一PPT</dc:creator>
  <cp:keywords>www.1ppt.com</cp:keywords>
  <dc:description>www.1ppt.com</dc:description>
  <cp:lastModifiedBy>Administrator</cp:lastModifiedBy>
  <cp:revision>1065</cp:revision>
  <dcterms:created xsi:type="dcterms:W3CDTF">2015-04-24T01:01:13Z</dcterms:created>
  <dcterms:modified xsi:type="dcterms:W3CDTF">2019-01-23T06:11:34Z</dcterms:modified>
</cp:coreProperties>
</file>