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72" autoAdjust="0"/>
  </p:normalViewPr>
  <p:slideViewPr>
    <p:cSldViewPr snapToGrid="0" snapToObjects="1">
      <p:cViewPr varScale="1">
        <p:scale>
          <a:sx n="88" d="100"/>
          <a:sy n="88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96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94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2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81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46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1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80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92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5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27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4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9613-B6A9-1D40-BE71-F9CA7215B397}" type="datetimeFigureOut">
              <a:rPr kumimoji="1" lang="zh-CN" altLang="en-US" smtClean="0"/>
              <a:t>16/3/4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4156-06C5-2842-902A-F9E249B91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0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Assignmet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By Yi (Elliot) Cao</a:t>
            </a:r>
          </a:p>
          <a:p>
            <a:r>
              <a:rPr kumimoji="1" lang="en-US" altLang="zh-CN" dirty="0" smtClean="0"/>
              <a:t>Andrew: yc2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50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480"/>
            <a:ext cx="9144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Assignment 1</a:t>
            </a:r>
            <a:r>
              <a:rPr lang="en-US" altLang="zh-CN" sz="1600" dirty="0" smtClean="0"/>
              <a:t>: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1 point taken off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Total Points: 19 out of 20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Overall Comments: 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Good job! The class diagram seem incomplete or do not match the handout requirements. </a:t>
            </a:r>
            <a:endParaRPr lang="zh-CN" altLang="zh-CN" sz="1600" dirty="0">
              <a:solidFill>
                <a:srgbClr val="FF0000"/>
              </a:solidFill>
            </a:endParaRPr>
          </a:p>
          <a:p>
            <a:endParaRPr kumimoji="1" lang="en-US" altLang="zh-CN" sz="1600" dirty="0" smtClean="0">
              <a:solidFill>
                <a:srgbClr val="FF0000"/>
              </a:solidFill>
            </a:endParaRPr>
          </a:p>
          <a:p>
            <a:endParaRPr kumimoji="1" lang="en-US" altLang="zh-CN" sz="1600" dirty="0">
              <a:solidFill>
                <a:srgbClr val="FF0000"/>
              </a:solidFill>
            </a:endParaRPr>
          </a:p>
          <a:p>
            <a:endParaRPr kumimoji="1" lang="en-US" altLang="zh-CN" sz="1600" dirty="0" smtClean="0">
              <a:solidFill>
                <a:srgbClr val="FF0000"/>
              </a:solidFill>
            </a:endParaRPr>
          </a:p>
          <a:p>
            <a:r>
              <a:rPr kumimoji="1" lang="en-US" altLang="zh-CN" sz="1600" dirty="0" smtClean="0">
                <a:solidFill>
                  <a:srgbClr val="3366FF"/>
                </a:solidFill>
              </a:rPr>
              <a:t>Changes</a:t>
            </a:r>
            <a:r>
              <a:rPr kumimoji="1" lang="zh-CN" altLang="en-US" sz="16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66FF"/>
                </a:solidFill>
              </a:rPr>
              <a:t>made</a:t>
            </a:r>
            <a:r>
              <a:rPr kumimoji="1" lang="zh-CN" altLang="en-US" sz="16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66FF"/>
                </a:solidFill>
              </a:rPr>
              <a:t>to</a:t>
            </a:r>
            <a:r>
              <a:rPr kumimoji="1" lang="zh-CN" altLang="en-US" sz="16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66FF"/>
                </a:solidFill>
              </a:rPr>
              <a:t>reclaim</a:t>
            </a:r>
            <a:r>
              <a:rPr kumimoji="1" lang="zh-CN" altLang="en-US" sz="16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66FF"/>
                </a:solidFill>
              </a:rPr>
              <a:t>the</a:t>
            </a:r>
            <a:r>
              <a:rPr kumimoji="1" lang="zh-CN" altLang="en-US" sz="16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3366FF"/>
                </a:solidFill>
              </a:rPr>
              <a:t>points:</a:t>
            </a:r>
          </a:p>
          <a:p>
            <a:r>
              <a:rPr kumimoji="1" lang="en-US" altLang="zh-CN" sz="1600" dirty="0" smtClean="0"/>
              <a:t>-The UML class diagram is carefully rebuilt </a:t>
            </a:r>
            <a:endParaRPr kumimoji="1" lang="en-US" altLang="zh-CN" sz="1600" dirty="0"/>
          </a:p>
          <a:p>
            <a:r>
              <a:rPr kumimoji="1" lang="en-US" altLang="zh-CN" sz="1600" dirty="0" smtClean="0">
                <a:solidFill>
                  <a:srgbClr val="0000FF"/>
                </a:solidFill>
              </a:rPr>
              <a:t>Test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 case is listed in the page 3 and 4. </a:t>
            </a:r>
          </a:p>
          <a:p>
            <a:r>
              <a:rPr kumimoji="1" lang="en-US" altLang="zh-CN" sz="1600" dirty="0" smtClean="0">
                <a:solidFill>
                  <a:srgbClr val="0000FF"/>
                </a:solidFill>
              </a:rPr>
              <a:t>And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 possible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points could be returned for the assignment1.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endParaRPr kumimoji="1" lang="en-US" altLang="zh-CN" sz="1600" dirty="0" smtClean="0">
              <a:solidFill>
                <a:srgbClr val="0000FF"/>
              </a:solidFill>
            </a:endParaRPr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How to Run My Code:</a:t>
            </a:r>
          </a:p>
          <a:p>
            <a:r>
              <a:rPr kumimoji="1" lang="en-US" altLang="zh-CN" sz="1600" dirty="0" smtClean="0"/>
              <a:t>1.Import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project</a:t>
            </a:r>
            <a:r>
              <a:rPr kumimoji="1" lang="zh-CN" altLang="en-US" sz="1600" dirty="0" smtClean="0"/>
              <a:t> </a:t>
            </a:r>
            <a:endParaRPr kumimoji="1" lang="en-US" altLang="zh-CN" sz="1600" dirty="0"/>
          </a:p>
          <a:p>
            <a:r>
              <a:rPr kumimoji="1" lang="zh-CN" altLang="zh-CN" sz="1600" dirty="0" smtClean="0"/>
              <a:t>2</a:t>
            </a:r>
            <a:r>
              <a:rPr kumimoji="1" lang="en-US" altLang="zh-CN" sz="1600" dirty="0" smtClean="0"/>
              <a:t>.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Run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test01.java</a:t>
            </a:r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7236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69029"/>
            <a:ext cx="91440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Test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coin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class</a:t>
            </a:r>
            <a:r>
              <a:rPr kumimoji="1" lang="en-US" altLang="zh-CN" b="1" dirty="0" smtClean="0"/>
              <a:t>:</a:t>
            </a:r>
            <a:endParaRPr kumimoji="1" lang="en-US" altLang="zh-CN" b="1" dirty="0" smtClean="0"/>
          </a:p>
          <a:p>
            <a:r>
              <a:rPr lang="en-US" altLang="zh-CN" sz="1600" dirty="0"/>
              <a:t>the initial face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===========================</a:t>
            </a:r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is:tails</a:t>
            </a:r>
            <a:endParaRPr lang="en-US" altLang="zh-CN" sz="1600" dirty="0"/>
          </a:p>
          <a:p>
            <a:r>
              <a:rPr lang="en-US" altLang="zh-CN" sz="1600" dirty="0"/>
              <a:t>the facing up side </a:t>
            </a:r>
            <a:r>
              <a:rPr lang="en-US" altLang="zh-CN" sz="1600" dirty="0" err="1"/>
              <a:t>is:heads</a:t>
            </a:r>
            <a:endParaRPr lang="en-US" altLang="zh-CN" sz="1600" dirty="0"/>
          </a:p>
          <a:p>
            <a:r>
              <a:rPr lang="en-US" altLang="zh-CN" sz="1600" dirty="0"/>
              <a:t>the times of heads is:11;the times of tails is:9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931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915" y="86914"/>
            <a:ext cx="10077395" cy="532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Test the Car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</a:p>
          <a:p>
            <a:endParaRPr kumimoji="1" lang="en-US" altLang="zh-CN" b="1" dirty="0" smtClean="0"/>
          </a:p>
          <a:p>
            <a:r>
              <a:rPr lang="en-US" altLang="zh-CN" sz="1600" dirty="0" err="1"/>
              <a:t>pls</a:t>
            </a:r>
            <a:r>
              <a:rPr lang="en-US" altLang="zh-CN" sz="1600" dirty="0"/>
              <a:t> input the parking time and the purchased time:</a:t>
            </a:r>
          </a:p>
          <a:p>
            <a:r>
              <a:rPr lang="en-US" altLang="zh-CN" sz="1600" dirty="0"/>
              <a:t>121 60</a:t>
            </a:r>
          </a:p>
          <a:p>
            <a:r>
              <a:rPr lang="en-US" altLang="zh-CN" sz="1600" dirty="0"/>
              <a:t>the fine is:35.0</a:t>
            </a:r>
          </a:p>
          <a:p>
            <a:r>
              <a:rPr lang="en-US" altLang="zh-CN" sz="1600" dirty="0" err="1"/>
              <a:t>PoliceOfficer</a:t>
            </a:r>
            <a:r>
              <a:rPr lang="en-US" altLang="zh-CN" sz="1600" dirty="0"/>
              <a:t> [name=</a:t>
            </a:r>
            <a:r>
              <a:rPr lang="en-US" altLang="zh-CN" sz="1600" dirty="0" err="1"/>
              <a:t>wang</a:t>
            </a:r>
            <a:r>
              <a:rPr lang="en-US" altLang="zh-CN" sz="1600" dirty="0"/>
              <a:t>, badge=1111]</a:t>
            </a:r>
          </a:p>
          <a:p>
            <a:r>
              <a:rPr lang="en-US" altLang="zh-CN" sz="1600" dirty="0" err="1"/>
              <a:t>ParkedCar</a:t>
            </a:r>
            <a:r>
              <a:rPr lang="en-US" altLang="zh-CN" sz="1600" dirty="0"/>
              <a:t> [make=US, model=small, color=green, license=212, time=121]</a:t>
            </a:r>
          </a:p>
          <a:p>
            <a:r>
              <a:rPr lang="en-US" altLang="zh-CN" sz="1600" dirty="0"/>
              <a:t>=========================================================</a:t>
            </a:r>
          </a:p>
          <a:p>
            <a:r>
              <a:rPr lang="en-US" altLang="zh-CN" sz="1600" dirty="0" err="1"/>
              <a:t>pls</a:t>
            </a:r>
            <a:r>
              <a:rPr lang="en-US" altLang="zh-CN" sz="1600" dirty="0"/>
              <a:t> input the parking time and the purchased time:</a:t>
            </a:r>
          </a:p>
          <a:p>
            <a:r>
              <a:rPr lang="en-US" altLang="zh-CN" sz="1600" dirty="0"/>
              <a:t>119 60</a:t>
            </a:r>
          </a:p>
          <a:p>
            <a:r>
              <a:rPr lang="en-US" altLang="zh-CN" sz="1600" dirty="0"/>
              <a:t>the fine is:25.0</a:t>
            </a:r>
          </a:p>
          <a:p>
            <a:r>
              <a:rPr lang="en-US" altLang="zh-CN" sz="1600" dirty="0" err="1"/>
              <a:t>PoliceOfficer</a:t>
            </a:r>
            <a:r>
              <a:rPr lang="en-US" altLang="zh-CN" sz="1600" dirty="0"/>
              <a:t> [name=</a:t>
            </a:r>
            <a:r>
              <a:rPr lang="en-US" altLang="zh-CN" sz="1600" dirty="0" err="1"/>
              <a:t>wang</a:t>
            </a:r>
            <a:r>
              <a:rPr lang="en-US" altLang="zh-CN" sz="1600" dirty="0"/>
              <a:t>, badge=1111]</a:t>
            </a:r>
          </a:p>
          <a:p>
            <a:r>
              <a:rPr lang="en-US" altLang="zh-CN" sz="1600" dirty="0" err="1"/>
              <a:t>ParkedCar</a:t>
            </a:r>
            <a:r>
              <a:rPr lang="en-US" altLang="zh-CN" sz="1600" dirty="0"/>
              <a:t> [make=US, model=small, color=green, license=212, time=119]</a:t>
            </a:r>
          </a:p>
          <a:p>
            <a:r>
              <a:rPr lang="en-US" altLang="zh-CN" sz="1600" dirty="0"/>
              <a:t>=========================================================</a:t>
            </a:r>
          </a:p>
          <a:p>
            <a:r>
              <a:rPr lang="en-US" altLang="zh-CN" sz="1600" dirty="0" err="1"/>
              <a:t>pls</a:t>
            </a:r>
            <a:r>
              <a:rPr lang="en-US" altLang="zh-CN" sz="1600" dirty="0"/>
              <a:t> input the parking time and the purchased time:</a:t>
            </a:r>
          </a:p>
          <a:p>
            <a:r>
              <a:rPr lang="en-US" altLang="zh-CN" sz="1600" dirty="0"/>
              <a:t>61 60</a:t>
            </a:r>
          </a:p>
          <a:p>
            <a:r>
              <a:rPr lang="en-US" altLang="zh-CN" sz="1600" dirty="0"/>
              <a:t>the fine is:25.0</a:t>
            </a:r>
          </a:p>
          <a:p>
            <a:r>
              <a:rPr lang="en-US" altLang="zh-CN" sz="1600" dirty="0" err="1"/>
              <a:t>PoliceOfficer</a:t>
            </a:r>
            <a:r>
              <a:rPr lang="en-US" altLang="zh-CN" sz="1600" dirty="0"/>
              <a:t> [name=</a:t>
            </a:r>
            <a:r>
              <a:rPr lang="en-US" altLang="zh-CN" sz="1600" dirty="0" err="1"/>
              <a:t>wang</a:t>
            </a:r>
            <a:r>
              <a:rPr lang="en-US" altLang="zh-CN" sz="1600" dirty="0"/>
              <a:t>, badge=1111]</a:t>
            </a:r>
          </a:p>
          <a:p>
            <a:r>
              <a:rPr lang="en-US" altLang="zh-CN" sz="1600" dirty="0" err="1"/>
              <a:t>ParkedCar</a:t>
            </a:r>
            <a:r>
              <a:rPr lang="en-US" altLang="zh-CN" sz="1600" dirty="0"/>
              <a:t> [make=US, model=small, color=green, license=212, time=61]</a:t>
            </a:r>
          </a:p>
          <a:p>
            <a:r>
              <a:rPr lang="en-US" altLang="zh-CN" sz="1600" dirty="0"/>
              <a:t>=========================================================</a:t>
            </a:r>
          </a:p>
          <a:p>
            <a:r>
              <a:rPr lang="en-US" altLang="zh-CN" sz="1600" dirty="0" err="1"/>
              <a:t>pls</a:t>
            </a:r>
            <a:r>
              <a:rPr lang="en-US" altLang="zh-CN" sz="1600" dirty="0"/>
              <a:t> input the parking time and the purchased time:</a:t>
            </a:r>
          </a:p>
        </p:txBody>
      </p:sp>
    </p:spTree>
    <p:extLst>
      <p:ext uri="{BB962C8B-B14F-4D97-AF65-F5344CB8AC3E}">
        <p14:creationId xmlns:p14="http://schemas.microsoft.com/office/powerpoint/2010/main" val="34193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526</Words>
  <Application>Microsoft Macintosh PowerPoint</Application>
  <PresentationFormat>全屏显示(4:3)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Assignmet1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Project1_Unit2</dc:title>
  <dc:creator>毅 曹</dc:creator>
  <cp:lastModifiedBy>毅 曹</cp:lastModifiedBy>
  <cp:revision>43</cp:revision>
  <dcterms:created xsi:type="dcterms:W3CDTF">2016-02-08T05:49:33Z</dcterms:created>
  <dcterms:modified xsi:type="dcterms:W3CDTF">2016-03-04T20:51:52Z</dcterms:modified>
</cp:coreProperties>
</file>