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9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F7E4-9A41-4687-4A3C-3E1CAFFF3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7B60-5324-2E30-67E1-4C5960582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83E79-7E0A-9EF3-00E7-0E31C081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3FCA-DB72-D829-37B4-F5A8F093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14B2-E33D-67FA-77C6-6CCFEB19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4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8504-7DEF-F80C-71ED-4E87FB9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DBA3-C15A-8E1C-4621-BE3678FE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2E70-6510-E43C-1F72-7E342D3C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FD13-2FF0-78EF-0CF3-5EE324FD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6AED-EF29-7757-FCFC-9DBE9A5C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9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4ECE-8A2A-F6E3-EC18-D114219B7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C1A32-91E7-FA6B-A521-3EFF24E56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F42D-6A20-A47E-A022-8017F8B9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F8DC-A5F7-01BD-3999-FA8CADF2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E213-B932-E142-37EA-2F98E9B9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D820-394B-A030-6176-F8C23EE8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09BE-4A28-7C9B-5CA4-62958AEA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9C1E-2836-F733-8B5D-7DD6B53F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500A-FC70-EEF9-06AB-67D8C12F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874C-FE66-2E93-F633-64C1CEE7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7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200-995C-741F-5C33-92031BA8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7E98-167F-5A2D-4488-FB2277A8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C983-6C8A-6720-F4D1-FA25D4E1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C888-A90C-FE38-0C40-47757D5C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4239-4FF8-1085-D2D5-5C0D5EDE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8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9BA0-FA01-DFEE-45B7-91A3D891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BF8D-DD5C-5AE4-B889-BD7B8D678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76073-F85A-B83A-63C8-163CD2D2E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ED25-5985-2798-BB07-D5E51FBF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F1FC3-6273-55CD-AF42-4C1452E4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8818A-C01A-5494-0752-0D2539F9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C23B-CF51-2B53-2248-DFED9863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C919-6491-13DE-9618-9723150C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57AB-0108-717D-4A7A-2C9ABD1F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F3456-748A-C18C-FA2B-EF5D1C7A3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649ED-11B0-9F9D-8DE1-9C7C3B7F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6C966-0646-7ECA-9028-C5553F33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A8B85-2D21-3ED2-5FD3-185DA2C7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3248E-1637-E3C1-F4D5-28841631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020B-267C-601E-A180-9E395652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F057A-55D6-6A57-0E9F-53481EA9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7DAEE-8EA0-CF93-4171-FC283C0C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C1138-A582-2BC2-64FD-C8CA0188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83FBE-8930-9FB4-14E6-C6921B66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DAC37-1BF8-9AAC-A13A-282F758F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C9FB-9D46-42C3-93C7-1A8052F8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2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2DAB-94B6-5111-0DF1-B294B165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05F6-0CD7-F4D9-1E9C-728C013F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5F29-4561-CCB7-5C14-2A995A024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1479-8F5E-4AA6-EB84-EF244355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CD1ED-592B-6074-63E2-908EAF3C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3F374-3837-C3C2-4182-8E15A71E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9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9E83-B552-988E-BCD3-BED08404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50605-DE95-6B34-1D56-D437D3853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3D50A-5B17-522F-6A82-6F84A30A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5991-3D2D-C70A-96B7-98EAFF22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BDB6-7410-5B3F-B9C7-8E4BAA43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4FC24-DD8E-7B02-20F9-EBFA3D60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0A186-B9FE-0F2C-412F-04063854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BEFD-811B-5957-9898-FF3626F8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C3AD-150A-FE54-9B51-86FA23208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ABCA-9913-4693-8331-6DCC360AD3E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0CA3-067C-50AA-7E78-7C6FF7DA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D6EB-0BCA-A26D-6742-F5E56002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6FC9-66FA-4A13-9D4D-7591BD0B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5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D4EB7-9622-38F8-3BB8-3BDF08E3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57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97263-BD61-3273-745E-93DA7F0CC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FFFF"/>
                </a:solidFill>
              </a:rPr>
              <a:t>Dungeon Monkey </a:t>
            </a:r>
            <a:endParaRPr lang="en-IN" dirty="0">
              <a:solidFill>
                <a:srgbClr val="00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E783E-8F22-C8E1-2C12-1625AFF1E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</a:t>
            </a:r>
            <a:r>
              <a:rPr lang="en-US" dirty="0" err="1"/>
              <a:t>Aradhya,Anshaj,Soham,Hrishi</a:t>
            </a:r>
            <a:r>
              <a:rPr lang="en-US" dirty="0"/>
              <a:t> 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77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1815-C6DB-A9EE-D949-AD853D25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2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4EF4-6348-A13E-11FF-A9FE641A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5" y="1720521"/>
            <a:ext cx="4700752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called dungeon monkey it is a single player fun game in the game you are walking while you fell into a ditch which led you to a secret dungeon you have to escape without being killed . The game consist of all kinds things for </a:t>
            </a:r>
            <a:r>
              <a:rPr lang="en-US" dirty="0" err="1">
                <a:solidFill>
                  <a:schemeClr val="bg1"/>
                </a:solidFill>
              </a:rPr>
              <a:t>eg</a:t>
            </a:r>
            <a:r>
              <a:rPr lang="en-US" dirty="0">
                <a:solidFill>
                  <a:schemeClr val="bg1"/>
                </a:solidFill>
              </a:rPr>
              <a:t> a hostile enemy</a:t>
            </a:r>
          </a:p>
          <a:p>
            <a:r>
              <a:rPr lang="en-US" dirty="0">
                <a:solidFill>
                  <a:schemeClr val="bg1"/>
                </a:solidFill>
              </a:rPr>
              <a:t>It consist of different level too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A97BF-DAA1-DD4C-8A15-4295AA94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44" y="868307"/>
            <a:ext cx="6967156" cy="529721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52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E07A86E-77C1-63EB-966C-37C4F677E739}"/>
              </a:ext>
            </a:extLst>
          </p:cNvPr>
          <p:cNvSpPr/>
          <p:nvPr/>
        </p:nvSpPr>
        <p:spPr>
          <a:xfrm>
            <a:off x="8841115" y="3067392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10098-CD42-1BBB-6D27-7F216DC4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screenshots from the game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10021C-5772-C16E-EBE3-72A46D69E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36" y="1835272"/>
            <a:ext cx="5311557" cy="40118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3C09C-A9E9-03C9-7CAA-E6A1D9A83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6" y="1690688"/>
            <a:ext cx="5726141" cy="43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D8A5-5386-6CF7-B14B-CA9446C9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Link to the game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C913-F486-7303-752C-84C2808F5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https://arcade.makecode.com/S84588-28195-98908-63643</a:t>
            </a:r>
          </a:p>
        </p:txBody>
      </p:sp>
    </p:spTree>
    <p:extLst>
      <p:ext uri="{BB962C8B-B14F-4D97-AF65-F5344CB8AC3E}">
        <p14:creationId xmlns:p14="http://schemas.microsoft.com/office/powerpoint/2010/main" val="314340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CE91-A9F7-3FA3-66AA-9301A99C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Thank You Images - Free Download on Freepik">
            <a:extLst>
              <a:ext uri="{FF2B5EF4-FFF2-40B4-BE49-F238E27FC236}">
                <a16:creationId xmlns:a16="http://schemas.microsoft.com/office/drawing/2014/main" id="{2DF34BB9-33A1-9DF3-2B92-39D48D0AF0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6" y="-78828"/>
            <a:ext cx="12192000" cy="69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98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88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Dungeon Monkey </vt:lpstr>
      <vt:lpstr>The Game</vt:lpstr>
      <vt:lpstr>More screenshots from the game</vt:lpstr>
      <vt:lpstr>Link to the game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Monkey </dc:title>
  <dc:creator>Aradhya Arora</dc:creator>
  <cp:lastModifiedBy>Aradhya Arora</cp:lastModifiedBy>
  <cp:revision>1</cp:revision>
  <dcterms:created xsi:type="dcterms:W3CDTF">2023-01-19T17:51:31Z</dcterms:created>
  <dcterms:modified xsi:type="dcterms:W3CDTF">2023-01-19T17:54:21Z</dcterms:modified>
</cp:coreProperties>
</file>