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9" r:id="rId3"/>
    <p:sldId id="295" r:id="rId4"/>
    <p:sldId id="257" r:id="rId5"/>
    <p:sldId id="258" r:id="rId6"/>
    <p:sldId id="259" r:id="rId7"/>
    <p:sldId id="260" r:id="rId8"/>
    <p:sldId id="294" r:id="rId9"/>
    <p:sldId id="297" r:id="rId10"/>
    <p:sldId id="298" r:id="rId11"/>
    <p:sldId id="300" r:id="rId12"/>
    <p:sldId id="301" r:id="rId13"/>
    <p:sldId id="302" r:id="rId14"/>
    <p:sldId id="303" r:id="rId15"/>
    <p:sldId id="304" r:id="rId16"/>
    <p:sldId id="30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94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07CFB-44F9-45AC-9C35-08ADEE029BB4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37EBC-7AA3-49DA-9F1F-A30072BDAF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9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这是第一个样机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7EBC-7AA3-49DA-9F1F-A30072BDAF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1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这是第一个样机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7EBC-7AA3-49DA-9F1F-A30072BDAF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5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这是第二个样机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7EBC-7AA3-49DA-9F1F-A30072BDAF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7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这是第三个样机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7EBC-7AA3-49DA-9F1F-A30072BDAF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788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这是第四个样机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7EBC-7AA3-49DA-9F1F-A30072BDAF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这是第五个样机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7EBC-7AA3-49DA-9F1F-A30072BDAF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14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7EBC-7AA3-49DA-9F1F-A30072BDAF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90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37EBC-7AA3-49DA-9F1F-A30072BDAF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4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坑盒子样机母版​​_空白1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5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坑盒子样机母版​​_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55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坑盒子样机母版​​_空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4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坑盒子样机母版​​_空白4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不坑盒子样机母版​​_名片​​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5"/>
          <p:cNvSpPr>
            <a:spLocks noGrp="1"/>
          </p:cNvSpPr>
          <p:nvPr>
            <p:ph type="pic" sz="quarter" idx="13"/>
          </p:nvPr>
        </p:nvSpPr>
        <p:spPr>
          <a:xfrm>
            <a:off x="7843271" y="545124"/>
            <a:ext cx="5076000" cy="2855250"/>
          </a:xfrm>
          <a:ln>
            <a:noFill/>
          </a:ln>
          <a:scene3d>
            <a:camera prst="perspectiveRelaxed" fov="1200000">
              <a:rot lat="20040000" lon="18780000" rev="3618000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9" name="图片占位符 2"/>
          <p:cNvSpPr>
            <a:spLocks noGrp="1" noChangeAspect="1"/>
          </p:cNvSpPr>
          <p:nvPr>
            <p:ph type="pic" sz="quarter" idx="11"/>
          </p:nvPr>
        </p:nvSpPr>
        <p:spPr>
          <a:xfrm>
            <a:off x="2012252" y="1681860"/>
            <a:ext cx="5440000" cy="3060000"/>
          </a:xfrm>
          <a:ln>
            <a:noFill/>
          </a:ln>
          <a:scene3d>
            <a:camera prst="perspectiveRelaxed" fov="1200000">
              <a:rot lat="19800000" lon="19140000" rev="3360000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7" name="图片占位符 1"/>
          <p:cNvSpPr>
            <a:spLocks noGrp="1" noChangeAspect="1"/>
          </p:cNvSpPr>
          <p:nvPr>
            <p:ph type="pic" sz="quarter" idx="10"/>
          </p:nvPr>
        </p:nvSpPr>
        <p:spPr>
          <a:xfrm>
            <a:off x="4041712" y="2524506"/>
            <a:ext cx="5632000" cy="3168000"/>
          </a:xfrm>
          <a:ln>
            <a:noFill/>
          </a:ln>
          <a:scene3d>
            <a:camera prst="perspectiveRelaxed" fov="1200000">
              <a:rot lat="19800000" lon="19260000" rev="3408000"/>
            </a:camera>
            <a:lightRig rig="threePt" dir="t"/>
          </a:scene3d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3"/>
          <p:cNvSpPr>
            <a:spLocks noGrp="1" noChangeAspect="1"/>
          </p:cNvSpPr>
          <p:nvPr>
            <p:ph type="pic" sz="quarter" idx="12"/>
          </p:nvPr>
        </p:nvSpPr>
        <p:spPr>
          <a:xfrm>
            <a:off x="100038" y="101997"/>
            <a:ext cx="5004000" cy="2814750"/>
          </a:xfrm>
          <a:ln>
            <a:noFill/>
          </a:ln>
          <a:scene3d>
            <a:camera prst="perspectiveRelaxed" fov="1200000">
              <a:rot lat="19260000" lon="19260000" rev="3360000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2" name="图片占位符 4"/>
          <p:cNvSpPr>
            <a:spLocks noGrp="1"/>
          </p:cNvSpPr>
          <p:nvPr>
            <p:ph type="pic" sz="quarter" idx="14"/>
          </p:nvPr>
        </p:nvSpPr>
        <p:spPr>
          <a:xfrm>
            <a:off x="5804865" y="-1004624"/>
            <a:ext cx="4824000" cy="2713500"/>
          </a:xfrm>
          <a:ln>
            <a:noFill/>
          </a:ln>
          <a:scene3d>
            <a:camera prst="perspectiveRelaxed" fov="1200000">
              <a:rot lat="19680000" lon="18870000" rev="3600000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8" name="图片占位符 9"/>
          <p:cNvSpPr>
            <a:spLocks noGrp="1" noChangeAspect="1"/>
          </p:cNvSpPr>
          <p:nvPr>
            <p:ph type="pic" sz="quarter" idx="20"/>
          </p:nvPr>
        </p:nvSpPr>
        <p:spPr>
          <a:xfrm>
            <a:off x="10062793" y="2712741"/>
            <a:ext cx="5112000" cy="2875500"/>
          </a:xfrm>
          <a:ln>
            <a:noFill/>
          </a:ln>
          <a:scene3d>
            <a:camera prst="perspectiveRelaxed" fov="1200000">
              <a:rot lat="20220000" lon="19064004" rev="3540000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3" name="图片占位符 6"/>
          <p:cNvSpPr>
            <a:spLocks noGrp="1" noChangeAspect="1"/>
          </p:cNvSpPr>
          <p:nvPr>
            <p:ph type="pic" sz="quarter" idx="15"/>
          </p:nvPr>
        </p:nvSpPr>
        <p:spPr>
          <a:xfrm>
            <a:off x="6347897" y="4916516"/>
            <a:ext cx="5904000" cy="3321000"/>
          </a:xfrm>
          <a:ln>
            <a:noFill/>
          </a:ln>
          <a:scene3d>
            <a:camera prst="perspectiveRelaxed" fov="1200000">
              <a:rot lat="20280000" lon="19320000" rev="3360000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5" name="图片占位符 8"/>
          <p:cNvSpPr>
            <a:spLocks noGrp="1" noChangeAspect="1"/>
          </p:cNvSpPr>
          <p:nvPr>
            <p:ph type="pic" sz="quarter" idx="17"/>
          </p:nvPr>
        </p:nvSpPr>
        <p:spPr>
          <a:xfrm>
            <a:off x="-1546924" y="4821637"/>
            <a:ext cx="4932000" cy="2774250"/>
          </a:xfrm>
          <a:ln>
            <a:noFill/>
          </a:ln>
          <a:scene3d>
            <a:camera prst="perspectiveRelaxed" fov="1200000">
              <a:rot lat="20100000" lon="19432900" rev="3030000"/>
            </a:camera>
            <a:lightRig rig="threePt" dir="t"/>
          </a:scene3d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7"/>
          <p:cNvSpPr>
            <a:spLocks noGrp="1" noChangeAspect="1"/>
          </p:cNvSpPr>
          <p:nvPr>
            <p:ph type="pic" sz="quarter" idx="16"/>
          </p:nvPr>
        </p:nvSpPr>
        <p:spPr>
          <a:xfrm>
            <a:off x="59261" y="5521394"/>
            <a:ext cx="5632000" cy="3168000"/>
          </a:xfrm>
          <a:ln>
            <a:noFill/>
          </a:ln>
          <a:scene3d>
            <a:camera prst="perspectiveRelaxed" fov="1200000">
              <a:rot lat="20177619" lon="19432900" rev="3060000"/>
            </a:camera>
            <a:lightRig rig="threePt" dir="t"/>
          </a:scene3d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10"/>
          <p:cNvSpPr>
            <a:spLocks noGrp="1" noChangeAspect="1"/>
          </p:cNvSpPr>
          <p:nvPr>
            <p:ph type="pic" sz="quarter" idx="18"/>
          </p:nvPr>
        </p:nvSpPr>
        <p:spPr>
          <a:xfrm>
            <a:off x="-3308830" y="2824305"/>
            <a:ext cx="4680000" cy="2632500"/>
          </a:xfrm>
          <a:ln>
            <a:noFill/>
          </a:ln>
          <a:scene3d>
            <a:camera prst="perspectiveRelaxed" fov="1200000">
              <a:rot lat="19920000" lon="19140000" rev="3060000"/>
            </a:camera>
            <a:lightRig rig="threePt" dir="t"/>
          </a:scene3d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1"/>
          <p:cNvSpPr>
            <a:spLocks noGrp="1" noChangeAspect="1"/>
          </p:cNvSpPr>
          <p:nvPr>
            <p:ph type="pic" sz="quarter" idx="19"/>
          </p:nvPr>
        </p:nvSpPr>
        <p:spPr>
          <a:xfrm>
            <a:off x="-1861407" y="-1418780"/>
            <a:ext cx="4824000" cy="2713500"/>
          </a:xfrm>
          <a:ln>
            <a:noFill/>
          </a:ln>
          <a:scene3d>
            <a:camera prst="perspectiveRelaxed" fov="1200000">
              <a:rot lat="19260000" lon="19260000" rev="3180000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19" name="图片占位符 12"/>
          <p:cNvSpPr>
            <a:spLocks noGrp="1" noChangeAspect="1"/>
          </p:cNvSpPr>
          <p:nvPr>
            <p:ph type="pic" sz="quarter" idx="21"/>
          </p:nvPr>
        </p:nvSpPr>
        <p:spPr>
          <a:xfrm>
            <a:off x="11071073" y="-1715191"/>
            <a:ext cx="4752000" cy="2673000"/>
          </a:xfrm>
          <a:ln>
            <a:noFill/>
          </a:ln>
          <a:scene3d>
            <a:camera prst="perspectiveRelaxed" fov="1200000">
              <a:rot lat="19800000" lon="18600000" rev="3900000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4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775132-6D12-4FAD-7F96-42BDA7EF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A7C9-A6BE-4062-ABBC-0A2C9966C9A8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D967DD-AA21-E765-6C17-8104A4809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546B07-5DE9-029C-8ECB-F1654BB0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D903-AB57-4DF7-8FA2-AA0403F979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09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DA87C7-759C-1273-83ED-50E79F95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424838-D9AD-111F-71B1-AC3BA80A5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DB77C-4632-A98B-619C-BE8485101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7FDE6-7C26-43AA-A1D0-C89835258744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5BD79-050B-B9E8-7955-726E624B0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5EEE4-C246-E4F1-69F8-6C5AE185B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6CE7B7-A4EC-456F-841E-D5F4F5FAB0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49" r:id="rId4"/>
    <p:sldLayoutId id="2147483650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不坑盒子样机_5">
            <a:extLst>
              <a:ext uri="{FF2B5EF4-FFF2-40B4-BE49-F238E27FC236}">
                <a16:creationId xmlns:a16="http://schemas.microsoft.com/office/drawing/2014/main" id="{A37A979B-0463-AE5F-BFAE-1C2A0F78F5B1}"/>
              </a:ext>
            </a:extLst>
          </p:cNvPr>
          <p:cNvSpPr/>
          <p:nvPr/>
        </p:nvSpPr>
        <p:spPr>
          <a:xfrm>
            <a:off x="-753329" y="276893"/>
            <a:ext cx="3443726" cy="1937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不坑盒子样机_3">
            <a:extLst>
              <a:ext uri="{FF2B5EF4-FFF2-40B4-BE49-F238E27FC236}">
                <a16:creationId xmlns:a16="http://schemas.microsoft.com/office/drawing/2014/main" id="{81186BEF-06E6-96BF-DFBB-A3C25E210B5F}"/>
              </a:ext>
            </a:extLst>
          </p:cNvPr>
          <p:cNvSpPr/>
          <p:nvPr/>
        </p:nvSpPr>
        <p:spPr>
          <a:xfrm>
            <a:off x="1774969" y="2485032"/>
            <a:ext cx="3443726" cy="1937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不坑盒子样机_9">
            <a:extLst>
              <a:ext uri="{FF2B5EF4-FFF2-40B4-BE49-F238E27FC236}">
                <a16:creationId xmlns:a16="http://schemas.microsoft.com/office/drawing/2014/main" id="{31461958-2786-CB40-402F-4E3351D4DF0E}"/>
              </a:ext>
            </a:extLst>
          </p:cNvPr>
          <p:cNvSpPr/>
          <p:nvPr/>
        </p:nvSpPr>
        <p:spPr>
          <a:xfrm>
            <a:off x="-1284963" y="4693170"/>
            <a:ext cx="3443726" cy="1937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不坑盒子样机_2">
            <a:extLst>
              <a:ext uri="{FF2B5EF4-FFF2-40B4-BE49-F238E27FC236}">
                <a16:creationId xmlns:a16="http://schemas.microsoft.com/office/drawing/2014/main" id="{0C88223A-249C-3098-7D0A-FC987A09459F}"/>
              </a:ext>
            </a:extLst>
          </p:cNvPr>
          <p:cNvSpPr/>
          <p:nvPr/>
        </p:nvSpPr>
        <p:spPr>
          <a:xfrm>
            <a:off x="7542096" y="2485032"/>
            <a:ext cx="3443726" cy="1937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不坑盒子样机_4">
            <a:extLst>
              <a:ext uri="{FF2B5EF4-FFF2-40B4-BE49-F238E27FC236}">
                <a16:creationId xmlns:a16="http://schemas.microsoft.com/office/drawing/2014/main" id="{C216CABB-B09D-E3D1-1A6D-1672A64F2313}"/>
              </a:ext>
            </a:extLst>
          </p:cNvPr>
          <p:cNvSpPr/>
          <p:nvPr/>
        </p:nvSpPr>
        <p:spPr>
          <a:xfrm>
            <a:off x="11137510" y="2485032"/>
            <a:ext cx="3443726" cy="1937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不坑盒子样机_6">
            <a:extLst>
              <a:ext uri="{FF2B5EF4-FFF2-40B4-BE49-F238E27FC236}">
                <a16:creationId xmlns:a16="http://schemas.microsoft.com/office/drawing/2014/main" id="{5FD8695E-BE4E-A88F-5309-E37C2BD8A5DE}"/>
              </a:ext>
            </a:extLst>
          </p:cNvPr>
          <p:cNvSpPr/>
          <p:nvPr/>
        </p:nvSpPr>
        <p:spPr>
          <a:xfrm>
            <a:off x="2860374" y="276893"/>
            <a:ext cx="3443726" cy="1937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不坑盒子样机_7">
            <a:extLst>
              <a:ext uri="{FF2B5EF4-FFF2-40B4-BE49-F238E27FC236}">
                <a16:creationId xmlns:a16="http://schemas.microsoft.com/office/drawing/2014/main" id="{5939842B-4565-3985-9A29-AB06BED116CA}"/>
              </a:ext>
            </a:extLst>
          </p:cNvPr>
          <p:cNvSpPr/>
          <p:nvPr/>
        </p:nvSpPr>
        <p:spPr>
          <a:xfrm>
            <a:off x="6474077" y="276893"/>
            <a:ext cx="3443726" cy="1937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不坑盒子样机_8">
            <a:extLst>
              <a:ext uri="{FF2B5EF4-FFF2-40B4-BE49-F238E27FC236}">
                <a16:creationId xmlns:a16="http://schemas.microsoft.com/office/drawing/2014/main" id="{F891F6C6-9D0E-D37B-A843-5D7EE19960B7}"/>
              </a:ext>
            </a:extLst>
          </p:cNvPr>
          <p:cNvSpPr/>
          <p:nvPr/>
        </p:nvSpPr>
        <p:spPr>
          <a:xfrm>
            <a:off x="10087780" y="276893"/>
            <a:ext cx="3443726" cy="1937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坑盒子样机_10">
            <a:extLst>
              <a:ext uri="{FF2B5EF4-FFF2-40B4-BE49-F238E27FC236}">
                <a16:creationId xmlns:a16="http://schemas.microsoft.com/office/drawing/2014/main" id="{175CAC9F-9170-2BA2-FDAC-A00D06148813}"/>
              </a:ext>
            </a:extLst>
          </p:cNvPr>
          <p:cNvSpPr/>
          <p:nvPr/>
        </p:nvSpPr>
        <p:spPr>
          <a:xfrm>
            <a:off x="2281907" y="4693170"/>
            <a:ext cx="3443726" cy="1937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不坑盒子样机_11">
            <a:extLst>
              <a:ext uri="{FF2B5EF4-FFF2-40B4-BE49-F238E27FC236}">
                <a16:creationId xmlns:a16="http://schemas.microsoft.com/office/drawing/2014/main" id="{17A06E38-56F8-0506-0768-B42ADD21F82B}"/>
              </a:ext>
            </a:extLst>
          </p:cNvPr>
          <p:cNvSpPr/>
          <p:nvPr/>
        </p:nvSpPr>
        <p:spPr>
          <a:xfrm>
            <a:off x="5848777" y="4693170"/>
            <a:ext cx="3443726" cy="1937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不坑盒子样机_12">
            <a:extLst>
              <a:ext uri="{FF2B5EF4-FFF2-40B4-BE49-F238E27FC236}">
                <a16:creationId xmlns:a16="http://schemas.microsoft.com/office/drawing/2014/main" id="{275BA639-BC89-F8AB-868F-A738CD50B4EB}"/>
              </a:ext>
            </a:extLst>
          </p:cNvPr>
          <p:cNvSpPr/>
          <p:nvPr/>
        </p:nvSpPr>
        <p:spPr>
          <a:xfrm>
            <a:off x="9415647" y="4693170"/>
            <a:ext cx="3443726" cy="1937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不坑盒子样机_13">
            <a:extLst>
              <a:ext uri="{FF2B5EF4-FFF2-40B4-BE49-F238E27FC236}">
                <a16:creationId xmlns:a16="http://schemas.microsoft.com/office/drawing/2014/main" id="{33579313-3038-2DB9-9ECB-64C7D1541A67}"/>
              </a:ext>
            </a:extLst>
          </p:cNvPr>
          <p:cNvSpPr/>
          <p:nvPr/>
        </p:nvSpPr>
        <p:spPr>
          <a:xfrm>
            <a:off x="-1846754" y="2485032"/>
            <a:ext cx="3443726" cy="193709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不坑盒子样机_-2">
            <a:extLst>
              <a:ext uri="{FF2B5EF4-FFF2-40B4-BE49-F238E27FC236}">
                <a16:creationId xmlns:a16="http://schemas.microsoft.com/office/drawing/2014/main" id="{1989E485-A636-CD20-7A3B-868A7F9C5349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不坑盒子样机_-1">
            <a:extLst>
              <a:ext uri="{FF2B5EF4-FFF2-40B4-BE49-F238E27FC236}">
                <a16:creationId xmlns:a16="http://schemas.microsoft.com/office/drawing/2014/main" id="{9EDDF509-1D47-56B3-5C87-835B1D71C449}"/>
              </a:ext>
            </a:extLst>
          </p:cNvPr>
          <p:cNvSpPr/>
          <p:nvPr/>
        </p:nvSpPr>
        <p:spPr>
          <a:xfrm>
            <a:off x="2903183" y="1629337"/>
            <a:ext cx="12686389" cy="10068697"/>
          </a:xfrm>
          <a:custGeom>
            <a:avLst/>
            <a:gdLst>
              <a:gd name="connsiteX0" fmla="*/ 6118257 w 12686389"/>
              <a:gd name="connsiteY0" fmla="*/ 0 h 10068697"/>
              <a:gd name="connsiteX1" fmla="*/ 12605757 w 12686389"/>
              <a:gd name="connsiteY1" fmla="*/ 4924581 h 10068697"/>
              <a:gd name="connsiteX2" fmla="*/ 12644885 w 12686389"/>
              <a:gd name="connsiteY2" fmla="*/ 5210285 h 10068697"/>
              <a:gd name="connsiteX3" fmla="*/ 9018131 w 12686389"/>
              <a:gd name="connsiteY3" fmla="*/ 9988065 h 10068697"/>
              <a:gd name="connsiteX4" fmla="*/ 8732427 w 12686389"/>
              <a:gd name="connsiteY4" fmla="*/ 10027193 h 10068697"/>
              <a:gd name="connsiteX5" fmla="*/ 58590 w 12686389"/>
              <a:gd name="connsiteY5" fmla="*/ 3442991 h 10068697"/>
              <a:gd name="connsiteX6" fmla="*/ 5059 w 12686389"/>
              <a:gd name="connsiteY6" fmla="*/ 3382238 h 10068697"/>
              <a:gd name="connsiteX7" fmla="*/ 0 w 12686389"/>
              <a:gd name="connsiteY7" fmla="*/ 3367385 h 10068697"/>
              <a:gd name="connsiteX8" fmla="*/ 13604 w 12686389"/>
              <a:gd name="connsiteY8" fmla="*/ 3387563 h 10068697"/>
              <a:gd name="connsiteX9" fmla="*/ 91597 w 12686389"/>
              <a:gd name="connsiteY9" fmla="*/ 3419869 h 10068697"/>
              <a:gd name="connsiteX10" fmla="*/ 6031447 w 12686389"/>
              <a:gd name="connsiteY10" fmla="*/ 3419869 h 10068697"/>
              <a:gd name="connsiteX11" fmla="*/ 6141746 w 12686389"/>
              <a:gd name="connsiteY11" fmla="*/ 3309570 h 10068697"/>
              <a:gd name="connsiteX12" fmla="*/ 6141746 w 12686389"/>
              <a:gd name="connsiteY12" fmla="*/ 64916 h 10068697"/>
              <a:gd name="connsiteX13" fmla="*/ 6133078 w 12686389"/>
              <a:gd name="connsiteY13" fmla="*/ 21983 h 10068697"/>
              <a:gd name="connsiteX14" fmla="*/ 6118257 w 12686389"/>
              <a:gd name="connsiteY14" fmla="*/ 0 h 1006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686389" h="10068697">
                <a:moveTo>
                  <a:pt x="6118257" y="0"/>
                </a:moveTo>
                <a:lnTo>
                  <a:pt x="12605757" y="4924581"/>
                </a:lnTo>
                <a:cubicBezTo>
                  <a:pt x="12695457" y="4992671"/>
                  <a:pt x="12712975" y="5120585"/>
                  <a:pt x="12644885" y="5210285"/>
                </a:cubicBezTo>
                <a:lnTo>
                  <a:pt x="9018131" y="9988065"/>
                </a:lnTo>
                <a:cubicBezTo>
                  <a:pt x="8950041" y="10077765"/>
                  <a:pt x="8822127" y="10095283"/>
                  <a:pt x="8732427" y="10027193"/>
                </a:cubicBezTo>
                <a:lnTo>
                  <a:pt x="58590" y="3442991"/>
                </a:lnTo>
                <a:cubicBezTo>
                  <a:pt x="36165" y="3425968"/>
                  <a:pt x="18251" y="3405207"/>
                  <a:pt x="5059" y="3382238"/>
                </a:cubicBezTo>
                <a:lnTo>
                  <a:pt x="0" y="3367385"/>
                </a:lnTo>
                <a:lnTo>
                  <a:pt x="13604" y="3387563"/>
                </a:lnTo>
                <a:cubicBezTo>
                  <a:pt x="33564" y="3407523"/>
                  <a:pt x="61139" y="3419869"/>
                  <a:pt x="91597" y="3419869"/>
                </a:cubicBezTo>
                <a:lnTo>
                  <a:pt x="6031447" y="3419869"/>
                </a:lnTo>
                <a:cubicBezTo>
                  <a:pt x="6092363" y="3419869"/>
                  <a:pt x="6141746" y="3370486"/>
                  <a:pt x="6141746" y="3309570"/>
                </a:cubicBezTo>
                <a:lnTo>
                  <a:pt x="6141746" y="64916"/>
                </a:lnTo>
                <a:cubicBezTo>
                  <a:pt x="6141746" y="49687"/>
                  <a:pt x="6138660" y="35179"/>
                  <a:pt x="6133078" y="21983"/>
                </a:cubicBezTo>
                <a:lnTo>
                  <a:pt x="6118257" y="0"/>
                </a:lnTo>
                <a:close/>
              </a:path>
            </a:pathLst>
          </a:custGeom>
          <a:gradFill>
            <a:gsLst>
              <a:gs pos="63000">
                <a:schemeClr val="tx1">
                  <a:alpha val="0"/>
                </a:schemeClr>
              </a:gs>
              <a:gs pos="0">
                <a:schemeClr val="tx1">
                  <a:alpha val="70000"/>
                </a:schemeClr>
              </a:gs>
            </a:gsLst>
            <a:lin ang="2700000" scaled="0"/>
          </a:gradFill>
          <a:ln w="19050"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不坑盒子样机_1">
            <a:extLst>
              <a:ext uri="{FF2B5EF4-FFF2-40B4-BE49-F238E27FC236}">
                <a16:creationId xmlns:a16="http://schemas.microsoft.com/office/drawing/2014/main" id="{B0A68D34-518B-B9B8-0F21-57063F281F86}"/>
              </a:ext>
            </a:extLst>
          </p:cNvPr>
          <p:cNvSpPr/>
          <p:nvPr/>
        </p:nvSpPr>
        <p:spPr>
          <a:xfrm>
            <a:off x="3015776" y="1696374"/>
            <a:ext cx="6160448" cy="3465252"/>
          </a:xfrm>
          <a:prstGeom prst="roundRect">
            <a:avLst>
              <a:gd name="adj" fmla="val 4155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5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不坑盒子样机_5">
            <a:extLst>
              <a:ext uri="{FF2B5EF4-FFF2-40B4-BE49-F238E27FC236}">
                <a16:creationId xmlns:a16="http://schemas.microsoft.com/office/drawing/2014/main" id="{B13CD6AF-6868-7243-38CE-158940F74D58}"/>
              </a:ext>
            </a:extLst>
          </p:cNvPr>
          <p:cNvSpPr/>
          <p:nvPr/>
        </p:nvSpPr>
        <p:spPr>
          <a:xfrm>
            <a:off x="-2089487" y="276893"/>
            <a:ext cx="3443726" cy="1937096"/>
          </a:xfrm>
          <a:prstGeom prst="roundRect">
            <a:avLst>
              <a:gd name="adj" fmla="val 3183"/>
            </a:avLst>
          </a:prstGeom>
          <a:solidFill>
            <a:schemeClr val="bg1"/>
          </a:solidFill>
          <a:ln w="19050">
            <a:solidFill>
              <a:srgbClr val="FFFFFF">
                <a:alpha val="50196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不坑盒子样机_3">
            <a:extLst>
              <a:ext uri="{FF2B5EF4-FFF2-40B4-BE49-F238E27FC236}">
                <a16:creationId xmlns:a16="http://schemas.microsoft.com/office/drawing/2014/main" id="{F5C253EE-AED4-D363-4592-7BAEF047F323}"/>
              </a:ext>
            </a:extLst>
          </p:cNvPr>
          <p:cNvSpPr/>
          <p:nvPr/>
        </p:nvSpPr>
        <p:spPr>
          <a:xfrm>
            <a:off x="-561630" y="2475825"/>
            <a:ext cx="3443726" cy="1937096"/>
          </a:xfrm>
          <a:prstGeom prst="roundRect">
            <a:avLst>
              <a:gd name="adj" fmla="val 3183"/>
            </a:avLst>
          </a:prstGeom>
          <a:solidFill>
            <a:schemeClr val="bg1"/>
          </a:solidFill>
          <a:ln w="19050">
            <a:solidFill>
              <a:srgbClr val="FFFFFF">
                <a:alpha val="50196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不坑盒子样机_9">
            <a:extLst>
              <a:ext uri="{FF2B5EF4-FFF2-40B4-BE49-F238E27FC236}">
                <a16:creationId xmlns:a16="http://schemas.microsoft.com/office/drawing/2014/main" id="{4DD2966C-0150-2C9A-7C09-65DF5B29D5B4}"/>
              </a:ext>
            </a:extLst>
          </p:cNvPr>
          <p:cNvSpPr/>
          <p:nvPr/>
        </p:nvSpPr>
        <p:spPr>
          <a:xfrm>
            <a:off x="-1464454" y="4674757"/>
            <a:ext cx="3443726" cy="1937096"/>
          </a:xfrm>
          <a:prstGeom prst="roundRect">
            <a:avLst>
              <a:gd name="adj" fmla="val 3183"/>
            </a:avLst>
          </a:prstGeom>
          <a:solidFill>
            <a:schemeClr val="bg1"/>
          </a:solidFill>
          <a:ln w="19050">
            <a:solidFill>
              <a:srgbClr val="FFFFFF">
                <a:alpha val="50196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不坑盒子样机_1">
            <a:extLst>
              <a:ext uri="{FF2B5EF4-FFF2-40B4-BE49-F238E27FC236}">
                <a16:creationId xmlns:a16="http://schemas.microsoft.com/office/drawing/2014/main" id="{B4DF218E-E363-7A3F-DEAF-A27924A169FC}"/>
              </a:ext>
            </a:extLst>
          </p:cNvPr>
          <p:cNvSpPr/>
          <p:nvPr/>
        </p:nvSpPr>
        <p:spPr>
          <a:xfrm>
            <a:off x="3190496" y="2460452"/>
            <a:ext cx="3443726" cy="1937096"/>
          </a:xfrm>
          <a:prstGeom prst="roundRect">
            <a:avLst>
              <a:gd name="adj" fmla="val 3183"/>
            </a:avLst>
          </a:prstGeom>
          <a:solidFill>
            <a:schemeClr val="bg1"/>
          </a:solidFill>
          <a:ln w="19050">
            <a:solidFill>
              <a:srgbClr val="FFFFFF">
                <a:alpha val="50196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不坑盒子样机_2">
            <a:extLst>
              <a:ext uri="{FF2B5EF4-FFF2-40B4-BE49-F238E27FC236}">
                <a16:creationId xmlns:a16="http://schemas.microsoft.com/office/drawing/2014/main" id="{F500B0E7-D4BC-32A5-319E-BE8016080074}"/>
              </a:ext>
            </a:extLst>
          </p:cNvPr>
          <p:cNvSpPr/>
          <p:nvPr/>
        </p:nvSpPr>
        <p:spPr>
          <a:xfrm>
            <a:off x="6942622" y="2445079"/>
            <a:ext cx="3443726" cy="1937096"/>
          </a:xfrm>
          <a:prstGeom prst="roundRect">
            <a:avLst>
              <a:gd name="adj" fmla="val 3183"/>
            </a:avLst>
          </a:prstGeom>
          <a:solidFill>
            <a:schemeClr val="bg1"/>
          </a:solidFill>
          <a:ln w="19050">
            <a:solidFill>
              <a:srgbClr val="FFFFFF">
                <a:alpha val="50196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不坑盒子样机_4">
            <a:extLst>
              <a:ext uri="{FF2B5EF4-FFF2-40B4-BE49-F238E27FC236}">
                <a16:creationId xmlns:a16="http://schemas.microsoft.com/office/drawing/2014/main" id="{BA523F35-253F-A563-8290-A1898F774050}"/>
              </a:ext>
            </a:extLst>
          </p:cNvPr>
          <p:cNvSpPr/>
          <p:nvPr/>
        </p:nvSpPr>
        <p:spPr>
          <a:xfrm>
            <a:off x="10694748" y="2429706"/>
            <a:ext cx="3443726" cy="1937096"/>
          </a:xfrm>
          <a:prstGeom prst="roundRect">
            <a:avLst>
              <a:gd name="adj" fmla="val 3183"/>
            </a:avLst>
          </a:prstGeom>
          <a:solidFill>
            <a:schemeClr val="bg1"/>
          </a:solidFill>
          <a:ln w="19050">
            <a:solidFill>
              <a:srgbClr val="FFFFFF">
                <a:alpha val="50196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不坑盒子样机_6">
            <a:extLst>
              <a:ext uri="{FF2B5EF4-FFF2-40B4-BE49-F238E27FC236}">
                <a16:creationId xmlns:a16="http://schemas.microsoft.com/office/drawing/2014/main" id="{7E91830B-9EF5-FE18-4E57-817443AA23CA}"/>
              </a:ext>
            </a:extLst>
          </p:cNvPr>
          <p:cNvSpPr/>
          <p:nvPr/>
        </p:nvSpPr>
        <p:spPr>
          <a:xfrm>
            <a:off x="1639491" y="276893"/>
            <a:ext cx="3443726" cy="1937096"/>
          </a:xfrm>
          <a:prstGeom prst="roundRect">
            <a:avLst>
              <a:gd name="adj" fmla="val 3183"/>
            </a:avLst>
          </a:prstGeom>
          <a:solidFill>
            <a:schemeClr val="bg1"/>
          </a:solidFill>
          <a:ln w="19050">
            <a:solidFill>
              <a:srgbClr val="FFFFFF">
                <a:alpha val="50196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不坑盒子样机_7">
            <a:extLst>
              <a:ext uri="{FF2B5EF4-FFF2-40B4-BE49-F238E27FC236}">
                <a16:creationId xmlns:a16="http://schemas.microsoft.com/office/drawing/2014/main" id="{172F7EC0-3374-193D-E5CF-B75B9C77D307}"/>
              </a:ext>
            </a:extLst>
          </p:cNvPr>
          <p:cNvSpPr/>
          <p:nvPr/>
        </p:nvSpPr>
        <p:spPr>
          <a:xfrm>
            <a:off x="5368469" y="276893"/>
            <a:ext cx="3443726" cy="1937096"/>
          </a:xfrm>
          <a:prstGeom prst="roundRect">
            <a:avLst>
              <a:gd name="adj" fmla="val 3183"/>
            </a:avLst>
          </a:prstGeom>
          <a:solidFill>
            <a:schemeClr val="bg1"/>
          </a:solidFill>
          <a:ln w="19050">
            <a:solidFill>
              <a:srgbClr val="FFFFFF">
                <a:alpha val="50196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不坑盒子样机_8">
            <a:extLst>
              <a:ext uri="{FF2B5EF4-FFF2-40B4-BE49-F238E27FC236}">
                <a16:creationId xmlns:a16="http://schemas.microsoft.com/office/drawing/2014/main" id="{73713FF2-52F6-DE17-E86E-B327EB494CC9}"/>
              </a:ext>
            </a:extLst>
          </p:cNvPr>
          <p:cNvSpPr/>
          <p:nvPr/>
        </p:nvSpPr>
        <p:spPr>
          <a:xfrm>
            <a:off x="9097447" y="276893"/>
            <a:ext cx="3443726" cy="1937096"/>
          </a:xfrm>
          <a:prstGeom prst="roundRect">
            <a:avLst>
              <a:gd name="adj" fmla="val 3183"/>
            </a:avLst>
          </a:prstGeom>
          <a:solidFill>
            <a:schemeClr val="bg1"/>
          </a:solidFill>
          <a:ln w="19050">
            <a:solidFill>
              <a:srgbClr val="FFFFFF">
                <a:alpha val="50196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坑盒子样机_10">
            <a:extLst>
              <a:ext uri="{FF2B5EF4-FFF2-40B4-BE49-F238E27FC236}">
                <a16:creationId xmlns:a16="http://schemas.microsoft.com/office/drawing/2014/main" id="{819B0FCA-470A-9D1E-44E3-2C608BB4A209}"/>
              </a:ext>
            </a:extLst>
          </p:cNvPr>
          <p:cNvSpPr/>
          <p:nvPr/>
        </p:nvSpPr>
        <p:spPr>
          <a:xfrm>
            <a:off x="2264524" y="4693170"/>
            <a:ext cx="3443726" cy="1937096"/>
          </a:xfrm>
          <a:prstGeom prst="roundRect">
            <a:avLst>
              <a:gd name="adj" fmla="val 3183"/>
            </a:avLst>
          </a:prstGeom>
          <a:solidFill>
            <a:schemeClr val="bg1"/>
          </a:solidFill>
          <a:ln w="19050">
            <a:solidFill>
              <a:srgbClr val="FFFFFF">
                <a:alpha val="50196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不坑盒子样机_11">
            <a:extLst>
              <a:ext uri="{FF2B5EF4-FFF2-40B4-BE49-F238E27FC236}">
                <a16:creationId xmlns:a16="http://schemas.microsoft.com/office/drawing/2014/main" id="{5B5B6EED-C71D-8C0F-221F-82788F5E947C}"/>
              </a:ext>
            </a:extLst>
          </p:cNvPr>
          <p:cNvSpPr/>
          <p:nvPr/>
        </p:nvSpPr>
        <p:spPr>
          <a:xfrm>
            <a:off x="5993502" y="4693170"/>
            <a:ext cx="3443726" cy="1937096"/>
          </a:xfrm>
          <a:prstGeom prst="roundRect">
            <a:avLst>
              <a:gd name="adj" fmla="val 3183"/>
            </a:avLst>
          </a:prstGeom>
          <a:solidFill>
            <a:schemeClr val="bg1"/>
          </a:solidFill>
          <a:ln w="19050">
            <a:solidFill>
              <a:srgbClr val="FFFFFF">
                <a:alpha val="50196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不坑盒子样机_12">
            <a:extLst>
              <a:ext uri="{FF2B5EF4-FFF2-40B4-BE49-F238E27FC236}">
                <a16:creationId xmlns:a16="http://schemas.microsoft.com/office/drawing/2014/main" id="{63EB2B34-B611-92B4-F54D-6288C429BC86}"/>
              </a:ext>
            </a:extLst>
          </p:cNvPr>
          <p:cNvSpPr/>
          <p:nvPr/>
        </p:nvSpPr>
        <p:spPr>
          <a:xfrm>
            <a:off x="9722480" y="4693170"/>
            <a:ext cx="3443726" cy="1937096"/>
          </a:xfrm>
          <a:prstGeom prst="roundRect">
            <a:avLst>
              <a:gd name="adj" fmla="val 3183"/>
            </a:avLst>
          </a:prstGeom>
          <a:solidFill>
            <a:schemeClr val="bg1"/>
          </a:solidFill>
          <a:ln w="19050">
            <a:solidFill>
              <a:srgbClr val="FFFFFF">
                <a:alpha val="50196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不坑盒子样机_4">
            <a:extLst>
              <a:ext uri="{FF2B5EF4-FFF2-40B4-BE49-F238E27FC236}">
                <a16:creationId xmlns:a16="http://schemas.microsoft.com/office/drawing/2014/main" id="{386E7110-4667-9523-AC05-5F8871E206D4}"/>
              </a:ext>
            </a:extLst>
          </p:cNvPr>
          <p:cNvSpPr/>
          <p:nvPr/>
        </p:nvSpPr>
        <p:spPr>
          <a:xfrm rot="18900000">
            <a:off x="-306174" y="4457248"/>
            <a:ext cx="4355021" cy="2449699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不坑盒子样机_9">
            <a:extLst>
              <a:ext uri="{FF2B5EF4-FFF2-40B4-BE49-F238E27FC236}">
                <a16:creationId xmlns:a16="http://schemas.microsoft.com/office/drawing/2014/main" id="{5AE53B59-8569-6419-FB77-87E83608CE7B}"/>
              </a:ext>
            </a:extLst>
          </p:cNvPr>
          <p:cNvSpPr/>
          <p:nvPr/>
        </p:nvSpPr>
        <p:spPr>
          <a:xfrm rot="18900000">
            <a:off x="6022667" y="-1871594"/>
            <a:ext cx="4355021" cy="2449699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不坑盒子样机_11">
            <a:extLst>
              <a:ext uri="{FF2B5EF4-FFF2-40B4-BE49-F238E27FC236}">
                <a16:creationId xmlns:a16="http://schemas.microsoft.com/office/drawing/2014/main" id="{36C6AAC5-C18A-D5A3-5AF0-E60174344C73}"/>
              </a:ext>
            </a:extLst>
          </p:cNvPr>
          <p:cNvSpPr/>
          <p:nvPr/>
        </p:nvSpPr>
        <p:spPr>
          <a:xfrm rot="18900000">
            <a:off x="-3753197" y="4249897"/>
            <a:ext cx="4355021" cy="2449699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不坑盒子样机_3">
            <a:extLst>
              <a:ext uri="{FF2B5EF4-FFF2-40B4-BE49-F238E27FC236}">
                <a16:creationId xmlns:a16="http://schemas.microsoft.com/office/drawing/2014/main" id="{82C8839A-0151-E672-CFD0-57B5D8F7020E}"/>
              </a:ext>
            </a:extLst>
          </p:cNvPr>
          <p:cNvSpPr/>
          <p:nvPr/>
        </p:nvSpPr>
        <p:spPr>
          <a:xfrm rot="18900000">
            <a:off x="-588775" y="1085479"/>
            <a:ext cx="4355021" cy="2449699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不坑盒子样机_8">
            <a:extLst>
              <a:ext uri="{FF2B5EF4-FFF2-40B4-BE49-F238E27FC236}">
                <a16:creationId xmlns:a16="http://schemas.microsoft.com/office/drawing/2014/main" id="{79717225-99E5-76BF-8421-2DAC8BB1DF93}"/>
              </a:ext>
            </a:extLst>
          </p:cNvPr>
          <p:cNvSpPr/>
          <p:nvPr/>
        </p:nvSpPr>
        <p:spPr>
          <a:xfrm rot="18900000">
            <a:off x="2575647" y="-2078942"/>
            <a:ext cx="4355021" cy="2449699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不坑盒子样机_5">
            <a:extLst>
              <a:ext uri="{FF2B5EF4-FFF2-40B4-BE49-F238E27FC236}">
                <a16:creationId xmlns:a16="http://schemas.microsoft.com/office/drawing/2014/main" id="{BD3F589D-E151-A414-817F-C0F3D404304A}"/>
              </a:ext>
            </a:extLst>
          </p:cNvPr>
          <p:cNvSpPr/>
          <p:nvPr/>
        </p:nvSpPr>
        <p:spPr>
          <a:xfrm rot="18900000">
            <a:off x="3065597" y="4739849"/>
            <a:ext cx="4355021" cy="2449699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不坑盒子样机_2">
            <a:extLst>
              <a:ext uri="{FF2B5EF4-FFF2-40B4-BE49-F238E27FC236}">
                <a16:creationId xmlns:a16="http://schemas.microsoft.com/office/drawing/2014/main" id="{BC95965F-63F2-97B9-5503-45ADC41DD34B}"/>
              </a:ext>
            </a:extLst>
          </p:cNvPr>
          <p:cNvSpPr/>
          <p:nvPr/>
        </p:nvSpPr>
        <p:spPr>
          <a:xfrm rot="18900000">
            <a:off x="6230018" y="1575429"/>
            <a:ext cx="4355021" cy="2449699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extrusionH="347472"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616">
              <a:latin typeface="D-DIN" panose="020B0504030202030204" pitchFamily="34" charset="0"/>
            </a:endParaRPr>
          </a:p>
        </p:txBody>
      </p:sp>
      <p:sp>
        <p:nvSpPr>
          <p:cNvPr id="38" name="不坑盒子样机_10">
            <a:extLst>
              <a:ext uri="{FF2B5EF4-FFF2-40B4-BE49-F238E27FC236}">
                <a16:creationId xmlns:a16="http://schemas.microsoft.com/office/drawing/2014/main" id="{5FD78EFB-F3F4-9068-4FB2-37541C670319}"/>
              </a:ext>
            </a:extLst>
          </p:cNvPr>
          <p:cNvSpPr/>
          <p:nvPr/>
        </p:nvSpPr>
        <p:spPr>
          <a:xfrm rot="18900000">
            <a:off x="9394436" y="-1588992"/>
            <a:ext cx="4355021" cy="2449699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不坑盒子样机_6">
            <a:extLst>
              <a:ext uri="{FF2B5EF4-FFF2-40B4-BE49-F238E27FC236}">
                <a16:creationId xmlns:a16="http://schemas.microsoft.com/office/drawing/2014/main" id="{585B92C8-DD10-5CD8-E17D-122073994FE9}"/>
              </a:ext>
            </a:extLst>
          </p:cNvPr>
          <p:cNvSpPr/>
          <p:nvPr/>
        </p:nvSpPr>
        <p:spPr>
          <a:xfrm rot="18900000">
            <a:off x="6512620" y="4947198"/>
            <a:ext cx="4355021" cy="2449699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不坑盒子样机_7">
            <a:extLst>
              <a:ext uri="{FF2B5EF4-FFF2-40B4-BE49-F238E27FC236}">
                <a16:creationId xmlns:a16="http://schemas.microsoft.com/office/drawing/2014/main" id="{6570A595-A31C-1BB1-5561-8C76AECF19AC}"/>
              </a:ext>
            </a:extLst>
          </p:cNvPr>
          <p:cNvSpPr/>
          <p:nvPr/>
        </p:nvSpPr>
        <p:spPr>
          <a:xfrm rot="18900000">
            <a:off x="9677039" y="1782777"/>
            <a:ext cx="4355021" cy="2449699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坑盒子样机_1">
            <a:extLst>
              <a:ext uri="{FF2B5EF4-FFF2-40B4-BE49-F238E27FC236}">
                <a16:creationId xmlns:a16="http://schemas.microsoft.com/office/drawing/2014/main" id="{8F7A1758-B71F-EE74-A879-2BAD12773C5C}"/>
              </a:ext>
            </a:extLst>
          </p:cNvPr>
          <p:cNvSpPr/>
          <p:nvPr/>
        </p:nvSpPr>
        <p:spPr>
          <a:xfrm rot="18900000">
            <a:off x="2159220" y="899626"/>
            <a:ext cx="5753077" cy="3236103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80659" cap="rnd">
            <a:solidFill>
              <a:schemeClr val="bg1">
                <a:alpha val="70000"/>
              </a:schemeClr>
            </a:solidFill>
            <a:round/>
          </a:ln>
          <a:effectLst>
            <a:outerShdw blurRad="444500" sx="102000" sy="102000" algn="ctr" rotWithShape="0">
              <a:prstClr val="black">
                <a:alpha val="22000"/>
              </a:prstClr>
            </a:outerShdw>
          </a:effectLst>
          <a:scene3d>
            <a:camera prst="orthographicFront"/>
            <a:lightRig rig="threePt" dir="t"/>
          </a:scene3d>
          <a:sp3d extrusionH="364846"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47">
              <a:latin typeface="D-DIN" panose="020B050403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3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不坑盒子样机_5">
            <a:extLst>
              <a:ext uri="{FF2B5EF4-FFF2-40B4-BE49-F238E27FC236}">
                <a16:creationId xmlns:a16="http://schemas.microsoft.com/office/drawing/2014/main" id="{9EE5143E-95CD-290C-23C8-AC0275FEDAED}"/>
              </a:ext>
            </a:extLst>
          </p:cNvPr>
          <p:cNvSpPr/>
          <p:nvPr/>
        </p:nvSpPr>
        <p:spPr>
          <a:xfrm rot="2700000">
            <a:off x="2607162" y="-822143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不坑盒子样机_9">
            <a:extLst>
              <a:ext uri="{FF2B5EF4-FFF2-40B4-BE49-F238E27FC236}">
                <a16:creationId xmlns:a16="http://schemas.microsoft.com/office/drawing/2014/main" id="{942BFF5B-AD21-8134-A1D1-C717E11B05D3}"/>
              </a:ext>
            </a:extLst>
          </p:cNvPr>
          <p:cNvSpPr/>
          <p:nvPr/>
        </p:nvSpPr>
        <p:spPr>
          <a:xfrm rot="2700000">
            <a:off x="9399982" y="5970676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不坑盒子样机_6">
            <a:extLst>
              <a:ext uri="{FF2B5EF4-FFF2-40B4-BE49-F238E27FC236}">
                <a16:creationId xmlns:a16="http://schemas.microsoft.com/office/drawing/2014/main" id="{EA794566-62C2-D313-D5C3-641AEC022375}"/>
              </a:ext>
            </a:extLst>
          </p:cNvPr>
          <p:cNvSpPr/>
          <p:nvPr/>
        </p:nvSpPr>
        <p:spPr>
          <a:xfrm rot="2700000">
            <a:off x="6226121" y="-1125461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不坑盒子样机_7">
            <a:extLst>
              <a:ext uri="{FF2B5EF4-FFF2-40B4-BE49-F238E27FC236}">
                <a16:creationId xmlns:a16="http://schemas.microsoft.com/office/drawing/2014/main" id="{0680E1E5-E8B5-3E06-B222-A0174E9DFEB8}"/>
              </a:ext>
            </a:extLst>
          </p:cNvPr>
          <p:cNvSpPr/>
          <p:nvPr/>
        </p:nvSpPr>
        <p:spPr>
          <a:xfrm rot="2700000">
            <a:off x="9622532" y="2270949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不坑盒子样机_2">
            <a:extLst>
              <a:ext uri="{FF2B5EF4-FFF2-40B4-BE49-F238E27FC236}">
                <a16:creationId xmlns:a16="http://schemas.microsoft.com/office/drawing/2014/main" id="{E219EC10-ADF4-28DC-5863-30AAA119B32A}"/>
              </a:ext>
            </a:extLst>
          </p:cNvPr>
          <p:cNvSpPr/>
          <p:nvPr/>
        </p:nvSpPr>
        <p:spPr>
          <a:xfrm rot="2700000">
            <a:off x="2303844" y="2796818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不坑盒子样机_3">
            <a:extLst>
              <a:ext uri="{FF2B5EF4-FFF2-40B4-BE49-F238E27FC236}">
                <a16:creationId xmlns:a16="http://schemas.microsoft.com/office/drawing/2014/main" id="{69994331-8B51-070E-B4A6-099B9E41021A}"/>
              </a:ext>
            </a:extLst>
          </p:cNvPr>
          <p:cNvSpPr/>
          <p:nvPr/>
        </p:nvSpPr>
        <p:spPr>
          <a:xfrm rot="2700000">
            <a:off x="5700253" y="6193227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61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-DIN" panose="020B0504030202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不坑盒子样机_11">
            <a:extLst>
              <a:ext uri="{FF2B5EF4-FFF2-40B4-BE49-F238E27FC236}">
                <a16:creationId xmlns:a16="http://schemas.microsoft.com/office/drawing/2014/main" id="{244F4C52-00AF-C915-E969-DCE85DC7390F}"/>
              </a:ext>
            </a:extLst>
          </p:cNvPr>
          <p:cNvSpPr/>
          <p:nvPr/>
        </p:nvSpPr>
        <p:spPr>
          <a:xfrm rot="2700000">
            <a:off x="2081294" y="6496548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不坑盒子样机_1">
            <a:extLst>
              <a:ext uri="{FF2B5EF4-FFF2-40B4-BE49-F238E27FC236}">
                <a16:creationId xmlns:a16="http://schemas.microsoft.com/office/drawing/2014/main" id="{9DCF13D4-5E40-443A-030A-896D1475A05E}"/>
              </a:ext>
            </a:extLst>
          </p:cNvPr>
          <p:cNvSpPr/>
          <p:nvPr/>
        </p:nvSpPr>
        <p:spPr>
          <a:xfrm rot="2700000">
            <a:off x="5253296" y="2152239"/>
            <a:ext cx="6174844" cy="3473347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80659" cap="rnd">
            <a:solidFill>
              <a:schemeClr val="bg1">
                <a:alpha val="70000"/>
              </a:schemeClr>
            </a:solidFill>
            <a:round/>
          </a:ln>
          <a:effectLst>
            <a:outerShdw blurRad="444500" sx="102000" sy="102000" algn="ctr" rotWithShape="0">
              <a:prstClr val="black">
                <a:alpha val="22000"/>
              </a:prstClr>
            </a:outerShdw>
          </a:effectLst>
          <a:scene3d>
            <a:camera prst="isometricRightUp">
              <a:rot lat="100929" lon="220667" rev="1018996"/>
            </a:camera>
            <a:lightRig rig="threePt" dir="t">
              <a:rot lat="0" lon="0" rev="5340000"/>
            </a:lightRig>
          </a:scene3d>
          <a:sp3d z="-889000" extrusionH="127000"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24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-DIN" panose="020B050403020203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不坑盒子样机_8">
            <a:extLst>
              <a:ext uri="{FF2B5EF4-FFF2-40B4-BE49-F238E27FC236}">
                <a16:creationId xmlns:a16="http://schemas.microsoft.com/office/drawing/2014/main" id="{DDD3CA62-AD3D-42CB-1A37-E2804AF076E6}"/>
              </a:ext>
            </a:extLst>
          </p:cNvPr>
          <p:cNvSpPr/>
          <p:nvPr/>
        </p:nvSpPr>
        <p:spPr>
          <a:xfrm rot="2700000">
            <a:off x="-1092567" y="-599593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不坑盒子样机_4">
            <a:extLst>
              <a:ext uri="{FF2B5EF4-FFF2-40B4-BE49-F238E27FC236}">
                <a16:creationId xmlns:a16="http://schemas.microsoft.com/office/drawing/2014/main" id="{DDD71489-0FB3-108C-41F9-06DD32460ECA}"/>
              </a:ext>
            </a:extLst>
          </p:cNvPr>
          <p:cNvSpPr/>
          <p:nvPr/>
        </p:nvSpPr>
        <p:spPr>
          <a:xfrm rot="2700000">
            <a:off x="-1315118" y="3100136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不坑盒子样机_10">
            <a:extLst>
              <a:ext uri="{FF2B5EF4-FFF2-40B4-BE49-F238E27FC236}">
                <a16:creationId xmlns:a16="http://schemas.microsoft.com/office/drawing/2014/main" id="{67970388-A260-DB83-ECB9-BE194A8F1926}"/>
              </a:ext>
            </a:extLst>
          </p:cNvPr>
          <p:cNvSpPr/>
          <p:nvPr/>
        </p:nvSpPr>
        <p:spPr>
          <a:xfrm rot="2700000">
            <a:off x="-4711530" y="-296276"/>
            <a:ext cx="4674294" cy="2629290"/>
          </a:xfrm>
          <a:prstGeom prst="roundRect">
            <a:avLst>
              <a:gd name="adj" fmla="val 4157"/>
            </a:avLst>
          </a:prstGeom>
          <a:solidFill>
            <a:srgbClr val="DAE2E9"/>
          </a:solidFill>
          <a:ln w="76818" cap="rnd">
            <a:solidFill>
              <a:schemeClr val="bg1"/>
            </a:solidFill>
            <a:round/>
          </a:ln>
          <a:effectLst>
            <a:outerShdw blurRad="292100" dist="381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87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36152DC-061C-CEAE-5D57-2214911DF2D8}"/>
              </a:ext>
            </a:extLst>
          </p:cNvPr>
          <p:cNvGrpSpPr/>
          <p:nvPr/>
        </p:nvGrpSpPr>
        <p:grpSpPr>
          <a:xfrm>
            <a:off x="-2415873" y="-1503156"/>
            <a:ext cx="17023745" cy="9864313"/>
            <a:chOff x="-2360354" y="-1999425"/>
            <a:chExt cx="16913493" cy="9800428"/>
          </a:xfrm>
          <a:solidFill>
            <a:srgbClr val="E7F0F7"/>
          </a:solidFill>
          <a:effectLst>
            <a:outerShdw blurRad="190500" dir="1800000" sx="103000" sy="103000" algn="ctr" rotWithShape="0">
              <a:prstClr val="black">
                <a:alpha val="30000"/>
              </a:prstClr>
            </a:outerShdw>
          </a:effectLst>
          <a:scene3d>
            <a:camera prst="perspectiveRelaxedModerately" fov="4500000">
              <a:rot lat="21000000" lon="21594000" rev="21000000"/>
            </a:camera>
            <a:lightRig rig="glow" dir="t"/>
          </a:scene3d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B207851-23FD-5A02-700E-342086A0B8EA}"/>
                </a:ext>
              </a:extLst>
            </p:cNvPr>
            <p:cNvGrpSpPr/>
            <p:nvPr/>
          </p:nvGrpSpPr>
          <p:grpSpPr>
            <a:xfrm>
              <a:off x="-2360354" y="5550411"/>
              <a:ext cx="16913493" cy="2250592"/>
              <a:chOff x="-2360354" y="6395550"/>
              <a:chExt cx="16913493" cy="2250592"/>
            </a:xfrm>
            <a:grpFill/>
          </p:grpSpPr>
          <p:sp>
            <p:nvSpPr>
              <p:cNvPr id="21" name="不坑盒子样机_6">
                <a:extLst>
                  <a:ext uri="{FF2B5EF4-FFF2-40B4-BE49-F238E27FC236}">
                    <a16:creationId xmlns:a16="http://schemas.microsoft.com/office/drawing/2014/main" id="{789FFBC8-8D00-95F1-EE06-D73B97AD35CC}"/>
                  </a:ext>
                </a:extLst>
              </p:cNvPr>
              <p:cNvSpPr/>
              <p:nvPr/>
            </p:nvSpPr>
            <p:spPr>
              <a:xfrm>
                <a:off x="-2360354" y="6395550"/>
                <a:ext cx="4002036" cy="2250592"/>
              </a:xfrm>
              <a:prstGeom prst="rect">
                <a:avLst/>
              </a:prstGeom>
              <a:grpFill/>
              <a:ln w="0" cap="flat" cmpd="sng" algn="ctr">
                <a:noFill/>
                <a:prstDash val="solid"/>
                <a:miter lim="800000"/>
              </a:ln>
              <a:effectLst/>
              <a:sp3d extrusionH="127000">
                <a:extrusionClr>
                  <a:sysClr val="window" lastClr="FFFFFF"/>
                </a:extrusion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不坑盒子样机_2">
                <a:extLst>
                  <a:ext uri="{FF2B5EF4-FFF2-40B4-BE49-F238E27FC236}">
                    <a16:creationId xmlns:a16="http://schemas.microsoft.com/office/drawing/2014/main" id="{4E947837-B0B4-1BA5-3CB9-F2155D5A757D}"/>
                  </a:ext>
                </a:extLst>
              </p:cNvPr>
              <p:cNvSpPr/>
              <p:nvPr/>
            </p:nvSpPr>
            <p:spPr>
              <a:xfrm>
                <a:off x="1943465" y="6395550"/>
                <a:ext cx="4002036" cy="2250592"/>
              </a:xfrm>
              <a:prstGeom prst="rect">
                <a:avLst/>
              </a:prstGeom>
              <a:grpFill/>
              <a:ln w="0" cap="flat" cmpd="sng" algn="ctr">
                <a:noFill/>
                <a:prstDash val="solid"/>
                <a:miter lim="800000"/>
              </a:ln>
              <a:effectLst/>
              <a:sp3d extrusionH="127000">
                <a:extrusionClr>
                  <a:sysClr val="window" lastClr="FFFFFF"/>
                </a:extrusion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不坑盒子样机_3">
                <a:extLst>
                  <a:ext uri="{FF2B5EF4-FFF2-40B4-BE49-F238E27FC236}">
                    <a16:creationId xmlns:a16="http://schemas.microsoft.com/office/drawing/2014/main" id="{6056C413-8076-3A2C-A13C-0C653FE022BB}"/>
                  </a:ext>
                </a:extLst>
              </p:cNvPr>
              <p:cNvSpPr/>
              <p:nvPr/>
            </p:nvSpPr>
            <p:spPr>
              <a:xfrm>
                <a:off x="6247284" y="6395550"/>
                <a:ext cx="4002036" cy="2250592"/>
              </a:xfrm>
              <a:prstGeom prst="rect">
                <a:avLst/>
              </a:prstGeom>
              <a:grpFill/>
              <a:ln w="0" cap="flat" cmpd="sng" algn="ctr">
                <a:noFill/>
                <a:prstDash val="solid"/>
                <a:miter lim="800000"/>
              </a:ln>
              <a:effectLst/>
              <a:sp3d extrusionH="127000">
                <a:extrusionClr>
                  <a:sysClr val="window" lastClr="FFFFFF"/>
                </a:extrusion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不坑盒子样机_4">
                <a:extLst>
                  <a:ext uri="{FF2B5EF4-FFF2-40B4-BE49-F238E27FC236}">
                    <a16:creationId xmlns:a16="http://schemas.microsoft.com/office/drawing/2014/main" id="{76DB88AB-4A5E-8668-EB46-7D55552E4BF7}"/>
                  </a:ext>
                </a:extLst>
              </p:cNvPr>
              <p:cNvSpPr/>
              <p:nvPr/>
            </p:nvSpPr>
            <p:spPr>
              <a:xfrm>
                <a:off x="10551103" y="6395550"/>
                <a:ext cx="4002036" cy="2250592"/>
              </a:xfrm>
              <a:prstGeom prst="rect">
                <a:avLst/>
              </a:prstGeom>
              <a:grpFill/>
              <a:ln w="0" cap="flat" cmpd="sng" algn="ctr">
                <a:noFill/>
                <a:prstDash val="solid"/>
                <a:miter lim="800000"/>
              </a:ln>
              <a:effectLst/>
              <a:sp3d extrusionH="127000">
                <a:extrusionClr>
                  <a:sysClr val="window" lastClr="FFFFFF"/>
                </a:extrusion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33FD998-CEB8-5975-266D-E2D258F1BF09}"/>
                </a:ext>
              </a:extLst>
            </p:cNvPr>
            <p:cNvGrpSpPr/>
            <p:nvPr/>
          </p:nvGrpSpPr>
          <p:grpSpPr>
            <a:xfrm>
              <a:off x="-2360354" y="3033799"/>
              <a:ext cx="16913491" cy="2250592"/>
              <a:chOff x="-2360354" y="3667653"/>
              <a:chExt cx="16913491" cy="2250592"/>
            </a:xfrm>
            <a:grpFill/>
          </p:grpSpPr>
          <p:sp>
            <p:nvSpPr>
              <p:cNvPr id="17" name="不坑盒子样机_1">
                <a:extLst>
                  <a:ext uri="{FF2B5EF4-FFF2-40B4-BE49-F238E27FC236}">
                    <a16:creationId xmlns:a16="http://schemas.microsoft.com/office/drawing/2014/main" id="{28F131D3-488D-F49D-FDB3-3A37FF827AEE}"/>
                  </a:ext>
                </a:extLst>
              </p:cNvPr>
              <p:cNvSpPr/>
              <p:nvPr/>
            </p:nvSpPr>
            <p:spPr>
              <a:xfrm>
                <a:off x="-2360354" y="3667653"/>
                <a:ext cx="4002036" cy="2250592"/>
              </a:xfrm>
              <a:prstGeom prst="rect">
                <a:avLst/>
              </a:prstGeom>
              <a:grpFill/>
              <a:ln w="0" cap="flat" cmpd="sng" algn="ctr">
                <a:noFill/>
                <a:prstDash val="solid"/>
                <a:miter lim="800000"/>
              </a:ln>
              <a:effectLst/>
              <a:sp3d extrusionH="127000">
                <a:extrusionClr>
                  <a:sysClr val="window" lastClr="FFFFFF"/>
                </a:extrusion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不坑盒子样机_5">
                <a:extLst>
                  <a:ext uri="{FF2B5EF4-FFF2-40B4-BE49-F238E27FC236}">
                    <a16:creationId xmlns:a16="http://schemas.microsoft.com/office/drawing/2014/main" id="{57708E06-6F67-9E8F-1760-907FA94B29DF}"/>
                  </a:ext>
                </a:extLst>
              </p:cNvPr>
              <p:cNvSpPr/>
              <p:nvPr/>
            </p:nvSpPr>
            <p:spPr>
              <a:xfrm>
                <a:off x="1943465" y="3667653"/>
                <a:ext cx="4002036" cy="2250592"/>
              </a:xfrm>
              <a:prstGeom prst="rect">
                <a:avLst/>
              </a:prstGeom>
              <a:grpFill/>
              <a:ln w="0" cap="flat" cmpd="sng" algn="ctr">
                <a:noFill/>
                <a:prstDash val="solid"/>
                <a:miter lim="800000"/>
              </a:ln>
              <a:effectLst/>
              <a:sp3d extrusionH="127000">
                <a:extrusionClr>
                  <a:sysClr val="window" lastClr="FFFFFF"/>
                </a:extrusion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不坑盒子样机_7">
                <a:extLst>
                  <a:ext uri="{FF2B5EF4-FFF2-40B4-BE49-F238E27FC236}">
                    <a16:creationId xmlns:a16="http://schemas.microsoft.com/office/drawing/2014/main" id="{88D8DB76-B061-0AC6-FAE3-5C8E5275F214}"/>
                  </a:ext>
                </a:extLst>
              </p:cNvPr>
              <p:cNvSpPr/>
              <p:nvPr/>
            </p:nvSpPr>
            <p:spPr>
              <a:xfrm>
                <a:off x="6247284" y="3667653"/>
                <a:ext cx="4002036" cy="2250592"/>
              </a:xfrm>
              <a:prstGeom prst="rect">
                <a:avLst/>
              </a:prstGeom>
              <a:grpFill/>
              <a:ln w="0" cap="flat" cmpd="sng" algn="ctr">
                <a:noFill/>
                <a:prstDash val="solid"/>
                <a:miter lim="800000"/>
              </a:ln>
              <a:effectLst/>
              <a:sp3d extrusionH="127000">
                <a:extrusionClr>
                  <a:sysClr val="window" lastClr="FFFFFF"/>
                </a:extrusion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不坑盒子样机_8">
                <a:extLst>
                  <a:ext uri="{FF2B5EF4-FFF2-40B4-BE49-F238E27FC236}">
                    <a16:creationId xmlns:a16="http://schemas.microsoft.com/office/drawing/2014/main" id="{06345A26-4C1C-A4EE-CC66-0E7114E8FD2E}"/>
                  </a:ext>
                </a:extLst>
              </p:cNvPr>
              <p:cNvSpPr/>
              <p:nvPr/>
            </p:nvSpPr>
            <p:spPr>
              <a:xfrm>
                <a:off x="10551101" y="3667653"/>
                <a:ext cx="4002036" cy="2250592"/>
              </a:xfrm>
              <a:prstGeom prst="rect">
                <a:avLst/>
              </a:prstGeom>
              <a:grpFill/>
              <a:ln w="0" cap="flat" cmpd="sng" algn="ctr">
                <a:noFill/>
                <a:prstDash val="solid"/>
                <a:miter lim="800000"/>
              </a:ln>
              <a:effectLst/>
              <a:sp3d extrusionH="127000">
                <a:extrusionClr>
                  <a:sysClr val="window" lastClr="FFFFFF"/>
                </a:extrusion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D5545B1-D9D3-1D99-9D80-F0E7C888D599}"/>
                </a:ext>
              </a:extLst>
            </p:cNvPr>
            <p:cNvGrpSpPr/>
            <p:nvPr/>
          </p:nvGrpSpPr>
          <p:grpSpPr>
            <a:xfrm>
              <a:off x="-2360354" y="517187"/>
              <a:ext cx="16913490" cy="2250592"/>
              <a:chOff x="-2360354" y="939757"/>
              <a:chExt cx="16913490" cy="2250592"/>
            </a:xfrm>
            <a:grpFill/>
          </p:grpSpPr>
          <p:sp>
            <p:nvSpPr>
              <p:cNvPr id="13" name="不坑盒子样机_9">
                <a:extLst>
                  <a:ext uri="{FF2B5EF4-FFF2-40B4-BE49-F238E27FC236}">
                    <a16:creationId xmlns:a16="http://schemas.microsoft.com/office/drawing/2014/main" id="{D6535942-1DA3-4F35-74BE-16ABAD625E7A}"/>
                  </a:ext>
                </a:extLst>
              </p:cNvPr>
              <p:cNvSpPr/>
              <p:nvPr/>
            </p:nvSpPr>
            <p:spPr>
              <a:xfrm>
                <a:off x="-2360354" y="939757"/>
                <a:ext cx="4002036" cy="2250592"/>
              </a:xfrm>
              <a:prstGeom prst="rect">
                <a:avLst/>
              </a:prstGeom>
              <a:grpFill/>
              <a:ln w="0" cap="flat" cmpd="sng" algn="ctr">
                <a:noFill/>
                <a:prstDash val="solid"/>
                <a:miter lim="800000"/>
              </a:ln>
              <a:effectLst/>
              <a:sp3d extrusionH="127000">
                <a:extrusionClr>
                  <a:sysClr val="window" lastClr="FFFFFF"/>
                </a:extrusion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不坑盒子样机_10">
                <a:extLst>
                  <a:ext uri="{FF2B5EF4-FFF2-40B4-BE49-F238E27FC236}">
                    <a16:creationId xmlns:a16="http://schemas.microsoft.com/office/drawing/2014/main" id="{21466888-13C2-0723-0BDB-6982EAFCCB9E}"/>
                  </a:ext>
                </a:extLst>
              </p:cNvPr>
              <p:cNvSpPr/>
              <p:nvPr/>
            </p:nvSpPr>
            <p:spPr>
              <a:xfrm>
                <a:off x="1943464" y="939757"/>
                <a:ext cx="4002036" cy="2250592"/>
              </a:xfrm>
              <a:prstGeom prst="rect">
                <a:avLst/>
              </a:prstGeom>
              <a:grpFill/>
              <a:ln w="0" cap="flat" cmpd="sng" algn="ctr">
                <a:noFill/>
                <a:prstDash val="solid"/>
                <a:miter lim="800000"/>
              </a:ln>
              <a:effectLst/>
              <a:sp3d extrusionH="127000">
                <a:extrusionClr>
                  <a:sysClr val="window" lastClr="FFFFFF"/>
                </a:extrusion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不坑盒子样机_11">
                <a:extLst>
                  <a:ext uri="{FF2B5EF4-FFF2-40B4-BE49-F238E27FC236}">
                    <a16:creationId xmlns:a16="http://schemas.microsoft.com/office/drawing/2014/main" id="{F2785202-1BFB-55B3-5983-9518EFCF1091}"/>
                  </a:ext>
                </a:extLst>
              </p:cNvPr>
              <p:cNvSpPr/>
              <p:nvPr/>
            </p:nvSpPr>
            <p:spPr>
              <a:xfrm>
                <a:off x="6247283" y="939757"/>
                <a:ext cx="4002036" cy="2250592"/>
              </a:xfrm>
              <a:prstGeom prst="rect">
                <a:avLst/>
              </a:prstGeom>
              <a:grpFill/>
              <a:ln w="0" cap="flat" cmpd="sng" algn="ctr">
                <a:noFill/>
                <a:prstDash val="solid"/>
                <a:miter lim="800000"/>
              </a:ln>
              <a:effectLst/>
              <a:sp3d extrusionH="127000">
                <a:extrusionClr>
                  <a:sysClr val="window" lastClr="FFFFFF"/>
                </a:extrusion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不坑盒子样机_12">
                <a:extLst>
                  <a:ext uri="{FF2B5EF4-FFF2-40B4-BE49-F238E27FC236}">
                    <a16:creationId xmlns:a16="http://schemas.microsoft.com/office/drawing/2014/main" id="{AD4481AF-AB03-5D05-4EA4-C6B5ACE14D1A}"/>
                  </a:ext>
                </a:extLst>
              </p:cNvPr>
              <p:cNvSpPr/>
              <p:nvPr/>
            </p:nvSpPr>
            <p:spPr>
              <a:xfrm>
                <a:off x="10551100" y="939757"/>
                <a:ext cx="4002036" cy="2250592"/>
              </a:xfrm>
              <a:prstGeom prst="rect">
                <a:avLst/>
              </a:prstGeom>
              <a:grpFill/>
              <a:ln w="0" cap="flat" cmpd="sng" algn="ctr">
                <a:noFill/>
                <a:prstDash val="solid"/>
                <a:miter lim="800000"/>
              </a:ln>
              <a:effectLst/>
              <a:sp3d extrusionH="127000">
                <a:extrusionClr>
                  <a:sysClr val="window" lastClr="FFFFFF"/>
                </a:extrusion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F44FEB4-09BB-4DAD-5B51-0B9F23D013DF}"/>
                </a:ext>
              </a:extLst>
            </p:cNvPr>
            <p:cNvGrpSpPr/>
            <p:nvPr/>
          </p:nvGrpSpPr>
          <p:grpSpPr>
            <a:xfrm>
              <a:off x="-2360354" y="-1999425"/>
              <a:ext cx="16913490" cy="2250592"/>
              <a:chOff x="-2360354" y="-1788140"/>
              <a:chExt cx="16913490" cy="2250592"/>
            </a:xfrm>
            <a:grpFill/>
          </p:grpSpPr>
          <p:sp>
            <p:nvSpPr>
              <p:cNvPr id="9" name="不坑盒子样机_13">
                <a:extLst>
                  <a:ext uri="{FF2B5EF4-FFF2-40B4-BE49-F238E27FC236}">
                    <a16:creationId xmlns:a16="http://schemas.microsoft.com/office/drawing/2014/main" id="{A159D51C-7F7B-772A-9BE9-018627F01F6B}"/>
                  </a:ext>
                </a:extLst>
              </p:cNvPr>
              <p:cNvSpPr/>
              <p:nvPr/>
            </p:nvSpPr>
            <p:spPr>
              <a:xfrm>
                <a:off x="-2360354" y="-1788140"/>
                <a:ext cx="4002036" cy="2250592"/>
              </a:xfrm>
              <a:prstGeom prst="rect">
                <a:avLst/>
              </a:prstGeom>
              <a:grpFill/>
              <a:ln w="0" cap="flat" cmpd="sng" algn="ctr">
                <a:noFill/>
                <a:prstDash val="solid"/>
                <a:miter lim="800000"/>
              </a:ln>
              <a:effectLst/>
              <a:sp3d extrusionH="127000">
                <a:extrusionClr>
                  <a:sysClr val="window" lastClr="FFFFFF"/>
                </a:extrusion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不坑盒子样机_14">
                <a:extLst>
                  <a:ext uri="{FF2B5EF4-FFF2-40B4-BE49-F238E27FC236}">
                    <a16:creationId xmlns:a16="http://schemas.microsoft.com/office/drawing/2014/main" id="{89A094CA-99E8-327D-CB03-45D3191BDFF6}"/>
                  </a:ext>
                </a:extLst>
              </p:cNvPr>
              <p:cNvSpPr/>
              <p:nvPr/>
            </p:nvSpPr>
            <p:spPr>
              <a:xfrm>
                <a:off x="1943464" y="-1788140"/>
                <a:ext cx="4002036" cy="2250592"/>
              </a:xfrm>
              <a:prstGeom prst="rect">
                <a:avLst/>
              </a:prstGeom>
              <a:grpFill/>
              <a:ln w="0" cap="flat" cmpd="sng" algn="ctr">
                <a:noFill/>
                <a:prstDash val="solid"/>
                <a:miter lim="800000"/>
              </a:ln>
              <a:effectLst/>
              <a:sp3d extrusionH="127000">
                <a:extrusionClr>
                  <a:sysClr val="window" lastClr="FFFFFF"/>
                </a:extrusion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不坑盒子样机_15">
                <a:extLst>
                  <a:ext uri="{FF2B5EF4-FFF2-40B4-BE49-F238E27FC236}">
                    <a16:creationId xmlns:a16="http://schemas.microsoft.com/office/drawing/2014/main" id="{4A14F213-80F0-779A-722E-39B4B7B9DFFE}"/>
                  </a:ext>
                </a:extLst>
              </p:cNvPr>
              <p:cNvSpPr/>
              <p:nvPr/>
            </p:nvSpPr>
            <p:spPr>
              <a:xfrm>
                <a:off x="6247283" y="-1788140"/>
                <a:ext cx="4002036" cy="2250592"/>
              </a:xfrm>
              <a:prstGeom prst="rect">
                <a:avLst/>
              </a:prstGeom>
              <a:grpFill/>
              <a:ln w="0" cap="flat" cmpd="sng" algn="ctr">
                <a:noFill/>
                <a:prstDash val="solid"/>
                <a:miter lim="800000"/>
              </a:ln>
              <a:effectLst/>
              <a:sp3d extrusionH="127000">
                <a:extrusionClr>
                  <a:sysClr val="window" lastClr="FFFFFF"/>
                </a:extrusion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不坑盒子样机_16">
                <a:extLst>
                  <a:ext uri="{FF2B5EF4-FFF2-40B4-BE49-F238E27FC236}">
                    <a16:creationId xmlns:a16="http://schemas.microsoft.com/office/drawing/2014/main" id="{F7267179-C181-3B4D-768A-BCB6B4339AFB}"/>
                  </a:ext>
                </a:extLst>
              </p:cNvPr>
              <p:cNvSpPr/>
              <p:nvPr/>
            </p:nvSpPr>
            <p:spPr>
              <a:xfrm>
                <a:off x="10551100" y="-1788140"/>
                <a:ext cx="4002036" cy="2250592"/>
              </a:xfrm>
              <a:prstGeom prst="rect">
                <a:avLst/>
              </a:prstGeom>
              <a:grpFill/>
              <a:ln w="0" cap="flat" cmpd="sng" algn="ctr">
                <a:noFill/>
                <a:prstDash val="solid"/>
                <a:miter lim="800000"/>
              </a:ln>
              <a:effectLst/>
              <a:sp3d extrusionH="127000">
                <a:extrusionClr>
                  <a:sysClr val="window" lastClr="FFFFFF"/>
                </a:extrusion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780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7F4C23F-EF91-A84F-90AD-1D7486CAC406}"/>
              </a:ext>
            </a:extLst>
          </p:cNvPr>
          <p:cNvGrpSpPr/>
          <p:nvPr/>
        </p:nvGrpSpPr>
        <p:grpSpPr>
          <a:xfrm>
            <a:off x="-2262905" y="-5290806"/>
            <a:ext cx="15937053" cy="16007051"/>
            <a:chOff x="-2262905" y="-5290806"/>
            <a:chExt cx="15937053" cy="16007051"/>
          </a:xfrm>
          <a:solidFill>
            <a:srgbClr val="E7F0F7"/>
          </a:solidFill>
          <a:effectLst>
            <a:outerShdw blurRad="190500" sx="103000" sy="103000" algn="ctr" rotWithShape="0">
              <a:prstClr val="black">
                <a:alpha val="20000"/>
              </a:prstClr>
            </a:outerShdw>
          </a:effectLst>
          <a:scene3d>
            <a:camera prst="perspectiveRelaxedModerately" fov="1800000">
              <a:rot lat="19800000" lon="3000000" rev="18000000"/>
            </a:camera>
            <a:lightRig rig="glow" dir="t">
              <a:rot lat="0" lon="0" rev="18000000"/>
            </a:lightRig>
          </a:scene3d>
        </p:grpSpPr>
        <p:sp>
          <p:nvSpPr>
            <p:cNvPr id="5" name="不坑盒子样机_12">
              <a:extLst>
                <a:ext uri="{FF2B5EF4-FFF2-40B4-BE49-F238E27FC236}">
                  <a16:creationId xmlns:a16="http://schemas.microsoft.com/office/drawing/2014/main" id="{8C83890A-0B7D-C71C-E6B3-6A8A3D10498A}"/>
                </a:ext>
              </a:extLst>
            </p:cNvPr>
            <p:cNvSpPr/>
            <p:nvPr/>
          </p:nvSpPr>
          <p:spPr>
            <a:xfrm>
              <a:off x="-2262904" y="8171465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不坑盒子样机_11">
              <a:extLst>
                <a:ext uri="{FF2B5EF4-FFF2-40B4-BE49-F238E27FC236}">
                  <a16:creationId xmlns:a16="http://schemas.microsoft.com/office/drawing/2014/main" id="{06A44518-8200-D87C-523A-8D2AD3C914AA}"/>
                </a:ext>
              </a:extLst>
            </p:cNvPr>
            <p:cNvSpPr/>
            <p:nvPr/>
          </p:nvSpPr>
          <p:spPr>
            <a:xfrm>
              <a:off x="3443039" y="8171465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不坑盒子样机_13">
              <a:extLst>
                <a:ext uri="{FF2B5EF4-FFF2-40B4-BE49-F238E27FC236}">
                  <a16:creationId xmlns:a16="http://schemas.microsoft.com/office/drawing/2014/main" id="{49444D66-1CC4-A275-986F-683A8A0A7A30}"/>
                </a:ext>
              </a:extLst>
            </p:cNvPr>
            <p:cNvSpPr/>
            <p:nvPr/>
          </p:nvSpPr>
          <p:spPr>
            <a:xfrm>
              <a:off x="9148982" y="8171465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不坑盒子样机_6">
              <a:extLst>
                <a:ext uri="{FF2B5EF4-FFF2-40B4-BE49-F238E27FC236}">
                  <a16:creationId xmlns:a16="http://schemas.microsoft.com/office/drawing/2014/main" id="{F20F95F9-CF5F-6D3B-1C65-3D58DF5200FE}"/>
                </a:ext>
              </a:extLst>
            </p:cNvPr>
            <p:cNvSpPr/>
            <p:nvPr/>
          </p:nvSpPr>
          <p:spPr>
            <a:xfrm>
              <a:off x="-2262905" y="4805897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不坑盒子样机_2">
              <a:extLst>
                <a:ext uri="{FF2B5EF4-FFF2-40B4-BE49-F238E27FC236}">
                  <a16:creationId xmlns:a16="http://schemas.microsoft.com/office/drawing/2014/main" id="{DF70C5B4-1AAD-EA13-2653-9530BB51E6F5}"/>
                </a:ext>
              </a:extLst>
            </p:cNvPr>
            <p:cNvSpPr/>
            <p:nvPr/>
          </p:nvSpPr>
          <p:spPr>
            <a:xfrm>
              <a:off x="3443037" y="4805897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不坑盒子样机_10">
              <a:extLst>
                <a:ext uri="{FF2B5EF4-FFF2-40B4-BE49-F238E27FC236}">
                  <a16:creationId xmlns:a16="http://schemas.microsoft.com/office/drawing/2014/main" id="{514A6697-BF8A-464A-6CF3-50BCF2F2C796}"/>
                </a:ext>
              </a:extLst>
            </p:cNvPr>
            <p:cNvSpPr/>
            <p:nvPr/>
          </p:nvSpPr>
          <p:spPr>
            <a:xfrm>
              <a:off x="9148980" y="4805897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不坑盒子样机_5">
              <a:extLst>
                <a:ext uri="{FF2B5EF4-FFF2-40B4-BE49-F238E27FC236}">
                  <a16:creationId xmlns:a16="http://schemas.microsoft.com/office/drawing/2014/main" id="{566E3FA2-C65C-543E-9CFD-E66D5AB67D09}"/>
                </a:ext>
              </a:extLst>
            </p:cNvPr>
            <p:cNvSpPr/>
            <p:nvPr/>
          </p:nvSpPr>
          <p:spPr>
            <a:xfrm>
              <a:off x="-2262905" y="1440330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不坑盒子样机_1">
              <a:extLst>
                <a:ext uri="{FF2B5EF4-FFF2-40B4-BE49-F238E27FC236}">
                  <a16:creationId xmlns:a16="http://schemas.microsoft.com/office/drawing/2014/main" id="{C186E657-ED0C-3648-D0E1-C29C10EC6B9B}"/>
                </a:ext>
              </a:extLst>
            </p:cNvPr>
            <p:cNvSpPr/>
            <p:nvPr/>
          </p:nvSpPr>
          <p:spPr>
            <a:xfrm>
              <a:off x="3520486" y="1410651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不坑盒子样机_3">
              <a:extLst>
                <a:ext uri="{FF2B5EF4-FFF2-40B4-BE49-F238E27FC236}">
                  <a16:creationId xmlns:a16="http://schemas.microsoft.com/office/drawing/2014/main" id="{DF317777-DB17-C08F-58A6-E67159CB6C73}"/>
                </a:ext>
              </a:extLst>
            </p:cNvPr>
            <p:cNvSpPr/>
            <p:nvPr/>
          </p:nvSpPr>
          <p:spPr>
            <a:xfrm>
              <a:off x="9148979" y="1440330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不坑盒子样机_9">
              <a:extLst>
                <a:ext uri="{FF2B5EF4-FFF2-40B4-BE49-F238E27FC236}">
                  <a16:creationId xmlns:a16="http://schemas.microsoft.com/office/drawing/2014/main" id="{EF4405F9-ED39-868D-1B79-F47087ECFA49}"/>
                </a:ext>
              </a:extLst>
            </p:cNvPr>
            <p:cNvSpPr/>
            <p:nvPr/>
          </p:nvSpPr>
          <p:spPr>
            <a:xfrm>
              <a:off x="-2262905" y="-1925238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不坑盒子样机_4">
              <a:extLst>
                <a:ext uri="{FF2B5EF4-FFF2-40B4-BE49-F238E27FC236}">
                  <a16:creationId xmlns:a16="http://schemas.microsoft.com/office/drawing/2014/main" id="{4A650167-2126-FA92-7C36-E63CBE8CBDAF}"/>
                </a:ext>
              </a:extLst>
            </p:cNvPr>
            <p:cNvSpPr/>
            <p:nvPr/>
          </p:nvSpPr>
          <p:spPr>
            <a:xfrm>
              <a:off x="3443037" y="-1925238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不坑盒子样机_7">
              <a:extLst>
                <a:ext uri="{FF2B5EF4-FFF2-40B4-BE49-F238E27FC236}">
                  <a16:creationId xmlns:a16="http://schemas.microsoft.com/office/drawing/2014/main" id="{FB0761DD-278F-75E7-A7FB-65BF5ED588A0}"/>
                </a:ext>
              </a:extLst>
            </p:cNvPr>
            <p:cNvSpPr/>
            <p:nvPr/>
          </p:nvSpPr>
          <p:spPr>
            <a:xfrm>
              <a:off x="9148979" y="-1925238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不坑盒子样机_15">
              <a:extLst>
                <a:ext uri="{FF2B5EF4-FFF2-40B4-BE49-F238E27FC236}">
                  <a16:creationId xmlns:a16="http://schemas.microsoft.com/office/drawing/2014/main" id="{36D3AF8E-B0CA-6D2E-46C9-3B7D4CD84EC3}"/>
                </a:ext>
              </a:extLst>
            </p:cNvPr>
            <p:cNvSpPr/>
            <p:nvPr/>
          </p:nvSpPr>
          <p:spPr>
            <a:xfrm>
              <a:off x="-2262905" y="-5290806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不坑盒子样机_8">
              <a:extLst>
                <a:ext uri="{FF2B5EF4-FFF2-40B4-BE49-F238E27FC236}">
                  <a16:creationId xmlns:a16="http://schemas.microsoft.com/office/drawing/2014/main" id="{9E80E86F-08D5-02B6-C0BA-21818FC07E13}"/>
                </a:ext>
              </a:extLst>
            </p:cNvPr>
            <p:cNvSpPr/>
            <p:nvPr/>
          </p:nvSpPr>
          <p:spPr>
            <a:xfrm>
              <a:off x="3443037" y="-5290806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不坑盒子样机_14">
              <a:extLst>
                <a:ext uri="{FF2B5EF4-FFF2-40B4-BE49-F238E27FC236}">
                  <a16:creationId xmlns:a16="http://schemas.microsoft.com/office/drawing/2014/main" id="{C0A0F1B8-2EA7-8A90-9073-EBBB61BDF9C3}"/>
                </a:ext>
              </a:extLst>
            </p:cNvPr>
            <p:cNvSpPr/>
            <p:nvPr/>
          </p:nvSpPr>
          <p:spPr>
            <a:xfrm>
              <a:off x="9148979" y="-5290806"/>
              <a:ext cx="4525166" cy="2544780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27000" prstMaterial="flat">
              <a:extrusionClr>
                <a:sysClr val="window" lastClr="FFFFFF">
                  <a:lumMod val="95000"/>
                </a:sysClr>
              </a:extrusion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446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C6723C3-3B04-5AEF-D1DA-0345E1D237F2}"/>
              </a:ext>
            </a:extLst>
          </p:cNvPr>
          <p:cNvGrpSpPr/>
          <p:nvPr/>
        </p:nvGrpSpPr>
        <p:grpSpPr>
          <a:xfrm>
            <a:off x="-2814071" y="-6482044"/>
            <a:ext cx="18678271" cy="16070705"/>
            <a:chOff x="-3243135" y="-3914690"/>
            <a:chExt cx="18678271" cy="16070705"/>
          </a:xfrm>
          <a:solidFill>
            <a:srgbClr val="E7F0F7"/>
          </a:solidFill>
          <a:effectLst>
            <a:outerShdw blurRad="381000" dir="9600000" sx="101000" sy="101000" algn="ctr" rotWithShape="0">
              <a:prstClr val="black">
                <a:alpha val="20000"/>
              </a:prstClr>
            </a:outerShdw>
          </a:effectLst>
          <a:scene3d>
            <a:camera prst="perspectiveRelaxedModerately" fov="1800000">
              <a:rot lat="19490639" lon="18600000" rev="3600000"/>
            </a:camera>
            <a:lightRig rig="twoPt" dir="t">
              <a:rot lat="0" lon="0" rev="7800000"/>
            </a:lightRig>
          </a:scene3d>
        </p:grpSpPr>
        <p:sp>
          <p:nvSpPr>
            <p:cNvPr id="5" name="不坑盒子样机_8">
              <a:extLst>
                <a:ext uri="{FF2B5EF4-FFF2-40B4-BE49-F238E27FC236}">
                  <a16:creationId xmlns:a16="http://schemas.microsoft.com/office/drawing/2014/main" id="{C83E66DE-7E65-BD60-59A6-D3701B5AE4B0}"/>
                </a:ext>
              </a:extLst>
            </p:cNvPr>
            <p:cNvSpPr/>
            <p:nvPr/>
          </p:nvSpPr>
          <p:spPr>
            <a:xfrm>
              <a:off x="-3243135" y="4758686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5715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不坑盒子样机_1">
              <a:extLst>
                <a:ext uri="{FF2B5EF4-FFF2-40B4-BE49-F238E27FC236}">
                  <a16:creationId xmlns:a16="http://schemas.microsoft.com/office/drawing/2014/main" id="{39EFFC71-075B-71D1-2EC2-D96CAC5F028B}"/>
                </a:ext>
              </a:extLst>
            </p:cNvPr>
            <p:cNvSpPr/>
            <p:nvPr/>
          </p:nvSpPr>
          <p:spPr>
            <a:xfrm>
              <a:off x="3372887" y="4758686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3810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不坑盒子样机_6">
              <a:extLst>
                <a:ext uri="{FF2B5EF4-FFF2-40B4-BE49-F238E27FC236}">
                  <a16:creationId xmlns:a16="http://schemas.microsoft.com/office/drawing/2014/main" id="{01DF71FE-6F5D-7DB3-87B3-3567BAA6C056}"/>
                </a:ext>
              </a:extLst>
            </p:cNvPr>
            <p:cNvSpPr/>
            <p:nvPr/>
          </p:nvSpPr>
          <p:spPr>
            <a:xfrm>
              <a:off x="9988908" y="4758686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905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不坑盒子样机_5">
              <a:extLst>
                <a:ext uri="{FF2B5EF4-FFF2-40B4-BE49-F238E27FC236}">
                  <a16:creationId xmlns:a16="http://schemas.microsoft.com/office/drawing/2014/main" id="{B4AB86BD-F4F2-8EE1-1532-E8E20FF51849}"/>
                </a:ext>
              </a:extLst>
            </p:cNvPr>
            <p:cNvSpPr/>
            <p:nvPr/>
          </p:nvSpPr>
          <p:spPr>
            <a:xfrm flipH="1" flipV="1">
              <a:off x="9988908" y="421998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905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不坑盒子样机_7">
              <a:extLst>
                <a:ext uri="{FF2B5EF4-FFF2-40B4-BE49-F238E27FC236}">
                  <a16:creationId xmlns:a16="http://schemas.microsoft.com/office/drawing/2014/main" id="{2DD293E0-5B3C-B1B7-9549-C0B3F54660AD}"/>
                </a:ext>
              </a:extLst>
            </p:cNvPr>
            <p:cNvSpPr/>
            <p:nvPr/>
          </p:nvSpPr>
          <p:spPr>
            <a:xfrm>
              <a:off x="-3243135" y="421998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5715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不坑盒子样机_2">
              <a:extLst>
                <a:ext uri="{FF2B5EF4-FFF2-40B4-BE49-F238E27FC236}">
                  <a16:creationId xmlns:a16="http://schemas.microsoft.com/office/drawing/2014/main" id="{78867736-D4F7-E109-60C9-8CE85C6447CA}"/>
                </a:ext>
              </a:extLst>
            </p:cNvPr>
            <p:cNvSpPr/>
            <p:nvPr/>
          </p:nvSpPr>
          <p:spPr>
            <a:xfrm>
              <a:off x="3372887" y="421998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3810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不坑盒子样机_12">
              <a:extLst>
                <a:ext uri="{FF2B5EF4-FFF2-40B4-BE49-F238E27FC236}">
                  <a16:creationId xmlns:a16="http://schemas.microsoft.com/office/drawing/2014/main" id="{5B7FD845-D0F6-DEEA-818C-63D1129720A8}"/>
                </a:ext>
              </a:extLst>
            </p:cNvPr>
            <p:cNvSpPr/>
            <p:nvPr/>
          </p:nvSpPr>
          <p:spPr>
            <a:xfrm>
              <a:off x="-3243135" y="-3914690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5715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不坑盒子样机_3">
              <a:extLst>
                <a:ext uri="{FF2B5EF4-FFF2-40B4-BE49-F238E27FC236}">
                  <a16:creationId xmlns:a16="http://schemas.microsoft.com/office/drawing/2014/main" id="{5865F0E4-DB04-1DE3-4419-F02D9D5AB59D}"/>
                </a:ext>
              </a:extLst>
            </p:cNvPr>
            <p:cNvSpPr/>
            <p:nvPr/>
          </p:nvSpPr>
          <p:spPr>
            <a:xfrm>
              <a:off x="3372887" y="-3914690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3810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不坑盒子样机_4">
              <a:extLst>
                <a:ext uri="{FF2B5EF4-FFF2-40B4-BE49-F238E27FC236}">
                  <a16:creationId xmlns:a16="http://schemas.microsoft.com/office/drawing/2014/main" id="{26051EF5-A962-ED82-47ED-7C217DE67216}"/>
                </a:ext>
              </a:extLst>
            </p:cNvPr>
            <p:cNvSpPr/>
            <p:nvPr/>
          </p:nvSpPr>
          <p:spPr>
            <a:xfrm>
              <a:off x="9988908" y="-3914690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905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不坑盒子样机_10">
              <a:extLst>
                <a:ext uri="{FF2B5EF4-FFF2-40B4-BE49-F238E27FC236}">
                  <a16:creationId xmlns:a16="http://schemas.microsoft.com/office/drawing/2014/main" id="{DC1685A2-63C3-4781-8745-A8B0E5E9BCC8}"/>
                </a:ext>
              </a:extLst>
            </p:cNvPr>
            <p:cNvSpPr/>
            <p:nvPr/>
          </p:nvSpPr>
          <p:spPr>
            <a:xfrm>
              <a:off x="-3243135" y="9095373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5715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不坑盒子样机_9">
              <a:extLst>
                <a:ext uri="{FF2B5EF4-FFF2-40B4-BE49-F238E27FC236}">
                  <a16:creationId xmlns:a16="http://schemas.microsoft.com/office/drawing/2014/main" id="{80E0B6ED-55FB-B7FF-5034-48F0F79A84E8}"/>
                </a:ext>
              </a:extLst>
            </p:cNvPr>
            <p:cNvSpPr/>
            <p:nvPr/>
          </p:nvSpPr>
          <p:spPr>
            <a:xfrm>
              <a:off x="3372887" y="9095373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3810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不坑盒子样机_11">
              <a:extLst>
                <a:ext uri="{FF2B5EF4-FFF2-40B4-BE49-F238E27FC236}">
                  <a16:creationId xmlns:a16="http://schemas.microsoft.com/office/drawing/2014/main" id="{F737D881-DC31-C2CB-5EF1-DCEC6696991F}"/>
                </a:ext>
              </a:extLst>
            </p:cNvPr>
            <p:cNvSpPr/>
            <p:nvPr/>
          </p:nvSpPr>
          <p:spPr>
            <a:xfrm>
              <a:off x="9988908" y="9095373"/>
              <a:ext cx="5446228" cy="3060642"/>
            </a:xfrm>
            <a:prstGeom prst="rect">
              <a:avLst/>
            </a:prstGeom>
            <a:grpFill/>
            <a:ln w="0" cap="flat" cmpd="sng" algn="ctr">
              <a:noFill/>
              <a:prstDash val="solid"/>
              <a:miter lim="800000"/>
            </a:ln>
            <a:effectLst/>
            <a:sp3d extrusionH="190500" prstMaterial="flat">
              <a:extrusionClr>
                <a:sysClr val="window" lastClr="FFFFFF">
                  <a:lumMod val="95000"/>
                </a:sysClr>
              </a:extrusionClr>
              <a:contourClr>
                <a:sysClr val="window" lastClr="FFFFFF">
                  <a:lumMod val="85000"/>
                </a:sysClr>
              </a:contourClr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5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不坑盒子样机_24">
            <a:extLst>
              <a:ext uri="{FF2B5EF4-FFF2-40B4-BE49-F238E27FC236}">
                <a16:creationId xmlns:a16="http://schemas.microsoft.com/office/drawing/2014/main" id="{ED05E60A-AB5A-5A80-B119-937908627B2C}"/>
              </a:ext>
            </a:extLst>
          </p:cNvPr>
          <p:cNvSpPr/>
          <p:nvPr/>
        </p:nvSpPr>
        <p:spPr>
          <a:xfrm rot="19800000">
            <a:off x="2072346" y="11032331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不坑盒子样机_13">
            <a:extLst>
              <a:ext uri="{FF2B5EF4-FFF2-40B4-BE49-F238E27FC236}">
                <a16:creationId xmlns:a16="http://schemas.microsoft.com/office/drawing/2014/main" id="{2E75DE46-8E0B-7324-F06E-26EB73BBB14B}"/>
              </a:ext>
            </a:extLst>
          </p:cNvPr>
          <p:cNvSpPr/>
          <p:nvPr/>
        </p:nvSpPr>
        <p:spPr>
          <a:xfrm rot="19800000">
            <a:off x="5799562" y="8880421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不坑盒子样机_14">
            <a:extLst>
              <a:ext uri="{FF2B5EF4-FFF2-40B4-BE49-F238E27FC236}">
                <a16:creationId xmlns:a16="http://schemas.microsoft.com/office/drawing/2014/main" id="{594A7BFF-B118-D719-E3CD-C0493AE894D5}"/>
              </a:ext>
            </a:extLst>
          </p:cNvPr>
          <p:cNvSpPr/>
          <p:nvPr/>
        </p:nvSpPr>
        <p:spPr>
          <a:xfrm rot="19800000">
            <a:off x="9526779" y="6728511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不坑盒子样机_15">
            <a:extLst>
              <a:ext uri="{FF2B5EF4-FFF2-40B4-BE49-F238E27FC236}">
                <a16:creationId xmlns:a16="http://schemas.microsoft.com/office/drawing/2014/main" id="{07B8C47A-140C-DAB9-8439-6EE51943451A}"/>
              </a:ext>
            </a:extLst>
          </p:cNvPr>
          <p:cNvSpPr/>
          <p:nvPr/>
        </p:nvSpPr>
        <p:spPr>
          <a:xfrm rot="19800000">
            <a:off x="13253996" y="4576601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不坑盒子样机_5">
            <a:extLst>
              <a:ext uri="{FF2B5EF4-FFF2-40B4-BE49-F238E27FC236}">
                <a16:creationId xmlns:a16="http://schemas.microsoft.com/office/drawing/2014/main" id="{2378C6D1-F6F7-6459-15EA-E0292C4C565B}"/>
              </a:ext>
            </a:extLst>
          </p:cNvPr>
          <p:cNvSpPr/>
          <p:nvPr/>
        </p:nvSpPr>
        <p:spPr>
          <a:xfrm rot="19800000">
            <a:off x="814040" y="8852881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不坑盒子样机_6">
            <a:extLst>
              <a:ext uri="{FF2B5EF4-FFF2-40B4-BE49-F238E27FC236}">
                <a16:creationId xmlns:a16="http://schemas.microsoft.com/office/drawing/2014/main" id="{6B1C803F-8E43-C058-9233-7C34A9D112B1}"/>
              </a:ext>
            </a:extLst>
          </p:cNvPr>
          <p:cNvSpPr/>
          <p:nvPr/>
        </p:nvSpPr>
        <p:spPr>
          <a:xfrm rot="19800000">
            <a:off x="4541256" y="6700972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不坑盒子样机_7">
            <a:extLst>
              <a:ext uri="{FF2B5EF4-FFF2-40B4-BE49-F238E27FC236}">
                <a16:creationId xmlns:a16="http://schemas.microsoft.com/office/drawing/2014/main" id="{1EB88D43-3EFE-70C2-F773-8044EF125B11}"/>
              </a:ext>
            </a:extLst>
          </p:cNvPr>
          <p:cNvSpPr/>
          <p:nvPr/>
        </p:nvSpPr>
        <p:spPr>
          <a:xfrm rot="19800000">
            <a:off x="8268473" y="4549062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不坑盒子样机_8">
            <a:extLst>
              <a:ext uri="{FF2B5EF4-FFF2-40B4-BE49-F238E27FC236}">
                <a16:creationId xmlns:a16="http://schemas.microsoft.com/office/drawing/2014/main" id="{AE9FA435-1E87-FCF0-EA5A-5999A17F676B}"/>
              </a:ext>
            </a:extLst>
          </p:cNvPr>
          <p:cNvSpPr/>
          <p:nvPr/>
        </p:nvSpPr>
        <p:spPr>
          <a:xfrm rot="19800000">
            <a:off x="11995689" y="2397153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不坑盒子样机_9">
            <a:extLst>
              <a:ext uri="{FF2B5EF4-FFF2-40B4-BE49-F238E27FC236}">
                <a16:creationId xmlns:a16="http://schemas.microsoft.com/office/drawing/2014/main" id="{86ABFC43-2721-8575-DE47-3D2330C854F4}"/>
              </a:ext>
            </a:extLst>
          </p:cNvPr>
          <p:cNvSpPr/>
          <p:nvPr/>
        </p:nvSpPr>
        <p:spPr>
          <a:xfrm rot="19800000">
            <a:off x="-444267" y="6673432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不坑盒子样机_10">
            <a:extLst>
              <a:ext uri="{FF2B5EF4-FFF2-40B4-BE49-F238E27FC236}">
                <a16:creationId xmlns:a16="http://schemas.microsoft.com/office/drawing/2014/main" id="{C8F98558-7EA5-6547-0F60-05CE761C3740}"/>
              </a:ext>
            </a:extLst>
          </p:cNvPr>
          <p:cNvSpPr/>
          <p:nvPr/>
        </p:nvSpPr>
        <p:spPr>
          <a:xfrm rot="19800000">
            <a:off x="3282950" y="4521522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不坑盒子样机_11">
            <a:extLst>
              <a:ext uri="{FF2B5EF4-FFF2-40B4-BE49-F238E27FC236}">
                <a16:creationId xmlns:a16="http://schemas.microsoft.com/office/drawing/2014/main" id="{7193691F-B275-FBA3-D61A-0A9CB806D6BB}"/>
              </a:ext>
            </a:extLst>
          </p:cNvPr>
          <p:cNvSpPr/>
          <p:nvPr/>
        </p:nvSpPr>
        <p:spPr>
          <a:xfrm rot="19800000">
            <a:off x="7010167" y="2369613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不坑盒子样机_12">
            <a:extLst>
              <a:ext uri="{FF2B5EF4-FFF2-40B4-BE49-F238E27FC236}">
                <a16:creationId xmlns:a16="http://schemas.microsoft.com/office/drawing/2014/main" id="{2088BEC3-9624-53A7-A1C3-02F351E2FB61}"/>
              </a:ext>
            </a:extLst>
          </p:cNvPr>
          <p:cNvSpPr/>
          <p:nvPr/>
        </p:nvSpPr>
        <p:spPr>
          <a:xfrm rot="19800000">
            <a:off x="10737382" y="217704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不坑盒子样机_2">
            <a:extLst>
              <a:ext uri="{FF2B5EF4-FFF2-40B4-BE49-F238E27FC236}">
                <a16:creationId xmlns:a16="http://schemas.microsoft.com/office/drawing/2014/main" id="{675657AE-2C49-D97A-FAA0-BC7090615DB8}"/>
              </a:ext>
            </a:extLst>
          </p:cNvPr>
          <p:cNvSpPr/>
          <p:nvPr/>
        </p:nvSpPr>
        <p:spPr>
          <a:xfrm rot="19800000">
            <a:off x="-1702572" y="4493982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不坑盒子样机_3">
            <a:extLst>
              <a:ext uri="{FF2B5EF4-FFF2-40B4-BE49-F238E27FC236}">
                <a16:creationId xmlns:a16="http://schemas.microsoft.com/office/drawing/2014/main" id="{85C1BA0C-75DC-06BC-B35E-585FBE44F3CC}"/>
              </a:ext>
            </a:extLst>
          </p:cNvPr>
          <p:cNvSpPr/>
          <p:nvPr/>
        </p:nvSpPr>
        <p:spPr>
          <a:xfrm rot="19800000">
            <a:off x="5751861" y="190163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不坑盒子样机_4">
            <a:extLst>
              <a:ext uri="{FF2B5EF4-FFF2-40B4-BE49-F238E27FC236}">
                <a16:creationId xmlns:a16="http://schemas.microsoft.com/office/drawing/2014/main" id="{7EDCDF48-731B-167E-BEE2-BEFDB5DF0A4C}"/>
              </a:ext>
            </a:extLst>
          </p:cNvPr>
          <p:cNvSpPr/>
          <p:nvPr/>
        </p:nvSpPr>
        <p:spPr>
          <a:xfrm rot="19800000">
            <a:off x="9479076" y="-1961746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不坑盒子样机_16">
            <a:extLst>
              <a:ext uri="{FF2B5EF4-FFF2-40B4-BE49-F238E27FC236}">
                <a16:creationId xmlns:a16="http://schemas.microsoft.com/office/drawing/2014/main" id="{32A11EF3-AFA3-C182-97F7-FF0B5369BC55}"/>
              </a:ext>
            </a:extLst>
          </p:cNvPr>
          <p:cNvSpPr/>
          <p:nvPr/>
        </p:nvSpPr>
        <p:spPr>
          <a:xfrm rot="19800000">
            <a:off x="-2960878" y="2314532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不坑盒子样机_17">
            <a:extLst>
              <a:ext uri="{FF2B5EF4-FFF2-40B4-BE49-F238E27FC236}">
                <a16:creationId xmlns:a16="http://schemas.microsoft.com/office/drawing/2014/main" id="{DE486BF5-116C-94F1-8FBA-67C8511B1537}"/>
              </a:ext>
            </a:extLst>
          </p:cNvPr>
          <p:cNvSpPr/>
          <p:nvPr/>
        </p:nvSpPr>
        <p:spPr>
          <a:xfrm rot="19800000">
            <a:off x="766338" y="162623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不坑盒子样机_18">
            <a:extLst>
              <a:ext uri="{FF2B5EF4-FFF2-40B4-BE49-F238E27FC236}">
                <a16:creationId xmlns:a16="http://schemas.microsoft.com/office/drawing/2014/main" id="{0E148521-598F-E2CD-5B38-8749D274EB32}"/>
              </a:ext>
            </a:extLst>
          </p:cNvPr>
          <p:cNvSpPr/>
          <p:nvPr/>
        </p:nvSpPr>
        <p:spPr>
          <a:xfrm rot="19800000">
            <a:off x="4493555" y="-1989287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不坑盒子样机_19">
            <a:extLst>
              <a:ext uri="{FF2B5EF4-FFF2-40B4-BE49-F238E27FC236}">
                <a16:creationId xmlns:a16="http://schemas.microsoft.com/office/drawing/2014/main" id="{21EFAD7A-A1A4-F4CC-B0E1-B9C592D5D934}"/>
              </a:ext>
            </a:extLst>
          </p:cNvPr>
          <p:cNvSpPr/>
          <p:nvPr/>
        </p:nvSpPr>
        <p:spPr>
          <a:xfrm rot="19800000">
            <a:off x="8220770" y="-4141196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不坑盒子样机_20">
            <a:extLst>
              <a:ext uri="{FF2B5EF4-FFF2-40B4-BE49-F238E27FC236}">
                <a16:creationId xmlns:a16="http://schemas.microsoft.com/office/drawing/2014/main" id="{AD54B0D5-2A8F-8D3D-A0C7-19294F93144B}"/>
              </a:ext>
            </a:extLst>
          </p:cNvPr>
          <p:cNvSpPr/>
          <p:nvPr/>
        </p:nvSpPr>
        <p:spPr>
          <a:xfrm rot="19800000">
            <a:off x="-4219184" y="135082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不坑盒子样机_21">
            <a:extLst>
              <a:ext uri="{FF2B5EF4-FFF2-40B4-BE49-F238E27FC236}">
                <a16:creationId xmlns:a16="http://schemas.microsoft.com/office/drawing/2014/main" id="{9D5B1074-3F7F-AF9B-7857-1A3C85FC87D8}"/>
              </a:ext>
            </a:extLst>
          </p:cNvPr>
          <p:cNvSpPr/>
          <p:nvPr/>
        </p:nvSpPr>
        <p:spPr>
          <a:xfrm rot="19800000">
            <a:off x="-491968" y="-2016827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不坑盒子样机_22">
            <a:extLst>
              <a:ext uri="{FF2B5EF4-FFF2-40B4-BE49-F238E27FC236}">
                <a16:creationId xmlns:a16="http://schemas.microsoft.com/office/drawing/2014/main" id="{2C8C9239-168E-8C9A-2293-CE40911B903F}"/>
              </a:ext>
            </a:extLst>
          </p:cNvPr>
          <p:cNvSpPr/>
          <p:nvPr/>
        </p:nvSpPr>
        <p:spPr>
          <a:xfrm rot="19800000">
            <a:off x="3235249" y="-4168737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不坑盒子样机_23">
            <a:extLst>
              <a:ext uri="{FF2B5EF4-FFF2-40B4-BE49-F238E27FC236}">
                <a16:creationId xmlns:a16="http://schemas.microsoft.com/office/drawing/2014/main" id="{99204475-E34F-E2CC-E358-CB77F8B5DF77}"/>
              </a:ext>
            </a:extLst>
          </p:cNvPr>
          <p:cNvSpPr/>
          <p:nvPr/>
        </p:nvSpPr>
        <p:spPr>
          <a:xfrm rot="19800000">
            <a:off x="6962464" y="-6320646"/>
            <a:ext cx="4002036" cy="2250592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不坑盒子样机_1">
            <a:extLst>
              <a:ext uri="{FF2B5EF4-FFF2-40B4-BE49-F238E27FC236}">
                <a16:creationId xmlns:a16="http://schemas.microsoft.com/office/drawing/2014/main" id="{0985C6C4-8892-E536-FD35-BDEB1A7BF6E3}"/>
              </a:ext>
            </a:extLst>
          </p:cNvPr>
          <p:cNvSpPr/>
          <p:nvPr/>
        </p:nvSpPr>
        <p:spPr>
          <a:xfrm rot="19800000">
            <a:off x="1128603" y="1838174"/>
            <a:ext cx="5794118" cy="3258390"/>
          </a:xfrm>
          <a:prstGeom prst="rect">
            <a:avLst/>
          </a:prstGeom>
          <a:solidFill>
            <a:srgbClr val="E7F0F7"/>
          </a:solidFill>
          <a:ln w="12700" cap="flat" cmpd="sng" algn="ctr">
            <a:noFill/>
            <a:prstDash val="solid"/>
            <a:miter lim="800000"/>
          </a:ln>
          <a:effectLst>
            <a:outerShdw blurRad="508000" sx="105000" sy="105000" algn="ctr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45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5D52DCA8-9982-D675-849C-8638E8436F24}"/>
              </a:ext>
            </a:extLst>
          </p:cNvPr>
          <p:cNvGrpSpPr/>
          <p:nvPr/>
        </p:nvGrpSpPr>
        <p:grpSpPr>
          <a:xfrm>
            <a:off x="-1282700" y="-1930400"/>
            <a:ext cx="15506700" cy="10439402"/>
            <a:chOff x="0" y="0"/>
            <a:chExt cx="11176000" cy="6731001"/>
          </a:xfrm>
          <a:solidFill>
            <a:schemeClr val="bg1"/>
          </a:solidFill>
          <a:scene3d>
            <a:camera prst="perspectiveFront" fov="300000">
              <a:rot lat="19199999" lon="19799999" rev="1500000"/>
            </a:camera>
            <a:lightRig rig="threePt" dir="t"/>
          </a:scene3d>
        </p:grpSpPr>
        <p:sp>
          <p:nvSpPr>
            <p:cNvPr id="69" name="不坑盒子样机_25">
              <a:extLst>
                <a:ext uri="{FF2B5EF4-FFF2-40B4-BE49-F238E27FC236}">
                  <a16:creationId xmlns:a16="http://schemas.microsoft.com/office/drawing/2014/main" id="{44EE4986-2BEC-8FD7-396A-B9E8987E1BAB}"/>
                </a:ext>
              </a:extLst>
            </p:cNvPr>
            <p:cNvSpPr/>
            <p:nvPr/>
          </p:nvSpPr>
          <p:spPr>
            <a:xfrm>
              <a:off x="0" y="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不坑盒子样机_23">
              <a:extLst>
                <a:ext uri="{FF2B5EF4-FFF2-40B4-BE49-F238E27FC236}">
                  <a16:creationId xmlns:a16="http://schemas.microsoft.com/office/drawing/2014/main" id="{84F1003F-81E5-71B2-A4A1-D0C889E58833}"/>
                </a:ext>
              </a:extLst>
            </p:cNvPr>
            <p:cNvSpPr/>
            <p:nvPr/>
          </p:nvSpPr>
          <p:spPr>
            <a:xfrm>
              <a:off x="2286000" y="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不坑盒子样机_21">
              <a:extLst>
                <a:ext uri="{FF2B5EF4-FFF2-40B4-BE49-F238E27FC236}">
                  <a16:creationId xmlns:a16="http://schemas.microsoft.com/office/drawing/2014/main" id="{7CB5FB36-F29D-025A-54C5-9A29016DE5CF}"/>
                </a:ext>
              </a:extLst>
            </p:cNvPr>
            <p:cNvSpPr/>
            <p:nvPr/>
          </p:nvSpPr>
          <p:spPr>
            <a:xfrm>
              <a:off x="4572000" y="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不坑盒子样机_19">
              <a:extLst>
                <a:ext uri="{FF2B5EF4-FFF2-40B4-BE49-F238E27FC236}">
                  <a16:creationId xmlns:a16="http://schemas.microsoft.com/office/drawing/2014/main" id="{1B306C11-A51D-E34C-CEA9-E356C9FDCBB6}"/>
                </a:ext>
              </a:extLst>
            </p:cNvPr>
            <p:cNvSpPr/>
            <p:nvPr/>
          </p:nvSpPr>
          <p:spPr>
            <a:xfrm>
              <a:off x="6858000" y="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不坑盒子样机_17">
              <a:extLst>
                <a:ext uri="{FF2B5EF4-FFF2-40B4-BE49-F238E27FC236}">
                  <a16:creationId xmlns:a16="http://schemas.microsoft.com/office/drawing/2014/main" id="{C6564408-6E1F-91BE-9B15-B7F5544BA512}"/>
                </a:ext>
              </a:extLst>
            </p:cNvPr>
            <p:cNvSpPr/>
            <p:nvPr/>
          </p:nvSpPr>
          <p:spPr>
            <a:xfrm>
              <a:off x="9144000" y="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不坑盒子样机_15">
              <a:extLst>
                <a:ext uri="{FF2B5EF4-FFF2-40B4-BE49-F238E27FC236}">
                  <a16:creationId xmlns:a16="http://schemas.microsoft.com/office/drawing/2014/main" id="{781E9754-DB2B-4F95-3053-F3DB0247ED74}"/>
                </a:ext>
              </a:extLst>
            </p:cNvPr>
            <p:cNvSpPr/>
            <p:nvPr/>
          </p:nvSpPr>
          <p:spPr>
            <a:xfrm>
              <a:off x="0" y="1397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不坑盒子样机_13">
              <a:extLst>
                <a:ext uri="{FF2B5EF4-FFF2-40B4-BE49-F238E27FC236}">
                  <a16:creationId xmlns:a16="http://schemas.microsoft.com/office/drawing/2014/main" id="{AF4F487C-F98C-60FF-08C4-7DCF2D0C7369}"/>
                </a:ext>
              </a:extLst>
            </p:cNvPr>
            <p:cNvSpPr/>
            <p:nvPr/>
          </p:nvSpPr>
          <p:spPr>
            <a:xfrm>
              <a:off x="2286000" y="1397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不坑盒子样机_11">
              <a:extLst>
                <a:ext uri="{FF2B5EF4-FFF2-40B4-BE49-F238E27FC236}">
                  <a16:creationId xmlns:a16="http://schemas.microsoft.com/office/drawing/2014/main" id="{44E9701A-8FD1-9785-80B0-73F0C01E71EC}"/>
                </a:ext>
              </a:extLst>
            </p:cNvPr>
            <p:cNvSpPr/>
            <p:nvPr/>
          </p:nvSpPr>
          <p:spPr>
            <a:xfrm>
              <a:off x="4572000" y="1397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不坑盒子样机_9">
              <a:extLst>
                <a:ext uri="{FF2B5EF4-FFF2-40B4-BE49-F238E27FC236}">
                  <a16:creationId xmlns:a16="http://schemas.microsoft.com/office/drawing/2014/main" id="{15CAB335-48D7-2E05-D7B6-055AF4951AB7}"/>
                </a:ext>
              </a:extLst>
            </p:cNvPr>
            <p:cNvSpPr/>
            <p:nvPr/>
          </p:nvSpPr>
          <p:spPr>
            <a:xfrm>
              <a:off x="6858000" y="1397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不坑盒子样机_7">
              <a:extLst>
                <a:ext uri="{FF2B5EF4-FFF2-40B4-BE49-F238E27FC236}">
                  <a16:creationId xmlns:a16="http://schemas.microsoft.com/office/drawing/2014/main" id="{13236B9E-256D-E6C2-58EA-34FE2BF5FDF3}"/>
                </a:ext>
              </a:extLst>
            </p:cNvPr>
            <p:cNvSpPr/>
            <p:nvPr/>
          </p:nvSpPr>
          <p:spPr>
            <a:xfrm>
              <a:off x="9144000" y="1397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不坑盒子样机_5">
              <a:extLst>
                <a:ext uri="{FF2B5EF4-FFF2-40B4-BE49-F238E27FC236}">
                  <a16:creationId xmlns:a16="http://schemas.microsoft.com/office/drawing/2014/main" id="{04D0E471-9887-2CB2-07AA-C4A26002ADB9}"/>
                </a:ext>
              </a:extLst>
            </p:cNvPr>
            <p:cNvSpPr/>
            <p:nvPr/>
          </p:nvSpPr>
          <p:spPr>
            <a:xfrm>
              <a:off x="0" y="2794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不坑盒子样机_3">
              <a:extLst>
                <a:ext uri="{FF2B5EF4-FFF2-40B4-BE49-F238E27FC236}">
                  <a16:creationId xmlns:a16="http://schemas.microsoft.com/office/drawing/2014/main" id="{C5514DCC-0871-8EF5-514E-1E803B3C8B62}"/>
                </a:ext>
              </a:extLst>
            </p:cNvPr>
            <p:cNvSpPr/>
            <p:nvPr/>
          </p:nvSpPr>
          <p:spPr>
            <a:xfrm>
              <a:off x="2286000" y="2794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不坑盒子样机_1">
              <a:extLst>
                <a:ext uri="{FF2B5EF4-FFF2-40B4-BE49-F238E27FC236}">
                  <a16:creationId xmlns:a16="http://schemas.microsoft.com/office/drawing/2014/main" id="{C3C78CD2-98DB-1576-6EB8-0060833DD050}"/>
                </a:ext>
              </a:extLst>
            </p:cNvPr>
            <p:cNvSpPr/>
            <p:nvPr/>
          </p:nvSpPr>
          <p:spPr>
            <a:xfrm>
              <a:off x="4572000" y="2794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不坑盒子样机_2">
              <a:extLst>
                <a:ext uri="{FF2B5EF4-FFF2-40B4-BE49-F238E27FC236}">
                  <a16:creationId xmlns:a16="http://schemas.microsoft.com/office/drawing/2014/main" id="{A8C67FB0-BD8A-FD67-5B31-03857EF829CB}"/>
                </a:ext>
              </a:extLst>
            </p:cNvPr>
            <p:cNvSpPr/>
            <p:nvPr/>
          </p:nvSpPr>
          <p:spPr>
            <a:xfrm>
              <a:off x="6858000" y="2794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不坑盒子样机_4">
              <a:extLst>
                <a:ext uri="{FF2B5EF4-FFF2-40B4-BE49-F238E27FC236}">
                  <a16:creationId xmlns:a16="http://schemas.microsoft.com/office/drawing/2014/main" id="{12C72A57-601D-E57E-57F1-F2ACE1672290}"/>
                </a:ext>
              </a:extLst>
            </p:cNvPr>
            <p:cNvSpPr/>
            <p:nvPr/>
          </p:nvSpPr>
          <p:spPr>
            <a:xfrm>
              <a:off x="9144000" y="2794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不坑盒子样机_6">
              <a:extLst>
                <a:ext uri="{FF2B5EF4-FFF2-40B4-BE49-F238E27FC236}">
                  <a16:creationId xmlns:a16="http://schemas.microsoft.com/office/drawing/2014/main" id="{4CBB8029-A62B-D2EF-3170-D38D300941E1}"/>
                </a:ext>
              </a:extLst>
            </p:cNvPr>
            <p:cNvSpPr/>
            <p:nvPr/>
          </p:nvSpPr>
          <p:spPr>
            <a:xfrm>
              <a:off x="0" y="4191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不坑盒子样机_8">
              <a:extLst>
                <a:ext uri="{FF2B5EF4-FFF2-40B4-BE49-F238E27FC236}">
                  <a16:creationId xmlns:a16="http://schemas.microsoft.com/office/drawing/2014/main" id="{1B3E4731-7778-D4E7-4193-D1E8336A8563}"/>
                </a:ext>
              </a:extLst>
            </p:cNvPr>
            <p:cNvSpPr/>
            <p:nvPr/>
          </p:nvSpPr>
          <p:spPr>
            <a:xfrm>
              <a:off x="2286000" y="4191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不坑盒子样机_10">
              <a:extLst>
                <a:ext uri="{FF2B5EF4-FFF2-40B4-BE49-F238E27FC236}">
                  <a16:creationId xmlns:a16="http://schemas.microsoft.com/office/drawing/2014/main" id="{76E572C0-85CD-ADEC-2EE9-400598959B6F}"/>
                </a:ext>
              </a:extLst>
            </p:cNvPr>
            <p:cNvSpPr/>
            <p:nvPr/>
          </p:nvSpPr>
          <p:spPr>
            <a:xfrm>
              <a:off x="4572000" y="4191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不坑盒子样机_12">
              <a:extLst>
                <a:ext uri="{FF2B5EF4-FFF2-40B4-BE49-F238E27FC236}">
                  <a16:creationId xmlns:a16="http://schemas.microsoft.com/office/drawing/2014/main" id="{A55C4BEB-8A54-40E1-A2CE-3456E0377FAE}"/>
                </a:ext>
              </a:extLst>
            </p:cNvPr>
            <p:cNvSpPr/>
            <p:nvPr/>
          </p:nvSpPr>
          <p:spPr>
            <a:xfrm>
              <a:off x="6858000" y="4191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不坑盒子样机_14">
              <a:extLst>
                <a:ext uri="{FF2B5EF4-FFF2-40B4-BE49-F238E27FC236}">
                  <a16:creationId xmlns:a16="http://schemas.microsoft.com/office/drawing/2014/main" id="{6DF0B2D6-22C8-ECB1-F66A-4A2CF130A647}"/>
                </a:ext>
              </a:extLst>
            </p:cNvPr>
            <p:cNvSpPr/>
            <p:nvPr/>
          </p:nvSpPr>
          <p:spPr>
            <a:xfrm>
              <a:off x="9144000" y="4191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不坑盒子样机_16">
              <a:extLst>
                <a:ext uri="{FF2B5EF4-FFF2-40B4-BE49-F238E27FC236}">
                  <a16:creationId xmlns:a16="http://schemas.microsoft.com/office/drawing/2014/main" id="{1DD337A9-6F01-7445-ABAB-592835128E7E}"/>
                </a:ext>
              </a:extLst>
            </p:cNvPr>
            <p:cNvSpPr/>
            <p:nvPr/>
          </p:nvSpPr>
          <p:spPr>
            <a:xfrm>
              <a:off x="0" y="5588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不坑盒子样机_18">
              <a:extLst>
                <a:ext uri="{FF2B5EF4-FFF2-40B4-BE49-F238E27FC236}">
                  <a16:creationId xmlns:a16="http://schemas.microsoft.com/office/drawing/2014/main" id="{D3DF6DD6-45EC-5F53-939A-1C8E49A19E4D}"/>
                </a:ext>
              </a:extLst>
            </p:cNvPr>
            <p:cNvSpPr/>
            <p:nvPr/>
          </p:nvSpPr>
          <p:spPr>
            <a:xfrm>
              <a:off x="2286000" y="5588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不坑盒子样机_20">
              <a:extLst>
                <a:ext uri="{FF2B5EF4-FFF2-40B4-BE49-F238E27FC236}">
                  <a16:creationId xmlns:a16="http://schemas.microsoft.com/office/drawing/2014/main" id="{C421F569-85DA-BF19-2E0A-8E3BDC573BD4}"/>
                </a:ext>
              </a:extLst>
            </p:cNvPr>
            <p:cNvSpPr/>
            <p:nvPr/>
          </p:nvSpPr>
          <p:spPr>
            <a:xfrm>
              <a:off x="4572000" y="5588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不坑盒子样机_22">
              <a:extLst>
                <a:ext uri="{FF2B5EF4-FFF2-40B4-BE49-F238E27FC236}">
                  <a16:creationId xmlns:a16="http://schemas.microsoft.com/office/drawing/2014/main" id="{677A4527-3EF0-42DF-0B30-B49DF8F39ACE}"/>
                </a:ext>
              </a:extLst>
            </p:cNvPr>
            <p:cNvSpPr/>
            <p:nvPr/>
          </p:nvSpPr>
          <p:spPr>
            <a:xfrm>
              <a:off x="6858000" y="5588001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不坑盒子样机_24">
              <a:extLst>
                <a:ext uri="{FF2B5EF4-FFF2-40B4-BE49-F238E27FC236}">
                  <a16:creationId xmlns:a16="http://schemas.microsoft.com/office/drawing/2014/main" id="{394387AA-BFC6-049E-8813-0C687AEA3343}"/>
                </a:ext>
              </a:extLst>
            </p:cNvPr>
            <p:cNvSpPr/>
            <p:nvPr/>
          </p:nvSpPr>
          <p:spPr>
            <a:xfrm>
              <a:off x="9144000" y="5588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635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577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不坑盒子样机_13">
            <a:extLst>
              <a:ext uri="{FF2B5EF4-FFF2-40B4-BE49-F238E27FC236}">
                <a16:creationId xmlns:a16="http://schemas.microsoft.com/office/drawing/2014/main" id="{B4567BB1-B2C0-3E24-C053-0BFD4036DE7C}"/>
              </a:ext>
            </a:extLst>
          </p:cNvPr>
          <p:cNvSpPr/>
          <p:nvPr/>
        </p:nvSpPr>
        <p:spPr>
          <a:xfrm rot="2426261">
            <a:off x="5171082" y="-1862544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不坑盒子样机_12">
            <a:extLst>
              <a:ext uri="{FF2B5EF4-FFF2-40B4-BE49-F238E27FC236}">
                <a16:creationId xmlns:a16="http://schemas.microsoft.com/office/drawing/2014/main" id="{2EAC6067-5658-B534-5B42-898B1BF52B88}"/>
              </a:ext>
            </a:extLst>
          </p:cNvPr>
          <p:cNvSpPr/>
          <p:nvPr/>
        </p:nvSpPr>
        <p:spPr>
          <a:xfrm rot="2426261">
            <a:off x="7481183" y="106127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不坑盒子样机_11">
            <a:extLst>
              <a:ext uri="{FF2B5EF4-FFF2-40B4-BE49-F238E27FC236}">
                <a16:creationId xmlns:a16="http://schemas.microsoft.com/office/drawing/2014/main" id="{59071CE7-D7AA-5F3C-94C3-96E7911EF792}"/>
              </a:ext>
            </a:extLst>
          </p:cNvPr>
          <p:cNvSpPr/>
          <p:nvPr/>
        </p:nvSpPr>
        <p:spPr>
          <a:xfrm rot="2426261">
            <a:off x="9791283" y="2074799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不坑盒子样机_10">
            <a:extLst>
              <a:ext uri="{FF2B5EF4-FFF2-40B4-BE49-F238E27FC236}">
                <a16:creationId xmlns:a16="http://schemas.microsoft.com/office/drawing/2014/main" id="{7EEA7713-83A3-19AC-7D80-7CFA785CD3F8}"/>
              </a:ext>
            </a:extLst>
          </p:cNvPr>
          <p:cNvSpPr/>
          <p:nvPr/>
        </p:nvSpPr>
        <p:spPr>
          <a:xfrm rot="2426261">
            <a:off x="12101384" y="4043470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不坑盒子样机_6">
            <a:extLst>
              <a:ext uri="{FF2B5EF4-FFF2-40B4-BE49-F238E27FC236}">
                <a16:creationId xmlns:a16="http://schemas.microsoft.com/office/drawing/2014/main" id="{D39B5F0A-2CF6-49A1-9C76-AF308DF2866A}"/>
              </a:ext>
            </a:extLst>
          </p:cNvPr>
          <p:cNvSpPr/>
          <p:nvPr/>
        </p:nvSpPr>
        <p:spPr>
          <a:xfrm rot="2426261">
            <a:off x="3567619" y="-878209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不坑盒子样机_7">
            <a:extLst>
              <a:ext uri="{FF2B5EF4-FFF2-40B4-BE49-F238E27FC236}">
                <a16:creationId xmlns:a16="http://schemas.microsoft.com/office/drawing/2014/main" id="{38A6EDEA-1537-29B3-1219-E237971430E1}"/>
              </a:ext>
            </a:extLst>
          </p:cNvPr>
          <p:cNvSpPr/>
          <p:nvPr/>
        </p:nvSpPr>
        <p:spPr>
          <a:xfrm rot="2426261">
            <a:off x="5877720" y="1090462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不坑盒子样机_8">
            <a:extLst>
              <a:ext uri="{FF2B5EF4-FFF2-40B4-BE49-F238E27FC236}">
                <a16:creationId xmlns:a16="http://schemas.microsoft.com/office/drawing/2014/main" id="{4614809F-93ED-A1CE-B2A8-99EEFD8C7B93}"/>
              </a:ext>
            </a:extLst>
          </p:cNvPr>
          <p:cNvSpPr/>
          <p:nvPr/>
        </p:nvSpPr>
        <p:spPr>
          <a:xfrm rot="2426261">
            <a:off x="8187820" y="3059134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不坑盒子样机_9">
            <a:extLst>
              <a:ext uri="{FF2B5EF4-FFF2-40B4-BE49-F238E27FC236}">
                <a16:creationId xmlns:a16="http://schemas.microsoft.com/office/drawing/2014/main" id="{DFCAEE47-ACDB-0E68-93DD-1E5E979194D9}"/>
              </a:ext>
            </a:extLst>
          </p:cNvPr>
          <p:cNvSpPr/>
          <p:nvPr/>
        </p:nvSpPr>
        <p:spPr>
          <a:xfrm rot="2426261">
            <a:off x="10497921" y="5027805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不坑盒子样机_2">
            <a:extLst>
              <a:ext uri="{FF2B5EF4-FFF2-40B4-BE49-F238E27FC236}">
                <a16:creationId xmlns:a16="http://schemas.microsoft.com/office/drawing/2014/main" id="{2468351D-CEBA-162C-252F-FC7FD90C8981}"/>
              </a:ext>
            </a:extLst>
          </p:cNvPr>
          <p:cNvSpPr/>
          <p:nvPr/>
        </p:nvSpPr>
        <p:spPr>
          <a:xfrm rot="2426261">
            <a:off x="1964156" y="106126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不坑盒子样机_3">
            <a:extLst>
              <a:ext uri="{FF2B5EF4-FFF2-40B4-BE49-F238E27FC236}">
                <a16:creationId xmlns:a16="http://schemas.microsoft.com/office/drawing/2014/main" id="{8650E8FB-056B-A837-8F59-88098369FD95}"/>
              </a:ext>
            </a:extLst>
          </p:cNvPr>
          <p:cNvSpPr/>
          <p:nvPr/>
        </p:nvSpPr>
        <p:spPr>
          <a:xfrm rot="2426261">
            <a:off x="6584357" y="4043469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不坑盒子样机_4">
            <a:extLst>
              <a:ext uri="{FF2B5EF4-FFF2-40B4-BE49-F238E27FC236}">
                <a16:creationId xmlns:a16="http://schemas.microsoft.com/office/drawing/2014/main" id="{D90C97B9-A58D-83BC-1487-FDCFB66B4438}"/>
              </a:ext>
            </a:extLst>
          </p:cNvPr>
          <p:cNvSpPr/>
          <p:nvPr/>
        </p:nvSpPr>
        <p:spPr>
          <a:xfrm rot="2426261">
            <a:off x="8894458" y="6012140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不坑盒子样机_17">
            <a:extLst>
              <a:ext uri="{FF2B5EF4-FFF2-40B4-BE49-F238E27FC236}">
                <a16:creationId xmlns:a16="http://schemas.microsoft.com/office/drawing/2014/main" id="{EFD9D0A5-262E-A9AE-9792-755216E550D4}"/>
              </a:ext>
            </a:extLst>
          </p:cNvPr>
          <p:cNvSpPr/>
          <p:nvPr/>
        </p:nvSpPr>
        <p:spPr>
          <a:xfrm rot="2426261">
            <a:off x="360693" y="1090461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不坑盒子样机_18">
            <a:extLst>
              <a:ext uri="{FF2B5EF4-FFF2-40B4-BE49-F238E27FC236}">
                <a16:creationId xmlns:a16="http://schemas.microsoft.com/office/drawing/2014/main" id="{F0CA824F-87A4-A00D-2701-2A78F4C6428B}"/>
              </a:ext>
            </a:extLst>
          </p:cNvPr>
          <p:cNvSpPr/>
          <p:nvPr/>
        </p:nvSpPr>
        <p:spPr>
          <a:xfrm rot="2426261">
            <a:off x="2670794" y="3059132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不坑盒子样机_19">
            <a:extLst>
              <a:ext uri="{FF2B5EF4-FFF2-40B4-BE49-F238E27FC236}">
                <a16:creationId xmlns:a16="http://schemas.microsoft.com/office/drawing/2014/main" id="{6AC80F6C-BEF6-7437-C64D-127C41FE833C}"/>
              </a:ext>
            </a:extLst>
          </p:cNvPr>
          <p:cNvSpPr/>
          <p:nvPr/>
        </p:nvSpPr>
        <p:spPr>
          <a:xfrm rot="2426261">
            <a:off x="4980894" y="5027804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不坑盒子样机_20">
            <a:extLst>
              <a:ext uri="{FF2B5EF4-FFF2-40B4-BE49-F238E27FC236}">
                <a16:creationId xmlns:a16="http://schemas.microsoft.com/office/drawing/2014/main" id="{680F4CA2-A02C-87D3-29FD-994096A274A8}"/>
              </a:ext>
            </a:extLst>
          </p:cNvPr>
          <p:cNvSpPr/>
          <p:nvPr/>
        </p:nvSpPr>
        <p:spPr>
          <a:xfrm rot="2426261">
            <a:off x="7290995" y="6996475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不坑盒子样机_23">
            <a:extLst>
              <a:ext uri="{FF2B5EF4-FFF2-40B4-BE49-F238E27FC236}">
                <a16:creationId xmlns:a16="http://schemas.microsoft.com/office/drawing/2014/main" id="{2D4DC690-E404-0AEF-2B43-AAABE38F70C2}"/>
              </a:ext>
            </a:extLst>
          </p:cNvPr>
          <p:cNvSpPr/>
          <p:nvPr/>
        </p:nvSpPr>
        <p:spPr>
          <a:xfrm rot="2426261">
            <a:off x="-1242770" y="2074796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不坑盒子样机_22">
            <a:extLst>
              <a:ext uri="{FF2B5EF4-FFF2-40B4-BE49-F238E27FC236}">
                <a16:creationId xmlns:a16="http://schemas.microsoft.com/office/drawing/2014/main" id="{58160E14-F088-F3BB-85C2-542CF189934A}"/>
              </a:ext>
            </a:extLst>
          </p:cNvPr>
          <p:cNvSpPr/>
          <p:nvPr/>
        </p:nvSpPr>
        <p:spPr>
          <a:xfrm rot="2426261">
            <a:off x="1067331" y="4043467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不坑盒子样机_21">
            <a:extLst>
              <a:ext uri="{FF2B5EF4-FFF2-40B4-BE49-F238E27FC236}">
                <a16:creationId xmlns:a16="http://schemas.microsoft.com/office/drawing/2014/main" id="{5A4AA439-9126-21CE-B75E-7AF9CF0BF5E9}"/>
              </a:ext>
            </a:extLst>
          </p:cNvPr>
          <p:cNvSpPr/>
          <p:nvPr/>
        </p:nvSpPr>
        <p:spPr>
          <a:xfrm rot="2426261">
            <a:off x="3377431" y="6012139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不坑盒子样机_5">
            <a:extLst>
              <a:ext uri="{FF2B5EF4-FFF2-40B4-BE49-F238E27FC236}">
                <a16:creationId xmlns:a16="http://schemas.microsoft.com/office/drawing/2014/main" id="{8E508999-B820-C20A-13CE-DD1717699B04}"/>
              </a:ext>
            </a:extLst>
          </p:cNvPr>
          <p:cNvSpPr/>
          <p:nvPr/>
        </p:nvSpPr>
        <p:spPr>
          <a:xfrm rot="2426261">
            <a:off x="-335710" y="-1862546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不坑盒子样机_24">
            <a:extLst>
              <a:ext uri="{FF2B5EF4-FFF2-40B4-BE49-F238E27FC236}">
                <a16:creationId xmlns:a16="http://schemas.microsoft.com/office/drawing/2014/main" id="{1F1BCCCA-CA8D-D85A-A2E4-9187C0B3D056}"/>
              </a:ext>
            </a:extLst>
          </p:cNvPr>
          <p:cNvSpPr/>
          <p:nvPr/>
        </p:nvSpPr>
        <p:spPr>
          <a:xfrm rot="2426261">
            <a:off x="-808578" y="4900717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不坑盒子样机_25">
            <a:extLst>
              <a:ext uri="{FF2B5EF4-FFF2-40B4-BE49-F238E27FC236}">
                <a16:creationId xmlns:a16="http://schemas.microsoft.com/office/drawing/2014/main" id="{9EEB06F2-BF9A-A64C-726E-FE70C2A42AF5}"/>
              </a:ext>
            </a:extLst>
          </p:cNvPr>
          <p:cNvSpPr/>
          <p:nvPr/>
        </p:nvSpPr>
        <p:spPr>
          <a:xfrm rot="2426261">
            <a:off x="1501522" y="6869389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不坑盒子样机_14">
            <a:extLst>
              <a:ext uri="{FF2B5EF4-FFF2-40B4-BE49-F238E27FC236}">
                <a16:creationId xmlns:a16="http://schemas.microsoft.com/office/drawing/2014/main" id="{EA9B7F12-A0F4-13A8-9FCF-F9706880630E}"/>
              </a:ext>
            </a:extLst>
          </p:cNvPr>
          <p:cNvSpPr/>
          <p:nvPr/>
        </p:nvSpPr>
        <p:spPr>
          <a:xfrm rot="2426261">
            <a:off x="9166904" y="-839944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不坑盒子样机_15">
            <a:extLst>
              <a:ext uri="{FF2B5EF4-FFF2-40B4-BE49-F238E27FC236}">
                <a16:creationId xmlns:a16="http://schemas.microsoft.com/office/drawing/2014/main" id="{F93A6A66-84C8-B999-E34B-BAAA011707CD}"/>
              </a:ext>
            </a:extLst>
          </p:cNvPr>
          <p:cNvSpPr/>
          <p:nvPr/>
        </p:nvSpPr>
        <p:spPr>
          <a:xfrm rot="2426261">
            <a:off x="11477004" y="1128728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不坑盒子样机_16">
            <a:extLst>
              <a:ext uri="{FF2B5EF4-FFF2-40B4-BE49-F238E27FC236}">
                <a16:creationId xmlns:a16="http://schemas.microsoft.com/office/drawing/2014/main" id="{114513D6-BA74-301B-6314-494F45208007}"/>
              </a:ext>
            </a:extLst>
          </p:cNvPr>
          <p:cNvSpPr/>
          <p:nvPr/>
        </p:nvSpPr>
        <p:spPr>
          <a:xfrm rot="2426261">
            <a:off x="-1949408" y="-878210"/>
            <a:ext cx="2848167" cy="1602094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不坑盒子样机_1">
            <a:extLst>
              <a:ext uri="{FF2B5EF4-FFF2-40B4-BE49-F238E27FC236}">
                <a16:creationId xmlns:a16="http://schemas.microsoft.com/office/drawing/2014/main" id="{0902EA87-0DEB-422D-1E7E-099297387E49}"/>
              </a:ext>
            </a:extLst>
          </p:cNvPr>
          <p:cNvSpPr/>
          <p:nvPr/>
        </p:nvSpPr>
        <p:spPr>
          <a:xfrm rot="1229278">
            <a:off x="3672855" y="1651892"/>
            <a:ext cx="3895233" cy="2191069"/>
          </a:xfrm>
          <a:prstGeom prst="roundRect">
            <a:avLst>
              <a:gd name="adj" fmla="val 27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85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不坑盒子样机_25">
            <a:extLst>
              <a:ext uri="{FF2B5EF4-FFF2-40B4-BE49-F238E27FC236}">
                <a16:creationId xmlns:a16="http://schemas.microsoft.com/office/drawing/2014/main" id="{44EE4986-2BEC-8FD7-396A-B9E8987E1BAB}"/>
              </a:ext>
            </a:extLst>
          </p:cNvPr>
          <p:cNvSpPr/>
          <p:nvPr/>
        </p:nvSpPr>
        <p:spPr>
          <a:xfrm rot="300000">
            <a:off x="153458" y="-986270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不坑盒子样机_23">
            <a:extLst>
              <a:ext uri="{FF2B5EF4-FFF2-40B4-BE49-F238E27FC236}">
                <a16:creationId xmlns:a16="http://schemas.microsoft.com/office/drawing/2014/main" id="{4404D0E0-C6ED-D6AF-00E5-2268381A3B3B}"/>
              </a:ext>
            </a:extLst>
          </p:cNvPr>
          <p:cNvSpPr/>
          <p:nvPr/>
        </p:nvSpPr>
        <p:spPr>
          <a:xfrm rot="300000">
            <a:off x="2667917" y="-766283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不坑盒子样机_21">
            <a:extLst>
              <a:ext uri="{FF2B5EF4-FFF2-40B4-BE49-F238E27FC236}">
                <a16:creationId xmlns:a16="http://schemas.microsoft.com/office/drawing/2014/main" id="{10A2CCC4-72EE-04C1-2D32-FE5FFB47A533}"/>
              </a:ext>
            </a:extLst>
          </p:cNvPr>
          <p:cNvSpPr/>
          <p:nvPr/>
        </p:nvSpPr>
        <p:spPr>
          <a:xfrm rot="300000">
            <a:off x="5182377" y="-546296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不坑盒子样机_19">
            <a:extLst>
              <a:ext uri="{FF2B5EF4-FFF2-40B4-BE49-F238E27FC236}">
                <a16:creationId xmlns:a16="http://schemas.microsoft.com/office/drawing/2014/main" id="{66DFCD25-21D3-9E0E-61AE-35D850BDB195}"/>
              </a:ext>
            </a:extLst>
          </p:cNvPr>
          <p:cNvSpPr/>
          <p:nvPr/>
        </p:nvSpPr>
        <p:spPr>
          <a:xfrm rot="300000">
            <a:off x="7696837" y="-326310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不坑盒子样机_17">
            <a:extLst>
              <a:ext uri="{FF2B5EF4-FFF2-40B4-BE49-F238E27FC236}">
                <a16:creationId xmlns:a16="http://schemas.microsoft.com/office/drawing/2014/main" id="{23001265-C4AD-5DE7-48D6-713B7FC0803D}"/>
              </a:ext>
            </a:extLst>
          </p:cNvPr>
          <p:cNvSpPr/>
          <p:nvPr/>
        </p:nvSpPr>
        <p:spPr>
          <a:xfrm rot="300000">
            <a:off x="10211297" y="-106323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不坑盒子样机_15">
            <a:extLst>
              <a:ext uri="{FF2B5EF4-FFF2-40B4-BE49-F238E27FC236}">
                <a16:creationId xmlns:a16="http://schemas.microsoft.com/office/drawing/2014/main" id="{E1B2B4E2-4FF9-A32C-502C-9BE88FE0CE70}"/>
              </a:ext>
            </a:extLst>
          </p:cNvPr>
          <p:cNvSpPr/>
          <p:nvPr/>
        </p:nvSpPr>
        <p:spPr>
          <a:xfrm rot="300000">
            <a:off x="11721" y="633785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不坑盒子样机_13">
            <a:extLst>
              <a:ext uri="{FF2B5EF4-FFF2-40B4-BE49-F238E27FC236}">
                <a16:creationId xmlns:a16="http://schemas.microsoft.com/office/drawing/2014/main" id="{8AA65495-5DC4-427D-1664-74E366008862}"/>
              </a:ext>
            </a:extLst>
          </p:cNvPr>
          <p:cNvSpPr/>
          <p:nvPr/>
        </p:nvSpPr>
        <p:spPr>
          <a:xfrm rot="300000">
            <a:off x="2526181" y="853772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不坑盒子样机_11">
            <a:extLst>
              <a:ext uri="{FF2B5EF4-FFF2-40B4-BE49-F238E27FC236}">
                <a16:creationId xmlns:a16="http://schemas.microsoft.com/office/drawing/2014/main" id="{5E50578C-1112-0D2F-D38E-4FE7A49D1C64}"/>
              </a:ext>
            </a:extLst>
          </p:cNvPr>
          <p:cNvSpPr/>
          <p:nvPr/>
        </p:nvSpPr>
        <p:spPr>
          <a:xfrm rot="300000">
            <a:off x="5040641" y="1073759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不坑盒子样机_9">
            <a:extLst>
              <a:ext uri="{FF2B5EF4-FFF2-40B4-BE49-F238E27FC236}">
                <a16:creationId xmlns:a16="http://schemas.microsoft.com/office/drawing/2014/main" id="{14D103E1-C101-ABE5-C5D7-36DC580E0FFD}"/>
              </a:ext>
            </a:extLst>
          </p:cNvPr>
          <p:cNvSpPr/>
          <p:nvPr/>
        </p:nvSpPr>
        <p:spPr>
          <a:xfrm rot="300000">
            <a:off x="7555101" y="1293745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不坑盒子样机_7">
            <a:extLst>
              <a:ext uri="{FF2B5EF4-FFF2-40B4-BE49-F238E27FC236}">
                <a16:creationId xmlns:a16="http://schemas.microsoft.com/office/drawing/2014/main" id="{4756A299-5295-4156-A838-181A38E28322}"/>
              </a:ext>
            </a:extLst>
          </p:cNvPr>
          <p:cNvSpPr/>
          <p:nvPr/>
        </p:nvSpPr>
        <p:spPr>
          <a:xfrm rot="300000">
            <a:off x="10069561" y="1513732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坑盒子样机_5">
            <a:extLst>
              <a:ext uri="{FF2B5EF4-FFF2-40B4-BE49-F238E27FC236}">
                <a16:creationId xmlns:a16="http://schemas.microsoft.com/office/drawing/2014/main" id="{DADC5AF4-6872-7F3A-F862-A8CAC6E6A193}"/>
              </a:ext>
            </a:extLst>
          </p:cNvPr>
          <p:cNvSpPr/>
          <p:nvPr/>
        </p:nvSpPr>
        <p:spPr>
          <a:xfrm rot="300000">
            <a:off x="-130015" y="2253840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不坑盒子样机_3">
            <a:extLst>
              <a:ext uri="{FF2B5EF4-FFF2-40B4-BE49-F238E27FC236}">
                <a16:creationId xmlns:a16="http://schemas.microsoft.com/office/drawing/2014/main" id="{E2CBAAEB-3E12-00A5-D025-7AE996406BDE}"/>
              </a:ext>
            </a:extLst>
          </p:cNvPr>
          <p:cNvSpPr/>
          <p:nvPr/>
        </p:nvSpPr>
        <p:spPr>
          <a:xfrm rot="300000">
            <a:off x="2384445" y="2473827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不坑盒子样机_2">
            <a:extLst>
              <a:ext uri="{FF2B5EF4-FFF2-40B4-BE49-F238E27FC236}">
                <a16:creationId xmlns:a16="http://schemas.microsoft.com/office/drawing/2014/main" id="{27521FD1-0D1C-A1E0-0F62-513BCD7D03A9}"/>
              </a:ext>
            </a:extLst>
          </p:cNvPr>
          <p:cNvSpPr/>
          <p:nvPr/>
        </p:nvSpPr>
        <p:spPr>
          <a:xfrm rot="300000">
            <a:off x="7413364" y="2913800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不坑盒子样机_4">
            <a:extLst>
              <a:ext uri="{FF2B5EF4-FFF2-40B4-BE49-F238E27FC236}">
                <a16:creationId xmlns:a16="http://schemas.microsoft.com/office/drawing/2014/main" id="{E6BF5854-A8C5-03DC-6F9F-E65343450B40}"/>
              </a:ext>
            </a:extLst>
          </p:cNvPr>
          <p:cNvSpPr/>
          <p:nvPr/>
        </p:nvSpPr>
        <p:spPr>
          <a:xfrm rot="300000">
            <a:off x="9927824" y="3133787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不坑盒子样机_6">
            <a:extLst>
              <a:ext uri="{FF2B5EF4-FFF2-40B4-BE49-F238E27FC236}">
                <a16:creationId xmlns:a16="http://schemas.microsoft.com/office/drawing/2014/main" id="{9F2AACA2-EEA8-0716-52BC-23441EC68308}"/>
              </a:ext>
            </a:extLst>
          </p:cNvPr>
          <p:cNvSpPr/>
          <p:nvPr/>
        </p:nvSpPr>
        <p:spPr>
          <a:xfrm rot="300000">
            <a:off x="-271752" y="3873895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不坑盒子样机_8">
            <a:extLst>
              <a:ext uri="{FF2B5EF4-FFF2-40B4-BE49-F238E27FC236}">
                <a16:creationId xmlns:a16="http://schemas.microsoft.com/office/drawing/2014/main" id="{1F70B48B-86F2-C76C-9AA3-88C305FEA352}"/>
              </a:ext>
            </a:extLst>
          </p:cNvPr>
          <p:cNvSpPr/>
          <p:nvPr/>
        </p:nvSpPr>
        <p:spPr>
          <a:xfrm rot="300000">
            <a:off x="2242708" y="4093881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不坑盒子样机_10">
            <a:extLst>
              <a:ext uri="{FF2B5EF4-FFF2-40B4-BE49-F238E27FC236}">
                <a16:creationId xmlns:a16="http://schemas.microsoft.com/office/drawing/2014/main" id="{3B734023-1515-DBDE-B2E7-280723511CCB}"/>
              </a:ext>
            </a:extLst>
          </p:cNvPr>
          <p:cNvSpPr/>
          <p:nvPr/>
        </p:nvSpPr>
        <p:spPr>
          <a:xfrm rot="300000">
            <a:off x="4757168" y="4313868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不坑盒子样机_12">
            <a:extLst>
              <a:ext uri="{FF2B5EF4-FFF2-40B4-BE49-F238E27FC236}">
                <a16:creationId xmlns:a16="http://schemas.microsoft.com/office/drawing/2014/main" id="{5DFB4C0C-0FB6-68CC-C0A3-E117A18D8D80}"/>
              </a:ext>
            </a:extLst>
          </p:cNvPr>
          <p:cNvSpPr/>
          <p:nvPr/>
        </p:nvSpPr>
        <p:spPr>
          <a:xfrm rot="300000">
            <a:off x="7271628" y="4533855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不坑盒子样机_14">
            <a:extLst>
              <a:ext uri="{FF2B5EF4-FFF2-40B4-BE49-F238E27FC236}">
                <a16:creationId xmlns:a16="http://schemas.microsoft.com/office/drawing/2014/main" id="{7FE1566B-78F6-A750-3B27-6D026E44B735}"/>
              </a:ext>
            </a:extLst>
          </p:cNvPr>
          <p:cNvSpPr/>
          <p:nvPr/>
        </p:nvSpPr>
        <p:spPr>
          <a:xfrm rot="300000">
            <a:off x="9786088" y="4753842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不坑盒子样机_16">
            <a:extLst>
              <a:ext uri="{FF2B5EF4-FFF2-40B4-BE49-F238E27FC236}">
                <a16:creationId xmlns:a16="http://schemas.microsoft.com/office/drawing/2014/main" id="{27AF285B-4F03-A701-D4C0-604CAD0B3F7C}"/>
              </a:ext>
            </a:extLst>
          </p:cNvPr>
          <p:cNvSpPr/>
          <p:nvPr/>
        </p:nvSpPr>
        <p:spPr>
          <a:xfrm rot="300000">
            <a:off x="-413488" y="5493950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不坑盒子样机_18">
            <a:extLst>
              <a:ext uri="{FF2B5EF4-FFF2-40B4-BE49-F238E27FC236}">
                <a16:creationId xmlns:a16="http://schemas.microsoft.com/office/drawing/2014/main" id="{2F22E27B-4FD5-4029-5943-7C7873215A65}"/>
              </a:ext>
            </a:extLst>
          </p:cNvPr>
          <p:cNvSpPr/>
          <p:nvPr/>
        </p:nvSpPr>
        <p:spPr>
          <a:xfrm rot="300000">
            <a:off x="2100972" y="5713936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不坑盒子样机_20">
            <a:extLst>
              <a:ext uri="{FF2B5EF4-FFF2-40B4-BE49-F238E27FC236}">
                <a16:creationId xmlns:a16="http://schemas.microsoft.com/office/drawing/2014/main" id="{44A8BA90-6511-482E-B85D-DDBA40FCC425}"/>
              </a:ext>
            </a:extLst>
          </p:cNvPr>
          <p:cNvSpPr/>
          <p:nvPr/>
        </p:nvSpPr>
        <p:spPr>
          <a:xfrm rot="300000">
            <a:off x="4615432" y="5933923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不坑盒子样机_22">
            <a:extLst>
              <a:ext uri="{FF2B5EF4-FFF2-40B4-BE49-F238E27FC236}">
                <a16:creationId xmlns:a16="http://schemas.microsoft.com/office/drawing/2014/main" id="{0AA1D6A5-BBF0-2D88-1E0C-973478C129BA}"/>
              </a:ext>
            </a:extLst>
          </p:cNvPr>
          <p:cNvSpPr/>
          <p:nvPr/>
        </p:nvSpPr>
        <p:spPr>
          <a:xfrm rot="300000">
            <a:off x="7129891" y="6153910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不坑盒子样机_24">
            <a:extLst>
              <a:ext uri="{FF2B5EF4-FFF2-40B4-BE49-F238E27FC236}">
                <a16:creationId xmlns:a16="http://schemas.microsoft.com/office/drawing/2014/main" id="{39F1CA5E-F7FB-8B19-4D9C-92ADFAD279E1}"/>
              </a:ext>
            </a:extLst>
          </p:cNvPr>
          <p:cNvSpPr/>
          <p:nvPr/>
        </p:nvSpPr>
        <p:spPr>
          <a:xfrm rot="300000">
            <a:off x="9644351" y="6373896"/>
            <a:ext cx="2394191" cy="1470375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不坑盒子样机_1">
            <a:extLst>
              <a:ext uri="{FF2B5EF4-FFF2-40B4-BE49-F238E27FC236}">
                <a16:creationId xmlns:a16="http://schemas.microsoft.com/office/drawing/2014/main" id="{2EF03B80-67AC-CD74-A431-E57E8C72953B}"/>
              </a:ext>
            </a:extLst>
          </p:cNvPr>
          <p:cNvSpPr/>
          <p:nvPr/>
        </p:nvSpPr>
        <p:spPr>
          <a:xfrm>
            <a:off x="4445416" y="2415306"/>
            <a:ext cx="3301169" cy="2027389"/>
          </a:xfrm>
          <a:prstGeom prst="roundRect">
            <a:avLst>
              <a:gd name="adj" fmla="val 3728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09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不坑盒子样机_5">
            <a:extLst>
              <a:ext uri="{FF2B5EF4-FFF2-40B4-BE49-F238E27FC236}">
                <a16:creationId xmlns:a16="http://schemas.microsoft.com/office/drawing/2014/main" id="{E1B2B4E2-4FF9-A32C-502C-9BE88FE0CE70}"/>
              </a:ext>
            </a:extLst>
          </p:cNvPr>
          <p:cNvSpPr/>
          <p:nvPr/>
        </p:nvSpPr>
        <p:spPr>
          <a:xfrm rot="15495">
            <a:off x="9237313" y="2043098"/>
            <a:ext cx="2822400" cy="1735200"/>
          </a:xfrm>
          <a:prstGeom prst="roundRect">
            <a:avLst>
              <a:gd name="adj" fmla="val 372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不坑盒子样机_7">
            <a:extLst>
              <a:ext uri="{FF2B5EF4-FFF2-40B4-BE49-F238E27FC236}">
                <a16:creationId xmlns:a16="http://schemas.microsoft.com/office/drawing/2014/main" id="{4756A299-5295-4156-A838-181A38E28322}"/>
              </a:ext>
            </a:extLst>
          </p:cNvPr>
          <p:cNvSpPr/>
          <p:nvPr/>
        </p:nvSpPr>
        <p:spPr>
          <a:xfrm rot="15495">
            <a:off x="9244644" y="3909876"/>
            <a:ext cx="2822400" cy="1735200"/>
          </a:xfrm>
          <a:prstGeom prst="roundRect">
            <a:avLst>
              <a:gd name="adj" fmla="val 372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不坑盒子样机_3">
            <a:extLst>
              <a:ext uri="{FF2B5EF4-FFF2-40B4-BE49-F238E27FC236}">
                <a16:creationId xmlns:a16="http://schemas.microsoft.com/office/drawing/2014/main" id="{E2CBAAEB-3E12-00A5-D025-7AE996406BDE}"/>
              </a:ext>
            </a:extLst>
          </p:cNvPr>
          <p:cNvSpPr/>
          <p:nvPr/>
        </p:nvSpPr>
        <p:spPr>
          <a:xfrm rot="15495">
            <a:off x="9236700" y="125409"/>
            <a:ext cx="2823017" cy="1733735"/>
          </a:xfrm>
          <a:prstGeom prst="roundRect">
            <a:avLst>
              <a:gd name="adj" fmla="val 372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不坑盒子样机_2">
            <a:extLst>
              <a:ext uri="{FF2B5EF4-FFF2-40B4-BE49-F238E27FC236}">
                <a16:creationId xmlns:a16="http://schemas.microsoft.com/office/drawing/2014/main" id="{27521FD1-0D1C-A1E0-0F62-513BCD7D03A9}"/>
              </a:ext>
            </a:extLst>
          </p:cNvPr>
          <p:cNvSpPr/>
          <p:nvPr/>
        </p:nvSpPr>
        <p:spPr>
          <a:xfrm rot="15495">
            <a:off x="6264834" y="125409"/>
            <a:ext cx="2823017" cy="1733735"/>
          </a:xfrm>
          <a:prstGeom prst="roundRect">
            <a:avLst>
              <a:gd name="adj" fmla="val 372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不坑盒子样机_4">
            <a:extLst>
              <a:ext uri="{FF2B5EF4-FFF2-40B4-BE49-F238E27FC236}">
                <a16:creationId xmlns:a16="http://schemas.microsoft.com/office/drawing/2014/main" id="{E6BF5854-A8C5-03DC-6F9F-E65343450B40}"/>
              </a:ext>
            </a:extLst>
          </p:cNvPr>
          <p:cNvSpPr/>
          <p:nvPr/>
        </p:nvSpPr>
        <p:spPr>
          <a:xfrm rot="15495">
            <a:off x="6265449" y="2016911"/>
            <a:ext cx="2822400" cy="1735200"/>
          </a:xfrm>
          <a:prstGeom prst="roundRect">
            <a:avLst>
              <a:gd name="adj" fmla="val 372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不坑盒子样机_6">
            <a:extLst>
              <a:ext uri="{FF2B5EF4-FFF2-40B4-BE49-F238E27FC236}">
                <a16:creationId xmlns:a16="http://schemas.microsoft.com/office/drawing/2014/main" id="{9F2AACA2-EEA8-0716-52BC-23441EC68308}"/>
              </a:ext>
            </a:extLst>
          </p:cNvPr>
          <p:cNvSpPr/>
          <p:nvPr/>
        </p:nvSpPr>
        <p:spPr>
          <a:xfrm rot="15495">
            <a:off x="6265447" y="3909876"/>
            <a:ext cx="2822400" cy="1735200"/>
          </a:xfrm>
          <a:prstGeom prst="roundRect">
            <a:avLst>
              <a:gd name="adj" fmla="val 372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不坑盒子样机_1">
            <a:extLst>
              <a:ext uri="{FF2B5EF4-FFF2-40B4-BE49-F238E27FC236}">
                <a16:creationId xmlns:a16="http://schemas.microsoft.com/office/drawing/2014/main" id="{2EF03B80-67AC-CD74-A431-E57E8C72953B}"/>
              </a:ext>
            </a:extLst>
          </p:cNvPr>
          <p:cNvSpPr/>
          <p:nvPr/>
        </p:nvSpPr>
        <p:spPr>
          <a:xfrm>
            <a:off x="174076" y="119055"/>
            <a:ext cx="5921924" cy="3636907"/>
          </a:xfrm>
          <a:prstGeom prst="roundRect">
            <a:avLst>
              <a:gd name="adj" fmla="val 372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>
            <a:reflection blurRad="6350" stA="52000" endA="300" endPos="35000" dist="1524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不坑盒子样机_8">
            <a:extLst>
              <a:ext uri="{FF2B5EF4-FFF2-40B4-BE49-F238E27FC236}">
                <a16:creationId xmlns:a16="http://schemas.microsoft.com/office/drawing/2014/main" id="{3B734023-1515-DBDE-B2E7-280723511CCB}"/>
              </a:ext>
            </a:extLst>
          </p:cNvPr>
          <p:cNvSpPr/>
          <p:nvPr/>
        </p:nvSpPr>
        <p:spPr>
          <a:xfrm rot="15495">
            <a:off x="10495556" y="5773740"/>
            <a:ext cx="1565894" cy="961682"/>
          </a:xfrm>
          <a:prstGeom prst="roundRect">
            <a:avLst>
              <a:gd name="adj" fmla="val 372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不坑盒子样机_9">
            <a:extLst>
              <a:ext uri="{FF2B5EF4-FFF2-40B4-BE49-F238E27FC236}">
                <a16:creationId xmlns:a16="http://schemas.microsoft.com/office/drawing/2014/main" id="{5DFB4C0C-0FB6-68CC-C0A3-E117A18D8D80}"/>
              </a:ext>
            </a:extLst>
          </p:cNvPr>
          <p:cNvSpPr/>
          <p:nvPr/>
        </p:nvSpPr>
        <p:spPr>
          <a:xfrm rot="15495">
            <a:off x="8768021" y="5774222"/>
            <a:ext cx="1566000" cy="961200"/>
          </a:xfrm>
          <a:prstGeom prst="roundRect">
            <a:avLst>
              <a:gd name="adj" fmla="val 372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不坑盒子样机_10">
            <a:extLst>
              <a:ext uri="{FF2B5EF4-FFF2-40B4-BE49-F238E27FC236}">
                <a16:creationId xmlns:a16="http://schemas.microsoft.com/office/drawing/2014/main" id="{6F9BE419-AEF9-CC3C-522C-9AFE6391B35B}"/>
              </a:ext>
            </a:extLst>
          </p:cNvPr>
          <p:cNvSpPr/>
          <p:nvPr/>
        </p:nvSpPr>
        <p:spPr>
          <a:xfrm rot="15495">
            <a:off x="7040590" y="5773740"/>
            <a:ext cx="1565894" cy="961682"/>
          </a:xfrm>
          <a:prstGeom prst="roundRect">
            <a:avLst>
              <a:gd name="adj" fmla="val 372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不坑盒子样机_11">
            <a:extLst>
              <a:ext uri="{FF2B5EF4-FFF2-40B4-BE49-F238E27FC236}">
                <a16:creationId xmlns:a16="http://schemas.microsoft.com/office/drawing/2014/main" id="{A5BAE03B-3E42-B20B-2DB4-B31E2865FB7E}"/>
              </a:ext>
            </a:extLst>
          </p:cNvPr>
          <p:cNvSpPr/>
          <p:nvPr/>
        </p:nvSpPr>
        <p:spPr>
          <a:xfrm rot="15495">
            <a:off x="5313053" y="5774222"/>
            <a:ext cx="1566000" cy="961200"/>
          </a:xfrm>
          <a:prstGeom prst="roundRect">
            <a:avLst>
              <a:gd name="adj" fmla="val 372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不坑盒子样机_12">
            <a:extLst>
              <a:ext uri="{FF2B5EF4-FFF2-40B4-BE49-F238E27FC236}">
                <a16:creationId xmlns:a16="http://schemas.microsoft.com/office/drawing/2014/main" id="{A023755A-1B23-A71F-6539-A2BB9F78BC64}"/>
              </a:ext>
            </a:extLst>
          </p:cNvPr>
          <p:cNvSpPr/>
          <p:nvPr/>
        </p:nvSpPr>
        <p:spPr>
          <a:xfrm rot="15495">
            <a:off x="3585622" y="5773740"/>
            <a:ext cx="1565894" cy="961682"/>
          </a:xfrm>
          <a:prstGeom prst="roundRect">
            <a:avLst>
              <a:gd name="adj" fmla="val 372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不坑盒子样机_13">
            <a:extLst>
              <a:ext uri="{FF2B5EF4-FFF2-40B4-BE49-F238E27FC236}">
                <a16:creationId xmlns:a16="http://schemas.microsoft.com/office/drawing/2014/main" id="{7D32FEE1-AAB9-213D-BEF6-51097C652094}"/>
              </a:ext>
            </a:extLst>
          </p:cNvPr>
          <p:cNvSpPr/>
          <p:nvPr/>
        </p:nvSpPr>
        <p:spPr>
          <a:xfrm rot="15495">
            <a:off x="1858085" y="5774222"/>
            <a:ext cx="1566000" cy="961200"/>
          </a:xfrm>
          <a:prstGeom prst="roundRect">
            <a:avLst>
              <a:gd name="adj" fmla="val 372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不坑盒子样机_14">
            <a:extLst>
              <a:ext uri="{FF2B5EF4-FFF2-40B4-BE49-F238E27FC236}">
                <a16:creationId xmlns:a16="http://schemas.microsoft.com/office/drawing/2014/main" id="{69C1A856-6F03-B115-BC4D-EA691A83B20D}"/>
              </a:ext>
            </a:extLst>
          </p:cNvPr>
          <p:cNvSpPr/>
          <p:nvPr/>
        </p:nvSpPr>
        <p:spPr>
          <a:xfrm rot="15495">
            <a:off x="130548" y="5774222"/>
            <a:ext cx="1566000" cy="961200"/>
          </a:xfrm>
          <a:prstGeom prst="roundRect">
            <a:avLst>
              <a:gd name="adj" fmla="val 372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6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不坑盒子样机_2">
            <a:extLst>
              <a:ext uri="{FF2B5EF4-FFF2-40B4-BE49-F238E27FC236}">
                <a16:creationId xmlns:a16="http://schemas.microsoft.com/office/drawing/2014/main" id="{66DFCD25-21D3-9E0E-61AE-35D850BDB195}"/>
              </a:ext>
            </a:extLst>
          </p:cNvPr>
          <p:cNvSpPr/>
          <p:nvPr/>
        </p:nvSpPr>
        <p:spPr>
          <a:xfrm rot="300000">
            <a:off x="5980807" y="490720"/>
            <a:ext cx="2520000" cy="252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不坑盒子样机_1">
            <a:extLst>
              <a:ext uri="{FF2B5EF4-FFF2-40B4-BE49-F238E27FC236}">
                <a16:creationId xmlns:a16="http://schemas.microsoft.com/office/drawing/2014/main" id="{2EF03B80-67AC-CD74-A431-E57E8C72953B}"/>
              </a:ext>
            </a:extLst>
          </p:cNvPr>
          <p:cNvSpPr/>
          <p:nvPr/>
        </p:nvSpPr>
        <p:spPr>
          <a:xfrm>
            <a:off x="306660" y="385699"/>
            <a:ext cx="5040000" cy="50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不坑盒子样机_5">
            <a:extLst>
              <a:ext uri="{FF2B5EF4-FFF2-40B4-BE49-F238E27FC236}">
                <a16:creationId xmlns:a16="http://schemas.microsoft.com/office/drawing/2014/main" id="{C09D6BC0-6634-916E-9CD3-135831642443}"/>
              </a:ext>
            </a:extLst>
          </p:cNvPr>
          <p:cNvSpPr/>
          <p:nvPr/>
        </p:nvSpPr>
        <p:spPr>
          <a:xfrm rot="300000">
            <a:off x="8748308" y="2112350"/>
            <a:ext cx="1440000" cy="14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不坑盒子样机_6">
            <a:extLst>
              <a:ext uri="{FF2B5EF4-FFF2-40B4-BE49-F238E27FC236}">
                <a16:creationId xmlns:a16="http://schemas.microsoft.com/office/drawing/2014/main" id="{7A94DB7A-1C09-6A90-95FF-45095750EDC3}"/>
              </a:ext>
            </a:extLst>
          </p:cNvPr>
          <p:cNvSpPr/>
          <p:nvPr/>
        </p:nvSpPr>
        <p:spPr>
          <a:xfrm rot="300000">
            <a:off x="10209036" y="333243"/>
            <a:ext cx="1800000" cy="180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不坑盒子样机_3">
            <a:extLst>
              <a:ext uri="{FF2B5EF4-FFF2-40B4-BE49-F238E27FC236}">
                <a16:creationId xmlns:a16="http://schemas.microsoft.com/office/drawing/2014/main" id="{758F6D48-F175-BECA-CC87-B3938D7A3D64}"/>
              </a:ext>
            </a:extLst>
          </p:cNvPr>
          <p:cNvSpPr/>
          <p:nvPr/>
        </p:nvSpPr>
        <p:spPr>
          <a:xfrm rot="300000">
            <a:off x="5451682" y="3847280"/>
            <a:ext cx="2520000" cy="252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不坑盒子样机_4">
            <a:extLst>
              <a:ext uri="{FF2B5EF4-FFF2-40B4-BE49-F238E27FC236}">
                <a16:creationId xmlns:a16="http://schemas.microsoft.com/office/drawing/2014/main" id="{53589164-C433-DF57-B74C-CA4BF6615634}"/>
              </a:ext>
            </a:extLst>
          </p:cNvPr>
          <p:cNvSpPr/>
          <p:nvPr/>
        </p:nvSpPr>
        <p:spPr>
          <a:xfrm rot="300000">
            <a:off x="8875068" y="4209174"/>
            <a:ext cx="1980000" cy="19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635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2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CFAF1E68-5648-1142-B910-3854959E5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72740" y="-745430"/>
            <a:ext cx="8348859" cy="8348859"/>
          </a:xfrm>
          <a:prstGeom prst="rect">
            <a:avLst/>
          </a:prstGeom>
        </p:spPr>
      </p:pic>
      <p:sp>
        <p:nvSpPr>
          <p:cNvPr id="5" name="不坑盒子样机_1">
            <a:extLst>
              <a:ext uri="{FF2B5EF4-FFF2-40B4-BE49-F238E27FC236}">
                <a16:creationId xmlns:a16="http://schemas.microsoft.com/office/drawing/2014/main" id="{D654934C-4A3D-7A95-1912-7A6E9C002479}"/>
              </a:ext>
            </a:extLst>
          </p:cNvPr>
          <p:cNvSpPr/>
          <p:nvPr/>
        </p:nvSpPr>
        <p:spPr>
          <a:xfrm>
            <a:off x="1174282" y="1684867"/>
            <a:ext cx="5205351" cy="3132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不坑盒子样机_2">
            <a:extLst>
              <a:ext uri="{FF2B5EF4-FFF2-40B4-BE49-F238E27FC236}">
                <a16:creationId xmlns:a16="http://schemas.microsoft.com/office/drawing/2014/main" id="{5A9F8083-2A6E-59BC-69C4-BE260691526F}"/>
              </a:ext>
            </a:extLst>
          </p:cNvPr>
          <p:cNvSpPr/>
          <p:nvPr/>
        </p:nvSpPr>
        <p:spPr>
          <a:xfrm>
            <a:off x="8473439" y="340537"/>
            <a:ext cx="3336759" cy="1876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不坑盒子样机_3">
            <a:extLst>
              <a:ext uri="{FF2B5EF4-FFF2-40B4-BE49-F238E27FC236}">
                <a16:creationId xmlns:a16="http://schemas.microsoft.com/office/drawing/2014/main" id="{1768B50F-2F8C-04C4-3532-D299390327EE}"/>
              </a:ext>
            </a:extLst>
          </p:cNvPr>
          <p:cNvSpPr/>
          <p:nvPr/>
        </p:nvSpPr>
        <p:spPr>
          <a:xfrm>
            <a:off x="8473439" y="2494992"/>
            <a:ext cx="3336759" cy="1876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不坑盒子样机_4">
            <a:extLst>
              <a:ext uri="{FF2B5EF4-FFF2-40B4-BE49-F238E27FC236}">
                <a16:creationId xmlns:a16="http://schemas.microsoft.com/office/drawing/2014/main" id="{14E13E32-A3FE-42E0-C1A8-F2837273B511}"/>
              </a:ext>
            </a:extLst>
          </p:cNvPr>
          <p:cNvSpPr/>
          <p:nvPr/>
        </p:nvSpPr>
        <p:spPr>
          <a:xfrm>
            <a:off x="8473439" y="4649447"/>
            <a:ext cx="3336759" cy="18769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2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, 桌子, 飞机, 游戏机&#10;&#10;描述已自动生成">
            <a:extLst>
              <a:ext uri="{FF2B5EF4-FFF2-40B4-BE49-F238E27FC236}">
                <a16:creationId xmlns:a16="http://schemas.microsoft.com/office/drawing/2014/main" id="{0B827E05-21B8-C250-073A-D7E13200EC2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不坑盒子样机_3">
            <a:extLst>
              <a:ext uri="{FF2B5EF4-FFF2-40B4-BE49-F238E27FC236}">
                <a16:creationId xmlns:a16="http://schemas.microsoft.com/office/drawing/2014/main" id="{A21B822D-00B4-1645-BB79-7AF156E946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不坑盒子样机_2">
            <a:extLst>
              <a:ext uri="{FF2B5EF4-FFF2-40B4-BE49-F238E27FC236}">
                <a16:creationId xmlns:a16="http://schemas.microsoft.com/office/drawing/2014/main" id="{63063F53-338C-364D-8E07-0407495DD2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不坑盒子样机_8">
            <a:extLst>
              <a:ext uri="{FF2B5EF4-FFF2-40B4-BE49-F238E27FC236}">
                <a16:creationId xmlns:a16="http://schemas.microsoft.com/office/drawing/2014/main" id="{2C2662CF-50C9-C74D-9C7E-F21377F780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不坑盒子样机_6">
            <a:extLst>
              <a:ext uri="{FF2B5EF4-FFF2-40B4-BE49-F238E27FC236}">
                <a16:creationId xmlns:a16="http://schemas.microsoft.com/office/drawing/2014/main" id="{6B16D09C-56B4-0640-97CF-5485D91EE0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不坑盒子样机_5">
            <a:extLst>
              <a:ext uri="{FF2B5EF4-FFF2-40B4-BE49-F238E27FC236}">
                <a16:creationId xmlns:a16="http://schemas.microsoft.com/office/drawing/2014/main" id="{8528B799-8CCB-D247-8952-BFAD002BA09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不坑盒子样机_4">
            <a:extLst>
              <a:ext uri="{FF2B5EF4-FFF2-40B4-BE49-F238E27FC236}">
                <a16:creationId xmlns:a16="http://schemas.microsoft.com/office/drawing/2014/main" id="{7F2F4E35-E7BB-5F4C-A2A7-94F0FCB6C36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不坑盒子样机_9">
            <a:extLst>
              <a:ext uri="{FF2B5EF4-FFF2-40B4-BE49-F238E27FC236}">
                <a16:creationId xmlns:a16="http://schemas.microsoft.com/office/drawing/2014/main" id="{BCF85C61-7189-CE4A-B41E-07E1554C3F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不坑盒子样机_10">
            <a:extLst>
              <a:ext uri="{FF2B5EF4-FFF2-40B4-BE49-F238E27FC236}">
                <a16:creationId xmlns:a16="http://schemas.microsoft.com/office/drawing/2014/main" id="{097C29A1-9D30-AA4F-B391-A296C7777D9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不坑盒子样机_7">
            <a:extLst>
              <a:ext uri="{FF2B5EF4-FFF2-40B4-BE49-F238E27FC236}">
                <a16:creationId xmlns:a16="http://schemas.microsoft.com/office/drawing/2014/main" id="{3D3C2946-AF02-1741-9E3D-81C734E5372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不坑盒子样机_1">
            <a:extLst>
              <a:ext uri="{FF2B5EF4-FFF2-40B4-BE49-F238E27FC236}">
                <a16:creationId xmlns:a16="http://schemas.microsoft.com/office/drawing/2014/main" id="{62FF910B-A5E4-CB4B-9C1E-7D276D4691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2" name="不坑盒子样机_12">
            <a:extLst>
              <a:ext uri="{FF2B5EF4-FFF2-40B4-BE49-F238E27FC236}">
                <a16:creationId xmlns:a16="http://schemas.microsoft.com/office/drawing/2014/main" id="{BDC67507-5501-BE00-EB76-532EFA1A8C2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" name="不坑盒子样机_11">
            <a:extLst>
              <a:ext uri="{FF2B5EF4-FFF2-40B4-BE49-F238E27FC236}">
                <a16:creationId xmlns:a16="http://schemas.microsoft.com/office/drawing/2014/main" id="{CF64172A-9E80-7DBB-3CF3-DF8E1512CAA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" name="不坑盒子样机_-3" descr="图片包含 建筑, 桌子, 飞机, 游戏机&#10;&#10;描述已自动生成">
            <a:extLst>
              <a:ext uri="{FF2B5EF4-FFF2-40B4-BE49-F238E27FC236}">
                <a16:creationId xmlns:a16="http://schemas.microsoft.com/office/drawing/2014/main" id="{E608B1EF-D09D-A007-2260-A7AD22A5D4DC}"/>
              </a:ext>
            </a:extLst>
          </p:cNvPr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8359" t="88214" b="7242"/>
          <a:stretch>
            <a:fillRect/>
          </a:stretch>
        </p:blipFill>
        <p:spPr>
          <a:xfrm>
            <a:off x="11991976" y="6049737"/>
            <a:ext cx="200025" cy="311631"/>
          </a:xfrm>
          <a:custGeom>
            <a:avLst/>
            <a:gdLst>
              <a:gd name="connsiteX0" fmla="*/ 200025 w 200025"/>
              <a:gd name="connsiteY0" fmla="*/ 0 h 311631"/>
              <a:gd name="connsiteX1" fmla="*/ 200025 w 200025"/>
              <a:gd name="connsiteY1" fmla="*/ 311631 h 311631"/>
              <a:gd name="connsiteX2" fmla="*/ 0 w 200025"/>
              <a:gd name="connsiteY2" fmla="*/ 179614 h 31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" h="311631">
                <a:moveTo>
                  <a:pt x="200025" y="0"/>
                </a:moveTo>
                <a:lnTo>
                  <a:pt x="200025" y="311631"/>
                </a:lnTo>
                <a:lnTo>
                  <a:pt x="0" y="179614"/>
                </a:lnTo>
                <a:close/>
              </a:path>
            </a:pathLst>
          </a:custGeom>
        </p:spPr>
      </p:pic>
      <p:pic>
        <p:nvPicPr>
          <p:cNvPr id="20" name="不坑盒子样机_-2" descr="图片包含 建筑, 桌子, 飞机, 游戏机&#10;&#10;描述已自动生成">
            <a:extLst>
              <a:ext uri="{FF2B5EF4-FFF2-40B4-BE49-F238E27FC236}">
                <a16:creationId xmlns:a16="http://schemas.microsoft.com/office/drawing/2014/main" id="{88253414-9B95-7770-07DF-A8F11E6D9431}"/>
              </a:ext>
            </a:extLst>
          </p:cNvPr>
          <p:cNvPicPr>
            <a:picLocks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162" t="68835" r="65307" b="21860"/>
          <a:stretch>
            <a:fillRect/>
          </a:stretch>
        </p:blipFill>
        <p:spPr>
          <a:xfrm>
            <a:off x="3680927" y="4717125"/>
            <a:ext cx="552450" cy="638175"/>
          </a:xfrm>
          <a:custGeom>
            <a:avLst/>
            <a:gdLst>
              <a:gd name="connsiteX0" fmla="*/ 0 w 552450"/>
              <a:gd name="connsiteY0" fmla="*/ 0 h 638175"/>
              <a:gd name="connsiteX1" fmla="*/ 552450 w 552450"/>
              <a:gd name="connsiteY1" fmla="*/ 395288 h 638175"/>
              <a:gd name="connsiteX2" fmla="*/ 419100 w 552450"/>
              <a:gd name="connsiteY2" fmla="*/ 638175 h 638175"/>
              <a:gd name="connsiteX3" fmla="*/ 9525 w 552450"/>
              <a:gd name="connsiteY3" fmla="*/ 32385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450" h="638175">
                <a:moveTo>
                  <a:pt x="0" y="0"/>
                </a:moveTo>
                <a:lnTo>
                  <a:pt x="552450" y="395288"/>
                </a:lnTo>
                <a:lnTo>
                  <a:pt x="419100" y="638175"/>
                </a:lnTo>
                <a:lnTo>
                  <a:pt x="9525" y="323850"/>
                </a:lnTo>
                <a:close/>
              </a:path>
            </a:pathLst>
          </a:custGeom>
        </p:spPr>
      </p:pic>
      <p:pic>
        <p:nvPicPr>
          <p:cNvPr id="15" name="不坑盒子样机_-1">
            <a:extLst>
              <a:ext uri="{FF2B5EF4-FFF2-40B4-BE49-F238E27FC236}">
                <a16:creationId xmlns:a16="http://schemas.microsoft.com/office/drawing/2014/main" id="{B756794E-12CF-2096-CB7E-7D59982C26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792" t="51630" r="19042" b="40222"/>
          <a:stretch/>
        </p:blipFill>
        <p:spPr>
          <a:xfrm>
            <a:off x="9480788" y="3537188"/>
            <a:ext cx="386080" cy="558800"/>
          </a:xfrm>
          <a:custGeom>
            <a:avLst/>
            <a:gdLst>
              <a:gd name="connsiteX0" fmla="*/ 386080 w 386080"/>
              <a:gd name="connsiteY0" fmla="*/ 0 h 558800"/>
              <a:gd name="connsiteX1" fmla="*/ 347980 w 386080"/>
              <a:gd name="connsiteY1" fmla="*/ 508000 h 558800"/>
              <a:gd name="connsiteX2" fmla="*/ 266700 w 386080"/>
              <a:gd name="connsiteY2" fmla="*/ 558800 h 558800"/>
              <a:gd name="connsiteX3" fmla="*/ 0 w 386080"/>
              <a:gd name="connsiteY3" fmla="*/ 28448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080" h="558800">
                <a:moveTo>
                  <a:pt x="386080" y="0"/>
                </a:moveTo>
                <a:lnTo>
                  <a:pt x="347980" y="508000"/>
                </a:lnTo>
                <a:lnTo>
                  <a:pt x="266700" y="558800"/>
                </a:lnTo>
                <a:lnTo>
                  <a:pt x="0" y="28448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06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5D52DCA8-9982-D675-849C-8638E8436F24}"/>
              </a:ext>
            </a:extLst>
          </p:cNvPr>
          <p:cNvGrpSpPr/>
          <p:nvPr/>
        </p:nvGrpSpPr>
        <p:grpSpPr>
          <a:xfrm rot="20094176">
            <a:off x="-1363769" y="-3876236"/>
            <a:ext cx="15506700" cy="13854026"/>
            <a:chOff x="0" y="0"/>
            <a:chExt cx="11176000" cy="6731001"/>
          </a:xfrm>
          <a:solidFill>
            <a:schemeClr val="bg1"/>
          </a:solidFill>
          <a:scene3d>
            <a:camera prst="perspectiveFront" fov="300000">
              <a:rot lat="19199999" lon="19799999" rev="1500000"/>
            </a:camera>
            <a:lightRig rig="threePt" dir="t"/>
          </a:scene3d>
        </p:grpSpPr>
        <p:sp>
          <p:nvSpPr>
            <p:cNvPr id="69" name="不坑盒子样机_25">
              <a:extLst>
                <a:ext uri="{FF2B5EF4-FFF2-40B4-BE49-F238E27FC236}">
                  <a16:creationId xmlns:a16="http://schemas.microsoft.com/office/drawing/2014/main" id="{44EE4986-2BEC-8FD7-396A-B9E8987E1BAB}"/>
                </a:ext>
              </a:extLst>
            </p:cNvPr>
            <p:cNvSpPr/>
            <p:nvPr/>
          </p:nvSpPr>
          <p:spPr>
            <a:xfrm>
              <a:off x="0" y="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不坑盒子样机_23">
              <a:extLst>
                <a:ext uri="{FF2B5EF4-FFF2-40B4-BE49-F238E27FC236}">
                  <a16:creationId xmlns:a16="http://schemas.microsoft.com/office/drawing/2014/main" id="{84F1003F-81E5-71B2-A4A1-D0C889E58833}"/>
                </a:ext>
              </a:extLst>
            </p:cNvPr>
            <p:cNvSpPr/>
            <p:nvPr/>
          </p:nvSpPr>
          <p:spPr>
            <a:xfrm>
              <a:off x="2286000" y="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不坑盒子样机_21">
              <a:extLst>
                <a:ext uri="{FF2B5EF4-FFF2-40B4-BE49-F238E27FC236}">
                  <a16:creationId xmlns:a16="http://schemas.microsoft.com/office/drawing/2014/main" id="{7CB5FB36-F29D-025A-54C5-9A29016DE5CF}"/>
                </a:ext>
              </a:extLst>
            </p:cNvPr>
            <p:cNvSpPr/>
            <p:nvPr/>
          </p:nvSpPr>
          <p:spPr>
            <a:xfrm>
              <a:off x="4572000" y="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不坑盒子样机_19">
              <a:extLst>
                <a:ext uri="{FF2B5EF4-FFF2-40B4-BE49-F238E27FC236}">
                  <a16:creationId xmlns:a16="http://schemas.microsoft.com/office/drawing/2014/main" id="{1B306C11-A51D-E34C-CEA9-E356C9FDCBB6}"/>
                </a:ext>
              </a:extLst>
            </p:cNvPr>
            <p:cNvSpPr/>
            <p:nvPr/>
          </p:nvSpPr>
          <p:spPr>
            <a:xfrm>
              <a:off x="6858000" y="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不坑盒子样机_17">
              <a:extLst>
                <a:ext uri="{FF2B5EF4-FFF2-40B4-BE49-F238E27FC236}">
                  <a16:creationId xmlns:a16="http://schemas.microsoft.com/office/drawing/2014/main" id="{C6564408-6E1F-91BE-9B15-B7F5544BA512}"/>
                </a:ext>
              </a:extLst>
            </p:cNvPr>
            <p:cNvSpPr/>
            <p:nvPr/>
          </p:nvSpPr>
          <p:spPr>
            <a:xfrm>
              <a:off x="9144000" y="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不坑盒子样机_15">
              <a:extLst>
                <a:ext uri="{FF2B5EF4-FFF2-40B4-BE49-F238E27FC236}">
                  <a16:creationId xmlns:a16="http://schemas.microsoft.com/office/drawing/2014/main" id="{781E9754-DB2B-4F95-3053-F3DB0247ED74}"/>
                </a:ext>
              </a:extLst>
            </p:cNvPr>
            <p:cNvSpPr/>
            <p:nvPr/>
          </p:nvSpPr>
          <p:spPr>
            <a:xfrm>
              <a:off x="0" y="1397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不坑盒子样机_13">
              <a:extLst>
                <a:ext uri="{FF2B5EF4-FFF2-40B4-BE49-F238E27FC236}">
                  <a16:creationId xmlns:a16="http://schemas.microsoft.com/office/drawing/2014/main" id="{AF4F487C-F98C-60FF-08C4-7DCF2D0C7369}"/>
                </a:ext>
              </a:extLst>
            </p:cNvPr>
            <p:cNvSpPr/>
            <p:nvPr/>
          </p:nvSpPr>
          <p:spPr>
            <a:xfrm>
              <a:off x="2286000" y="1397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不坑盒子样机_11">
              <a:extLst>
                <a:ext uri="{FF2B5EF4-FFF2-40B4-BE49-F238E27FC236}">
                  <a16:creationId xmlns:a16="http://schemas.microsoft.com/office/drawing/2014/main" id="{44E9701A-8FD1-9785-80B0-73F0C01E71EC}"/>
                </a:ext>
              </a:extLst>
            </p:cNvPr>
            <p:cNvSpPr/>
            <p:nvPr/>
          </p:nvSpPr>
          <p:spPr>
            <a:xfrm>
              <a:off x="4572000" y="1397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不坑盒子样机_9">
              <a:extLst>
                <a:ext uri="{FF2B5EF4-FFF2-40B4-BE49-F238E27FC236}">
                  <a16:creationId xmlns:a16="http://schemas.microsoft.com/office/drawing/2014/main" id="{15CAB335-48D7-2E05-D7B6-055AF4951AB7}"/>
                </a:ext>
              </a:extLst>
            </p:cNvPr>
            <p:cNvSpPr/>
            <p:nvPr/>
          </p:nvSpPr>
          <p:spPr>
            <a:xfrm>
              <a:off x="6858000" y="1397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不坑盒子样机_7">
              <a:extLst>
                <a:ext uri="{FF2B5EF4-FFF2-40B4-BE49-F238E27FC236}">
                  <a16:creationId xmlns:a16="http://schemas.microsoft.com/office/drawing/2014/main" id="{13236B9E-256D-E6C2-58EA-34FE2BF5FDF3}"/>
                </a:ext>
              </a:extLst>
            </p:cNvPr>
            <p:cNvSpPr/>
            <p:nvPr/>
          </p:nvSpPr>
          <p:spPr>
            <a:xfrm>
              <a:off x="9144000" y="1397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不坑盒子样机_5">
              <a:extLst>
                <a:ext uri="{FF2B5EF4-FFF2-40B4-BE49-F238E27FC236}">
                  <a16:creationId xmlns:a16="http://schemas.microsoft.com/office/drawing/2014/main" id="{04D0E471-9887-2CB2-07AA-C4A26002ADB9}"/>
                </a:ext>
              </a:extLst>
            </p:cNvPr>
            <p:cNvSpPr/>
            <p:nvPr/>
          </p:nvSpPr>
          <p:spPr>
            <a:xfrm>
              <a:off x="0" y="2794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不坑盒子样机_3">
              <a:extLst>
                <a:ext uri="{FF2B5EF4-FFF2-40B4-BE49-F238E27FC236}">
                  <a16:creationId xmlns:a16="http://schemas.microsoft.com/office/drawing/2014/main" id="{C5514DCC-0871-8EF5-514E-1E803B3C8B62}"/>
                </a:ext>
              </a:extLst>
            </p:cNvPr>
            <p:cNvSpPr/>
            <p:nvPr/>
          </p:nvSpPr>
          <p:spPr>
            <a:xfrm>
              <a:off x="2286000" y="2794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不坑盒子样机_2">
              <a:extLst>
                <a:ext uri="{FF2B5EF4-FFF2-40B4-BE49-F238E27FC236}">
                  <a16:creationId xmlns:a16="http://schemas.microsoft.com/office/drawing/2014/main" id="{A8C67FB0-BD8A-FD67-5B31-03857EF829CB}"/>
                </a:ext>
              </a:extLst>
            </p:cNvPr>
            <p:cNvSpPr/>
            <p:nvPr/>
          </p:nvSpPr>
          <p:spPr>
            <a:xfrm>
              <a:off x="6858000" y="2794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不坑盒子样机_4">
              <a:extLst>
                <a:ext uri="{FF2B5EF4-FFF2-40B4-BE49-F238E27FC236}">
                  <a16:creationId xmlns:a16="http://schemas.microsoft.com/office/drawing/2014/main" id="{12C72A57-601D-E57E-57F1-F2ACE1672290}"/>
                </a:ext>
              </a:extLst>
            </p:cNvPr>
            <p:cNvSpPr/>
            <p:nvPr/>
          </p:nvSpPr>
          <p:spPr>
            <a:xfrm>
              <a:off x="9144000" y="2794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不坑盒子样机_6">
              <a:extLst>
                <a:ext uri="{FF2B5EF4-FFF2-40B4-BE49-F238E27FC236}">
                  <a16:creationId xmlns:a16="http://schemas.microsoft.com/office/drawing/2014/main" id="{4CBB8029-A62B-D2EF-3170-D38D300941E1}"/>
                </a:ext>
              </a:extLst>
            </p:cNvPr>
            <p:cNvSpPr/>
            <p:nvPr/>
          </p:nvSpPr>
          <p:spPr>
            <a:xfrm>
              <a:off x="0" y="4191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不坑盒子样机_8">
              <a:extLst>
                <a:ext uri="{FF2B5EF4-FFF2-40B4-BE49-F238E27FC236}">
                  <a16:creationId xmlns:a16="http://schemas.microsoft.com/office/drawing/2014/main" id="{1B3E4731-7778-D4E7-4193-D1E8336A8563}"/>
                </a:ext>
              </a:extLst>
            </p:cNvPr>
            <p:cNvSpPr/>
            <p:nvPr/>
          </p:nvSpPr>
          <p:spPr>
            <a:xfrm>
              <a:off x="2286000" y="4191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不坑盒子样机_10">
              <a:extLst>
                <a:ext uri="{FF2B5EF4-FFF2-40B4-BE49-F238E27FC236}">
                  <a16:creationId xmlns:a16="http://schemas.microsoft.com/office/drawing/2014/main" id="{76E572C0-85CD-ADEC-2EE9-400598959B6F}"/>
                </a:ext>
              </a:extLst>
            </p:cNvPr>
            <p:cNvSpPr/>
            <p:nvPr/>
          </p:nvSpPr>
          <p:spPr>
            <a:xfrm>
              <a:off x="4572000" y="4191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不坑盒子样机_12">
              <a:extLst>
                <a:ext uri="{FF2B5EF4-FFF2-40B4-BE49-F238E27FC236}">
                  <a16:creationId xmlns:a16="http://schemas.microsoft.com/office/drawing/2014/main" id="{A55C4BEB-8A54-40E1-A2CE-3456E0377FAE}"/>
                </a:ext>
              </a:extLst>
            </p:cNvPr>
            <p:cNvSpPr/>
            <p:nvPr/>
          </p:nvSpPr>
          <p:spPr>
            <a:xfrm>
              <a:off x="6858000" y="4191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不坑盒子样机_14">
              <a:extLst>
                <a:ext uri="{FF2B5EF4-FFF2-40B4-BE49-F238E27FC236}">
                  <a16:creationId xmlns:a16="http://schemas.microsoft.com/office/drawing/2014/main" id="{6DF0B2D6-22C8-ECB1-F66A-4A2CF130A647}"/>
                </a:ext>
              </a:extLst>
            </p:cNvPr>
            <p:cNvSpPr/>
            <p:nvPr/>
          </p:nvSpPr>
          <p:spPr>
            <a:xfrm>
              <a:off x="9144000" y="4191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不坑盒子样机_16">
              <a:extLst>
                <a:ext uri="{FF2B5EF4-FFF2-40B4-BE49-F238E27FC236}">
                  <a16:creationId xmlns:a16="http://schemas.microsoft.com/office/drawing/2014/main" id="{1DD337A9-6F01-7445-ABAB-592835128E7E}"/>
                </a:ext>
              </a:extLst>
            </p:cNvPr>
            <p:cNvSpPr/>
            <p:nvPr/>
          </p:nvSpPr>
          <p:spPr>
            <a:xfrm>
              <a:off x="0" y="5588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不坑盒子样机_18">
              <a:extLst>
                <a:ext uri="{FF2B5EF4-FFF2-40B4-BE49-F238E27FC236}">
                  <a16:creationId xmlns:a16="http://schemas.microsoft.com/office/drawing/2014/main" id="{D3DF6DD6-45EC-5F53-939A-1C8E49A19E4D}"/>
                </a:ext>
              </a:extLst>
            </p:cNvPr>
            <p:cNvSpPr/>
            <p:nvPr/>
          </p:nvSpPr>
          <p:spPr>
            <a:xfrm>
              <a:off x="2286000" y="5588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不坑盒子样机_20">
              <a:extLst>
                <a:ext uri="{FF2B5EF4-FFF2-40B4-BE49-F238E27FC236}">
                  <a16:creationId xmlns:a16="http://schemas.microsoft.com/office/drawing/2014/main" id="{C421F569-85DA-BF19-2E0A-8E3BDC573BD4}"/>
                </a:ext>
              </a:extLst>
            </p:cNvPr>
            <p:cNvSpPr/>
            <p:nvPr/>
          </p:nvSpPr>
          <p:spPr>
            <a:xfrm>
              <a:off x="4572000" y="5588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不坑盒子样机_22">
              <a:extLst>
                <a:ext uri="{FF2B5EF4-FFF2-40B4-BE49-F238E27FC236}">
                  <a16:creationId xmlns:a16="http://schemas.microsoft.com/office/drawing/2014/main" id="{677A4527-3EF0-42DF-0B30-B49DF8F39ACE}"/>
                </a:ext>
              </a:extLst>
            </p:cNvPr>
            <p:cNvSpPr/>
            <p:nvPr/>
          </p:nvSpPr>
          <p:spPr>
            <a:xfrm>
              <a:off x="6858000" y="5588001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不坑盒子样机_24">
              <a:extLst>
                <a:ext uri="{FF2B5EF4-FFF2-40B4-BE49-F238E27FC236}">
                  <a16:creationId xmlns:a16="http://schemas.microsoft.com/office/drawing/2014/main" id="{394387AA-BFC6-049E-8813-0C687AEA3343}"/>
                </a:ext>
              </a:extLst>
            </p:cNvPr>
            <p:cNvSpPr/>
            <p:nvPr/>
          </p:nvSpPr>
          <p:spPr>
            <a:xfrm>
              <a:off x="9144000" y="5588000"/>
              <a:ext cx="2032000" cy="1143000"/>
            </a:xfrm>
            <a:prstGeom prst="roundRect">
              <a:avLst>
                <a:gd name="adj" fmla="val 10000"/>
              </a:avLst>
            </a:prstGeom>
            <a:grpFill/>
            <a:ln w="19050" cap="flat" cmpd="sng" algn="ctr">
              <a:noFill/>
              <a:prstDash val="solid"/>
              <a:miter lim="800000"/>
            </a:ln>
            <a:effectLst>
              <a:outerShdw blurRad="127000" dist="76200" dir="13500008" rotWithShape="0">
                <a:srgbClr val="000000">
                  <a:alpha val="40000"/>
                </a:srgbClr>
              </a:outerShdw>
            </a:effectLst>
            <a:sp3d extrusionH="12700" prstMaterial="matte"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不坑盒子样机_1">
            <a:extLst>
              <a:ext uri="{FF2B5EF4-FFF2-40B4-BE49-F238E27FC236}">
                <a16:creationId xmlns:a16="http://schemas.microsoft.com/office/drawing/2014/main" id="{1011EDC0-D1AF-75E9-8BEF-632DFA5D9DE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33139" y="1688970"/>
            <a:ext cx="2758393" cy="2302545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>
            <a:outerShdw blurRad="127000" dist="76200" dir="13500008" rotWithShape="0">
              <a:srgbClr val="000000">
                <a:alpha val="40000"/>
              </a:srgbClr>
            </a:outerShdw>
          </a:effectLst>
          <a:scene3d>
            <a:camera prst="perspectiveLeft" fov="252000">
              <a:rot lat="2094000" lon="192001" rev="1914000"/>
            </a:camera>
            <a:lightRig rig="glow" dir="t"/>
          </a:scene3d>
          <a:sp3d extrusionH="12700" prstMaterial="matte"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35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345.6628"/>
  <p:tag name="TOP" val="-123.3913"/>
</p:tagLst>
</file>

<file path=ppt/theme/theme1.xml><?xml version="1.0" encoding="utf-8"?>
<a:theme xmlns:a="http://schemas.openxmlformats.org/drawingml/2006/main" name="不坑盒子样机母版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38</Words>
  <Application>Microsoft Office PowerPoint</Application>
  <PresentationFormat>宽屏</PresentationFormat>
  <Paragraphs>14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D-DIN</vt:lpstr>
      <vt:lpstr>等线</vt:lpstr>
      <vt:lpstr>等线 Light</vt:lpstr>
      <vt:lpstr>Arial</vt:lpstr>
      <vt:lpstr>不坑盒子样机母版​​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</dc:creator>
  <cp:lastModifiedBy>chen</cp:lastModifiedBy>
  <cp:revision>110</cp:revision>
  <dcterms:created xsi:type="dcterms:W3CDTF">2024-08-29T13:26:44Z</dcterms:created>
  <dcterms:modified xsi:type="dcterms:W3CDTF">2024-09-22T03:42:40Z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2024-08-29T13:26:48Z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5d83afe3-aa27-4345-a432-59298969e807</vt:lpwstr>
  </property>
  <property fmtid="{D5CDD505-2E9C-101B-9397-08002B2CF9AE}" pid="7" name="MSIP_Label_defa4170-0d19-0005-0004-bc88714345d2_ActionId">
    <vt:lpwstr>47ae4ea0-375b-47c0-833a-0bc951c847e8</vt:lpwstr>
  </property>
  <property fmtid="{D5CDD505-2E9C-101B-9397-08002B2CF9AE}" pid="8" name="MSIP_Label_defa4170-0d19-0005-0004-bc88714345d2_ContentBits">
    <vt:lpwstr>0</vt:lpwstr>
  </property>
</Properties>
</file>