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680"/>
  </p:normalViewPr>
  <p:slideViewPr>
    <p:cSldViewPr snapToGrid="0" snapToObjects="1">
      <p:cViewPr varScale="1">
        <p:scale>
          <a:sx n="133" d="100"/>
          <a:sy n="133" d="100"/>
        </p:scale>
        <p:origin x="2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81FA-2E64-4446-A21D-AFE090D0D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E7C56-C70D-3C4C-8219-D09E1F673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7F15F-4166-3D4A-BFC0-319313C6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9E671-B57B-4244-BC1D-8F9AABB0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98FF4-F1AB-0B4A-BF3A-7C2B1DC4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7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FFCE-9F6B-4A4B-9B85-CD51829F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C302E-6639-074F-A835-289497773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A4C98-F439-C84D-89C1-C43F8FD0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7367D-AA8F-B842-B90C-BF409C4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4457E-4248-634F-BACE-3B2E2E08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65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538880-AD6F-EC41-8637-00043B1FC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FE529-7CC4-E248-A95B-8301F7F70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76581-A1EC-4C42-87B1-71553202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684D3-208D-4742-912C-07A5A58E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CB0C3-E48C-DF43-9941-DDCF909C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95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7781-9F8B-2A40-9C42-092D19DF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ED5D1-B806-B442-B347-BEF72BF1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EB6A3-9FF5-D641-A393-1E2E9DD5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1401F-2573-414F-A78A-D31AA524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F7DB8-16AD-154C-A8B5-F22A960E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38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25C43-32E9-9D4D-9FB6-EE4A07DA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2170B-8B9B-8943-BB4C-6062297B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60874-022F-304D-8075-976DBDF4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5EAFA-1C0C-344F-B0EF-A1281609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6A917-531F-9248-BBCF-A924A2B1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19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1D89-609E-344E-8B92-14AB2F59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0623D-451A-6E41-B5BE-03A468B4F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65848-63AA-8B4C-9E78-8BDE1402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50F6C-F929-D248-A21F-8FB14BD4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A17DC-0BF5-1146-A803-1D07BC75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F76E8-CFE3-8346-9A46-F430D72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9CA73-CBF4-B441-B49F-CD8CF43E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D56EB-89C8-9344-94EC-E39C6AA3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9ABBFC-E2DB-8845-A952-A89B04992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C88BF9-2757-574D-B183-7508BCF2D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BF1C6-161E-4E4E-8BC2-837624CE4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9449E1-7683-3147-973B-8D5A2711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B4F61A-8B47-6645-B8E4-D8EAC57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520FFD-C89B-5943-9216-CCABE755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18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C6335-EDB7-954A-AEB5-1D531A24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63F584-1299-BC41-AF7C-7832C9B4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5D6064-B1CF-0A4D-9F2E-30877B45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5EE5C-7AFD-614C-ACF6-2AE127C8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1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4A676-A372-054D-A7A0-A113B300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6F5697-1E96-A74D-A947-D01C4A49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56C5D-3ECA-0B44-BE4D-941A856C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60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28469-2F17-D848-9988-4BD4CFCA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228A7-76F2-7445-97DF-E56967247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13E54B-6807-D147-826C-C788B067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9C119-3496-4C4E-A354-4B9E7FA9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58E88-5380-F34B-B5A7-F3B3A6CD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C87DB-1D23-C44E-A675-5B05CD50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3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ED4E8-E880-1D4D-A990-48ABE325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42D3B-DE5B-B14C-9725-0713ADBAF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F1C4D6-1D76-124B-810D-F43B94C1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A098E-1306-6B43-BE0A-4CE80878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7E1F1-E213-1043-9756-BF6D85AE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0C02D-C818-8C4D-9C47-96D96216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998FE1-9118-9F47-9AD5-3FBF4ED0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B5E4B-4F5F-1348-A856-EE3EBF59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DC722-E3D4-1C40-8A29-44BA216CC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772A-FA05-C84C-9CB4-C5AAD4354EF4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7220B-BFE8-2F4E-90F9-F9620F234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648C5-93C0-D343-BE64-AF49F2E65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EFCF-D441-964D-BC77-0ACCAD3EA6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CC5980-7EE9-A14C-A30D-7C0F3F5B8F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4E9DFF-14AC-E449-A693-476E30631D37}"/>
              </a:ext>
            </a:extLst>
          </p:cNvPr>
          <p:cNvSpPr/>
          <p:nvPr/>
        </p:nvSpPr>
        <p:spPr>
          <a:xfrm>
            <a:off x="0" y="3592286"/>
            <a:ext cx="12192000" cy="18396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B6FB153B-C601-4E49-ADCD-43B1CB531A6B}"/>
              </a:ext>
            </a:extLst>
          </p:cNvPr>
          <p:cNvSpPr/>
          <p:nvPr/>
        </p:nvSpPr>
        <p:spPr>
          <a:xfrm>
            <a:off x="1686037" y="-13271"/>
            <a:ext cx="2079171" cy="4239986"/>
          </a:xfrm>
          <a:prstGeom prst="trapezoid">
            <a:avLst>
              <a:gd name="adj" fmla="val 41230"/>
            </a:avLst>
          </a:prstGeom>
          <a:gradFill>
            <a:gsLst>
              <a:gs pos="50000">
                <a:srgbClr val="FBFCFE"/>
              </a:gs>
              <a:gs pos="0">
                <a:schemeClr val="accent1">
                  <a:lumMod val="5000"/>
                  <a:lumOff val="95000"/>
                </a:schemeClr>
              </a:gs>
              <a:gs pos="84000">
                <a:schemeClr val="bg1">
                  <a:alpha val="20986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172D9E95-6B55-4E49-BF54-B56F46EBD068}"/>
              </a:ext>
            </a:extLst>
          </p:cNvPr>
          <p:cNvSpPr/>
          <p:nvPr/>
        </p:nvSpPr>
        <p:spPr>
          <a:xfrm>
            <a:off x="5430721" y="-17061"/>
            <a:ext cx="2079171" cy="4239986"/>
          </a:xfrm>
          <a:prstGeom prst="trapezoid">
            <a:avLst>
              <a:gd name="adj" fmla="val 41230"/>
            </a:avLst>
          </a:prstGeom>
          <a:gradFill>
            <a:gsLst>
              <a:gs pos="50000">
                <a:srgbClr val="FBFCFE"/>
              </a:gs>
              <a:gs pos="0">
                <a:schemeClr val="accent1">
                  <a:lumMod val="5000"/>
                  <a:lumOff val="95000"/>
                </a:schemeClr>
              </a:gs>
              <a:gs pos="80000">
                <a:schemeClr val="bg1">
                  <a:alpha val="20986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0A8A0616-07C2-4ED4-99EF-AE2B46D55AAF}"/>
              </a:ext>
            </a:extLst>
          </p:cNvPr>
          <p:cNvSpPr/>
          <p:nvPr/>
        </p:nvSpPr>
        <p:spPr>
          <a:xfrm>
            <a:off x="8829130" y="-13271"/>
            <a:ext cx="2079171" cy="4239986"/>
          </a:xfrm>
          <a:prstGeom prst="trapezoid">
            <a:avLst>
              <a:gd name="adj" fmla="val 41230"/>
            </a:avLst>
          </a:prstGeom>
          <a:gradFill>
            <a:gsLst>
              <a:gs pos="50000">
                <a:srgbClr val="FBFCFE"/>
              </a:gs>
              <a:gs pos="0">
                <a:schemeClr val="accent1">
                  <a:lumMod val="5000"/>
                  <a:lumOff val="95000"/>
                </a:schemeClr>
              </a:gs>
              <a:gs pos="80000">
                <a:schemeClr val="bg1">
                  <a:alpha val="20986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5098FB5-BE14-7042-A255-8D0F731C7EBC}"/>
              </a:ext>
            </a:extLst>
          </p:cNvPr>
          <p:cNvGrpSpPr/>
          <p:nvPr/>
        </p:nvGrpSpPr>
        <p:grpSpPr>
          <a:xfrm>
            <a:off x="1665514" y="3264321"/>
            <a:ext cx="2079171" cy="1401601"/>
            <a:chOff x="1665514" y="3264321"/>
            <a:chExt cx="2079171" cy="140160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844F16C-AD19-5C4C-A538-4644F8557E50}"/>
                </a:ext>
              </a:extLst>
            </p:cNvPr>
            <p:cNvSpPr/>
            <p:nvPr/>
          </p:nvSpPr>
          <p:spPr>
            <a:xfrm>
              <a:off x="1665514" y="3965122"/>
              <a:ext cx="2079171" cy="5497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09A5F57-81A6-BD41-AF89-1D7C60393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443" y="3264321"/>
              <a:ext cx="1982358" cy="140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F3DBAD7-FC78-1E43-8350-04CF43B38AC9}"/>
              </a:ext>
            </a:extLst>
          </p:cNvPr>
          <p:cNvGrpSpPr/>
          <p:nvPr/>
        </p:nvGrpSpPr>
        <p:grpSpPr>
          <a:xfrm>
            <a:off x="5410198" y="3514446"/>
            <a:ext cx="2079171" cy="1144781"/>
            <a:chOff x="5410198" y="3514446"/>
            <a:chExt cx="2079171" cy="1144781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625B9BA-4A73-2A46-8DE3-21566556648C}"/>
                </a:ext>
              </a:extLst>
            </p:cNvPr>
            <p:cNvSpPr/>
            <p:nvPr/>
          </p:nvSpPr>
          <p:spPr>
            <a:xfrm>
              <a:off x="5410198" y="3979587"/>
              <a:ext cx="2079171" cy="5497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CFE39F3-E55C-4E44-A7E6-16469C88A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7" b="93016" l="6934" r="93262">
                          <a14:foregroundMark x1="6934" y1="58624" x2="28320" y2="53016"/>
                          <a14:foregroundMark x1="70313" y1="73651" x2="83008" y2="83280"/>
                          <a14:foregroundMark x1="83008" y1="83280" x2="86426" y2="84339"/>
                          <a14:foregroundMark x1="89355" y1="85503" x2="93359" y2="85714"/>
                          <a14:foregroundMark x1="90234" y1="88254" x2="83203" y2="89630"/>
                          <a14:foregroundMark x1="83203" y1="89630" x2="80176" y2="930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817544" y="3514446"/>
              <a:ext cx="1241124" cy="1144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EBB059-B004-E643-B695-4C893E15EBB9}"/>
              </a:ext>
            </a:extLst>
          </p:cNvPr>
          <p:cNvGrpSpPr/>
          <p:nvPr/>
        </p:nvGrpSpPr>
        <p:grpSpPr>
          <a:xfrm>
            <a:off x="8829130" y="2883461"/>
            <a:ext cx="2079171" cy="1861764"/>
            <a:chOff x="8829130" y="2883461"/>
            <a:chExt cx="2079171" cy="1861764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2ED69A7-8A23-7745-819C-9F85FA0FDE8E}"/>
                </a:ext>
              </a:extLst>
            </p:cNvPr>
            <p:cNvSpPr/>
            <p:nvPr/>
          </p:nvSpPr>
          <p:spPr>
            <a:xfrm>
              <a:off x="8829130" y="3999642"/>
              <a:ext cx="2079171" cy="5497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C9297B98-21D0-B042-BF8E-B353F8751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3082" y="2883461"/>
              <a:ext cx="1915204" cy="1861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6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B8CE9D-13FD-48C5-B179-B637445416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7357C4-F986-4F8C-8227-440CEE1B0BDB}"/>
              </a:ext>
            </a:extLst>
          </p:cNvPr>
          <p:cNvSpPr/>
          <p:nvPr/>
        </p:nvSpPr>
        <p:spPr>
          <a:xfrm>
            <a:off x="0" y="3082506"/>
            <a:ext cx="12192000" cy="20588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EC171DCE-062D-40D8-B396-4A35EB5CD9D6}"/>
              </a:ext>
            </a:extLst>
          </p:cNvPr>
          <p:cNvSpPr/>
          <p:nvPr/>
        </p:nvSpPr>
        <p:spPr>
          <a:xfrm>
            <a:off x="1495245" y="0"/>
            <a:ext cx="2110597" cy="4019910"/>
          </a:xfrm>
          <a:prstGeom prst="trapezoid">
            <a:avLst>
              <a:gd name="adj" fmla="val 43072"/>
            </a:avLst>
          </a:prstGeom>
          <a:gradFill>
            <a:gsLst>
              <a:gs pos="0">
                <a:schemeClr val="bg1"/>
              </a:gs>
              <a:gs pos="51000">
                <a:schemeClr val="bg1"/>
              </a:gs>
              <a:gs pos="94000">
                <a:schemeClr val="bg1">
                  <a:alpha val="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F581CBA-865E-46F0-83F6-B7922F647C5F}"/>
              </a:ext>
            </a:extLst>
          </p:cNvPr>
          <p:cNvGrpSpPr/>
          <p:nvPr/>
        </p:nvGrpSpPr>
        <p:grpSpPr>
          <a:xfrm>
            <a:off x="1558507" y="2727899"/>
            <a:ext cx="1992702" cy="1402202"/>
            <a:chOff x="1558507" y="2727899"/>
            <a:chExt cx="1992702" cy="140220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54DEA96-CE09-4EFB-9197-7EF01F473AE6}"/>
                </a:ext>
              </a:extLst>
            </p:cNvPr>
            <p:cNvSpPr/>
            <p:nvPr/>
          </p:nvSpPr>
          <p:spPr>
            <a:xfrm>
              <a:off x="1558507" y="3429000"/>
              <a:ext cx="1938068" cy="494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87BF0A4-A556-475E-9CE1-7E9D99580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837" y="2727899"/>
              <a:ext cx="1981372" cy="1402202"/>
            </a:xfrm>
            <a:prstGeom prst="rect">
              <a:avLst/>
            </a:prstGeom>
          </p:spPr>
        </p:pic>
      </p:grpSp>
      <p:sp>
        <p:nvSpPr>
          <p:cNvPr id="10" name="梯形 9">
            <a:extLst>
              <a:ext uri="{FF2B5EF4-FFF2-40B4-BE49-F238E27FC236}">
                <a16:creationId xmlns:a16="http://schemas.microsoft.com/office/drawing/2014/main" id="{078F57FA-3D7E-4FCC-8DC3-50DFB54B34FA}"/>
              </a:ext>
            </a:extLst>
          </p:cNvPr>
          <p:cNvSpPr/>
          <p:nvPr/>
        </p:nvSpPr>
        <p:spPr>
          <a:xfrm>
            <a:off x="4454106" y="0"/>
            <a:ext cx="2110597" cy="4019910"/>
          </a:xfrm>
          <a:prstGeom prst="trapezoid">
            <a:avLst>
              <a:gd name="adj" fmla="val 43072"/>
            </a:avLst>
          </a:prstGeom>
          <a:gradFill>
            <a:gsLst>
              <a:gs pos="0">
                <a:schemeClr val="bg1"/>
              </a:gs>
              <a:gs pos="51000">
                <a:schemeClr val="bg1"/>
              </a:gs>
              <a:gs pos="94000">
                <a:schemeClr val="bg1">
                  <a:alpha val="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39AABF-FC0D-4E5D-9F52-68A2F0C4B45C}"/>
              </a:ext>
            </a:extLst>
          </p:cNvPr>
          <p:cNvGrpSpPr/>
          <p:nvPr/>
        </p:nvGrpSpPr>
        <p:grpSpPr>
          <a:xfrm>
            <a:off x="4517368" y="2727899"/>
            <a:ext cx="1938068" cy="1402202"/>
            <a:chOff x="1558507" y="2727899"/>
            <a:chExt cx="1938068" cy="140220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14BAEF-69AC-4091-AADA-BF2975FD4189}"/>
                </a:ext>
              </a:extLst>
            </p:cNvPr>
            <p:cNvSpPr/>
            <p:nvPr/>
          </p:nvSpPr>
          <p:spPr>
            <a:xfrm>
              <a:off x="1558507" y="3429000"/>
              <a:ext cx="1938068" cy="494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7D3E0B4-28F8-47A7-A0E9-2E9799F22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95686" y="2727899"/>
              <a:ext cx="1529674" cy="1402202"/>
            </a:xfrm>
            <a:prstGeom prst="rect">
              <a:avLst/>
            </a:prstGeom>
          </p:spPr>
        </p:pic>
      </p:grpSp>
      <p:sp>
        <p:nvSpPr>
          <p:cNvPr id="14" name="梯形 13">
            <a:extLst>
              <a:ext uri="{FF2B5EF4-FFF2-40B4-BE49-F238E27FC236}">
                <a16:creationId xmlns:a16="http://schemas.microsoft.com/office/drawing/2014/main" id="{F305110D-73A6-4C32-892E-FB8806EAEE4E}"/>
              </a:ext>
            </a:extLst>
          </p:cNvPr>
          <p:cNvSpPr/>
          <p:nvPr/>
        </p:nvSpPr>
        <p:spPr>
          <a:xfrm>
            <a:off x="7677510" y="0"/>
            <a:ext cx="2110597" cy="4019910"/>
          </a:xfrm>
          <a:prstGeom prst="trapezoid">
            <a:avLst>
              <a:gd name="adj" fmla="val 43072"/>
            </a:avLst>
          </a:prstGeom>
          <a:gradFill>
            <a:gsLst>
              <a:gs pos="0">
                <a:schemeClr val="bg1"/>
              </a:gs>
              <a:gs pos="51000">
                <a:schemeClr val="bg1"/>
              </a:gs>
              <a:gs pos="94000">
                <a:schemeClr val="bg1">
                  <a:alpha val="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1CE33E-F0E0-460F-8B29-EC9C5998FBC6}"/>
              </a:ext>
            </a:extLst>
          </p:cNvPr>
          <p:cNvGrpSpPr/>
          <p:nvPr/>
        </p:nvGrpSpPr>
        <p:grpSpPr>
          <a:xfrm>
            <a:off x="7740772" y="2727899"/>
            <a:ext cx="1938068" cy="1402202"/>
            <a:chOff x="1558507" y="2727899"/>
            <a:chExt cx="1938068" cy="140220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62EEDC-E6EB-465C-A95A-56DE16D1DEE5}"/>
                </a:ext>
              </a:extLst>
            </p:cNvPr>
            <p:cNvSpPr/>
            <p:nvPr/>
          </p:nvSpPr>
          <p:spPr>
            <a:xfrm>
              <a:off x="1558507" y="3429000"/>
              <a:ext cx="1938068" cy="494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DA742C9-98D1-450D-9363-4781E03C9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8734" y="2727899"/>
              <a:ext cx="1443578" cy="1402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4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陈建</dc:creator>
  <cp:lastModifiedBy>陈建</cp:lastModifiedBy>
  <cp:revision>6</cp:revision>
  <dcterms:created xsi:type="dcterms:W3CDTF">2021-10-10T13:58:46Z</dcterms:created>
  <dcterms:modified xsi:type="dcterms:W3CDTF">2021-10-18T13:57:50Z</dcterms:modified>
</cp:coreProperties>
</file>