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554600" y="141375"/>
            <a:ext cx="1728900" cy="56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Start</a:t>
            </a:r>
          </a:p>
        </p:txBody>
      </p:sp>
      <p:sp>
        <p:nvSpPr>
          <p:cNvPr id="55" name="Shape 55"/>
          <p:cNvSpPr/>
          <p:nvPr/>
        </p:nvSpPr>
        <p:spPr>
          <a:xfrm>
            <a:off x="897050" y="956925"/>
            <a:ext cx="1044000" cy="40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 = 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897050" y="1609275"/>
            <a:ext cx="1571400" cy="4023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</a:t>
            </a:r>
            <a:r>
              <a:rPr lang="en"/>
              <a:t>が９以下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956925" y="2305325"/>
            <a:ext cx="1370100" cy="5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xの値を</a:t>
            </a:r>
            <a:r>
              <a:rPr lang="en"/>
              <a:t>表示</a:t>
            </a:r>
          </a:p>
        </p:txBody>
      </p:sp>
      <p:sp>
        <p:nvSpPr>
          <p:cNvPr id="58" name="Shape 58"/>
          <p:cNvSpPr/>
          <p:nvPr/>
        </p:nvSpPr>
        <p:spPr>
          <a:xfrm>
            <a:off x="956925" y="3164400"/>
            <a:ext cx="1370100" cy="40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xに２をプラス</a:t>
            </a:r>
          </a:p>
        </p:txBody>
      </p:sp>
      <p:sp>
        <p:nvSpPr>
          <p:cNvPr id="59" name="Shape 59"/>
          <p:cNvSpPr/>
          <p:nvPr/>
        </p:nvSpPr>
        <p:spPr>
          <a:xfrm rot="10800000">
            <a:off x="942825" y="3858082"/>
            <a:ext cx="1370100" cy="5001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582225" y="4578000"/>
            <a:ext cx="2091300" cy="56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  <p:cxnSp>
        <p:nvCxnSpPr>
          <p:cNvPr id="61" name="Shape 61"/>
          <p:cNvCxnSpPr>
            <a:endCxn id="55" idx="0"/>
          </p:cNvCxnSpPr>
          <p:nvPr/>
        </p:nvCxnSpPr>
        <p:spPr>
          <a:xfrm flipH="1">
            <a:off x="1419050" y="728625"/>
            <a:ext cx="48900" cy="22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2" name="Shape 62"/>
          <p:cNvCxnSpPr>
            <a:endCxn id="56" idx="3"/>
          </p:cNvCxnSpPr>
          <p:nvPr/>
        </p:nvCxnSpPr>
        <p:spPr>
          <a:xfrm>
            <a:off x="1435250" y="1326675"/>
            <a:ext cx="247500" cy="28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3" name="Shape 63"/>
          <p:cNvCxnSpPr>
            <a:endCxn id="57" idx="0"/>
          </p:cNvCxnSpPr>
          <p:nvPr/>
        </p:nvCxnSpPr>
        <p:spPr>
          <a:xfrm flipH="1">
            <a:off x="1641975" y="2033525"/>
            <a:ext cx="54300" cy="2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" name="Shape 64"/>
          <p:cNvCxnSpPr>
            <a:endCxn id="58" idx="0"/>
          </p:cNvCxnSpPr>
          <p:nvPr/>
        </p:nvCxnSpPr>
        <p:spPr>
          <a:xfrm flipH="1">
            <a:off x="1641975" y="2762100"/>
            <a:ext cx="219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5" name="Shape 65"/>
          <p:cNvCxnSpPr>
            <a:endCxn id="59" idx="1"/>
          </p:cNvCxnSpPr>
          <p:nvPr/>
        </p:nvCxnSpPr>
        <p:spPr>
          <a:xfrm flipH="1">
            <a:off x="1627875" y="3577582"/>
            <a:ext cx="3300" cy="2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6" name="Shape 66"/>
          <p:cNvCxnSpPr>
            <a:endCxn id="60" idx="0"/>
          </p:cNvCxnSpPr>
          <p:nvPr/>
        </p:nvCxnSpPr>
        <p:spPr>
          <a:xfrm flipH="1">
            <a:off x="1627875" y="4371300"/>
            <a:ext cx="24900" cy="20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