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415EE-DBED-4BA2-807D-C7555CE53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84844E-648A-4711-B441-A83E11EBCE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11138-0944-4204-8B15-9B74690A2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C194-6EBA-422A-B94F-D2F463B6D010}" type="datetimeFigureOut">
              <a:rPr lang="en-SG" smtClean="0"/>
              <a:t>17/5/2022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33EA9-B167-44BE-9DA3-BFF27EEE2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665F6-FA49-466A-9996-3FB65A236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D435-995D-4790-BA81-D726B4F887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062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FA235-0CDF-4515-9D46-00C4271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DEED8F-A831-4079-8590-FC1A0443B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F6CCD-6823-4847-8EB4-F5FED595E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C194-6EBA-422A-B94F-D2F463B6D010}" type="datetimeFigureOut">
              <a:rPr lang="en-SG" smtClean="0"/>
              <a:t>17/5/2022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4DCF9-EE24-4AF8-ABCC-70FD80914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D5E5-9ADC-4977-B8F0-4152A1D20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D435-995D-4790-BA81-D726B4F887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3575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DD8AC7-71BF-4973-8312-FACA0402F8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AB04B-1452-4853-A1F6-E800E0AF9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F6DFE-BB26-439C-B206-570A57045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C194-6EBA-422A-B94F-D2F463B6D010}" type="datetimeFigureOut">
              <a:rPr lang="en-SG" smtClean="0"/>
              <a:t>17/5/2022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8D355-4AF3-43AD-8B0E-EB1C297A8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4413C-6803-43D6-A661-CC4B02B0A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D435-995D-4790-BA81-D726B4F887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691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65E66-4B5F-4823-8857-29FCD0157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6F9A2-BA05-4E35-A699-7D7569EDE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2D0A6-85A6-4B44-BE11-99ED5DBAB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C194-6EBA-422A-B94F-D2F463B6D010}" type="datetimeFigureOut">
              <a:rPr lang="en-SG" smtClean="0"/>
              <a:t>17/5/2022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05636-7B0A-42F7-BC3D-F6DCF6863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87063-57A2-4D6B-99DF-9230F9835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D435-995D-4790-BA81-D726B4F887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2406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FFDCE-1EF5-4A2F-BF1D-77746B647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F3C62-E1D8-4717-A8FB-1B4620723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3A853-20AB-4D94-ACAD-B80DD40FC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C194-6EBA-422A-B94F-D2F463B6D010}" type="datetimeFigureOut">
              <a:rPr lang="en-SG" smtClean="0"/>
              <a:t>17/5/2022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679BF-7DBE-41AB-AC8D-49C8F853D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72F9-0FB3-4F6D-877F-7A77B705C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D435-995D-4790-BA81-D726B4F887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327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2137-7574-4C68-8121-09A3E27DB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55330-0E3E-4984-8285-CB8ADE36F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635561-21E5-4932-B3DA-93E640DDF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DAF1E-0B9B-4A18-99B5-34002B780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C194-6EBA-422A-B94F-D2F463B6D010}" type="datetimeFigureOut">
              <a:rPr lang="en-SG" smtClean="0"/>
              <a:t>17/5/2022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C4BC69-540C-4692-8397-A29C8B01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44639-55B7-4DEA-86BF-5F7E6C5AA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D435-995D-4790-BA81-D726B4F887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3299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1058B-4B18-4233-985D-BA9189878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8C097-07AD-4A27-801F-F7BF2D276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8729F-FF78-4D8E-9D05-309D029BC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1958FB-AACF-480C-8FB6-B324E319AF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E580D5-09AE-47BE-94C4-8D8113A051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3BB45F-A893-4F97-8838-43D92FFD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C194-6EBA-422A-B94F-D2F463B6D010}" type="datetimeFigureOut">
              <a:rPr lang="en-SG" smtClean="0"/>
              <a:t>17/5/2022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40FEB-8471-44DE-8055-BA311E291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E97BCB-A94D-45E3-86D6-F2C8D2DEC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D435-995D-4790-BA81-D726B4F887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5562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4ABB4-8013-4F0A-B2AF-B1E97ED0C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CAA5E4-2BBA-437E-9D37-DC0B3BA84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C194-6EBA-422A-B94F-D2F463B6D010}" type="datetimeFigureOut">
              <a:rPr lang="en-SG" smtClean="0"/>
              <a:t>17/5/2022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9C6AB6-A0C7-4F22-B2C7-08F7A9AF4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385C0-347A-46E9-91DB-CE5D4C26C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D435-995D-4790-BA81-D726B4F887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1369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EB2151-6B4A-4E3B-813D-9C6FDCEF6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C194-6EBA-422A-B94F-D2F463B6D010}" type="datetimeFigureOut">
              <a:rPr lang="en-SG" smtClean="0"/>
              <a:t>17/5/2022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52B0F9-C31E-4A31-9194-0557C6D2A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8ED38-B9A6-4BDF-A0BF-FA65FFC55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D435-995D-4790-BA81-D726B4F887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4083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0A000-83BC-48D9-968C-27F6CE9B6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902AF-3DB0-4DE1-8584-8E30B08CB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2D03A-43B2-4C0E-BEDD-1BD1C12A9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94908-45C6-442A-804C-EECE85AF2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C194-6EBA-422A-B94F-D2F463B6D010}" type="datetimeFigureOut">
              <a:rPr lang="en-SG" smtClean="0"/>
              <a:t>17/5/2022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9648D-1A04-44B4-9881-793353459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CFE2A-06B3-44FF-9C9F-EB899E11A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D435-995D-4790-BA81-D726B4F887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036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49AC9-229C-4D00-9F7B-C30C33ED1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DEEEAD-EC77-4A7C-A34C-E39DC1095C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0D1CC-FBC3-43DB-90A8-8E0D9EDDA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66403-1AD7-4557-AF38-C35397390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C194-6EBA-422A-B94F-D2F463B6D010}" type="datetimeFigureOut">
              <a:rPr lang="en-SG" smtClean="0"/>
              <a:t>17/5/2022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B097A-D505-4D5A-B6F0-D57EDB689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84670-7A9C-4946-A293-4A60A7899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D435-995D-4790-BA81-D726B4F887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7772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70BFA8-5083-49C2-8785-999B046A0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B2F3E-EB55-49DD-AFE0-589CBE5F8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DF870-7558-4347-A094-E80A4F733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CC194-6EBA-422A-B94F-D2F463B6D010}" type="datetimeFigureOut">
              <a:rPr lang="en-SG" smtClean="0"/>
              <a:t>17/5/2022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8AF37-7AB0-4D59-9B69-905C9ACA21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8A912-4953-4602-98C3-58F6420F5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BD435-995D-4790-BA81-D726B4F887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769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355C5-877B-4A47-8FAB-869453F30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67571"/>
          </a:xfrm>
        </p:spPr>
        <p:txBody>
          <a:bodyPr>
            <a:normAutofit/>
          </a:bodyPr>
          <a:lstStyle/>
          <a:p>
            <a:r>
              <a:rPr lang="en-SG" sz="4000" dirty="0"/>
              <a:t>SQL in-class activity: Create Cohort Table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A50BD-5FF2-4393-9B1D-480C3F0CF4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- Paul Chien -</a:t>
            </a:r>
          </a:p>
        </p:txBody>
      </p:sp>
    </p:spTree>
    <p:extLst>
      <p:ext uri="{BB962C8B-B14F-4D97-AF65-F5344CB8AC3E}">
        <p14:creationId xmlns:p14="http://schemas.microsoft.com/office/powerpoint/2010/main" val="1330979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DC6043-7837-49E3-9B6C-E4CBF0506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47" y="1347510"/>
            <a:ext cx="3690926" cy="674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E60787-2CD1-4878-8634-E1D1D26EE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503" y="3030055"/>
            <a:ext cx="4855082" cy="21828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69C1C5-3E1F-4F9B-AE18-4377FEF4BD97}"/>
              </a:ext>
            </a:extLst>
          </p:cNvPr>
          <p:cNvSpPr txBox="1"/>
          <p:nvPr/>
        </p:nvSpPr>
        <p:spPr>
          <a:xfrm>
            <a:off x="5486400" y="1347510"/>
            <a:ext cx="230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- Creation of database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B1DFA1-87C0-4BAD-AF5F-C839C5A77C8C}"/>
              </a:ext>
            </a:extLst>
          </p:cNvPr>
          <p:cNvSpPr txBox="1"/>
          <p:nvPr/>
        </p:nvSpPr>
        <p:spPr>
          <a:xfrm>
            <a:off x="5486399" y="1684576"/>
            <a:ext cx="3249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- Entering into created database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CA85DC-5A01-4EFA-B8A1-D17C44D3DF2A}"/>
              </a:ext>
            </a:extLst>
          </p:cNvPr>
          <p:cNvSpPr txBox="1"/>
          <p:nvPr/>
        </p:nvSpPr>
        <p:spPr>
          <a:xfrm>
            <a:off x="5486398" y="2997789"/>
            <a:ext cx="3249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- Creating table within database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9FC996-0545-470A-AF68-C1016569866A}"/>
              </a:ext>
            </a:extLst>
          </p:cNvPr>
          <p:cNvSpPr/>
          <p:nvPr/>
        </p:nvSpPr>
        <p:spPr>
          <a:xfrm>
            <a:off x="2272683" y="3367121"/>
            <a:ext cx="1020933" cy="1462331"/>
          </a:xfrm>
          <a:prstGeom prst="rect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A4C3C4-B436-4481-A03F-466760E5CE42}"/>
              </a:ext>
            </a:extLst>
          </p:cNvPr>
          <p:cNvSpPr/>
          <p:nvPr/>
        </p:nvSpPr>
        <p:spPr>
          <a:xfrm>
            <a:off x="3369073" y="3367120"/>
            <a:ext cx="1469257" cy="1462331"/>
          </a:xfrm>
          <a:prstGeom prst="rect">
            <a:avLst/>
          </a:prstGeom>
          <a:solidFill>
            <a:srgbClr val="0070C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2BAF98-7797-4269-A5A7-DBAEF38AF7BE}"/>
              </a:ext>
            </a:extLst>
          </p:cNvPr>
          <p:cNvCxnSpPr/>
          <p:nvPr/>
        </p:nvCxnSpPr>
        <p:spPr>
          <a:xfrm flipV="1">
            <a:off x="2734322" y="4891596"/>
            <a:ext cx="0" cy="65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2076074-A294-4297-A829-4B05170F2111}"/>
              </a:ext>
            </a:extLst>
          </p:cNvPr>
          <p:cNvCxnSpPr>
            <a:cxnSpLocks/>
          </p:cNvCxnSpPr>
          <p:nvPr/>
        </p:nvCxnSpPr>
        <p:spPr>
          <a:xfrm flipH="1">
            <a:off x="4918229" y="4021584"/>
            <a:ext cx="568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0C99B36-69CC-48FB-AAB9-965A7275F033}"/>
              </a:ext>
            </a:extLst>
          </p:cNvPr>
          <p:cNvSpPr txBox="1"/>
          <p:nvPr/>
        </p:nvSpPr>
        <p:spPr>
          <a:xfrm>
            <a:off x="1821031" y="5610688"/>
            <a:ext cx="1826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Name of the 4 columns/fields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D42AAF-914D-41EA-A3D0-024448D8F409}"/>
              </a:ext>
            </a:extLst>
          </p:cNvPr>
          <p:cNvSpPr txBox="1"/>
          <p:nvPr/>
        </p:nvSpPr>
        <p:spPr>
          <a:xfrm>
            <a:off x="5523893" y="3836918"/>
            <a:ext cx="389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- Corresponding datatype for each field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03C99A-6F0F-4A65-9D1D-563ACE713BB5}"/>
              </a:ext>
            </a:extLst>
          </p:cNvPr>
          <p:cNvSpPr/>
          <p:nvPr/>
        </p:nvSpPr>
        <p:spPr>
          <a:xfrm>
            <a:off x="3293616" y="3030055"/>
            <a:ext cx="1469257" cy="305353"/>
          </a:xfrm>
          <a:prstGeom prst="rect">
            <a:avLst/>
          </a:prstGeom>
          <a:solidFill>
            <a:schemeClr val="accent6">
              <a:alpha val="4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1FD76A3-AD5A-44E2-A1F9-DE16F87EFBE1}"/>
              </a:ext>
            </a:extLst>
          </p:cNvPr>
          <p:cNvCxnSpPr>
            <a:cxnSpLocks/>
          </p:cNvCxnSpPr>
          <p:nvPr/>
        </p:nvCxnSpPr>
        <p:spPr>
          <a:xfrm>
            <a:off x="4028244" y="2586579"/>
            <a:ext cx="1" cy="374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02DC4DE-B5FE-4B85-A56B-3D9606043DA6}"/>
              </a:ext>
            </a:extLst>
          </p:cNvPr>
          <p:cNvSpPr txBox="1"/>
          <p:nvPr/>
        </p:nvSpPr>
        <p:spPr>
          <a:xfrm>
            <a:off x="3213716" y="2290949"/>
            <a:ext cx="3249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Name of table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2FA299-3F50-4EF1-915D-FA2686120E93}"/>
              </a:ext>
            </a:extLst>
          </p:cNvPr>
          <p:cNvSpPr/>
          <p:nvPr/>
        </p:nvSpPr>
        <p:spPr>
          <a:xfrm>
            <a:off x="3661832" y="1379499"/>
            <a:ext cx="626083" cy="305353"/>
          </a:xfrm>
          <a:prstGeom prst="rect">
            <a:avLst/>
          </a:prstGeom>
          <a:solidFill>
            <a:schemeClr val="accent6">
              <a:alpha val="4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658927-0DD1-45F7-9381-DBBBB6AFC075}"/>
              </a:ext>
            </a:extLst>
          </p:cNvPr>
          <p:cNvSpPr/>
          <p:nvPr/>
        </p:nvSpPr>
        <p:spPr>
          <a:xfrm>
            <a:off x="2272683" y="1732008"/>
            <a:ext cx="626083" cy="305353"/>
          </a:xfrm>
          <a:prstGeom prst="rect">
            <a:avLst/>
          </a:prstGeom>
          <a:solidFill>
            <a:schemeClr val="accent6">
              <a:alpha val="4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A1B5781-994D-4FF1-A6FC-5339072D273C}"/>
              </a:ext>
            </a:extLst>
          </p:cNvPr>
          <p:cNvCxnSpPr>
            <a:cxnSpLocks/>
          </p:cNvCxnSpPr>
          <p:nvPr/>
        </p:nvCxnSpPr>
        <p:spPr>
          <a:xfrm>
            <a:off x="4028244" y="954735"/>
            <a:ext cx="1" cy="374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CE0056A-14C9-48E9-978C-14B7DAA4683E}"/>
              </a:ext>
            </a:extLst>
          </p:cNvPr>
          <p:cNvSpPr txBox="1"/>
          <p:nvPr/>
        </p:nvSpPr>
        <p:spPr>
          <a:xfrm>
            <a:off x="3213716" y="659105"/>
            <a:ext cx="3249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Name of database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870F993-985E-4ACA-BA74-6A2FF3695B76}"/>
              </a:ext>
            </a:extLst>
          </p:cNvPr>
          <p:cNvCxnSpPr>
            <a:cxnSpLocks/>
          </p:cNvCxnSpPr>
          <p:nvPr/>
        </p:nvCxnSpPr>
        <p:spPr>
          <a:xfrm flipH="1">
            <a:off x="2898766" y="954735"/>
            <a:ext cx="1129477" cy="761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458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3A2288-1FAD-4C5D-85CD-A8872B9E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77" y="2528803"/>
            <a:ext cx="8272695" cy="9001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087368-B3D6-450C-BF2C-4486E9C43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720599" y="513958"/>
            <a:ext cx="1247949" cy="16575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F33946-5D85-44C7-8E6C-239BDDB9DF9B}"/>
              </a:ext>
            </a:extLst>
          </p:cNvPr>
          <p:cNvSpPr txBox="1"/>
          <p:nvPr/>
        </p:nvSpPr>
        <p:spPr>
          <a:xfrm>
            <a:off x="2902576" y="3991080"/>
            <a:ext cx="575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- Insertion of row/record into the database one at a time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4C4BEF8-93EF-4C94-B7E4-D22B8EE91801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4853125" y="1966723"/>
            <a:ext cx="846339" cy="562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7351D8-FF4C-4D40-AA17-7F378C5B5995}"/>
              </a:ext>
            </a:extLst>
          </p:cNvPr>
          <p:cNvCxnSpPr>
            <a:cxnSpLocks/>
          </p:cNvCxnSpPr>
          <p:nvPr/>
        </p:nvCxnSpPr>
        <p:spPr>
          <a:xfrm flipH="1">
            <a:off x="5868140" y="1966723"/>
            <a:ext cx="227861" cy="562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04FF47-97BE-4F6D-A95F-989B6DFE05E7}"/>
              </a:ext>
            </a:extLst>
          </p:cNvPr>
          <p:cNvCxnSpPr>
            <a:cxnSpLocks/>
          </p:cNvCxnSpPr>
          <p:nvPr/>
        </p:nvCxnSpPr>
        <p:spPr>
          <a:xfrm>
            <a:off x="6492539" y="1966723"/>
            <a:ext cx="271823" cy="562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1917C4C-B64C-4616-992B-8D941EEDC92F}"/>
              </a:ext>
            </a:extLst>
          </p:cNvPr>
          <p:cNvCxnSpPr>
            <a:cxnSpLocks/>
          </p:cNvCxnSpPr>
          <p:nvPr/>
        </p:nvCxnSpPr>
        <p:spPr>
          <a:xfrm>
            <a:off x="6916762" y="1966723"/>
            <a:ext cx="700279" cy="562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1B345BB-F4BF-4452-8766-B0EC3A68497B}"/>
              </a:ext>
            </a:extLst>
          </p:cNvPr>
          <p:cNvSpPr/>
          <p:nvPr/>
        </p:nvSpPr>
        <p:spPr>
          <a:xfrm>
            <a:off x="2716566" y="2528802"/>
            <a:ext cx="1189609" cy="900198"/>
          </a:xfrm>
          <a:prstGeom prst="rect">
            <a:avLst/>
          </a:prstGeom>
          <a:solidFill>
            <a:schemeClr val="accent6">
              <a:alpha val="4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8AE8394-614E-4C47-9E3A-7877D7BBECE8}"/>
              </a:ext>
            </a:extLst>
          </p:cNvPr>
          <p:cNvCxnSpPr>
            <a:cxnSpLocks/>
          </p:cNvCxnSpPr>
          <p:nvPr/>
        </p:nvCxnSpPr>
        <p:spPr>
          <a:xfrm>
            <a:off x="3267718" y="2023741"/>
            <a:ext cx="1" cy="374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96CDD45-351F-4C5A-B01C-3CB482D4D9F4}"/>
              </a:ext>
            </a:extLst>
          </p:cNvPr>
          <p:cNvSpPr txBox="1"/>
          <p:nvPr/>
        </p:nvSpPr>
        <p:spPr>
          <a:xfrm>
            <a:off x="2453191" y="1728111"/>
            <a:ext cx="1549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Name of table</a:t>
            </a:r>
          </a:p>
        </p:txBody>
      </p:sp>
    </p:spTree>
    <p:extLst>
      <p:ext uri="{BB962C8B-B14F-4D97-AF65-F5344CB8AC3E}">
        <p14:creationId xmlns:p14="http://schemas.microsoft.com/office/powerpoint/2010/main" val="766063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F5EEF01-36D6-4192-AB06-ACA202082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362" y="599680"/>
            <a:ext cx="8059275" cy="565864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C4A5C8F-4825-4C49-96BE-50CF888B4EFE}"/>
              </a:ext>
            </a:extLst>
          </p:cNvPr>
          <p:cNvSpPr/>
          <p:nvPr/>
        </p:nvSpPr>
        <p:spPr>
          <a:xfrm>
            <a:off x="2929169" y="4338868"/>
            <a:ext cx="1966681" cy="271231"/>
          </a:xfrm>
          <a:prstGeom prst="rect">
            <a:avLst/>
          </a:prstGeom>
          <a:solidFill>
            <a:schemeClr val="accent1"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BFF3C9-C865-4531-817A-902B5DEEF38A}"/>
              </a:ext>
            </a:extLst>
          </p:cNvPr>
          <p:cNvCxnSpPr/>
          <p:nvPr/>
        </p:nvCxnSpPr>
        <p:spPr>
          <a:xfrm>
            <a:off x="1828800" y="4476750"/>
            <a:ext cx="1009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2D774A2-EAE3-467B-A793-DEAA5319000A}"/>
              </a:ext>
            </a:extLst>
          </p:cNvPr>
          <p:cNvSpPr/>
          <p:nvPr/>
        </p:nvSpPr>
        <p:spPr>
          <a:xfrm>
            <a:off x="2929169" y="866775"/>
            <a:ext cx="366481" cy="352425"/>
          </a:xfrm>
          <a:prstGeom prst="rect">
            <a:avLst/>
          </a:prstGeom>
          <a:solidFill>
            <a:srgbClr val="FF0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0A4D71-BC8E-467D-B880-047D66A1A843}"/>
              </a:ext>
            </a:extLst>
          </p:cNvPr>
          <p:cNvSpPr txBox="1"/>
          <p:nvPr/>
        </p:nvSpPr>
        <p:spPr>
          <a:xfrm>
            <a:off x="409575" y="4015085"/>
            <a:ext cx="15660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To query all records (*) in the table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A1FC97-AF52-4D80-9EB3-DE243C206D93}"/>
              </a:ext>
            </a:extLst>
          </p:cNvPr>
          <p:cNvCxnSpPr>
            <a:cxnSpLocks/>
          </p:cNvCxnSpPr>
          <p:nvPr/>
        </p:nvCxnSpPr>
        <p:spPr>
          <a:xfrm>
            <a:off x="3819525" y="4619624"/>
            <a:ext cx="0" cy="590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DC36994-2606-40E4-A617-D16AC012884F}"/>
              </a:ext>
            </a:extLst>
          </p:cNvPr>
          <p:cNvSpPr/>
          <p:nvPr/>
        </p:nvSpPr>
        <p:spPr>
          <a:xfrm>
            <a:off x="1945828" y="5096304"/>
            <a:ext cx="3788222" cy="1094934"/>
          </a:xfrm>
          <a:prstGeom prst="rect">
            <a:avLst/>
          </a:prstGeom>
          <a:solidFill>
            <a:schemeClr val="accent5"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68F5903-12C0-4158-99D1-E746D1DD4035}"/>
              </a:ext>
            </a:extLst>
          </p:cNvPr>
          <p:cNvCxnSpPr>
            <a:cxnSpLocks/>
          </p:cNvCxnSpPr>
          <p:nvPr/>
        </p:nvCxnSpPr>
        <p:spPr>
          <a:xfrm flipH="1">
            <a:off x="3295651" y="506843"/>
            <a:ext cx="1085849" cy="373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E39E4CB-592A-4D3E-9C66-B07BE01B6328}"/>
              </a:ext>
            </a:extLst>
          </p:cNvPr>
          <p:cNvSpPr txBox="1"/>
          <p:nvPr/>
        </p:nvSpPr>
        <p:spPr>
          <a:xfrm>
            <a:off x="4381500" y="183677"/>
            <a:ext cx="1966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Click to execute all commands</a:t>
            </a:r>
          </a:p>
        </p:txBody>
      </p:sp>
    </p:spTree>
    <p:extLst>
      <p:ext uri="{BB962C8B-B14F-4D97-AF65-F5344CB8AC3E}">
        <p14:creationId xmlns:p14="http://schemas.microsoft.com/office/powerpoint/2010/main" val="323627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B4D5D-105A-4A63-864F-C5B4ED709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9BAF9-54C4-4771-ABC9-33BD9175E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054960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78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SQL in-class activity: Create Cohort Table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in-class activity: Create Cohort Table</dc:title>
  <dc:creator>paul chien</dc:creator>
  <cp:lastModifiedBy>paul chien</cp:lastModifiedBy>
  <cp:revision>4</cp:revision>
  <dcterms:created xsi:type="dcterms:W3CDTF">2022-05-17T14:15:05Z</dcterms:created>
  <dcterms:modified xsi:type="dcterms:W3CDTF">2022-05-17T14:53:58Z</dcterms:modified>
</cp:coreProperties>
</file>