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6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787"/>
    <a:srgbClr val="F2F2F2"/>
    <a:srgbClr val="CB9427"/>
    <a:srgbClr val="333333"/>
    <a:srgbClr val="DDAE4D"/>
    <a:srgbClr val="B784A7"/>
    <a:srgbClr val="2B3135"/>
    <a:srgbClr val="1F2326"/>
    <a:srgbClr val="107895"/>
    <a:srgbClr val="3B6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344" autoAdjust="0"/>
  </p:normalViewPr>
  <p:slideViewPr>
    <p:cSldViewPr snapToGrid="0" snapToObjects="1">
      <p:cViewPr>
        <p:scale>
          <a:sx n="125" d="100"/>
          <a:sy n="125" d="100"/>
        </p:scale>
        <p:origin x="1128" y="-1315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23-06-1440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‹N°›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83148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F181A9BE-64A2-4F4C-861B-ACE735237C72}"/>
              </a:ext>
            </a:extLst>
          </p:cNvPr>
          <p:cNvSpPr/>
          <p:nvPr/>
        </p:nvSpPr>
        <p:spPr>
          <a:xfrm rot="16200000">
            <a:off x="3774608" y="-287857"/>
            <a:ext cx="1089802" cy="4911476"/>
          </a:xfrm>
          <a:custGeom>
            <a:avLst/>
            <a:gdLst>
              <a:gd name="connsiteX0" fmla="*/ 1201809 w 1201809"/>
              <a:gd name="connsiteY0" fmla="*/ 495365 h 5416267"/>
              <a:gd name="connsiteX1" fmla="*/ 1201809 w 1201809"/>
              <a:gd name="connsiteY1" fmla="*/ 5215961 h 5416267"/>
              <a:gd name="connsiteX2" fmla="*/ 1001503 w 1201809"/>
              <a:gd name="connsiteY2" fmla="*/ 5416267 h 5416267"/>
              <a:gd name="connsiteX3" fmla="*/ 200306 w 1201809"/>
              <a:gd name="connsiteY3" fmla="*/ 5416267 h 5416267"/>
              <a:gd name="connsiteX4" fmla="*/ 0 w 1201809"/>
              <a:gd name="connsiteY4" fmla="*/ 5215961 h 5416267"/>
              <a:gd name="connsiteX5" fmla="*/ 0 w 1201809"/>
              <a:gd name="connsiteY5" fmla="*/ 495365 h 5416267"/>
              <a:gd name="connsiteX6" fmla="*/ 200306 w 1201809"/>
              <a:gd name="connsiteY6" fmla="*/ 295059 h 5416267"/>
              <a:gd name="connsiteX7" fmla="*/ 699328 w 1201809"/>
              <a:gd name="connsiteY7" fmla="*/ 295059 h 5416267"/>
              <a:gd name="connsiteX8" fmla="*/ 660759 w 1201809"/>
              <a:gd name="connsiteY8" fmla="*/ 0 h 5416267"/>
              <a:gd name="connsiteX9" fmla="*/ 982496 w 1201809"/>
              <a:gd name="connsiteY9" fmla="*/ 295059 h 5416267"/>
              <a:gd name="connsiteX10" fmla="*/ 1001503 w 1201809"/>
              <a:gd name="connsiteY10" fmla="*/ 295059 h 5416267"/>
              <a:gd name="connsiteX11" fmla="*/ 1201809 w 1201809"/>
              <a:gd name="connsiteY11" fmla="*/ 495365 h 5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01809" h="5416267">
                <a:moveTo>
                  <a:pt x="1201809" y="495365"/>
                </a:moveTo>
                <a:lnTo>
                  <a:pt x="1201809" y="5215961"/>
                </a:lnTo>
                <a:cubicBezTo>
                  <a:pt x="1201809" y="5326587"/>
                  <a:pt x="1112129" y="5416267"/>
                  <a:pt x="1001503" y="5416267"/>
                </a:cubicBezTo>
                <a:lnTo>
                  <a:pt x="200306" y="5416267"/>
                </a:lnTo>
                <a:cubicBezTo>
                  <a:pt x="89680" y="5416267"/>
                  <a:pt x="0" y="5326587"/>
                  <a:pt x="0" y="5215961"/>
                </a:cubicBezTo>
                <a:lnTo>
                  <a:pt x="0" y="495365"/>
                </a:lnTo>
                <a:cubicBezTo>
                  <a:pt x="0" y="384739"/>
                  <a:pt x="89680" y="295059"/>
                  <a:pt x="200306" y="295059"/>
                </a:cubicBezTo>
                <a:lnTo>
                  <a:pt x="699328" y="295059"/>
                </a:lnTo>
                <a:lnTo>
                  <a:pt x="660759" y="0"/>
                </a:lnTo>
                <a:lnTo>
                  <a:pt x="982496" y="295059"/>
                </a:lnTo>
                <a:lnTo>
                  <a:pt x="1001503" y="295059"/>
                </a:lnTo>
                <a:cubicBezTo>
                  <a:pt x="1112129" y="295059"/>
                  <a:pt x="1201809" y="384739"/>
                  <a:pt x="1201809" y="495365"/>
                </a:cubicBezTo>
                <a:close/>
              </a:path>
            </a:pathLst>
          </a:custGeom>
          <a:solidFill>
            <a:srgbClr val="167787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143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1C1BC4-A204-4BBE-9BDA-B9B9D6655E47}"/>
              </a:ext>
            </a:extLst>
          </p:cNvPr>
          <p:cNvSpPr/>
          <p:nvPr/>
        </p:nvSpPr>
        <p:spPr>
          <a:xfrm>
            <a:off x="0" y="-26611"/>
            <a:ext cx="6858000" cy="1354177"/>
          </a:xfrm>
          <a:prstGeom prst="rect">
            <a:avLst/>
          </a:prstGeom>
          <a:solidFill>
            <a:srgbClr val="1F232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19F96-DFE2-4236-9228-0BDDB87AA950}"/>
              </a:ext>
            </a:extLst>
          </p:cNvPr>
          <p:cNvSpPr/>
          <p:nvPr/>
        </p:nvSpPr>
        <p:spPr>
          <a:xfrm>
            <a:off x="1" y="238614"/>
            <a:ext cx="6858000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solidFill>
                  <a:srgbClr val="167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HAMDAOUI</a:t>
            </a:r>
            <a:r>
              <a:rPr lang="fr-FR" sz="4000" b="1" dirty="0" smtClean="0">
                <a:solidFill>
                  <a:srgbClr val="DB1A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Hamza</a:t>
            </a:r>
            <a:endParaRPr lang="fr-FR" sz="4000" b="1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8E2EA6-6913-486C-B157-E34F0683CD3A}"/>
              </a:ext>
            </a:extLst>
          </p:cNvPr>
          <p:cNvSpPr/>
          <p:nvPr/>
        </p:nvSpPr>
        <p:spPr>
          <a:xfrm>
            <a:off x="2237940" y="1863327"/>
            <a:ext cx="4503881" cy="139590"/>
          </a:xfrm>
          <a:custGeom>
            <a:avLst/>
            <a:gdLst>
              <a:gd name="connsiteX0" fmla="*/ 125553 w 3008324"/>
              <a:gd name="connsiteY0" fmla="*/ 0 h 252539"/>
              <a:gd name="connsiteX1" fmla="*/ 127877 w 3008324"/>
              <a:gd name="connsiteY1" fmla="*/ 469 h 252539"/>
              <a:gd name="connsiteX2" fmla="*/ 127877 w 3008324"/>
              <a:gd name="connsiteY2" fmla="*/ 0 h 252539"/>
              <a:gd name="connsiteX3" fmla="*/ 2890028 w 3008324"/>
              <a:gd name="connsiteY3" fmla="*/ 0 h 252539"/>
              <a:gd name="connsiteX4" fmla="*/ 2890028 w 3008324"/>
              <a:gd name="connsiteY4" fmla="*/ 2898 h 252539"/>
              <a:gd name="connsiteX5" fmla="*/ 2931642 w 3008324"/>
              <a:gd name="connsiteY5" fmla="*/ 11300 h 252539"/>
              <a:gd name="connsiteX6" fmla="*/ 3008324 w 3008324"/>
              <a:gd name="connsiteY6" fmla="*/ 126986 h 252539"/>
              <a:gd name="connsiteX7" fmla="*/ 2931642 w 3008324"/>
              <a:gd name="connsiteY7" fmla="*/ 242673 h 252539"/>
              <a:gd name="connsiteX8" fmla="*/ 2890028 w 3008324"/>
              <a:gd name="connsiteY8" fmla="*/ 251074 h 252539"/>
              <a:gd name="connsiteX9" fmla="*/ 2890028 w 3008324"/>
              <a:gd name="connsiteY9" fmla="*/ 251105 h 252539"/>
              <a:gd name="connsiteX10" fmla="*/ 2889874 w 3008324"/>
              <a:gd name="connsiteY10" fmla="*/ 251105 h 252539"/>
              <a:gd name="connsiteX11" fmla="*/ 2882771 w 3008324"/>
              <a:gd name="connsiteY11" fmla="*/ 252539 h 252539"/>
              <a:gd name="connsiteX12" fmla="*/ 2875668 w 3008324"/>
              <a:gd name="connsiteY12" fmla="*/ 251105 h 252539"/>
              <a:gd name="connsiteX13" fmla="*/ 127877 w 3008324"/>
              <a:gd name="connsiteY13" fmla="*/ 251105 h 252539"/>
              <a:gd name="connsiteX14" fmla="*/ 127877 w 3008324"/>
              <a:gd name="connsiteY14" fmla="*/ 250637 h 252539"/>
              <a:gd name="connsiteX15" fmla="*/ 125553 w 3008324"/>
              <a:gd name="connsiteY15" fmla="*/ 251106 h 252539"/>
              <a:gd name="connsiteX16" fmla="*/ 0 w 3008324"/>
              <a:gd name="connsiteY16" fmla="*/ 125553 h 252539"/>
              <a:gd name="connsiteX17" fmla="*/ 125553 w 3008324"/>
              <a:gd name="connsiteY17" fmla="*/ 0 h 2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324" h="252539">
                <a:moveTo>
                  <a:pt x="125553" y="0"/>
                </a:moveTo>
                <a:lnTo>
                  <a:pt x="127877" y="469"/>
                </a:lnTo>
                <a:lnTo>
                  <a:pt x="127877" y="0"/>
                </a:lnTo>
                <a:lnTo>
                  <a:pt x="2890028" y="0"/>
                </a:lnTo>
                <a:lnTo>
                  <a:pt x="2890028" y="2898"/>
                </a:lnTo>
                <a:lnTo>
                  <a:pt x="2931642" y="11300"/>
                </a:lnTo>
                <a:cubicBezTo>
                  <a:pt x="2976705" y="30360"/>
                  <a:pt x="3008324" y="74980"/>
                  <a:pt x="3008324" y="126986"/>
                </a:cubicBezTo>
                <a:cubicBezTo>
                  <a:pt x="3008324" y="178992"/>
                  <a:pt x="2976705" y="223612"/>
                  <a:pt x="2931642" y="242673"/>
                </a:cubicBezTo>
                <a:lnTo>
                  <a:pt x="2890028" y="251074"/>
                </a:lnTo>
                <a:lnTo>
                  <a:pt x="2890028" y="251105"/>
                </a:lnTo>
                <a:lnTo>
                  <a:pt x="2889874" y="251105"/>
                </a:lnTo>
                <a:lnTo>
                  <a:pt x="2882771" y="252539"/>
                </a:lnTo>
                <a:lnTo>
                  <a:pt x="2875668" y="251105"/>
                </a:lnTo>
                <a:lnTo>
                  <a:pt x="127877" y="251105"/>
                </a:lnTo>
                <a:lnTo>
                  <a:pt x="127877" y="250637"/>
                </a:lnTo>
                <a:lnTo>
                  <a:pt x="125553" y="251106"/>
                </a:lnTo>
                <a:cubicBezTo>
                  <a:pt x="56212" y="251106"/>
                  <a:pt x="0" y="194894"/>
                  <a:pt x="0" y="125553"/>
                </a:cubicBezTo>
                <a:cubicBezTo>
                  <a:pt x="0" y="56212"/>
                  <a:pt x="56212" y="0"/>
                  <a:pt x="125553" y="0"/>
                </a:cubicBezTo>
                <a:close/>
              </a:path>
            </a:pathLst>
          </a:cu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7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 :</a:t>
            </a:r>
            <a:endParaRPr lang="fr-FR" sz="907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2585395-760E-4D42-AAB5-EDDCFB57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39" y="2069666"/>
            <a:ext cx="4310022" cy="30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99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fr-FR" sz="99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99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young guy who made programing </a:t>
            </a:r>
            <a:r>
              <a:rPr lang="fr-FR" sz="997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</a:t>
            </a:r>
            <a:r>
              <a:rPr lang="fr-FR" sz="99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99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passion, </a:t>
            </a:r>
            <a:r>
              <a:rPr lang="fr-FR" sz="997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ready</a:t>
            </a:r>
            <a:r>
              <a:rPr lang="fr-FR" sz="99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99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learn more about anything related to technology and programing </a:t>
            </a:r>
            <a:endParaRPr lang="fr-FR" sz="997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5ECB968-6C7E-46E8-B1E0-670683EA13F7}"/>
              </a:ext>
            </a:extLst>
          </p:cNvPr>
          <p:cNvGrpSpPr/>
          <p:nvPr/>
        </p:nvGrpSpPr>
        <p:grpSpPr>
          <a:xfrm>
            <a:off x="126407" y="3539066"/>
            <a:ext cx="2022797" cy="1434048"/>
            <a:chOff x="151595" y="3655102"/>
            <a:chExt cx="2234273" cy="158143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29BF685-CBCB-41E2-841E-5C20FF8A0FE8}"/>
                </a:ext>
              </a:extLst>
            </p:cNvPr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156171" y="4018241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9B1CFB-F510-44CB-A5C5-5B82345F2B4B}"/>
                </a:ext>
              </a:extLst>
            </p:cNvPr>
            <p:cNvPicPr/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151595" y="4370453"/>
              <a:ext cx="180512" cy="180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898F022-02DA-4924-94A7-97E6D9A560D0}"/>
                </a:ext>
              </a:extLst>
            </p:cNvPr>
            <p:cNvPicPr/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153919" y="4714780"/>
              <a:ext cx="190868" cy="190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8C6F70-451D-4363-99B1-333410D48376}"/>
                </a:ext>
              </a:extLst>
            </p:cNvPr>
            <p:cNvSpPr/>
            <p:nvPr/>
          </p:nvSpPr>
          <p:spPr>
            <a:xfrm>
              <a:off x="520463" y="3655103"/>
              <a:ext cx="1865405" cy="1581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725"/>
                </a:spcBef>
                <a:spcAft>
                  <a:spcPts val="635"/>
                </a:spcAft>
              </a:pPr>
              <a:r>
                <a:rPr lang="fr-FR" sz="997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22ans, Célibataire</a:t>
              </a:r>
            </a:p>
            <a:p>
              <a:pPr>
                <a:spcBef>
                  <a:spcPts val="725"/>
                </a:spcBef>
                <a:spcAft>
                  <a:spcPts val="635"/>
                </a:spcAft>
              </a:pPr>
              <a:r>
                <a:rPr lang="fr-FR" sz="997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 Jadida, Morocco</a:t>
              </a:r>
              <a:endParaRPr lang="fr-FR" sz="997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spcBef>
                  <a:spcPts val="725"/>
                </a:spcBef>
                <a:spcAft>
                  <a:spcPts val="635"/>
                </a:spcAft>
              </a:pPr>
              <a:r>
                <a:rPr lang="en-US" sz="997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06-98-74-46-91</a:t>
              </a:r>
              <a:endParaRPr lang="en-US" sz="997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spcBef>
                  <a:spcPts val="725"/>
                </a:spcBef>
                <a:spcAft>
                  <a:spcPts val="635"/>
                </a:spcAft>
              </a:pPr>
              <a:r>
                <a:rPr lang="en-US" sz="997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hhamdaoui31@gmail.com</a:t>
              </a:r>
              <a:endParaRPr lang="en-US" sz="997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spcBef>
                  <a:spcPts val="725"/>
                </a:spcBef>
                <a:spcAft>
                  <a:spcPts val="635"/>
                </a:spcAft>
              </a:pPr>
              <a:endParaRPr lang="en-US" sz="997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6EDA1E0-408B-4679-B0E4-57A9F05A139E}"/>
                </a:ext>
              </a:extLst>
            </p:cNvPr>
            <p:cNvPicPr/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155108" y="3655102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261A5BA-D3EC-4069-91CE-726291112A5D}"/>
              </a:ext>
            </a:extLst>
          </p:cNvPr>
          <p:cNvSpPr/>
          <p:nvPr/>
        </p:nvSpPr>
        <p:spPr>
          <a:xfrm>
            <a:off x="2263638" y="820554"/>
            <a:ext cx="2330724" cy="22534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127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InternShip</a:t>
            </a:r>
            <a:endParaRPr lang="fr-FR" sz="1088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52BF7F7-8E4D-4F41-9A96-F77135A81030}"/>
              </a:ext>
            </a:extLst>
          </p:cNvPr>
          <p:cNvGrpSpPr/>
          <p:nvPr/>
        </p:nvGrpSpPr>
        <p:grpSpPr>
          <a:xfrm>
            <a:off x="2154473" y="3049061"/>
            <a:ext cx="4587349" cy="1166027"/>
            <a:chOff x="2382725" y="3332889"/>
            <a:chExt cx="5058826" cy="128586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FC76A11-DB37-430F-BE39-D3AF0711369A}"/>
                </a:ext>
              </a:extLst>
            </p:cNvPr>
            <p:cNvGrpSpPr/>
            <p:nvPr/>
          </p:nvGrpSpPr>
          <p:grpSpPr>
            <a:xfrm>
              <a:off x="2382725" y="3332889"/>
              <a:ext cx="4972232" cy="294864"/>
              <a:chOff x="2382725" y="3332889"/>
              <a:chExt cx="4972232" cy="29486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F3B5F1-4807-4072-A0E9-AFA98CC1BFA1}"/>
                  </a:ext>
                </a:extLst>
              </p:cNvPr>
              <p:cNvSpPr/>
              <p:nvPr/>
            </p:nvSpPr>
            <p:spPr>
              <a:xfrm>
                <a:off x="2382725" y="3332889"/>
                <a:ext cx="3362784" cy="29486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70" b="1" dirty="0" smtClean="0">
                    <a:solidFill>
                      <a:srgbClr val="16778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Professional Experiences </a:t>
                </a:r>
                <a:endParaRPr lang="fr-FR" sz="907" dirty="0">
                  <a:solidFill>
                    <a:srgbClr val="16778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1D582BD-4798-4CD6-9B0D-41C593DB120C}"/>
                  </a:ext>
                </a:extLst>
              </p:cNvPr>
              <p:cNvCxnSpPr/>
              <p:nvPr/>
            </p:nvCxnSpPr>
            <p:spPr>
              <a:xfrm>
                <a:off x="2486350" y="3597936"/>
                <a:ext cx="4868607" cy="0"/>
              </a:xfrm>
              <a:prstGeom prst="line">
                <a:avLst/>
              </a:prstGeom>
              <a:ln w="19050" cmpd="thickThin">
                <a:solidFill>
                  <a:srgbClr val="167787">
                    <a:alpha val="99000"/>
                  </a:srgbClr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DCCAE22-8D35-4287-927B-9DB7E20BEAD0}"/>
                </a:ext>
              </a:extLst>
            </p:cNvPr>
            <p:cNvGrpSpPr/>
            <p:nvPr/>
          </p:nvGrpSpPr>
          <p:grpSpPr>
            <a:xfrm>
              <a:off x="2425841" y="3855369"/>
              <a:ext cx="5015710" cy="763388"/>
              <a:chOff x="2425504" y="2744933"/>
              <a:chExt cx="5047424" cy="76338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BB0469F-8C62-45F1-8242-3CA37957AF60}"/>
                  </a:ext>
                </a:extLst>
              </p:cNvPr>
              <p:cNvGrpSpPr/>
              <p:nvPr/>
            </p:nvGrpSpPr>
            <p:grpSpPr>
              <a:xfrm>
                <a:off x="2425504" y="2758172"/>
                <a:ext cx="1199199" cy="216920"/>
                <a:chOff x="7671326" y="-768302"/>
                <a:chExt cx="1199199" cy="216920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7ADCAA5A-AC2C-4E82-89C7-113F1F5DC82C}"/>
                    </a:ext>
                  </a:extLst>
                </p:cNvPr>
                <p:cNvSpPr/>
                <p:nvPr/>
              </p:nvSpPr>
              <p:spPr>
                <a:xfrm>
                  <a:off x="7671326" y="-768302"/>
                  <a:ext cx="990601" cy="216920"/>
                </a:xfrm>
                <a:prstGeom prst="roundRect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MA" sz="952" dirty="0" smtClean="0"/>
                    <a:t>2016-2017</a:t>
                  </a:r>
                  <a:endParaRPr lang="fr-MA" sz="1431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1A37BA46-98CF-469C-8CFF-68164B49ED34}"/>
                    </a:ext>
                  </a:extLst>
                </p:cNvPr>
                <p:cNvSpPr/>
                <p:nvPr/>
              </p:nvSpPr>
              <p:spPr>
                <a:xfrm>
                  <a:off x="8759286" y="-724125"/>
                  <a:ext cx="111239" cy="111238"/>
                </a:xfrm>
                <a:prstGeom prst="ellipse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A" sz="1431" dirty="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CB4C284-800C-4F1E-8F86-B663ECE9B63C}"/>
                  </a:ext>
                </a:extLst>
              </p:cNvPr>
              <p:cNvSpPr/>
              <p:nvPr/>
            </p:nvSpPr>
            <p:spPr>
              <a:xfrm>
                <a:off x="3605650" y="2744933"/>
                <a:ext cx="3867278" cy="763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997" b="1" dirty="0" smtClean="0">
                    <a:solidFill>
                      <a:srgbClr val="33333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OCP GROUP</a:t>
                </a:r>
                <a:endParaRPr lang="fr-FR" sz="997" b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43284"/>
                <a:r>
                  <a:rPr lang="fr-FR" sz="997" dirty="0" smtClean="0">
                    <a:solidFill>
                      <a:srgbClr val="7F7F7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Software developper</a:t>
                </a:r>
                <a:endParaRPr lang="fr-FR" sz="997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43284" algn="just"/>
                <a:r>
                  <a:rPr lang="fr-FR" sz="952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 internship for 40 days between 21st March and 7th </a:t>
                </a:r>
                <a:r>
                  <a:rPr lang="fr-FR" sz="952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</a:t>
                </a:r>
                <a:r>
                  <a:rPr lang="fr-FR" sz="952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ay in the middle of OCP group As a software developper for my final Project.</a:t>
                </a:r>
                <a:endParaRPr lang="fr-FR" sz="952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EAD67D7-FB72-4946-A983-645BA2F1FDDF}"/>
              </a:ext>
            </a:extLst>
          </p:cNvPr>
          <p:cNvGrpSpPr/>
          <p:nvPr/>
        </p:nvGrpSpPr>
        <p:grpSpPr>
          <a:xfrm>
            <a:off x="2160658" y="6334486"/>
            <a:ext cx="4635287" cy="2346785"/>
            <a:chOff x="2382725" y="7267841"/>
            <a:chExt cx="5111691" cy="258798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06BE84-37D6-4750-8E7A-353E6DA8C39B}"/>
                </a:ext>
              </a:extLst>
            </p:cNvPr>
            <p:cNvGrpSpPr/>
            <p:nvPr/>
          </p:nvGrpSpPr>
          <p:grpSpPr>
            <a:xfrm>
              <a:off x="2382725" y="7267841"/>
              <a:ext cx="4972232" cy="294864"/>
              <a:chOff x="2382725" y="3332889"/>
              <a:chExt cx="4972232" cy="29486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486911-63FC-420C-A68B-E6BB4EF62AE2}"/>
                  </a:ext>
                </a:extLst>
              </p:cNvPr>
              <p:cNvSpPr/>
              <p:nvPr/>
            </p:nvSpPr>
            <p:spPr>
              <a:xfrm>
                <a:off x="2382725" y="3332889"/>
                <a:ext cx="3362784" cy="29486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70" b="1" dirty="0">
                    <a:solidFill>
                      <a:srgbClr val="16778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FORMATIONS</a:t>
                </a:r>
                <a:endParaRPr lang="fr-FR" sz="907" dirty="0">
                  <a:solidFill>
                    <a:srgbClr val="16778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9D93E51-75F9-48AA-BCD5-1487C5C43FAC}"/>
                  </a:ext>
                </a:extLst>
              </p:cNvPr>
              <p:cNvCxnSpPr/>
              <p:nvPr/>
            </p:nvCxnSpPr>
            <p:spPr>
              <a:xfrm>
                <a:off x="2486350" y="3597936"/>
                <a:ext cx="4868607" cy="0"/>
              </a:xfrm>
              <a:prstGeom prst="line">
                <a:avLst/>
              </a:prstGeom>
              <a:ln w="15875" cmpd="thickThin">
                <a:solidFill>
                  <a:srgbClr val="167787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52A0AB-88A0-43BA-A8E5-7F66F8151BBF}"/>
                </a:ext>
              </a:extLst>
            </p:cNvPr>
            <p:cNvGrpSpPr/>
            <p:nvPr/>
          </p:nvGrpSpPr>
          <p:grpSpPr>
            <a:xfrm>
              <a:off x="2478707" y="7734646"/>
              <a:ext cx="5015709" cy="440242"/>
              <a:chOff x="2478952" y="3681002"/>
              <a:chExt cx="5047423" cy="4402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47F8B7A-D315-4A79-AEFC-D2E25C585108}"/>
                  </a:ext>
                </a:extLst>
              </p:cNvPr>
              <p:cNvGrpSpPr/>
              <p:nvPr/>
            </p:nvGrpSpPr>
            <p:grpSpPr>
              <a:xfrm>
                <a:off x="2478952" y="3718305"/>
                <a:ext cx="1199199" cy="216920"/>
                <a:chOff x="7724774" y="191831"/>
                <a:chExt cx="1199199" cy="216920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50CE2B0D-9E5B-401D-825A-9662FF3C3C50}"/>
                    </a:ext>
                  </a:extLst>
                </p:cNvPr>
                <p:cNvSpPr/>
                <p:nvPr/>
              </p:nvSpPr>
              <p:spPr>
                <a:xfrm>
                  <a:off x="7724774" y="191831"/>
                  <a:ext cx="990601" cy="216920"/>
                </a:xfrm>
                <a:prstGeom prst="roundRect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MA" sz="952" dirty="0" smtClean="0"/>
                    <a:t>2018</a:t>
                  </a:r>
                  <a:endParaRPr lang="fr-MA" sz="1431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B29D341-93EC-4BD3-A9CC-BC2C008020C3}"/>
                    </a:ext>
                  </a:extLst>
                </p:cNvPr>
                <p:cNvSpPr/>
                <p:nvPr/>
              </p:nvSpPr>
              <p:spPr>
                <a:xfrm>
                  <a:off x="8812734" y="236009"/>
                  <a:ext cx="111239" cy="111239"/>
                </a:xfrm>
                <a:prstGeom prst="ellipse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A" sz="1431" dirty="0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8F38090-257C-4AA7-BBD0-92C688708AE5}"/>
                  </a:ext>
                </a:extLst>
              </p:cNvPr>
              <p:cNvSpPr/>
              <p:nvPr/>
            </p:nvSpPr>
            <p:spPr>
              <a:xfrm>
                <a:off x="3659098" y="3681002"/>
                <a:ext cx="3867277" cy="440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fr-FR" sz="997" b="1" dirty="0" smtClean="0">
                    <a:solidFill>
                      <a:srgbClr val="33333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YOUCODE</a:t>
                </a:r>
                <a:endParaRPr lang="fr-FR" sz="997" b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0">
                  <a:defRPr/>
                </a:pPr>
                <a:r>
                  <a:rPr lang="fr-FR" sz="997" b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JOINING Youcode </a:t>
                </a:r>
                <a:r>
                  <a:rPr lang="fr-FR" sz="997" b="1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school</a:t>
                </a:r>
                <a:r>
                  <a:rPr lang="fr-FR" sz="997" b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fr-FR" sz="997" b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871958D-A30B-49EB-9F21-E25F65C8A036}"/>
                </a:ext>
              </a:extLst>
            </p:cNvPr>
            <p:cNvGrpSpPr/>
            <p:nvPr/>
          </p:nvGrpSpPr>
          <p:grpSpPr>
            <a:xfrm>
              <a:off x="2477437" y="8619072"/>
              <a:ext cx="5015709" cy="440242"/>
              <a:chOff x="2478952" y="3693034"/>
              <a:chExt cx="5047423" cy="44024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EEB5CA7-A954-48E9-80B2-7763E47B27A7}"/>
                  </a:ext>
                </a:extLst>
              </p:cNvPr>
              <p:cNvGrpSpPr/>
              <p:nvPr/>
            </p:nvGrpSpPr>
            <p:grpSpPr>
              <a:xfrm>
                <a:off x="2478952" y="3718305"/>
                <a:ext cx="1199199" cy="216920"/>
                <a:chOff x="7724774" y="191831"/>
                <a:chExt cx="1199199" cy="216920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91BEFDE8-EB1E-4AF6-9CB8-16E1453ADF69}"/>
                    </a:ext>
                  </a:extLst>
                </p:cNvPr>
                <p:cNvSpPr/>
                <p:nvPr/>
              </p:nvSpPr>
              <p:spPr>
                <a:xfrm>
                  <a:off x="7724774" y="191831"/>
                  <a:ext cx="990600" cy="216920"/>
                </a:xfrm>
                <a:prstGeom prst="roundRect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MA" sz="952" dirty="0" smtClean="0"/>
                    <a:t>2015-2017</a:t>
                  </a:r>
                  <a:endParaRPr lang="fr-MA" sz="1431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66A5262F-33BF-4CF7-B408-E75FF5D32716}"/>
                    </a:ext>
                  </a:extLst>
                </p:cNvPr>
                <p:cNvSpPr/>
                <p:nvPr/>
              </p:nvSpPr>
              <p:spPr>
                <a:xfrm>
                  <a:off x="8812734" y="236009"/>
                  <a:ext cx="111239" cy="111239"/>
                </a:xfrm>
                <a:prstGeom prst="ellipse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A" sz="1431" dirty="0"/>
                </a:p>
              </p:txBody>
            </p:sp>
          </p:grp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EF59EEE-3F43-49C1-BE09-ED2CA0B41EFE}"/>
                  </a:ext>
                </a:extLst>
              </p:cNvPr>
              <p:cNvSpPr/>
              <p:nvPr/>
            </p:nvSpPr>
            <p:spPr>
              <a:xfrm>
                <a:off x="3659098" y="3693034"/>
                <a:ext cx="3867277" cy="440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fr-FR" sz="997" b="1" dirty="0" smtClean="0">
                    <a:solidFill>
                      <a:srgbClr val="33333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OFPPT CITE DE L’AIR</a:t>
                </a:r>
              </a:p>
              <a:p>
                <a:pPr lvl="0">
                  <a:defRPr/>
                </a:pPr>
                <a:r>
                  <a:rPr lang="fr-FR" sz="997" b="1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dgree</a:t>
                </a:r>
                <a:r>
                  <a:rPr lang="fr-FR" sz="997" b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in IT developpement</a:t>
                </a:r>
                <a:endParaRPr lang="fr-FR" sz="997" b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2CBAB1D-1405-4986-9799-C76AB58A4015}"/>
                </a:ext>
              </a:extLst>
            </p:cNvPr>
            <p:cNvGrpSpPr/>
            <p:nvPr/>
          </p:nvGrpSpPr>
          <p:grpSpPr>
            <a:xfrm>
              <a:off x="2477437" y="9415581"/>
              <a:ext cx="5015709" cy="440242"/>
              <a:chOff x="2478952" y="3705066"/>
              <a:chExt cx="5047423" cy="440242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A1ED7CF-047B-4700-B0BC-6A48302EF49A}"/>
                  </a:ext>
                </a:extLst>
              </p:cNvPr>
              <p:cNvGrpSpPr/>
              <p:nvPr/>
            </p:nvGrpSpPr>
            <p:grpSpPr>
              <a:xfrm>
                <a:off x="2478952" y="3718305"/>
                <a:ext cx="1199199" cy="216920"/>
                <a:chOff x="7724774" y="191831"/>
                <a:chExt cx="1199199" cy="216920"/>
              </a:xfrm>
            </p:grpSpPr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4221E293-574A-4663-A53B-61C25C56B795}"/>
                    </a:ext>
                  </a:extLst>
                </p:cNvPr>
                <p:cNvSpPr/>
                <p:nvPr/>
              </p:nvSpPr>
              <p:spPr>
                <a:xfrm>
                  <a:off x="7724774" y="191831"/>
                  <a:ext cx="990601" cy="216920"/>
                </a:xfrm>
                <a:prstGeom prst="roundRect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MA" sz="952" dirty="0"/>
                    <a:t>2014-2015</a:t>
                  </a:r>
                  <a:endParaRPr lang="fr-MA" sz="1431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7A169FBA-B645-4C5F-BA37-862A1C36F005}"/>
                    </a:ext>
                  </a:extLst>
                </p:cNvPr>
                <p:cNvSpPr/>
                <p:nvPr/>
              </p:nvSpPr>
              <p:spPr>
                <a:xfrm>
                  <a:off x="8812734" y="236009"/>
                  <a:ext cx="111239" cy="111239"/>
                </a:xfrm>
                <a:prstGeom prst="ellipse">
                  <a:avLst/>
                </a:prstGeom>
                <a:solidFill>
                  <a:srgbClr val="167787"/>
                </a:soli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A" sz="1431" dirty="0"/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4C315C6-502E-4DBD-B38C-A72434898F4A}"/>
                  </a:ext>
                </a:extLst>
              </p:cNvPr>
              <p:cNvSpPr/>
              <p:nvPr/>
            </p:nvSpPr>
            <p:spPr>
              <a:xfrm>
                <a:off x="3659098" y="3705066"/>
                <a:ext cx="3867277" cy="440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fr-FR" sz="997" b="1" dirty="0">
                    <a:solidFill>
                      <a:srgbClr val="33333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LYCÉE </a:t>
                </a:r>
                <a:r>
                  <a:rPr lang="fr-FR" sz="997" b="1" dirty="0" smtClean="0">
                    <a:solidFill>
                      <a:srgbClr val="33333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BIRANZARAN</a:t>
                </a:r>
              </a:p>
              <a:p>
                <a:pPr lvl="0">
                  <a:defRPr/>
                </a:pPr>
                <a:r>
                  <a:rPr lang="fr-FR" sz="997" b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Baccalauréat en Sciences de Vie et de Terre </a:t>
                </a:r>
                <a:endParaRPr lang="fr-FR" sz="997" b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BCA1A7-7F63-4DFB-80D5-9FEBCEB38FDC}"/>
              </a:ext>
            </a:extLst>
          </p:cNvPr>
          <p:cNvGrpSpPr/>
          <p:nvPr/>
        </p:nvGrpSpPr>
        <p:grpSpPr>
          <a:xfrm>
            <a:off x="-11028" y="5310266"/>
            <a:ext cx="2258723" cy="1293522"/>
            <a:chOff x="-5341" y="5256930"/>
            <a:chExt cx="2490870" cy="142646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2F5F301-0A90-4DE5-930E-7E6B0A1F161A}"/>
                </a:ext>
              </a:extLst>
            </p:cNvPr>
            <p:cNvGrpSpPr/>
            <p:nvPr/>
          </p:nvGrpSpPr>
          <p:grpSpPr>
            <a:xfrm>
              <a:off x="18265" y="5256930"/>
              <a:ext cx="2467264" cy="294864"/>
              <a:chOff x="2393754" y="3324797"/>
              <a:chExt cx="3362784" cy="2948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30CFA5-6B77-4C90-9FD0-90EC532735C5}"/>
                  </a:ext>
                </a:extLst>
              </p:cNvPr>
              <p:cNvSpPr/>
              <p:nvPr/>
            </p:nvSpPr>
            <p:spPr>
              <a:xfrm>
                <a:off x="2393754" y="3324797"/>
                <a:ext cx="3362784" cy="29486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70" b="1" dirty="0" err="1" smtClean="0">
                    <a:solidFill>
                      <a:srgbClr val="16778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Skills</a:t>
                </a:r>
                <a:endParaRPr lang="fr-FR" sz="907" dirty="0">
                  <a:solidFill>
                    <a:srgbClr val="16778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8D13252-764B-431F-A351-88C308F0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0466" y="3597936"/>
                <a:ext cx="3068740" cy="0"/>
              </a:xfrm>
              <a:prstGeom prst="line">
                <a:avLst/>
              </a:prstGeom>
              <a:ln w="15875" cmpd="thickThin">
                <a:solidFill>
                  <a:srgbClr val="167787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D1537D9-8D37-4989-BB87-E72191DA75BE}"/>
                </a:ext>
              </a:extLst>
            </p:cNvPr>
            <p:cNvGrpSpPr/>
            <p:nvPr/>
          </p:nvGrpSpPr>
          <p:grpSpPr>
            <a:xfrm>
              <a:off x="18265" y="5653861"/>
              <a:ext cx="2364460" cy="117424"/>
              <a:chOff x="18265" y="5653861"/>
              <a:chExt cx="2364460" cy="11742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B281795-A642-44C9-A200-91456E316C32}"/>
                  </a:ext>
                </a:extLst>
              </p:cNvPr>
              <p:cNvSpPr/>
              <p:nvPr/>
            </p:nvSpPr>
            <p:spPr>
              <a:xfrm>
                <a:off x="18265" y="5653861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Web developpement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B3877D-A622-4018-BD8D-B5CA0BC54224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B466654-48A4-48D5-B2CB-48374B328BE0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1215548" cy="72369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89C7FE7-C375-4BEA-ABE8-A1CFD14E426E}"/>
                </a:ext>
              </a:extLst>
            </p:cNvPr>
            <p:cNvGrpSpPr/>
            <p:nvPr/>
          </p:nvGrpSpPr>
          <p:grpSpPr>
            <a:xfrm>
              <a:off x="17746" y="5873906"/>
              <a:ext cx="2364460" cy="117424"/>
              <a:chOff x="18265" y="5653862"/>
              <a:chExt cx="2364460" cy="11742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33AB94B-614C-40AE-94A2-161E81F29383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 base management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58EBDE-440E-44DD-8919-777ED125056D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D4E0BEB-7E09-4E2F-A242-68DBAA84C82D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929329" cy="72369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24C82C6-443A-468D-90BD-A21B28C749BC}"/>
                </a:ext>
              </a:extLst>
            </p:cNvPr>
            <p:cNvGrpSpPr/>
            <p:nvPr/>
          </p:nvGrpSpPr>
          <p:grpSpPr>
            <a:xfrm>
              <a:off x="17746" y="6092174"/>
              <a:ext cx="2364460" cy="117424"/>
              <a:chOff x="18265" y="5653862"/>
              <a:chExt cx="2364460" cy="11742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33453F1-3ED5-4B8C-A735-D2632402E90F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Software developpement 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40A8990-FE99-44BB-A569-AB4ADBB84723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C0E747-00E1-4DFF-9B0E-A15F3D1A914D}"/>
                  </a:ext>
                </a:extLst>
              </p:cNvPr>
              <p:cNvSpPr/>
              <p:nvPr/>
            </p:nvSpPr>
            <p:spPr>
              <a:xfrm>
                <a:off x="1062039" y="5671149"/>
                <a:ext cx="617531" cy="72416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4C2969-B666-4889-8AA6-ACC8F7FF27B0}"/>
                </a:ext>
              </a:extLst>
            </p:cNvPr>
            <p:cNvSpPr/>
            <p:nvPr/>
          </p:nvSpPr>
          <p:spPr>
            <a:xfrm>
              <a:off x="17746" y="6310442"/>
              <a:ext cx="1275324" cy="117424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72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973C9B1-FBD1-4122-896B-E9D9C8130D26}"/>
                </a:ext>
              </a:extLst>
            </p:cNvPr>
            <p:cNvGrpSpPr/>
            <p:nvPr/>
          </p:nvGrpSpPr>
          <p:grpSpPr>
            <a:xfrm>
              <a:off x="-5341" y="6357225"/>
              <a:ext cx="2391099" cy="117424"/>
              <a:chOff x="-4822" y="5482377"/>
              <a:chExt cx="2391099" cy="11742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10A3FA-6C00-4DEA-BAD8-F95B97A4B403}"/>
                  </a:ext>
                </a:extLst>
              </p:cNvPr>
              <p:cNvSpPr/>
              <p:nvPr/>
            </p:nvSpPr>
            <p:spPr>
              <a:xfrm>
                <a:off x="-4822" y="5482377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249854E-F905-4543-99D7-DC5B38C9F72A}"/>
                  </a:ext>
                </a:extLst>
              </p:cNvPr>
              <p:cNvSpPr/>
              <p:nvPr/>
            </p:nvSpPr>
            <p:spPr>
              <a:xfrm>
                <a:off x="1065589" y="5490193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92C437D-7660-41B5-B721-3277BB072716}"/>
                  </a:ext>
                </a:extLst>
              </p:cNvPr>
              <p:cNvSpPr/>
              <p:nvPr/>
            </p:nvSpPr>
            <p:spPr>
              <a:xfrm>
                <a:off x="1060768" y="5490143"/>
                <a:ext cx="369283" cy="70592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CBC0620-B2E8-47F1-884A-FE736D742BA1}"/>
                </a:ext>
              </a:extLst>
            </p:cNvPr>
            <p:cNvGrpSpPr/>
            <p:nvPr/>
          </p:nvGrpSpPr>
          <p:grpSpPr>
            <a:xfrm>
              <a:off x="21294" y="6565973"/>
              <a:ext cx="2364462" cy="117424"/>
              <a:chOff x="21813" y="5472857"/>
              <a:chExt cx="2364462" cy="117424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B00AF50-C187-46CF-9280-091176A1FC5F}"/>
                  </a:ext>
                </a:extLst>
              </p:cNvPr>
              <p:cNvSpPr/>
              <p:nvPr/>
            </p:nvSpPr>
            <p:spPr>
              <a:xfrm>
                <a:off x="21813" y="5472857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0EF2740-0888-43FF-9815-AE9361F8229A}"/>
                  </a:ext>
                </a:extLst>
              </p:cNvPr>
              <p:cNvSpPr/>
              <p:nvPr/>
            </p:nvSpPr>
            <p:spPr>
              <a:xfrm>
                <a:off x="1065587" y="5490193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9CABE7E-0D5E-42A8-AC0A-9396FC8D936A}"/>
                  </a:ext>
                </a:extLst>
              </p:cNvPr>
              <p:cNvSpPr/>
              <p:nvPr/>
            </p:nvSpPr>
            <p:spPr>
              <a:xfrm>
                <a:off x="1065587" y="5490144"/>
                <a:ext cx="613983" cy="68204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4C2BE2-18B4-49C5-9A1F-331639026465}"/>
              </a:ext>
            </a:extLst>
          </p:cNvPr>
          <p:cNvGrpSpPr/>
          <p:nvPr/>
        </p:nvGrpSpPr>
        <p:grpSpPr>
          <a:xfrm>
            <a:off x="8755" y="7206217"/>
            <a:ext cx="2237788" cy="1061806"/>
            <a:chOff x="9654" y="7219517"/>
            <a:chExt cx="2467783" cy="117093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6D0D87E-C7C5-40C3-BDAA-CE0AA4E92752}"/>
                </a:ext>
              </a:extLst>
            </p:cNvPr>
            <p:cNvGrpSpPr/>
            <p:nvPr/>
          </p:nvGrpSpPr>
          <p:grpSpPr>
            <a:xfrm>
              <a:off x="10173" y="7219517"/>
              <a:ext cx="2467264" cy="294864"/>
              <a:chOff x="2393754" y="3324797"/>
              <a:chExt cx="3362784" cy="29486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A64A545-3464-497C-A64D-726B66C11C71}"/>
                  </a:ext>
                </a:extLst>
              </p:cNvPr>
              <p:cNvSpPr/>
              <p:nvPr/>
            </p:nvSpPr>
            <p:spPr>
              <a:xfrm>
                <a:off x="2393754" y="3324797"/>
                <a:ext cx="3362784" cy="29486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70" b="1" dirty="0" smtClean="0">
                    <a:solidFill>
                      <a:srgbClr val="16778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PERSONNALITY</a:t>
                </a:r>
                <a:endParaRPr lang="fr-FR" sz="907" dirty="0">
                  <a:solidFill>
                    <a:srgbClr val="16778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90A5B42-9BC8-4C2F-95FF-98CA48BE0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0466" y="3597936"/>
                <a:ext cx="3068740" cy="0"/>
              </a:xfrm>
              <a:prstGeom prst="line">
                <a:avLst/>
              </a:prstGeom>
              <a:ln w="15875" cmpd="thickThin">
                <a:solidFill>
                  <a:srgbClr val="167787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F7B9C62-8DF9-41EF-9905-5B42C80AC34A}"/>
                </a:ext>
              </a:extLst>
            </p:cNvPr>
            <p:cNvGrpSpPr/>
            <p:nvPr/>
          </p:nvGrpSpPr>
          <p:grpSpPr>
            <a:xfrm>
              <a:off x="10173" y="7616449"/>
              <a:ext cx="2364460" cy="117424"/>
              <a:chOff x="18265" y="5653862"/>
              <a:chExt cx="2364460" cy="117424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0D9E617-2286-42B4-83B2-DC48BC87A028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635" b="1" dirty="0" smtClean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A081869-F5AA-4EA5-9142-9A7E745FC746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DB8581F-9474-4399-97AC-B5A997358F6E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1231714" cy="72416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5F9716A-6F5E-4ED3-ABCB-3C4039F5D0E2}"/>
                </a:ext>
              </a:extLst>
            </p:cNvPr>
            <p:cNvGrpSpPr/>
            <p:nvPr/>
          </p:nvGrpSpPr>
          <p:grpSpPr>
            <a:xfrm>
              <a:off x="9654" y="7836493"/>
              <a:ext cx="2364460" cy="117424"/>
              <a:chOff x="18265" y="5653862"/>
              <a:chExt cx="2364460" cy="11742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2854553-E02E-451A-89FC-3B081D177028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Leadership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348CF66-CDDB-44D1-A5E2-2588DD3C0ACE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332B337-C6AA-402A-91C7-3EF197C23CB5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1125987" cy="70593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4C309AE-3355-480A-9FEA-F58F8CD52CEB}"/>
                </a:ext>
              </a:extLst>
            </p:cNvPr>
            <p:cNvGrpSpPr/>
            <p:nvPr/>
          </p:nvGrpSpPr>
          <p:grpSpPr>
            <a:xfrm>
              <a:off x="9654" y="8054761"/>
              <a:ext cx="2364460" cy="117424"/>
              <a:chOff x="18265" y="5653862"/>
              <a:chExt cx="2364460" cy="117424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A77A685-B475-460C-B6C9-6B889C562F7E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 err="1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Creativity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959A2B3-1F46-4DB5-9035-16367F76EB16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0C4C80F-7731-4E3E-87DB-2741F3A8957A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937421" cy="72369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19BE350-F270-4106-BBF8-094966B13E77}"/>
                </a:ext>
              </a:extLst>
            </p:cNvPr>
            <p:cNvGrpSpPr/>
            <p:nvPr/>
          </p:nvGrpSpPr>
          <p:grpSpPr>
            <a:xfrm>
              <a:off x="9654" y="8273029"/>
              <a:ext cx="2364460" cy="117424"/>
              <a:chOff x="18265" y="5653862"/>
              <a:chExt cx="2364460" cy="117424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B4DED41-7565-4D7D-9CF8-D268959E7947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 err="1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Curioucity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14A5A97-099E-4376-B079-49CD824F1AD5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EC86C56-98A9-40F2-A377-3F64366D8C91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1078304" cy="72369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7557D3-FB98-41C5-98BD-69AABB31B1EB}"/>
              </a:ext>
            </a:extLst>
          </p:cNvPr>
          <p:cNvGrpSpPr/>
          <p:nvPr/>
        </p:nvGrpSpPr>
        <p:grpSpPr>
          <a:xfrm>
            <a:off x="16093" y="8568015"/>
            <a:ext cx="2237788" cy="863880"/>
            <a:chOff x="17746" y="8911782"/>
            <a:chExt cx="2467783" cy="952668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F91A17C-E8DD-4CBF-B91F-02240F02646F}"/>
                </a:ext>
              </a:extLst>
            </p:cNvPr>
            <p:cNvGrpSpPr/>
            <p:nvPr/>
          </p:nvGrpSpPr>
          <p:grpSpPr>
            <a:xfrm>
              <a:off x="18265" y="8911782"/>
              <a:ext cx="2467264" cy="294864"/>
              <a:chOff x="2393754" y="3324797"/>
              <a:chExt cx="3362784" cy="294864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F79DCB5-7D16-4856-8459-EE008CB89B9F}"/>
                  </a:ext>
                </a:extLst>
              </p:cNvPr>
              <p:cNvSpPr/>
              <p:nvPr/>
            </p:nvSpPr>
            <p:spPr>
              <a:xfrm>
                <a:off x="2393754" y="3324797"/>
                <a:ext cx="3362784" cy="29486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70" b="1" dirty="0" smtClean="0">
                    <a:solidFill>
                      <a:srgbClr val="16778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LANGAGES</a:t>
                </a:r>
                <a:endParaRPr lang="fr-FR" sz="907" dirty="0">
                  <a:solidFill>
                    <a:srgbClr val="16778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EBA8F5A-4F65-4F65-A7AC-DC582010B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0466" y="3597936"/>
                <a:ext cx="3068740" cy="0"/>
              </a:xfrm>
              <a:prstGeom prst="line">
                <a:avLst/>
              </a:prstGeom>
              <a:ln w="15875" cmpd="thickThin">
                <a:solidFill>
                  <a:srgbClr val="167787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D4996D4-D17E-464A-A915-A13F5214896E}"/>
                </a:ext>
              </a:extLst>
            </p:cNvPr>
            <p:cNvGrpSpPr/>
            <p:nvPr/>
          </p:nvGrpSpPr>
          <p:grpSpPr>
            <a:xfrm>
              <a:off x="18265" y="9308714"/>
              <a:ext cx="2364460" cy="117424"/>
              <a:chOff x="18265" y="5653862"/>
              <a:chExt cx="2364460" cy="11742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78F8811-C0DE-4272-8310-7800A0413673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 err="1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Arabic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755AA75-DE75-40E6-9F95-4B3C997E666B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C6EE718-120B-447D-B6A2-D33EB758A9F5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1243597" cy="72369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39E9CAA-46BC-4644-9481-F64989BBDBE3}"/>
                </a:ext>
              </a:extLst>
            </p:cNvPr>
            <p:cNvGrpSpPr/>
            <p:nvPr/>
          </p:nvGrpSpPr>
          <p:grpSpPr>
            <a:xfrm>
              <a:off x="17746" y="9528758"/>
              <a:ext cx="2364460" cy="117424"/>
              <a:chOff x="18265" y="5653862"/>
              <a:chExt cx="2364460" cy="1174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7EC3D0D-7925-4B68-8370-E7113B0DB9BE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Anglais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C2DCAED-68D1-4C33-90B4-148AFC46F845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6D40E04-6566-4B79-8287-6C63376DD277}"/>
                  </a:ext>
                </a:extLst>
              </p:cNvPr>
              <p:cNvSpPr/>
              <p:nvPr/>
            </p:nvSpPr>
            <p:spPr>
              <a:xfrm>
                <a:off x="1062037" y="5671150"/>
                <a:ext cx="1117895" cy="72369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91EEB8F-2BBA-4470-802A-A71B4950E6AF}"/>
                </a:ext>
              </a:extLst>
            </p:cNvPr>
            <p:cNvGrpSpPr/>
            <p:nvPr/>
          </p:nvGrpSpPr>
          <p:grpSpPr>
            <a:xfrm>
              <a:off x="17746" y="9747026"/>
              <a:ext cx="2364460" cy="117424"/>
              <a:chOff x="18265" y="5653862"/>
              <a:chExt cx="2364460" cy="11742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BDCBCF5-4CE2-4FC8-AC58-D7B666C3FA79}"/>
                  </a:ext>
                </a:extLst>
              </p:cNvPr>
              <p:cNvSpPr/>
              <p:nvPr/>
            </p:nvSpPr>
            <p:spPr>
              <a:xfrm>
                <a:off x="18265" y="5653862"/>
                <a:ext cx="1275324" cy="11742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35" b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French</a:t>
                </a:r>
                <a:endParaRPr lang="fr-FR" sz="272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BB1A6EA-982C-4CC9-8B2E-41B2C7786A60}"/>
                  </a:ext>
                </a:extLst>
              </p:cNvPr>
              <p:cNvSpPr/>
              <p:nvPr/>
            </p:nvSpPr>
            <p:spPr>
              <a:xfrm>
                <a:off x="1062037" y="5671198"/>
                <a:ext cx="1320688" cy="72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9737781-3948-40BD-834C-83F1D5D28B64}"/>
                  </a:ext>
                </a:extLst>
              </p:cNvPr>
              <p:cNvSpPr/>
              <p:nvPr/>
            </p:nvSpPr>
            <p:spPr>
              <a:xfrm>
                <a:off x="1062038" y="5671150"/>
                <a:ext cx="772892" cy="72369"/>
              </a:xfrm>
              <a:prstGeom prst="rect">
                <a:avLst/>
              </a:prstGeom>
              <a:solidFill>
                <a:srgbClr val="16778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431" dirty="0"/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0FBBDE8-FC91-4AA2-8B4B-88170BD10D8E}"/>
              </a:ext>
            </a:extLst>
          </p:cNvPr>
          <p:cNvGrpSpPr/>
          <p:nvPr/>
        </p:nvGrpSpPr>
        <p:grpSpPr>
          <a:xfrm>
            <a:off x="2287343" y="8927953"/>
            <a:ext cx="4508825" cy="817728"/>
            <a:chOff x="2382725" y="9727434"/>
            <a:chExt cx="4972232" cy="9017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1FFBD4-F534-4168-BB12-B23E82E87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5803" t="-17892" r="-15422" b="-13224"/>
            <a:stretch/>
          </p:blipFill>
          <p:spPr>
            <a:xfrm>
              <a:off x="5745509" y="10116956"/>
              <a:ext cx="503698" cy="503288"/>
            </a:xfrm>
            <a:prstGeom prst="ellipse">
              <a:avLst/>
            </a:prstGeom>
            <a:ln w="19050">
              <a:solidFill>
                <a:srgbClr val="167787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57CD94B-493B-4710-9661-D98C50108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2744" t="-10053" r="-8856" b="-11547"/>
            <a:stretch/>
          </p:blipFill>
          <p:spPr>
            <a:xfrm>
              <a:off x="3505738" y="10116956"/>
              <a:ext cx="491171" cy="491171"/>
            </a:xfrm>
            <a:prstGeom prst="ellipse">
              <a:avLst/>
            </a:prstGeom>
            <a:ln w="19050">
              <a:solidFill>
                <a:srgbClr val="167787"/>
              </a:solidFill>
            </a:ln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65C4B0-FC73-44DD-8F5F-E61DFF37C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419" t="-5852" r="-5114" b="-4683"/>
            <a:stretch/>
          </p:blipFill>
          <p:spPr>
            <a:xfrm>
              <a:off x="4252491" y="10090308"/>
              <a:ext cx="503288" cy="503288"/>
            </a:xfrm>
            <a:prstGeom prst="ellipse">
              <a:avLst/>
            </a:prstGeom>
            <a:ln w="19050">
              <a:solidFill>
                <a:srgbClr val="167787"/>
              </a:solidFill>
            </a:ln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CB487F3-B580-4F75-B25A-595D37DC9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7643" t="-9781" r="-10991" b="-8851"/>
            <a:stretch/>
          </p:blipFill>
          <p:spPr>
            <a:xfrm>
              <a:off x="5011362" y="10116956"/>
              <a:ext cx="512250" cy="512250"/>
            </a:xfrm>
            <a:prstGeom prst="ellipse">
              <a:avLst/>
            </a:prstGeom>
            <a:ln w="19050">
              <a:solidFill>
                <a:srgbClr val="167787"/>
              </a:solidFill>
            </a:ln>
          </p:spPr>
        </p:pic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1BB85EF1-5537-480A-9E82-5BED29A78011}"/>
                </a:ext>
              </a:extLst>
            </p:cNvPr>
            <p:cNvGrpSpPr/>
            <p:nvPr/>
          </p:nvGrpSpPr>
          <p:grpSpPr>
            <a:xfrm>
              <a:off x="2382725" y="9727434"/>
              <a:ext cx="4972232" cy="294864"/>
              <a:chOff x="2382725" y="9853164"/>
              <a:chExt cx="4972232" cy="294864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D6F81E1-A1A5-4CEC-AC01-3B7F5ECA60E0}"/>
                  </a:ext>
                </a:extLst>
              </p:cNvPr>
              <p:cNvSpPr/>
              <p:nvPr/>
            </p:nvSpPr>
            <p:spPr>
              <a:xfrm>
                <a:off x="2382725" y="9853164"/>
                <a:ext cx="3362784" cy="294864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70" b="1" dirty="0">
                    <a:solidFill>
                      <a:srgbClr val="16778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CENTRES D’INTERET</a:t>
                </a:r>
              </a:p>
              <a:p>
                <a:endParaRPr lang="fr-FR" sz="907" dirty="0">
                  <a:solidFill>
                    <a:srgbClr val="DB1A3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1BF9139-E7C8-4144-9173-A46D1158EA69}"/>
                  </a:ext>
                </a:extLst>
              </p:cNvPr>
              <p:cNvCxnSpPr/>
              <p:nvPr/>
            </p:nvCxnSpPr>
            <p:spPr>
              <a:xfrm>
                <a:off x="2486350" y="10040387"/>
                <a:ext cx="4868607" cy="0"/>
              </a:xfrm>
              <a:prstGeom prst="line">
                <a:avLst/>
              </a:prstGeom>
              <a:ln w="15875" cmpd="thickThin">
                <a:solidFill>
                  <a:srgbClr val="167787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3453F1-3ED5-4B8C-A735-D2632402E90F}"/>
              </a:ext>
            </a:extLst>
          </p:cNvPr>
          <p:cNvSpPr/>
          <p:nvPr/>
        </p:nvSpPr>
        <p:spPr>
          <a:xfrm>
            <a:off x="16564" y="6303997"/>
            <a:ext cx="1156465" cy="1064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35" b="1" dirty="0" smtClean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Photoshop</a:t>
            </a:r>
            <a:endParaRPr lang="fr-FR" sz="272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3453F1-3ED5-4B8C-A735-D2632402E90F}"/>
              </a:ext>
            </a:extLst>
          </p:cNvPr>
          <p:cNvSpPr/>
          <p:nvPr/>
        </p:nvSpPr>
        <p:spPr>
          <a:xfrm>
            <a:off x="16564" y="6486193"/>
            <a:ext cx="1156465" cy="1064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35" b="1" dirty="0" smtClean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XD</a:t>
            </a:r>
            <a:endParaRPr lang="fr-FR" sz="272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2854553-E02E-451A-89FC-3B081D177028}"/>
              </a:ext>
            </a:extLst>
          </p:cNvPr>
          <p:cNvSpPr/>
          <p:nvPr/>
        </p:nvSpPr>
        <p:spPr>
          <a:xfrm>
            <a:off x="5131" y="7564004"/>
            <a:ext cx="1156465" cy="1064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35" b="1" dirty="0" err="1" smtClean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Agility</a:t>
            </a:r>
            <a:r>
              <a:rPr lang="fr-FR" sz="635" b="1" dirty="0" smtClean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fr-FR" sz="635" b="1" dirty="0" err="1" smtClean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r>
              <a:rPr lang="fr-FR" sz="635" b="1" dirty="0" smtClean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fr-FR" sz="272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" y="1326018"/>
            <a:ext cx="1941848" cy="20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4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120</Words>
  <Application>Microsoft Office PowerPoint</Application>
  <PresentationFormat>Format A4 (210 x 297 mm)</PresentationFormat>
  <Paragraphs>40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Youcode</cp:lastModifiedBy>
  <cp:revision>149</cp:revision>
  <dcterms:created xsi:type="dcterms:W3CDTF">2015-07-03T12:55:42Z</dcterms:created>
  <dcterms:modified xsi:type="dcterms:W3CDTF">2019-02-28T14:09:38Z</dcterms:modified>
</cp:coreProperties>
</file>