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00594-7427-0EA1-9E61-B42D46A90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03D895-80D8-3AF1-2FAB-A334E22C1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E11033-2C18-DFAE-B7A0-932D3EC6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5DC0-9DD0-400D-830C-F260455813AF}" type="datetimeFigureOut">
              <a:rPr lang="de-CH" smtClean="0"/>
              <a:t>02.02.2024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DAD066-256B-C355-69A1-C28E96D3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9F6523-E859-EA3D-21B8-F68DA5FBB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2B7A-A5D7-4AC0-A54F-1C5B593865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126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80037-3C71-A9F8-9DBC-5D4917D1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FCB781-D687-F0DD-5DA9-340609A43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7AA01A-A0C0-A9D2-A167-E4EE396EE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5DC0-9DD0-400D-830C-F260455813AF}" type="datetimeFigureOut">
              <a:rPr lang="de-CH" smtClean="0"/>
              <a:t>02.02.2024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54B666-F7A4-E9B4-8A5D-64414D7BB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4ECC47-1F07-2B29-28EA-7519AA12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2B7A-A5D7-4AC0-A54F-1C5B593865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508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08BB35C-C476-B3E2-FFD8-65007B72B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E67A8E-E380-AFE3-9A40-77F25E0B2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5CD33C-EC25-94B2-A4FE-40B5D124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5DC0-9DD0-400D-830C-F260455813AF}" type="datetimeFigureOut">
              <a:rPr lang="de-CH" smtClean="0"/>
              <a:t>02.02.2024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B7C331-0A38-1014-86F6-2C765ED8F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C03D9A-5903-4F15-924D-CCEFAAC7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2B7A-A5D7-4AC0-A54F-1C5B593865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729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B42EE0-C953-59DB-DAAE-B35B226A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0BA8A4-946B-9679-9FBD-8E5296D1B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A34A65-E881-36AA-F228-6E12840D8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5DC0-9DD0-400D-830C-F260455813AF}" type="datetimeFigureOut">
              <a:rPr lang="de-CH" smtClean="0"/>
              <a:t>02.02.2024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43A89E-B366-8C57-8B1A-7215C0E7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4EB01B-6FA0-B050-C52E-6C0EFBBE0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2B7A-A5D7-4AC0-A54F-1C5B593865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543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974C6-4F0F-E0CF-0E7E-47387117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4F2FA2-8A1A-EB30-A2BC-1E0726330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8307EB-661A-48F3-9359-5BE2699E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5DC0-9DD0-400D-830C-F260455813AF}" type="datetimeFigureOut">
              <a:rPr lang="de-CH" smtClean="0"/>
              <a:t>02.02.2024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E0CA62-142C-122C-D8BC-84E317EF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C500F1-F934-ACAF-BE1F-DE7CE661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2B7A-A5D7-4AC0-A54F-1C5B593865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925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42FB0-2F49-1416-A323-D32FA09E4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802360-9F70-0C16-AB31-BD6BA4D05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B2FF18-A2CD-2B2A-5656-2D3BD5D23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9B0275-4501-0217-CC42-84378348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5DC0-9DD0-400D-830C-F260455813AF}" type="datetimeFigureOut">
              <a:rPr lang="de-CH" smtClean="0"/>
              <a:t>02.02.2024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AF787E-2AE6-A31F-2A80-89DE5CEF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129D26-5AB3-2A2F-65DE-2B7B9C40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2B7A-A5D7-4AC0-A54F-1C5B593865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055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1288D-0482-6EBE-03E1-221CDFCD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C45EC7-14BD-6BA3-B689-E07115033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D2C155-BAF7-C175-DCCB-8688515F2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51FB729-9A02-38E9-CB4D-DFB879D3B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015DD3-4FE6-0C26-01D4-6F8415D32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B29B4E5-DC4E-40C0-2811-AE46D2105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5DC0-9DD0-400D-830C-F260455813AF}" type="datetimeFigureOut">
              <a:rPr lang="de-CH" smtClean="0"/>
              <a:t>02.02.2024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850C422-D8F9-B943-D765-F25852E6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81CB4F-9C78-D49B-E15D-51490C94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2B7A-A5D7-4AC0-A54F-1C5B593865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337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243EA3-B36B-BC85-98FA-A21B507C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1DFEB3A-03EF-43B1-6E20-9D7CDF0C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5DC0-9DD0-400D-830C-F260455813AF}" type="datetimeFigureOut">
              <a:rPr lang="de-CH" smtClean="0"/>
              <a:t>02.02.2024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AD5A1F-7061-1BCF-D89B-71E99017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D47E4E-E663-40F3-46AB-4C2D58C4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2B7A-A5D7-4AC0-A54F-1C5B593865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228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F44B6A2-52C6-A609-EEC9-6A0523AF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5DC0-9DD0-400D-830C-F260455813AF}" type="datetimeFigureOut">
              <a:rPr lang="de-CH" smtClean="0"/>
              <a:t>02.02.2024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0731F4-7B51-DE90-42A3-FECCD291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86BAF9-9BBA-52E2-3C87-DA3A1D03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2B7A-A5D7-4AC0-A54F-1C5B593865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664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DDB71-2209-B819-F9E9-D3F088D0A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3E013E-9674-20F3-D1F6-CED3A38A5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251A14-715D-D5E0-F3BA-C109EDD3C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69EDD8-A4A1-DB50-2EA8-C2A1B84AD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5DC0-9DD0-400D-830C-F260455813AF}" type="datetimeFigureOut">
              <a:rPr lang="de-CH" smtClean="0"/>
              <a:t>02.02.2024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C80E50-5B09-D23C-2C7F-76A57AF8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8570A0-456C-5B4E-FD73-53F9B604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2B7A-A5D7-4AC0-A54F-1C5B593865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484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8110A9-4CC2-133F-ED20-EA3B4730C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174C9F0-6793-975F-7FEF-B23D8C6A5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27B864-56BA-AEBF-1567-897FA71BC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74E1BB-6EF0-2004-3725-9BC50F5E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5DC0-9DD0-400D-830C-F260455813AF}" type="datetimeFigureOut">
              <a:rPr lang="de-CH" smtClean="0"/>
              <a:t>02.02.2024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C945EA-66E9-04C6-2EC5-2D98325B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FA895D-03D0-C7F2-EB53-C0A2AD44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2B7A-A5D7-4AC0-A54F-1C5B593865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488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E66BB2A-5AA6-5606-4C2B-D4FB51057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A46244-D043-1856-84F6-6C83EE956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C07879-7534-5DA0-E39B-D33492CB5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C5DC0-9DD0-400D-830C-F260455813AF}" type="datetimeFigureOut">
              <a:rPr lang="de-CH" smtClean="0"/>
              <a:t>02.02.2024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96441E-2B2F-7B04-A1C8-65718D048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23E6CD-4B55-0CE6-A556-0CA27963A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12B7A-A5D7-4AC0-A54F-1C5B593865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28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kier im Schnee vor Alpenhimmel">
            <a:extLst>
              <a:ext uri="{FF2B5EF4-FFF2-40B4-BE49-F238E27FC236}">
                <a16:creationId xmlns:a16="http://schemas.microsoft.com/office/drawing/2014/main" id="{377CAB8A-8789-E82B-2291-1D0DFC441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F8CA6E-82E4-60BC-5DC5-80E57C93E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CH" sz="52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Ski Service Auftragsverwaltung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195B82-7208-D42A-ABCC-F861B37A1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de-CH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096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in Bild, das Screenshot, Kunst, Grafiken, Dunkelheit enthält.&#10;&#10;Automatisch generierte Beschreibung">
            <a:extLst>
              <a:ext uri="{FF2B5EF4-FFF2-40B4-BE49-F238E27FC236}">
                <a16:creationId xmlns:a16="http://schemas.microsoft.com/office/drawing/2014/main" id="{1AFA850C-55DA-5B15-1373-BD2AA698C9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60" b="657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F8CA6E-82E4-60BC-5DC5-80E57C93E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CH" sz="5200" dirty="0">
                <a:solidFill>
                  <a:srgbClr val="FFFFFF"/>
                </a:solidFill>
              </a:rPr>
              <a:t>ENDE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195B82-7208-D42A-ABCC-F861B37A1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de-CH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50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5C9D962-F904-4553-A140-500CF3EF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2FE0FA2-B10C-4B9F-B9CC-E5D9AD400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314048">
            <a:off x="-271537" y="-884980"/>
            <a:ext cx="12642772" cy="6248341"/>
          </a:xfrm>
          <a:custGeom>
            <a:avLst/>
            <a:gdLst>
              <a:gd name="connsiteX0" fmla="*/ 12642772 w 12642772"/>
              <a:gd name="connsiteY0" fmla="*/ 4432052 h 6248341"/>
              <a:gd name="connsiteX1" fmla="*/ 586822 w 12642772"/>
              <a:gd name="connsiteY1" fmla="*/ 6248341 h 6248341"/>
              <a:gd name="connsiteX2" fmla="*/ 0 w 12642772"/>
              <a:gd name="connsiteY2" fmla="*/ 2394542 h 6248341"/>
              <a:gd name="connsiteX3" fmla="*/ 52893 w 12642772"/>
              <a:gd name="connsiteY3" fmla="*/ 2306669 h 6248341"/>
              <a:gd name="connsiteX4" fmla="*/ 131535 w 12642772"/>
              <a:gd name="connsiteY4" fmla="*/ 2293621 h 6248341"/>
              <a:gd name="connsiteX5" fmla="*/ 244153 w 12642772"/>
              <a:gd name="connsiteY5" fmla="*/ 2272261 h 6248341"/>
              <a:gd name="connsiteX6" fmla="*/ 324401 w 12642772"/>
              <a:gd name="connsiteY6" fmla="*/ 2233208 h 6248341"/>
              <a:gd name="connsiteX7" fmla="*/ 463569 w 12642772"/>
              <a:gd name="connsiteY7" fmla="*/ 2158308 h 6248341"/>
              <a:gd name="connsiteX8" fmla="*/ 582537 w 12642772"/>
              <a:gd name="connsiteY8" fmla="*/ 2095961 h 6248341"/>
              <a:gd name="connsiteX9" fmla="*/ 638937 w 12642772"/>
              <a:gd name="connsiteY9" fmla="*/ 2008169 h 6248341"/>
              <a:gd name="connsiteX10" fmla="*/ 749855 w 12642772"/>
              <a:gd name="connsiteY10" fmla="*/ 1936088 h 6248341"/>
              <a:gd name="connsiteX11" fmla="*/ 856553 w 12642772"/>
              <a:gd name="connsiteY11" fmla="*/ 1892728 h 6248341"/>
              <a:gd name="connsiteX12" fmla="*/ 939338 w 12642772"/>
              <a:gd name="connsiteY12" fmla="*/ 1863906 h 6248341"/>
              <a:gd name="connsiteX13" fmla="*/ 987836 w 12642772"/>
              <a:gd name="connsiteY13" fmla="*/ 1848470 h 6248341"/>
              <a:gd name="connsiteX14" fmla="*/ 1086094 w 12642772"/>
              <a:gd name="connsiteY14" fmla="*/ 1834336 h 6248341"/>
              <a:gd name="connsiteX15" fmla="*/ 1155607 w 12642772"/>
              <a:gd name="connsiteY15" fmla="*/ 1814299 h 6248341"/>
              <a:gd name="connsiteX16" fmla="*/ 1219621 w 12642772"/>
              <a:gd name="connsiteY16" fmla="*/ 1774472 h 6248341"/>
              <a:gd name="connsiteX17" fmla="*/ 1275113 w 12642772"/>
              <a:gd name="connsiteY17" fmla="*/ 1734756 h 6248341"/>
              <a:gd name="connsiteX18" fmla="*/ 1337800 w 12642772"/>
              <a:gd name="connsiteY18" fmla="*/ 1684579 h 6248341"/>
              <a:gd name="connsiteX19" fmla="*/ 1526287 w 12642772"/>
              <a:gd name="connsiteY19" fmla="*/ 1602057 h 6248341"/>
              <a:gd name="connsiteX20" fmla="*/ 1579126 w 12642772"/>
              <a:gd name="connsiteY20" fmla="*/ 1559561 h 6248341"/>
              <a:gd name="connsiteX21" fmla="*/ 1651242 w 12642772"/>
              <a:gd name="connsiteY21" fmla="*/ 1546569 h 6248341"/>
              <a:gd name="connsiteX22" fmla="*/ 1712038 w 12642772"/>
              <a:gd name="connsiteY22" fmla="*/ 1533432 h 6248341"/>
              <a:gd name="connsiteX23" fmla="*/ 1758402 w 12642772"/>
              <a:gd name="connsiteY23" fmla="*/ 1525816 h 6248341"/>
              <a:gd name="connsiteX24" fmla="*/ 1831776 w 12642772"/>
              <a:gd name="connsiteY24" fmla="*/ 1504679 h 6248341"/>
              <a:gd name="connsiteX25" fmla="*/ 1963032 w 12642772"/>
              <a:gd name="connsiteY25" fmla="*/ 1472999 h 6248341"/>
              <a:gd name="connsiteX26" fmla="*/ 2006520 w 12642772"/>
              <a:gd name="connsiteY26" fmla="*/ 1464281 h 6248341"/>
              <a:gd name="connsiteX27" fmla="*/ 2049195 w 12642772"/>
              <a:gd name="connsiteY27" fmla="*/ 1459572 h 6248341"/>
              <a:gd name="connsiteX28" fmla="*/ 2125117 w 12642772"/>
              <a:gd name="connsiteY28" fmla="*/ 1432093 h 6248341"/>
              <a:gd name="connsiteX29" fmla="*/ 2234987 w 12642772"/>
              <a:gd name="connsiteY29" fmla="*/ 1408543 h 6248341"/>
              <a:gd name="connsiteX30" fmla="*/ 2349979 w 12642772"/>
              <a:gd name="connsiteY30" fmla="*/ 1370325 h 6248341"/>
              <a:gd name="connsiteX31" fmla="*/ 2490342 w 12642772"/>
              <a:gd name="connsiteY31" fmla="*/ 1337371 h 6248341"/>
              <a:gd name="connsiteX32" fmla="*/ 2721983 w 12642772"/>
              <a:gd name="connsiteY32" fmla="*/ 1255221 h 6248341"/>
              <a:gd name="connsiteX33" fmla="*/ 2740778 w 12642772"/>
              <a:gd name="connsiteY33" fmla="*/ 1232389 h 6248341"/>
              <a:gd name="connsiteX34" fmla="*/ 2772006 w 12642772"/>
              <a:gd name="connsiteY34" fmla="*/ 1218123 h 6248341"/>
              <a:gd name="connsiteX35" fmla="*/ 2850754 w 12642772"/>
              <a:gd name="connsiteY35" fmla="*/ 1180094 h 6248341"/>
              <a:gd name="connsiteX36" fmla="*/ 2872381 w 12642772"/>
              <a:gd name="connsiteY36" fmla="*/ 1159349 h 6248341"/>
              <a:gd name="connsiteX37" fmla="*/ 2877664 w 12642772"/>
              <a:gd name="connsiteY37" fmla="*/ 1153429 h 6248341"/>
              <a:gd name="connsiteX38" fmla="*/ 2898982 w 12642772"/>
              <a:gd name="connsiteY38" fmla="*/ 1143332 h 6248341"/>
              <a:gd name="connsiteX39" fmla="*/ 2900154 w 12642772"/>
              <a:gd name="connsiteY39" fmla="*/ 1144257 h 6248341"/>
              <a:gd name="connsiteX40" fmla="*/ 2913224 w 12642772"/>
              <a:gd name="connsiteY40" fmla="*/ 1144530 h 6248341"/>
              <a:gd name="connsiteX41" fmla="*/ 2936660 w 12642772"/>
              <a:gd name="connsiteY41" fmla="*/ 1142412 h 6248341"/>
              <a:gd name="connsiteX42" fmla="*/ 2997572 w 12642772"/>
              <a:gd name="connsiteY42" fmla="*/ 1141831 h 6248341"/>
              <a:gd name="connsiteX43" fmla="*/ 3044472 w 12642772"/>
              <a:gd name="connsiteY43" fmla="*/ 1131369 h 6248341"/>
              <a:gd name="connsiteX44" fmla="*/ 3044790 w 12642772"/>
              <a:gd name="connsiteY44" fmla="*/ 1131569 h 6248341"/>
              <a:gd name="connsiteX45" fmla="*/ 3053469 w 12642772"/>
              <a:gd name="connsiteY45" fmla="*/ 1129009 h 6248341"/>
              <a:gd name="connsiteX46" fmla="*/ 3058924 w 12642772"/>
              <a:gd name="connsiteY46" fmla="*/ 1126056 h 6248341"/>
              <a:gd name="connsiteX47" fmla="*/ 3074299 w 12642772"/>
              <a:gd name="connsiteY47" fmla="*/ 1120405 h 6248341"/>
              <a:gd name="connsiteX48" fmla="*/ 3080657 w 12642772"/>
              <a:gd name="connsiteY48" fmla="*/ 1120171 h 6248341"/>
              <a:gd name="connsiteX49" fmla="*/ 3085901 w 12642772"/>
              <a:gd name="connsiteY49" fmla="*/ 1121681 h 6248341"/>
              <a:gd name="connsiteX50" fmla="*/ 3109448 w 12642772"/>
              <a:gd name="connsiteY50" fmla="*/ 1097576 h 6248341"/>
              <a:gd name="connsiteX51" fmla="*/ 3120280 w 12642772"/>
              <a:gd name="connsiteY51" fmla="*/ 1092673 h 6248341"/>
              <a:gd name="connsiteX52" fmla="*/ 3151969 w 12642772"/>
              <a:gd name="connsiteY52" fmla="*/ 1093148 h 6248341"/>
              <a:gd name="connsiteX53" fmla="*/ 3156202 w 12642772"/>
              <a:gd name="connsiteY53" fmla="*/ 1091941 h 6248341"/>
              <a:gd name="connsiteX54" fmla="*/ 3218578 w 12642772"/>
              <a:gd name="connsiteY54" fmla="*/ 1084695 h 6248341"/>
              <a:gd name="connsiteX55" fmla="*/ 3291572 w 12642772"/>
              <a:gd name="connsiteY55" fmla="*/ 1074108 h 6248341"/>
              <a:gd name="connsiteX56" fmla="*/ 3335322 w 12642772"/>
              <a:gd name="connsiteY56" fmla="*/ 1065344 h 6248341"/>
              <a:gd name="connsiteX57" fmla="*/ 3444471 w 12642772"/>
              <a:gd name="connsiteY57" fmla="*/ 1040037 h 6248341"/>
              <a:gd name="connsiteX58" fmla="*/ 3516736 w 12642772"/>
              <a:gd name="connsiteY58" fmla="*/ 1044495 h 6248341"/>
              <a:gd name="connsiteX59" fmla="*/ 3529913 w 12642772"/>
              <a:gd name="connsiteY59" fmla="*/ 1036395 h 6248341"/>
              <a:gd name="connsiteX60" fmla="*/ 3534215 w 12642772"/>
              <a:gd name="connsiteY60" fmla="*/ 1032644 h 6248341"/>
              <a:gd name="connsiteX61" fmla="*/ 3541901 w 12642772"/>
              <a:gd name="connsiteY61" fmla="*/ 1028655 h 6248341"/>
              <a:gd name="connsiteX62" fmla="*/ 3542297 w 12642772"/>
              <a:gd name="connsiteY62" fmla="*/ 1028781 h 6248341"/>
              <a:gd name="connsiteX63" fmla="*/ 3549091 w 12642772"/>
              <a:gd name="connsiteY63" fmla="*/ 1024603 h 6248341"/>
              <a:gd name="connsiteX64" fmla="*/ 3668564 w 12642772"/>
              <a:gd name="connsiteY64" fmla="*/ 992085 h 6248341"/>
              <a:gd name="connsiteX65" fmla="*/ 3681760 w 12642772"/>
              <a:gd name="connsiteY65" fmla="*/ 989897 h 6248341"/>
              <a:gd name="connsiteX66" fmla="*/ 3683298 w 12642772"/>
              <a:gd name="connsiteY66" fmla="*/ 990533 h 6248341"/>
              <a:gd name="connsiteX67" fmla="*/ 3701238 w 12642772"/>
              <a:gd name="connsiteY67" fmla="*/ 978370 h 6248341"/>
              <a:gd name="connsiteX68" fmla="*/ 3727029 w 12642772"/>
              <a:gd name="connsiteY68" fmla="*/ 982634 h 6248341"/>
              <a:gd name="connsiteX69" fmla="*/ 3827462 w 12642772"/>
              <a:gd name="connsiteY69" fmla="*/ 983777 h 6248341"/>
              <a:gd name="connsiteX70" fmla="*/ 3939255 w 12642772"/>
              <a:gd name="connsiteY70" fmla="*/ 962526 h 6248341"/>
              <a:gd name="connsiteX71" fmla="*/ 3976764 w 12642772"/>
              <a:gd name="connsiteY71" fmla="*/ 943975 h 6248341"/>
              <a:gd name="connsiteX72" fmla="*/ 4039745 w 12642772"/>
              <a:gd name="connsiteY72" fmla="*/ 913576 h 6248341"/>
              <a:gd name="connsiteX73" fmla="*/ 4081478 w 12642772"/>
              <a:gd name="connsiteY73" fmla="*/ 863744 h 6248341"/>
              <a:gd name="connsiteX74" fmla="*/ 4136255 w 12642772"/>
              <a:gd name="connsiteY74" fmla="*/ 849070 h 6248341"/>
              <a:gd name="connsiteX75" fmla="*/ 4155885 w 12642772"/>
              <a:gd name="connsiteY75" fmla="*/ 880724 h 6248341"/>
              <a:gd name="connsiteX76" fmla="*/ 4212239 w 12642772"/>
              <a:gd name="connsiteY76" fmla="*/ 853648 h 6248341"/>
              <a:gd name="connsiteX77" fmla="*/ 4296968 w 12642772"/>
              <a:gd name="connsiteY77" fmla="*/ 808725 h 6248341"/>
              <a:gd name="connsiteX78" fmla="*/ 4347619 w 12642772"/>
              <a:gd name="connsiteY78" fmla="*/ 791871 h 6248341"/>
              <a:gd name="connsiteX79" fmla="*/ 4484035 w 12642772"/>
              <a:gd name="connsiteY79" fmla="*/ 736001 h 6248341"/>
              <a:gd name="connsiteX80" fmla="*/ 4619194 w 12642772"/>
              <a:gd name="connsiteY80" fmla="*/ 672546 h 6248341"/>
              <a:gd name="connsiteX81" fmla="*/ 4648276 w 12642772"/>
              <a:gd name="connsiteY81" fmla="*/ 677255 h 6248341"/>
              <a:gd name="connsiteX82" fmla="*/ 4658535 w 12642772"/>
              <a:gd name="connsiteY82" fmla="*/ 658404 h 6248341"/>
              <a:gd name="connsiteX83" fmla="*/ 4684435 w 12642772"/>
              <a:gd name="connsiteY83" fmla="*/ 658040 h 6248341"/>
              <a:gd name="connsiteX84" fmla="*/ 4685966 w 12642772"/>
              <a:gd name="connsiteY84" fmla="*/ 659300 h 6248341"/>
              <a:gd name="connsiteX85" fmla="*/ 4773323 w 12642772"/>
              <a:gd name="connsiteY85" fmla="*/ 620033 h 6248341"/>
              <a:gd name="connsiteX86" fmla="*/ 4789881 w 12642772"/>
              <a:gd name="connsiteY86" fmla="*/ 612833 h 6248341"/>
              <a:gd name="connsiteX87" fmla="*/ 4793116 w 12642772"/>
              <a:gd name="connsiteY87" fmla="*/ 606807 h 6248341"/>
              <a:gd name="connsiteX88" fmla="*/ 4818294 w 12642772"/>
              <a:gd name="connsiteY88" fmla="*/ 598208 h 6248341"/>
              <a:gd name="connsiteX89" fmla="*/ 4889379 w 12642772"/>
              <a:gd name="connsiteY89" fmla="*/ 574856 h 6248341"/>
              <a:gd name="connsiteX90" fmla="*/ 4967000 w 12642772"/>
              <a:gd name="connsiteY90" fmla="*/ 563548 h 6248341"/>
              <a:gd name="connsiteX91" fmla="*/ 5011397 w 12642772"/>
              <a:gd name="connsiteY91" fmla="*/ 546508 h 6248341"/>
              <a:gd name="connsiteX92" fmla="*/ 5017511 w 12642772"/>
              <a:gd name="connsiteY92" fmla="*/ 542737 h 6248341"/>
              <a:gd name="connsiteX93" fmla="*/ 5022951 w 12642772"/>
              <a:gd name="connsiteY93" fmla="*/ 543578 h 6248341"/>
              <a:gd name="connsiteX94" fmla="*/ 5028686 w 12642772"/>
              <a:gd name="connsiteY94" fmla="*/ 550797 h 6248341"/>
              <a:gd name="connsiteX95" fmla="*/ 5055222 w 12642772"/>
              <a:gd name="connsiteY95" fmla="*/ 551685 h 6248341"/>
              <a:gd name="connsiteX96" fmla="*/ 5058043 w 12642772"/>
              <a:gd name="connsiteY96" fmla="*/ 549365 h 6248341"/>
              <a:gd name="connsiteX97" fmla="*/ 5080769 w 12642772"/>
              <a:gd name="connsiteY97" fmla="*/ 559110 h 6248341"/>
              <a:gd name="connsiteX98" fmla="*/ 5100831 w 12642772"/>
              <a:gd name="connsiteY98" fmla="*/ 578170 h 6248341"/>
              <a:gd name="connsiteX99" fmla="*/ 5323302 w 12642772"/>
              <a:gd name="connsiteY99" fmla="*/ 551607 h 6248341"/>
              <a:gd name="connsiteX100" fmla="*/ 5524173 w 12642772"/>
              <a:gd name="connsiteY100" fmla="*/ 623428 h 6248341"/>
              <a:gd name="connsiteX101" fmla="*/ 5644692 w 12642772"/>
              <a:gd name="connsiteY101" fmla="*/ 606574 h 6248341"/>
              <a:gd name="connsiteX102" fmla="*/ 5984259 w 12642772"/>
              <a:gd name="connsiteY102" fmla="*/ 559264 h 6248341"/>
              <a:gd name="connsiteX103" fmla="*/ 6059790 w 12642772"/>
              <a:gd name="connsiteY103" fmla="*/ 538457 h 6248341"/>
              <a:gd name="connsiteX104" fmla="*/ 6130495 w 12642772"/>
              <a:gd name="connsiteY104" fmla="*/ 565308 h 6248341"/>
              <a:gd name="connsiteX105" fmla="*/ 6157089 w 12642772"/>
              <a:gd name="connsiteY105" fmla="*/ 547229 h 6248341"/>
              <a:gd name="connsiteX106" fmla="*/ 6161628 w 12642772"/>
              <a:gd name="connsiteY106" fmla="*/ 543616 h 6248341"/>
              <a:gd name="connsiteX107" fmla="*/ 6180804 w 12642772"/>
              <a:gd name="connsiteY107" fmla="*/ 539939 h 6248341"/>
              <a:gd name="connsiteX108" fmla="*/ 6184951 w 12642772"/>
              <a:gd name="connsiteY108" fmla="*/ 525424 h 6248341"/>
              <a:gd name="connsiteX109" fmla="*/ 6212909 w 12642772"/>
              <a:gd name="connsiteY109" fmla="*/ 510232 h 6248341"/>
              <a:gd name="connsiteX110" fmla="*/ 6248556 w 12642772"/>
              <a:gd name="connsiteY110" fmla="*/ 507226 h 6248341"/>
              <a:gd name="connsiteX111" fmla="*/ 6419167 w 12642772"/>
              <a:gd name="connsiteY111" fmla="*/ 508015 h 6248341"/>
              <a:gd name="connsiteX112" fmla="*/ 6520553 w 12642772"/>
              <a:gd name="connsiteY112" fmla="*/ 499890 h 6248341"/>
              <a:gd name="connsiteX113" fmla="*/ 6557985 w 12642772"/>
              <a:gd name="connsiteY113" fmla="*/ 483298 h 6248341"/>
              <a:gd name="connsiteX114" fmla="*/ 6610986 w 12642772"/>
              <a:gd name="connsiteY114" fmla="*/ 469207 h 6248341"/>
              <a:gd name="connsiteX115" fmla="*/ 6703685 w 12642772"/>
              <a:gd name="connsiteY115" fmla="*/ 433885 h 6248341"/>
              <a:gd name="connsiteX116" fmla="*/ 6829686 w 12642772"/>
              <a:gd name="connsiteY116" fmla="*/ 404609 h 6248341"/>
              <a:gd name="connsiteX117" fmla="*/ 6926071 w 12642772"/>
              <a:gd name="connsiteY117" fmla="*/ 440952 h 6248341"/>
              <a:gd name="connsiteX118" fmla="*/ 6933459 w 12642772"/>
              <a:gd name="connsiteY118" fmla="*/ 430117 h 6248341"/>
              <a:gd name="connsiteX119" fmla="*/ 6997730 w 12642772"/>
              <a:gd name="connsiteY119" fmla="*/ 427075 h 6248341"/>
              <a:gd name="connsiteX120" fmla="*/ 7228068 w 12642772"/>
              <a:gd name="connsiteY120" fmla="*/ 485987 h 6248341"/>
              <a:gd name="connsiteX121" fmla="*/ 7353524 w 12642772"/>
              <a:gd name="connsiteY121" fmla="*/ 478122 h 6248341"/>
              <a:gd name="connsiteX122" fmla="*/ 7397216 w 12642772"/>
              <a:gd name="connsiteY122" fmla="*/ 464113 h 6248341"/>
              <a:gd name="connsiteX123" fmla="*/ 7470470 w 12642772"/>
              <a:gd name="connsiteY123" fmla="*/ 441338 h 6248341"/>
              <a:gd name="connsiteX124" fmla="*/ 7523162 w 12642772"/>
              <a:gd name="connsiteY124" fmla="*/ 396692 h 6248341"/>
              <a:gd name="connsiteX125" fmla="*/ 7585229 w 12642772"/>
              <a:gd name="connsiteY125" fmla="*/ 388596 h 6248341"/>
              <a:gd name="connsiteX126" fmla="*/ 7602312 w 12642772"/>
              <a:gd name="connsiteY126" fmla="*/ 422441 h 6248341"/>
              <a:gd name="connsiteX127" fmla="*/ 7667842 w 12642772"/>
              <a:gd name="connsiteY127" fmla="*/ 402184 h 6248341"/>
              <a:gd name="connsiteX128" fmla="*/ 7766955 w 12642772"/>
              <a:gd name="connsiteY128" fmla="*/ 367538 h 6248341"/>
              <a:gd name="connsiteX129" fmla="*/ 7824808 w 12642772"/>
              <a:gd name="connsiteY129" fmla="*/ 356782 h 6248341"/>
              <a:gd name="connsiteX130" fmla="*/ 7982082 w 12642772"/>
              <a:gd name="connsiteY130" fmla="*/ 317381 h 6248341"/>
              <a:gd name="connsiteX131" fmla="*/ 8139042 w 12642772"/>
              <a:gd name="connsiteY131" fmla="*/ 270278 h 6248341"/>
              <a:gd name="connsiteX132" fmla="*/ 8188479 w 12642772"/>
              <a:gd name="connsiteY132" fmla="*/ 250893 h 6248341"/>
              <a:gd name="connsiteX133" fmla="*/ 8197460 w 12642772"/>
              <a:gd name="connsiteY133" fmla="*/ 227412 h 6248341"/>
              <a:gd name="connsiteX134" fmla="*/ 8236543 w 12642772"/>
              <a:gd name="connsiteY134" fmla="*/ 231896 h 6248341"/>
              <a:gd name="connsiteX135" fmla="*/ 8288656 w 12642772"/>
              <a:gd name="connsiteY135" fmla="*/ 233518 h 6248341"/>
              <a:gd name="connsiteX136" fmla="*/ 8365194 w 12642772"/>
              <a:gd name="connsiteY136" fmla="*/ 255354 h 6248341"/>
              <a:gd name="connsiteX137" fmla="*/ 8371093 w 12642772"/>
              <a:gd name="connsiteY137" fmla="*/ 253056 h 6248341"/>
              <a:gd name="connsiteX138" fmla="*/ 8380079 w 12642772"/>
              <a:gd name="connsiteY138" fmla="*/ 251533 h 6248341"/>
              <a:gd name="connsiteX139" fmla="*/ 8380352 w 12642772"/>
              <a:gd name="connsiteY139" fmla="*/ 251771 h 6248341"/>
              <a:gd name="connsiteX140" fmla="*/ 8388670 w 12642772"/>
              <a:gd name="connsiteY140" fmla="*/ 249803 h 6248341"/>
              <a:gd name="connsiteX141" fmla="*/ 8439400 w 12642772"/>
              <a:gd name="connsiteY141" fmla="*/ 252189 h 6248341"/>
              <a:gd name="connsiteX142" fmla="*/ 8502127 w 12642772"/>
              <a:gd name="connsiteY142" fmla="*/ 246524 h 6248341"/>
              <a:gd name="connsiteX143" fmla="*/ 8575600 w 12642772"/>
              <a:gd name="connsiteY143" fmla="*/ 247912 h 6248341"/>
              <a:gd name="connsiteX144" fmla="*/ 8609423 w 12642772"/>
              <a:gd name="connsiteY144" fmla="*/ 225288 h 6248341"/>
              <a:gd name="connsiteX145" fmla="*/ 8628794 w 12642772"/>
              <a:gd name="connsiteY145" fmla="*/ 220632 h 6248341"/>
              <a:gd name="connsiteX146" fmla="*/ 8631243 w 12642772"/>
              <a:gd name="connsiteY146" fmla="*/ 221270 h 6248341"/>
              <a:gd name="connsiteX147" fmla="*/ 8708752 w 12642772"/>
              <a:gd name="connsiteY147" fmla="*/ 203517 h 6248341"/>
              <a:gd name="connsiteX148" fmla="*/ 8825952 w 12642772"/>
              <a:gd name="connsiteY148" fmla="*/ 177822 h 6248341"/>
              <a:gd name="connsiteX149" fmla="*/ 8862166 w 12642772"/>
              <a:gd name="connsiteY149" fmla="*/ 170735 h 6248341"/>
              <a:gd name="connsiteX150" fmla="*/ 8884490 w 12642772"/>
              <a:gd name="connsiteY150" fmla="*/ 165616 h 6248341"/>
              <a:gd name="connsiteX151" fmla="*/ 8918298 w 12642772"/>
              <a:gd name="connsiteY151" fmla="*/ 194546 h 6248341"/>
              <a:gd name="connsiteX152" fmla="*/ 8948572 w 12642772"/>
              <a:gd name="connsiteY152" fmla="*/ 207940 h 6248341"/>
              <a:gd name="connsiteX153" fmla="*/ 9104724 w 12642772"/>
              <a:gd name="connsiteY153" fmla="*/ 178319 h 6248341"/>
              <a:gd name="connsiteX154" fmla="*/ 9198328 w 12642772"/>
              <a:gd name="connsiteY154" fmla="*/ 159122 h 6248341"/>
              <a:gd name="connsiteX155" fmla="*/ 9339412 w 12642772"/>
              <a:gd name="connsiteY155" fmla="*/ 203422 h 6248341"/>
              <a:gd name="connsiteX156" fmla="*/ 9409165 w 12642772"/>
              <a:gd name="connsiteY156" fmla="*/ 216989 h 6248341"/>
              <a:gd name="connsiteX157" fmla="*/ 9516379 w 12642772"/>
              <a:gd name="connsiteY157" fmla="*/ 220757 h 6248341"/>
              <a:gd name="connsiteX158" fmla="*/ 9615958 w 12642772"/>
              <a:gd name="connsiteY158" fmla="*/ 196389 h 6248341"/>
              <a:gd name="connsiteX159" fmla="*/ 9860346 w 12642772"/>
              <a:gd name="connsiteY159" fmla="*/ 177067 h 6248341"/>
              <a:gd name="connsiteX160" fmla="*/ 10071193 w 12642772"/>
              <a:gd name="connsiteY160" fmla="*/ 142345 h 6248341"/>
              <a:gd name="connsiteX161" fmla="*/ 10270876 w 12642772"/>
              <a:gd name="connsiteY161" fmla="*/ 164464 h 6248341"/>
              <a:gd name="connsiteX162" fmla="*/ 10338607 w 12642772"/>
              <a:gd name="connsiteY162" fmla="*/ 202846 h 6248341"/>
              <a:gd name="connsiteX163" fmla="*/ 10370927 w 12642772"/>
              <a:gd name="connsiteY163" fmla="*/ 198630 h 6248341"/>
              <a:gd name="connsiteX164" fmla="*/ 10423650 w 12642772"/>
              <a:gd name="connsiteY164" fmla="*/ 187033 h 6248341"/>
              <a:gd name="connsiteX165" fmla="*/ 10507238 w 12642772"/>
              <a:gd name="connsiteY165" fmla="*/ 199359 h 6248341"/>
              <a:gd name="connsiteX166" fmla="*/ 10712234 w 12642772"/>
              <a:gd name="connsiteY166" fmla="*/ 202150 h 6248341"/>
              <a:gd name="connsiteX167" fmla="*/ 10955598 w 12642772"/>
              <a:gd name="connsiteY167" fmla="*/ 236823 h 6248341"/>
              <a:gd name="connsiteX168" fmla="*/ 11210395 w 12642772"/>
              <a:gd name="connsiteY168" fmla="*/ 197924 h 6248341"/>
              <a:gd name="connsiteX169" fmla="*/ 11355556 w 12642772"/>
              <a:gd name="connsiteY169" fmla="*/ 131371 h 6248341"/>
              <a:gd name="connsiteX170" fmla="*/ 11531644 w 12642772"/>
              <a:gd name="connsiteY170" fmla="*/ 99364 h 6248341"/>
              <a:gd name="connsiteX171" fmla="*/ 11719114 w 12642772"/>
              <a:gd name="connsiteY171" fmla="*/ 62439 h 6248341"/>
              <a:gd name="connsiteX172" fmla="*/ 11814686 w 12642772"/>
              <a:gd name="connsiteY172" fmla="*/ 38458 h 6248341"/>
              <a:gd name="connsiteX173" fmla="*/ 11865687 w 12642772"/>
              <a:gd name="connsiteY173" fmla="*/ 10088 h 6248341"/>
              <a:gd name="connsiteX174" fmla="*/ 11957454 w 12642772"/>
              <a:gd name="connsiteY174" fmla="*/ 4020 h 6248341"/>
              <a:gd name="connsiteX175" fmla="*/ 11975060 w 12642772"/>
              <a:gd name="connsiteY175" fmla="*/ 0 h 6248341"/>
              <a:gd name="connsiteX176" fmla="*/ 12006839 w 12642772"/>
              <a:gd name="connsiteY176" fmla="*/ 210943 h 6248341"/>
              <a:gd name="connsiteX177" fmla="*/ 12642772 w 12642772"/>
              <a:gd name="connsiteY177" fmla="*/ 4432052 h 624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642772" h="6248341">
                <a:moveTo>
                  <a:pt x="12642772" y="4432052"/>
                </a:moveTo>
                <a:lnTo>
                  <a:pt x="586822" y="6248341"/>
                </a:lnTo>
                <a:cubicBezTo>
                  <a:pt x="413471" y="5111477"/>
                  <a:pt x="173350" y="3531407"/>
                  <a:pt x="0" y="2394542"/>
                </a:cubicBezTo>
                <a:lnTo>
                  <a:pt x="52893" y="2306669"/>
                </a:lnTo>
                <a:cubicBezTo>
                  <a:pt x="67266" y="2306793"/>
                  <a:pt x="118504" y="2297204"/>
                  <a:pt x="131535" y="2293621"/>
                </a:cubicBezTo>
                <a:cubicBezTo>
                  <a:pt x="235982" y="2302858"/>
                  <a:pt x="197087" y="2291745"/>
                  <a:pt x="244153" y="2272261"/>
                </a:cubicBezTo>
                <a:cubicBezTo>
                  <a:pt x="288465" y="2263813"/>
                  <a:pt x="287831" y="2252199"/>
                  <a:pt x="324401" y="2233208"/>
                </a:cubicBezTo>
                <a:lnTo>
                  <a:pt x="463569" y="2158308"/>
                </a:lnTo>
                <a:cubicBezTo>
                  <a:pt x="506591" y="2135434"/>
                  <a:pt x="546976" y="2145326"/>
                  <a:pt x="582537" y="2095961"/>
                </a:cubicBezTo>
                <a:lnTo>
                  <a:pt x="638937" y="2008169"/>
                </a:lnTo>
                <a:cubicBezTo>
                  <a:pt x="686285" y="1999141"/>
                  <a:pt x="708248" y="1959382"/>
                  <a:pt x="749855" y="1936088"/>
                </a:cubicBezTo>
                <a:cubicBezTo>
                  <a:pt x="791527" y="1909991"/>
                  <a:pt x="819909" y="1906478"/>
                  <a:pt x="856553" y="1892728"/>
                </a:cubicBezTo>
                <a:cubicBezTo>
                  <a:pt x="872688" y="1896553"/>
                  <a:pt x="926797" y="1876988"/>
                  <a:pt x="939338" y="1863906"/>
                </a:cubicBezTo>
                <a:cubicBezTo>
                  <a:pt x="981108" y="1859053"/>
                  <a:pt x="963180" y="1865189"/>
                  <a:pt x="987836" y="1848470"/>
                </a:cubicBezTo>
                <a:cubicBezTo>
                  <a:pt x="1023003" y="1873965"/>
                  <a:pt x="1058671" y="1841751"/>
                  <a:pt x="1086094" y="1834336"/>
                </a:cubicBezTo>
                <a:cubicBezTo>
                  <a:pt x="1102835" y="1828051"/>
                  <a:pt x="1139360" y="1818268"/>
                  <a:pt x="1155607" y="1814299"/>
                </a:cubicBezTo>
                <a:cubicBezTo>
                  <a:pt x="1183758" y="1810365"/>
                  <a:pt x="1218373" y="1759163"/>
                  <a:pt x="1219621" y="1774472"/>
                </a:cubicBezTo>
                <a:cubicBezTo>
                  <a:pt x="1242899" y="1773567"/>
                  <a:pt x="1244829" y="1741322"/>
                  <a:pt x="1275113" y="1734756"/>
                </a:cubicBezTo>
                <a:cubicBezTo>
                  <a:pt x="1334421" y="1687737"/>
                  <a:pt x="1295937" y="1706696"/>
                  <a:pt x="1337800" y="1684579"/>
                </a:cubicBezTo>
                <a:cubicBezTo>
                  <a:pt x="1379663" y="1662462"/>
                  <a:pt x="1466954" y="1627202"/>
                  <a:pt x="1526287" y="1602057"/>
                </a:cubicBezTo>
                <a:cubicBezTo>
                  <a:pt x="1553390" y="1592996"/>
                  <a:pt x="1540999" y="1570289"/>
                  <a:pt x="1579126" y="1559561"/>
                </a:cubicBezTo>
                <a:cubicBezTo>
                  <a:pt x="1602892" y="1557552"/>
                  <a:pt x="1622220" y="1540740"/>
                  <a:pt x="1651242" y="1546569"/>
                </a:cubicBezTo>
                <a:cubicBezTo>
                  <a:pt x="1661191" y="1549244"/>
                  <a:pt x="1688001" y="1544372"/>
                  <a:pt x="1712038" y="1533432"/>
                </a:cubicBezTo>
                <a:cubicBezTo>
                  <a:pt x="1722220" y="1540383"/>
                  <a:pt x="1747544" y="1527611"/>
                  <a:pt x="1758402" y="1525816"/>
                </a:cubicBezTo>
                <a:cubicBezTo>
                  <a:pt x="1772533" y="1530625"/>
                  <a:pt x="1819420" y="1514186"/>
                  <a:pt x="1831776" y="1504679"/>
                </a:cubicBezTo>
                <a:lnTo>
                  <a:pt x="1963032" y="1472999"/>
                </a:lnTo>
                <a:lnTo>
                  <a:pt x="2006520" y="1464281"/>
                </a:lnTo>
                <a:cubicBezTo>
                  <a:pt x="2014344" y="1465241"/>
                  <a:pt x="2041522" y="1459774"/>
                  <a:pt x="2049195" y="1459572"/>
                </a:cubicBezTo>
                <a:cubicBezTo>
                  <a:pt x="2087954" y="1443290"/>
                  <a:pt x="2101777" y="1440700"/>
                  <a:pt x="2125117" y="1432093"/>
                </a:cubicBezTo>
                <a:cubicBezTo>
                  <a:pt x="2165647" y="1425840"/>
                  <a:pt x="2196015" y="1424572"/>
                  <a:pt x="2234987" y="1408543"/>
                </a:cubicBezTo>
                <a:lnTo>
                  <a:pt x="2349979" y="1370325"/>
                </a:lnTo>
                <a:cubicBezTo>
                  <a:pt x="2404061" y="1372089"/>
                  <a:pt x="2474940" y="1352732"/>
                  <a:pt x="2490342" y="1337371"/>
                </a:cubicBezTo>
                <a:cubicBezTo>
                  <a:pt x="2552946" y="1313179"/>
                  <a:pt x="2651266" y="1271354"/>
                  <a:pt x="2721983" y="1255221"/>
                </a:cubicBezTo>
                <a:lnTo>
                  <a:pt x="2740778" y="1232389"/>
                </a:lnTo>
                <a:lnTo>
                  <a:pt x="2772006" y="1218123"/>
                </a:lnTo>
                <a:cubicBezTo>
                  <a:pt x="2798565" y="1204582"/>
                  <a:pt x="2824316" y="1189775"/>
                  <a:pt x="2850754" y="1180094"/>
                </a:cubicBezTo>
                <a:cubicBezTo>
                  <a:pt x="2858486" y="1174495"/>
                  <a:pt x="2865479" y="1167162"/>
                  <a:pt x="2872381" y="1159349"/>
                </a:cubicBezTo>
                <a:lnTo>
                  <a:pt x="2877664" y="1153429"/>
                </a:lnTo>
                <a:lnTo>
                  <a:pt x="2898982" y="1143332"/>
                </a:lnTo>
                <a:lnTo>
                  <a:pt x="2900154" y="1144257"/>
                </a:lnTo>
                <a:cubicBezTo>
                  <a:pt x="2903604" y="1145940"/>
                  <a:pt x="2907687" y="1146454"/>
                  <a:pt x="2913224" y="1144530"/>
                </a:cubicBezTo>
                <a:cubicBezTo>
                  <a:pt x="2914663" y="1164458"/>
                  <a:pt x="2920456" y="1149846"/>
                  <a:pt x="2936660" y="1142412"/>
                </a:cubicBezTo>
                <a:cubicBezTo>
                  <a:pt x="2942509" y="1171704"/>
                  <a:pt x="2981016" y="1130300"/>
                  <a:pt x="2997572" y="1141831"/>
                </a:cubicBezTo>
                <a:lnTo>
                  <a:pt x="3044472" y="1131369"/>
                </a:lnTo>
                <a:lnTo>
                  <a:pt x="3044790" y="1131569"/>
                </a:lnTo>
                <a:cubicBezTo>
                  <a:pt x="3046855" y="1131486"/>
                  <a:pt x="3049590" y="1130734"/>
                  <a:pt x="3053469" y="1129009"/>
                </a:cubicBezTo>
                <a:lnTo>
                  <a:pt x="3058924" y="1126056"/>
                </a:lnTo>
                <a:lnTo>
                  <a:pt x="3074299" y="1120405"/>
                </a:lnTo>
                <a:lnTo>
                  <a:pt x="3080657" y="1120171"/>
                </a:lnTo>
                <a:lnTo>
                  <a:pt x="3085901" y="1121681"/>
                </a:lnTo>
                <a:cubicBezTo>
                  <a:pt x="3089424" y="1117040"/>
                  <a:pt x="3098046" y="1105705"/>
                  <a:pt x="3109448" y="1097576"/>
                </a:cubicBezTo>
                <a:lnTo>
                  <a:pt x="3120280" y="1092673"/>
                </a:lnTo>
                <a:lnTo>
                  <a:pt x="3151969" y="1093148"/>
                </a:lnTo>
                <a:lnTo>
                  <a:pt x="3156202" y="1091941"/>
                </a:lnTo>
                <a:lnTo>
                  <a:pt x="3218578" y="1084695"/>
                </a:lnTo>
                <a:cubicBezTo>
                  <a:pt x="3245764" y="1081888"/>
                  <a:pt x="3273631" y="1078650"/>
                  <a:pt x="3291572" y="1074108"/>
                </a:cubicBezTo>
                <a:cubicBezTo>
                  <a:pt x="3322176" y="1058413"/>
                  <a:pt x="3296217" y="1076449"/>
                  <a:pt x="3335322" y="1065344"/>
                </a:cubicBezTo>
                <a:cubicBezTo>
                  <a:pt x="3368156" y="1040199"/>
                  <a:pt x="3402741" y="1051987"/>
                  <a:pt x="3444471" y="1040037"/>
                </a:cubicBezTo>
                <a:lnTo>
                  <a:pt x="3516736" y="1044495"/>
                </a:lnTo>
                <a:lnTo>
                  <a:pt x="3529913" y="1036395"/>
                </a:lnTo>
                <a:lnTo>
                  <a:pt x="3534215" y="1032644"/>
                </a:lnTo>
                <a:cubicBezTo>
                  <a:pt x="3537422" y="1030324"/>
                  <a:pt x="3539868" y="1029116"/>
                  <a:pt x="3541901" y="1028655"/>
                </a:cubicBezTo>
                <a:lnTo>
                  <a:pt x="3542297" y="1028781"/>
                </a:lnTo>
                <a:lnTo>
                  <a:pt x="3549091" y="1024603"/>
                </a:lnTo>
                <a:lnTo>
                  <a:pt x="3668564" y="992085"/>
                </a:lnTo>
                <a:cubicBezTo>
                  <a:pt x="3673354" y="989271"/>
                  <a:pt x="3677647" y="988983"/>
                  <a:pt x="3681760" y="989897"/>
                </a:cubicBezTo>
                <a:lnTo>
                  <a:pt x="3683298" y="990533"/>
                </a:lnTo>
                <a:lnTo>
                  <a:pt x="3701238" y="978370"/>
                </a:lnTo>
                <a:lnTo>
                  <a:pt x="3727029" y="982634"/>
                </a:lnTo>
                <a:cubicBezTo>
                  <a:pt x="3762166" y="985324"/>
                  <a:pt x="3795029" y="982802"/>
                  <a:pt x="3827462" y="983777"/>
                </a:cubicBezTo>
                <a:cubicBezTo>
                  <a:pt x="3899741" y="979875"/>
                  <a:pt x="3841175" y="923865"/>
                  <a:pt x="3939255" y="962526"/>
                </a:cubicBezTo>
                <a:cubicBezTo>
                  <a:pt x="3944820" y="939198"/>
                  <a:pt x="3955882" y="936428"/>
                  <a:pt x="3976764" y="943975"/>
                </a:cubicBezTo>
                <a:cubicBezTo>
                  <a:pt x="4011587" y="940445"/>
                  <a:pt x="3998825" y="885884"/>
                  <a:pt x="4039745" y="913576"/>
                </a:cubicBezTo>
                <a:cubicBezTo>
                  <a:pt x="4028069" y="885008"/>
                  <a:pt x="4103064" y="891976"/>
                  <a:pt x="4081478" y="863744"/>
                </a:cubicBezTo>
                <a:cubicBezTo>
                  <a:pt x="4098995" y="833348"/>
                  <a:pt x="4118253" y="875924"/>
                  <a:pt x="4136255" y="849070"/>
                </a:cubicBezTo>
                <a:cubicBezTo>
                  <a:pt x="4160412" y="839702"/>
                  <a:pt x="4127630" y="882883"/>
                  <a:pt x="4155885" y="880724"/>
                </a:cubicBezTo>
                <a:cubicBezTo>
                  <a:pt x="4189159" y="872776"/>
                  <a:pt x="4199073" y="926940"/>
                  <a:pt x="4212239" y="853648"/>
                </a:cubicBezTo>
                <a:cubicBezTo>
                  <a:pt x="4250628" y="864621"/>
                  <a:pt x="4251711" y="832443"/>
                  <a:pt x="4296968" y="808725"/>
                </a:cubicBezTo>
                <a:cubicBezTo>
                  <a:pt x="4320354" y="822560"/>
                  <a:pt x="4334944" y="811306"/>
                  <a:pt x="4347619" y="791871"/>
                </a:cubicBezTo>
                <a:cubicBezTo>
                  <a:pt x="4395320" y="788176"/>
                  <a:pt x="4433289" y="755394"/>
                  <a:pt x="4484035" y="736001"/>
                </a:cubicBezTo>
                <a:cubicBezTo>
                  <a:pt x="4544675" y="745654"/>
                  <a:pt x="4564925" y="693074"/>
                  <a:pt x="4619194" y="672546"/>
                </a:cubicBezTo>
                <a:cubicBezTo>
                  <a:pt x="4633191" y="680042"/>
                  <a:pt x="4642217" y="680768"/>
                  <a:pt x="4648276" y="677255"/>
                </a:cubicBezTo>
                <a:lnTo>
                  <a:pt x="4658535" y="658404"/>
                </a:lnTo>
                <a:lnTo>
                  <a:pt x="4684435" y="658040"/>
                </a:lnTo>
                <a:lnTo>
                  <a:pt x="4685966" y="659300"/>
                </a:lnTo>
                <a:lnTo>
                  <a:pt x="4773323" y="620033"/>
                </a:lnTo>
                <a:lnTo>
                  <a:pt x="4789881" y="612833"/>
                </a:lnTo>
                <a:lnTo>
                  <a:pt x="4793116" y="606807"/>
                </a:lnTo>
                <a:cubicBezTo>
                  <a:pt x="4797413" y="602517"/>
                  <a:pt x="4804603" y="599222"/>
                  <a:pt x="4818294" y="598208"/>
                </a:cubicBezTo>
                <a:lnTo>
                  <a:pt x="4889379" y="574856"/>
                </a:lnTo>
                <a:cubicBezTo>
                  <a:pt x="4924646" y="568531"/>
                  <a:pt x="4935327" y="565911"/>
                  <a:pt x="4967000" y="563548"/>
                </a:cubicBezTo>
                <a:cubicBezTo>
                  <a:pt x="4986586" y="557770"/>
                  <a:pt x="5000668" y="551967"/>
                  <a:pt x="5011397" y="546508"/>
                </a:cubicBezTo>
                <a:lnTo>
                  <a:pt x="5017511" y="542737"/>
                </a:lnTo>
                <a:lnTo>
                  <a:pt x="5022951" y="543578"/>
                </a:lnTo>
                <a:lnTo>
                  <a:pt x="5028686" y="550797"/>
                </a:lnTo>
                <a:cubicBezTo>
                  <a:pt x="5034551" y="555023"/>
                  <a:pt x="5042525" y="556487"/>
                  <a:pt x="5055222" y="551685"/>
                </a:cubicBezTo>
                <a:lnTo>
                  <a:pt x="5058043" y="549365"/>
                </a:lnTo>
                <a:lnTo>
                  <a:pt x="5080769" y="559110"/>
                </a:lnTo>
                <a:cubicBezTo>
                  <a:pt x="5088231" y="563815"/>
                  <a:pt x="5095030" y="569979"/>
                  <a:pt x="5100831" y="578170"/>
                </a:cubicBezTo>
                <a:cubicBezTo>
                  <a:pt x="5170380" y="527737"/>
                  <a:pt x="5243922" y="564793"/>
                  <a:pt x="5323302" y="551607"/>
                </a:cubicBezTo>
                <a:cubicBezTo>
                  <a:pt x="5351315" y="478451"/>
                  <a:pt x="5497865" y="556036"/>
                  <a:pt x="5524173" y="623428"/>
                </a:cubicBezTo>
                <a:cubicBezTo>
                  <a:pt x="5517268" y="543117"/>
                  <a:pt x="5711665" y="703794"/>
                  <a:pt x="5644692" y="606574"/>
                </a:cubicBezTo>
                <a:lnTo>
                  <a:pt x="5984259" y="559264"/>
                </a:lnTo>
                <a:cubicBezTo>
                  <a:pt x="6030154" y="495862"/>
                  <a:pt x="6007425" y="553220"/>
                  <a:pt x="6059790" y="538457"/>
                </a:cubicBezTo>
                <a:cubicBezTo>
                  <a:pt x="6050344" y="594649"/>
                  <a:pt x="6121744" y="503179"/>
                  <a:pt x="6130495" y="565308"/>
                </a:cubicBezTo>
                <a:cubicBezTo>
                  <a:pt x="6139748" y="560655"/>
                  <a:pt x="6148435" y="554186"/>
                  <a:pt x="6157089" y="547229"/>
                </a:cubicBezTo>
                <a:lnTo>
                  <a:pt x="6161628" y="543616"/>
                </a:lnTo>
                <a:lnTo>
                  <a:pt x="6180804" y="539939"/>
                </a:lnTo>
                <a:lnTo>
                  <a:pt x="6184951" y="525424"/>
                </a:lnTo>
                <a:lnTo>
                  <a:pt x="6212909" y="510232"/>
                </a:lnTo>
                <a:cubicBezTo>
                  <a:pt x="6223574" y="506625"/>
                  <a:pt x="6235279" y="505181"/>
                  <a:pt x="6248556" y="507226"/>
                </a:cubicBezTo>
                <a:cubicBezTo>
                  <a:pt x="6294288" y="537334"/>
                  <a:pt x="6362573" y="467613"/>
                  <a:pt x="6419167" y="508015"/>
                </a:cubicBezTo>
                <a:cubicBezTo>
                  <a:pt x="6440234" y="517921"/>
                  <a:pt x="6506991" y="518278"/>
                  <a:pt x="6520553" y="499890"/>
                </a:cubicBezTo>
                <a:cubicBezTo>
                  <a:pt x="6534665" y="496161"/>
                  <a:pt x="6550555" y="503153"/>
                  <a:pt x="6557985" y="483298"/>
                </a:cubicBezTo>
                <a:cubicBezTo>
                  <a:pt x="6569810" y="459469"/>
                  <a:pt x="6616472" y="497766"/>
                  <a:pt x="6610986" y="469207"/>
                </a:cubicBezTo>
                <a:cubicBezTo>
                  <a:pt x="6644167" y="495476"/>
                  <a:pt x="6674091" y="445680"/>
                  <a:pt x="6703685" y="433885"/>
                </a:cubicBezTo>
                <a:cubicBezTo>
                  <a:pt x="6729555" y="459786"/>
                  <a:pt x="6766135" y="409500"/>
                  <a:pt x="6829686" y="404609"/>
                </a:cubicBezTo>
                <a:cubicBezTo>
                  <a:pt x="6858065" y="434525"/>
                  <a:pt x="6872501" y="400914"/>
                  <a:pt x="6926071" y="440952"/>
                </a:cubicBezTo>
                <a:cubicBezTo>
                  <a:pt x="6928018" y="437011"/>
                  <a:pt x="6930506" y="433362"/>
                  <a:pt x="6933459" y="430117"/>
                </a:cubicBezTo>
                <a:cubicBezTo>
                  <a:pt x="6950612" y="411270"/>
                  <a:pt x="6979388" y="409908"/>
                  <a:pt x="6997730" y="427075"/>
                </a:cubicBezTo>
                <a:cubicBezTo>
                  <a:pt x="7082631" y="480403"/>
                  <a:pt x="7157271" y="476334"/>
                  <a:pt x="7228068" y="485987"/>
                </a:cubicBezTo>
                <a:cubicBezTo>
                  <a:pt x="7307806" y="490694"/>
                  <a:pt x="7251469" y="427974"/>
                  <a:pt x="7353524" y="478122"/>
                </a:cubicBezTo>
                <a:cubicBezTo>
                  <a:pt x="7362883" y="455559"/>
                  <a:pt x="7375392" y="454116"/>
                  <a:pt x="7397216" y="464113"/>
                </a:cubicBezTo>
                <a:cubicBezTo>
                  <a:pt x="7435863" y="464738"/>
                  <a:pt x="7429507" y="408907"/>
                  <a:pt x="7470470" y="441338"/>
                </a:cubicBezTo>
                <a:cubicBezTo>
                  <a:pt x="7461672" y="411511"/>
                  <a:pt x="7542865" y="427363"/>
                  <a:pt x="7523162" y="396692"/>
                </a:cubicBezTo>
                <a:cubicBezTo>
                  <a:pt x="7546603" y="368516"/>
                  <a:pt x="7561752" y="413189"/>
                  <a:pt x="7585229" y="388596"/>
                </a:cubicBezTo>
                <a:cubicBezTo>
                  <a:pt x="7613007" y="382141"/>
                  <a:pt x="7571052" y="421230"/>
                  <a:pt x="7602312" y="422441"/>
                </a:cubicBezTo>
                <a:cubicBezTo>
                  <a:pt x="7639880" y="418484"/>
                  <a:pt x="7643170" y="473582"/>
                  <a:pt x="7667842" y="402184"/>
                </a:cubicBezTo>
                <a:cubicBezTo>
                  <a:pt x="7708368" y="417673"/>
                  <a:pt x="7714055" y="385770"/>
                  <a:pt x="7766955" y="367538"/>
                </a:cubicBezTo>
                <a:cubicBezTo>
                  <a:pt x="7790642" y="384091"/>
                  <a:pt x="7808202" y="374622"/>
                  <a:pt x="7824808" y="356782"/>
                </a:cubicBezTo>
                <a:cubicBezTo>
                  <a:pt x="7877588" y="358773"/>
                  <a:pt x="7923771" y="330652"/>
                  <a:pt x="7982082" y="317381"/>
                </a:cubicBezTo>
                <a:cubicBezTo>
                  <a:pt x="8047173" y="334199"/>
                  <a:pt x="8076711" y="284263"/>
                  <a:pt x="8139042" y="270278"/>
                </a:cubicBezTo>
                <a:cubicBezTo>
                  <a:pt x="8171699" y="291139"/>
                  <a:pt x="8180849" y="273703"/>
                  <a:pt x="8188479" y="250893"/>
                </a:cubicBezTo>
                <a:lnTo>
                  <a:pt x="8197460" y="227412"/>
                </a:lnTo>
                <a:lnTo>
                  <a:pt x="8236543" y="231896"/>
                </a:lnTo>
                <a:cubicBezTo>
                  <a:pt x="8252245" y="232878"/>
                  <a:pt x="8267047" y="233030"/>
                  <a:pt x="8288656" y="233518"/>
                </a:cubicBezTo>
                <a:lnTo>
                  <a:pt x="8365194" y="255354"/>
                </a:lnTo>
                <a:lnTo>
                  <a:pt x="8371093" y="253056"/>
                </a:lnTo>
                <a:cubicBezTo>
                  <a:pt x="8375220" y="251794"/>
                  <a:pt x="8378040" y="251369"/>
                  <a:pt x="8380079" y="251533"/>
                </a:cubicBezTo>
                <a:lnTo>
                  <a:pt x="8380352" y="251771"/>
                </a:lnTo>
                <a:lnTo>
                  <a:pt x="8388670" y="249803"/>
                </a:lnTo>
                <a:cubicBezTo>
                  <a:pt x="8402579" y="245856"/>
                  <a:pt x="8426713" y="256901"/>
                  <a:pt x="8439400" y="252189"/>
                </a:cubicBezTo>
                <a:cubicBezTo>
                  <a:pt x="8461985" y="253229"/>
                  <a:pt x="8486049" y="243125"/>
                  <a:pt x="8502127" y="246524"/>
                </a:cubicBezTo>
                <a:lnTo>
                  <a:pt x="8575600" y="247912"/>
                </a:lnTo>
                <a:lnTo>
                  <a:pt x="8609423" y="225288"/>
                </a:lnTo>
                <a:cubicBezTo>
                  <a:pt x="8613054" y="222366"/>
                  <a:pt x="8618682" y="220403"/>
                  <a:pt x="8628794" y="220632"/>
                </a:cubicBezTo>
                <a:lnTo>
                  <a:pt x="8631243" y="221270"/>
                </a:lnTo>
                <a:cubicBezTo>
                  <a:pt x="8636121" y="217981"/>
                  <a:pt x="8676301" y="210759"/>
                  <a:pt x="8708752" y="203517"/>
                </a:cubicBezTo>
                <a:cubicBezTo>
                  <a:pt x="8760405" y="193315"/>
                  <a:pt x="8765450" y="184312"/>
                  <a:pt x="8825952" y="177822"/>
                </a:cubicBezTo>
                <a:cubicBezTo>
                  <a:pt x="8840694" y="175283"/>
                  <a:pt x="8852337" y="172902"/>
                  <a:pt x="8862166" y="170735"/>
                </a:cubicBezTo>
                <a:lnTo>
                  <a:pt x="8884490" y="165616"/>
                </a:lnTo>
                <a:lnTo>
                  <a:pt x="8918298" y="194546"/>
                </a:lnTo>
                <a:cubicBezTo>
                  <a:pt x="8929331" y="203143"/>
                  <a:pt x="8939711" y="209096"/>
                  <a:pt x="8948572" y="207940"/>
                </a:cubicBezTo>
                <a:cubicBezTo>
                  <a:pt x="9007398" y="191013"/>
                  <a:pt x="9066382" y="123071"/>
                  <a:pt x="9104724" y="178319"/>
                </a:cubicBezTo>
                <a:cubicBezTo>
                  <a:pt x="9146350" y="170182"/>
                  <a:pt x="9159213" y="154939"/>
                  <a:pt x="9198328" y="159122"/>
                </a:cubicBezTo>
                <a:cubicBezTo>
                  <a:pt x="9243361" y="178179"/>
                  <a:pt x="9337410" y="133426"/>
                  <a:pt x="9339412" y="203422"/>
                </a:cubicBezTo>
                <a:cubicBezTo>
                  <a:pt x="9356193" y="242785"/>
                  <a:pt x="9404145" y="172882"/>
                  <a:pt x="9409165" y="216989"/>
                </a:cubicBezTo>
                <a:cubicBezTo>
                  <a:pt x="9430000" y="185563"/>
                  <a:pt x="9477391" y="226977"/>
                  <a:pt x="9516379" y="220757"/>
                </a:cubicBezTo>
                <a:cubicBezTo>
                  <a:pt x="9525989" y="239713"/>
                  <a:pt x="9601557" y="209033"/>
                  <a:pt x="9615958" y="196389"/>
                </a:cubicBezTo>
                <a:cubicBezTo>
                  <a:pt x="9740300" y="170539"/>
                  <a:pt x="9758977" y="138949"/>
                  <a:pt x="9860346" y="177067"/>
                </a:cubicBezTo>
                <a:cubicBezTo>
                  <a:pt x="9889677" y="171165"/>
                  <a:pt x="10006630" y="193672"/>
                  <a:pt x="10071193" y="142345"/>
                </a:cubicBezTo>
                <a:cubicBezTo>
                  <a:pt x="10108399" y="184331"/>
                  <a:pt x="10235527" y="166620"/>
                  <a:pt x="10270876" y="164464"/>
                </a:cubicBezTo>
                <a:cubicBezTo>
                  <a:pt x="10282938" y="193487"/>
                  <a:pt x="10335459" y="157175"/>
                  <a:pt x="10338607" y="202846"/>
                </a:cubicBezTo>
                <a:cubicBezTo>
                  <a:pt x="10349171" y="220353"/>
                  <a:pt x="10366124" y="217011"/>
                  <a:pt x="10370927" y="198630"/>
                </a:cubicBezTo>
                <a:cubicBezTo>
                  <a:pt x="10391994" y="198716"/>
                  <a:pt x="10408613" y="218644"/>
                  <a:pt x="10423650" y="187033"/>
                </a:cubicBezTo>
                <a:cubicBezTo>
                  <a:pt x="10452431" y="186111"/>
                  <a:pt x="10492877" y="246749"/>
                  <a:pt x="10507238" y="199359"/>
                </a:cubicBezTo>
                <a:cubicBezTo>
                  <a:pt x="10543427" y="261875"/>
                  <a:pt x="10653987" y="201249"/>
                  <a:pt x="10712234" y="202150"/>
                </a:cubicBezTo>
                <a:cubicBezTo>
                  <a:pt x="10824446" y="218073"/>
                  <a:pt x="10878410" y="233516"/>
                  <a:pt x="10955598" y="236823"/>
                </a:cubicBezTo>
                <a:cubicBezTo>
                  <a:pt x="11045848" y="210188"/>
                  <a:pt x="11132536" y="208078"/>
                  <a:pt x="11210395" y="197924"/>
                </a:cubicBezTo>
                <a:cubicBezTo>
                  <a:pt x="11248542" y="205602"/>
                  <a:pt x="11317163" y="98606"/>
                  <a:pt x="11355556" y="131371"/>
                </a:cubicBezTo>
                <a:cubicBezTo>
                  <a:pt x="11409097" y="114944"/>
                  <a:pt x="11452001" y="121965"/>
                  <a:pt x="11531644" y="99364"/>
                </a:cubicBezTo>
                <a:cubicBezTo>
                  <a:pt x="11597142" y="88300"/>
                  <a:pt x="11671940" y="72591"/>
                  <a:pt x="11719114" y="62439"/>
                </a:cubicBezTo>
                <a:cubicBezTo>
                  <a:pt x="11727434" y="40579"/>
                  <a:pt x="11796069" y="38621"/>
                  <a:pt x="11814686" y="38458"/>
                </a:cubicBezTo>
                <a:cubicBezTo>
                  <a:pt x="11821248" y="1152"/>
                  <a:pt x="11853228" y="33244"/>
                  <a:pt x="11865687" y="10088"/>
                </a:cubicBezTo>
                <a:cubicBezTo>
                  <a:pt x="11893768" y="15302"/>
                  <a:pt x="11926464" y="10706"/>
                  <a:pt x="11957454" y="4020"/>
                </a:cubicBezTo>
                <a:lnTo>
                  <a:pt x="11975060" y="0"/>
                </a:lnTo>
                <a:lnTo>
                  <a:pt x="12006839" y="210943"/>
                </a:lnTo>
                <a:cubicBezTo>
                  <a:pt x="12204146" y="1520595"/>
                  <a:pt x="12452801" y="3171091"/>
                  <a:pt x="12642772" y="4432052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F8CA6E-82E4-60BC-5DC5-80E57C93E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4744" y="442551"/>
            <a:ext cx="9859618" cy="713311"/>
          </a:xfrm>
        </p:spPr>
        <p:txBody>
          <a:bodyPr>
            <a:normAutofit/>
          </a:bodyPr>
          <a:lstStyle/>
          <a:p>
            <a:r>
              <a:rPr lang="de-CH" sz="3600"/>
              <a:t>Programm starten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FDFE2B61-C45F-910B-786D-E5115A635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7746" y="1199479"/>
            <a:ext cx="7831559" cy="408790"/>
          </a:xfrm>
        </p:spPr>
        <p:txBody>
          <a:bodyPr>
            <a:normAutofit/>
          </a:bodyPr>
          <a:lstStyle/>
          <a:p>
            <a:endParaRPr lang="de-CH" sz="160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79" y="1764254"/>
            <a:ext cx="10937021" cy="445557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04C6E04-6AAF-F234-0E54-EABA52447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46" y="1909483"/>
            <a:ext cx="9920226" cy="414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3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5C9D962-F904-4553-A140-500CF3EF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2FE0FA2-B10C-4B9F-B9CC-E5D9AD400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314048">
            <a:off x="-271537" y="-884980"/>
            <a:ext cx="12642772" cy="6248341"/>
          </a:xfrm>
          <a:custGeom>
            <a:avLst/>
            <a:gdLst>
              <a:gd name="connsiteX0" fmla="*/ 12642772 w 12642772"/>
              <a:gd name="connsiteY0" fmla="*/ 4432052 h 6248341"/>
              <a:gd name="connsiteX1" fmla="*/ 586822 w 12642772"/>
              <a:gd name="connsiteY1" fmla="*/ 6248341 h 6248341"/>
              <a:gd name="connsiteX2" fmla="*/ 0 w 12642772"/>
              <a:gd name="connsiteY2" fmla="*/ 2394542 h 6248341"/>
              <a:gd name="connsiteX3" fmla="*/ 52893 w 12642772"/>
              <a:gd name="connsiteY3" fmla="*/ 2306669 h 6248341"/>
              <a:gd name="connsiteX4" fmla="*/ 131535 w 12642772"/>
              <a:gd name="connsiteY4" fmla="*/ 2293621 h 6248341"/>
              <a:gd name="connsiteX5" fmla="*/ 244153 w 12642772"/>
              <a:gd name="connsiteY5" fmla="*/ 2272261 h 6248341"/>
              <a:gd name="connsiteX6" fmla="*/ 324401 w 12642772"/>
              <a:gd name="connsiteY6" fmla="*/ 2233208 h 6248341"/>
              <a:gd name="connsiteX7" fmla="*/ 463569 w 12642772"/>
              <a:gd name="connsiteY7" fmla="*/ 2158308 h 6248341"/>
              <a:gd name="connsiteX8" fmla="*/ 582537 w 12642772"/>
              <a:gd name="connsiteY8" fmla="*/ 2095961 h 6248341"/>
              <a:gd name="connsiteX9" fmla="*/ 638937 w 12642772"/>
              <a:gd name="connsiteY9" fmla="*/ 2008169 h 6248341"/>
              <a:gd name="connsiteX10" fmla="*/ 749855 w 12642772"/>
              <a:gd name="connsiteY10" fmla="*/ 1936088 h 6248341"/>
              <a:gd name="connsiteX11" fmla="*/ 856553 w 12642772"/>
              <a:gd name="connsiteY11" fmla="*/ 1892728 h 6248341"/>
              <a:gd name="connsiteX12" fmla="*/ 939338 w 12642772"/>
              <a:gd name="connsiteY12" fmla="*/ 1863906 h 6248341"/>
              <a:gd name="connsiteX13" fmla="*/ 987836 w 12642772"/>
              <a:gd name="connsiteY13" fmla="*/ 1848470 h 6248341"/>
              <a:gd name="connsiteX14" fmla="*/ 1086094 w 12642772"/>
              <a:gd name="connsiteY14" fmla="*/ 1834336 h 6248341"/>
              <a:gd name="connsiteX15" fmla="*/ 1155607 w 12642772"/>
              <a:gd name="connsiteY15" fmla="*/ 1814299 h 6248341"/>
              <a:gd name="connsiteX16" fmla="*/ 1219621 w 12642772"/>
              <a:gd name="connsiteY16" fmla="*/ 1774472 h 6248341"/>
              <a:gd name="connsiteX17" fmla="*/ 1275113 w 12642772"/>
              <a:gd name="connsiteY17" fmla="*/ 1734756 h 6248341"/>
              <a:gd name="connsiteX18" fmla="*/ 1337800 w 12642772"/>
              <a:gd name="connsiteY18" fmla="*/ 1684579 h 6248341"/>
              <a:gd name="connsiteX19" fmla="*/ 1526287 w 12642772"/>
              <a:gd name="connsiteY19" fmla="*/ 1602057 h 6248341"/>
              <a:gd name="connsiteX20" fmla="*/ 1579126 w 12642772"/>
              <a:gd name="connsiteY20" fmla="*/ 1559561 h 6248341"/>
              <a:gd name="connsiteX21" fmla="*/ 1651242 w 12642772"/>
              <a:gd name="connsiteY21" fmla="*/ 1546569 h 6248341"/>
              <a:gd name="connsiteX22" fmla="*/ 1712038 w 12642772"/>
              <a:gd name="connsiteY22" fmla="*/ 1533432 h 6248341"/>
              <a:gd name="connsiteX23" fmla="*/ 1758402 w 12642772"/>
              <a:gd name="connsiteY23" fmla="*/ 1525816 h 6248341"/>
              <a:gd name="connsiteX24" fmla="*/ 1831776 w 12642772"/>
              <a:gd name="connsiteY24" fmla="*/ 1504679 h 6248341"/>
              <a:gd name="connsiteX25" fmla="*/ 1963032 w 12642772"/>
              <a:gd name="connsiteY25" fmla="*/ 1472999 h 6248341"/>
              <a:gd name="connsiteX26" fmla="*/ 2006520 w 12642772"/>
              <a:gd name="connsiteY26" fmla="*/ 1464281 h 6248341"/>
              <a:gd name="connsiteX27" fmla="*/ 2049195 w 12642772"/>
              <a:gd name="connsiteY27" fmla="*/ 1459572 h 6248341"/>
              <a:gd name="connsiteX28" fmla="*/ 2125117 w 12642772"/>
              <a:gd name="connsiteY28" fmla="*/ 1432093 h 6248341"/>
              <a:gd name="connsiteX29" fmla="*/ 2234987 w 12642772"/>
              <a:gd name="connsiteY29" fmla="*/ 1408543 h 6248341"/>
              <a:gd name="connsiteX30" fmla="*/ 2349979 w 12642772"/>
              <a:gd name="connsiteY30" fmla="*/ 1370325 h 6248341"/>
              <a:gd name="connsiteX31" fmla="*/ 2490342 w 12642772"/>
              <a:gd name="connsiteY31" fmla="*/ 1337371 h 6248341"/>
              <a:gd name="connsiteX32" fmla="*/ 2721983 w 12642772"/>
              <a:gd name="connsiteY32" fmla="*/ 1255221 h 6248341"/>
              <a:gd name="connsiteX33" fmla="*/ 2740778 w 12642772"/>
              <a:gd name="connsiteY33" fmla="*/ 1232389 h 6248341"/>
              <a:gd name="connsiteX34" fmla="*/ 2772006 w 12642772"/>
              <a:gd name="connsiteY34" fmla="*/ 1218123 h 6248341"/>
              <a:gd name="connsiteX35" fmla="*/ 2850754 w 12642772"/>
              <a:gd name="connsiteY35" fmla="*/ 1180094 h 6248341"/>
              <a:gd name="connsiteX36" fmla="*/ 2872381 w 12642772"/>
              <a:gd name="connsiteY36" fmla="*/ 1159349 h 6248341"/>
              <a:gd name="connsiteX37" fmla="*/ 2877664 w 12642772"/>
              <a:gd name="connsiteY37" fmla="*/ 1153429 h 6248341"/>
              <a:gd name="connsiteX38" fmla="*/ 2898982 w 12642772"/>
              <a:gd name="connsiteY38" fmla="*/ 1143332 h 6248341"/>
              <a:gd name="connsiteX39" fmla="*/ 2900154 w 12642772"/>
              <a:gd name="connsiteY39" fmla="*/ 1144257 h 6248341"/>
              <a:gd name="connsiteX40" fmla="*/ 2913224 w 12642772"/>
              <a:gd name="connsiteY40" fmla="*/ 1144530 h 6248341"/>
              <a:gd name="connsiteX41" fmla="*/ 2936660 w 12642772"/>
              <a:gd name="connsiteY41" fmla="*/ 1142412 h 6248341"/>
              <a:gd name="connsiteX42" fmla="*/ 2997572 w 12642772"/>
              <a:gd name="connsiteY42" fmla="*/ 1141831 h 6248341"/>
              <a:gd name="connsiteX43" fmla="*/ 3044472 w 12642772"/>
              <a:gd name="connsiteY43" fmla="*/ 1131369 h 6248341"/>
              <a:gd name="connsiteX44" fmla="*/ 3044790 w 12642772"/>
              <a:gd name="connsiteY44" fmla="*/ 1131569 h 6248341"/>
              <a:gd name="connsiteX45" fmla="*/ 3053469 w 12642772"/>
              <a:gd name="connsiteY45" fmla="*/ 1129009 h 6248341"/>
              <a:gd name="connsiteX46" fmla="*/ 3058924 w 12642772"/>
              <a:gd name="connsiteY46" fmla="*/ 1126056 h 6248341"/>
              <a:gd name="connsiteX47" fmla="*/ 3074299 w 12642772"/>
              <a:gd name="connsiteY47" fmla="*/ 1120405 h 6248341"/>
              <a:gd name="connsiteX48" fmla="*/ 3080657 w 12642772"/>
              <a:gd name="connsiteY48" fmla="*/ 1120171 h 6248341"/>
              <a:gd name="connsiteX49" fmla="*/ 3085901 w 12642772"/>
              <a:gd name="connsiteY49" fmla="*/ 1121681 h 6248341"/>
              <a:gd name="connsiteX50" fmla="*/ 3109448 w 12642772"/>
              <a:gd name="connsiteY50" fmla="*/ 1097576 h 6248341"/>
              <a:gd name="connsiteX51" fmla="*/ 3120280 w 12642772"/>
              <a:gd name="connsiteY51" fmla="*/ 1092673 h 6248341"/>
              <a:gd name="connsiteX52" fmla="*/ 3151969 w 12642772"/>
              <a:gd name="connsiteY52" fmla="*/ 1093148 h 6248341"/>
              <a:gd name="connsiteX53" fmla="*/ 3156202 w 12642772"/>
              <a:gd name="connsiteY53" fmla="*/ 1091941 h 6248341"/>
              <a:gd name="connsiteX54" fmla="*/ 3218578 w 12642772"/>
              <a:gd name="connsiteY54" fmla="*/ 1084695 h 6248341"/>
              <a:gd name="connsiteX55" fmla="*/ 3291572 w 12642772"/>
              <a:gd name="connsiteY55" fmla="*/ 1074108 h 6248341"/>
              <a:gd name="connsiteX56" fmla="*/ 3335322 w 12642772"/>
              <a:gd name="connsiteY56" fmla="*/ 1065344 h 6248341"/>
              <a:gd name="connsiteX57" fmla="*/ 3444471 w 12642772"/>
              <a:gd name="connsiteY57" fmla="*/ 1040037 h 6248341"/>
              <a:gd name="connsiteX58" fmla="*/ 3516736 w 12642772"/>
              <a:gd name="connsiteY58" fmla="*/ 1044495 h 6248341"/>
              <a:gd name="connsiteX59" fmla="*/ 3529913 w 12642772"/>
              <a:gd name="connsiteY59" fmla="*/ 1036395 h 6248341"/>
              <a:gd name="connsiteX60" fmla="*/ 3534215 w 12642772"/>
              <a:gd name="connsiteY60" fmla="*/ 1032644 h 6248341"/>
              <a:gd name="connsiteX61" fmla="*/ 3541901 w 12642772"/>
              <a:gd name="connsiteY61" fmla="*/ 1028655 h 6248341"/>
              <a:gd name="connsiteX62" fmla="*/ 3542297 w 12642772"/>
              <a:gd name="connsiteY62" fmla="*/ 1028781 h 6248341"/>
              <a:gd name="connsiteX63" fmla="*/ 3549091 w 12642772"/>
              <a:gd name="connsiteY63" fmla="*/ 1024603 h 6248341"/>
              <a:gd name="connsiteX64" fmla="*/ 3668564 w 12642772"/>
              <a:gd name="connsiteY64" fmla="*/ 992085 h 6248341"/>
              <a:gd name="connsiteX65" fmla="*/ 3681760 w 12642772"/>
              <a:gd name="connsiteY65" fmla="*/ 989897 h 6248341"/>
              <a:gd name="connsiteX66" fmla="*/ 3683298 w 12642772"/>
              <a:gd name="connsiteY66" fmla="*/ 990533 h 6248341"/>
              <a:gd name="connsiteX67" fmla="*/ 3701238 w 12642772"/>
              <a:gd name="connsiteY67" fmla="*/ 978370 h 6248341"/>
              <a:gd name="connsiteX68" fmla="*/ 3727029 w 12642772"/>
              <a:gd name="connsiteY68" fmla="*/ 982634 h 6248341"/>
              <a:gd name="connsiteX69" fmla="*/ 3827462 w 12642772"/>
              <a:gd name="connsiteY69" fmla="*/ 983777 h 6248341"/>
              <a:gd name="connsiteX70" fmla="*/ 3939255 w 12642772"/>
              <a:gd name="connsiteY70" fmla="*/ 962526 h 6248341"/>
              <a:gd name="connsiteX71" fmla="*/ 3976764 w 12642772"/>
              <a:gd name="connsiteY71" fmla="*/ 943975 h 6248341"/>
              <a:gd name="connsiteX72" fmla="*/ 4039745 w 12642772"/>
              <a:gd name="connsiteY72" fmla="*/ 913576 h 6248341"/>
              <a:gd name="connsiteX73" fmla="*/ 4081478 w 12642772"/>
              <a:gd name="connsiteY73" fmla="*/ 863744 h 6248341"/>
              <a:gd name="connsiteX74" fmla="*/ 4136255 w 12642772"/>
              <a:gd name="connsiteY74" fmla="*/ 849070 h 6248341"/>
              <a:gd name="connsiteX75" fmla="*/ 4155885 w 12642772"/>
              <a:gd name="connsiteY75" fmla="*/ 880724 h 6248341"/>
              <a:gd name="connsiteX76" fmla="*/ 4212239 w 12642772"/>
              <a:gd name="connsiteY76" fmla="*/ 853648 h 6248341"/>
              <a:gd name="connsiteX77" fmla="*/ 4296968 w 12642772"/>
              <a:gd name="connsiteY77" fmla="*/ 808725 h 6248341"/>
              <a:gd name="connsiteX78" fmla="*/ 4347619 w 12642772"/>
              <a:gd name="connsiteY78" fmla="*/ 791871 h 6248341"/>
              <a:gd name="connsiteX79" fmla="*/ 4484035 w 12642772"/>
              <a:gd name="connsiteY79" fmla="*/ 736001 h 6248341"/>
              <a:gd name="connsiteX80" fmla="*/ 4619194 w 12642772"/>
              <a:gd name="connsiteY80" fmla="*/ 672546 h 6248341"/>
              <a:gd name="connsiteX81" fmla="*/ 4648276 w 12642772"/>
              <a:gd name="connsiteY81" fmla="*/ 677255 h 6248341"/>
              <a:gd name="connsiteX82" fmla="*/ 4658535 w 12642772"/>
              <a:gd name="connsiteY82" fmla="*/ 658404 h 6248341"/>
              <a:gd name="connsiteX83" fmla="*/ 4684435 w 12642772"/>
              <a:gd name="connsiteY83" fmla="*/ 658040 h 6248341"/>
              <a:gd name="connsiteX84" fmla="*/ 4685966 w 12642772"/>
              <a:gd name="connsiteY84" fmla="*/ 659300 h 6248341"/>
              <a:gd name="connsiteX85" fmla="*/ 4773323 w 12642772"/>
              <a:gd name="connsiteY85" fmla="*/ 620033 h 6248341"/>
              <a:gd name="connsiteX86" fmla="*/ 4789881 w 12642772"/>
              <a:gd name="connsiteY86" fmla="*/ 612833 h 6248341"/>
              <a:gd name="connsiteX87" fmla="*/ 4793116 w 12642772"/>
              <a:gd name="connsiteY87" fmla="*/ 606807 h 6248341"/>
              <a:gd name="connsiteX88" fmla="*/ 4818294 w 12642772"/>
              <a:gd name="connsiteY88" fmla="*/ 598208 h 6248341"/>
              <a:gd name="connsiteX89" fmla="*/ 4889379 w 12642772"/>
              <a:gd name="connsiteY89" fmla="*/ 574856 h 6248341"/>
              <a:gd name="connsiteX90" fmla="*/ 4967000 w 12642772"/>
              <a:gd name="connsiteY90" fmla="*/ 563548 h 6248341"/>
              <a:gd name="connsiteX91" fmla="*/ 5011397 w 12642772"/>
              <a:gd name="connsiteY91" fmla="*/ 546508 h 6248341"/>
              <a:gd name="connsiteX92" fmla="*/ 5017511 w 12642772"/>
              <a:gd name="connsiteY92" fmla="*/ 542737 h 6248341"/>
              <a:gd name="connsiteX93" fmla="*/ 5022951 w 12642772"/>
              <a:gd name="connsiteY93" fmla="*/ 543578 h 6248341"/>
              <a:gd name="connsiteX94" fmla="*/ 5028686 w 12642772"/>
              <a:gd name="connsiteY94" fmla="*/ 550797 h 6248341"/>
              <a:gd name="connsiteX95" fmla="*/ 5055222 w 12642772"/>
              <a:gd name="connsiteY95" fmla="*/ 551685 h 6248341"/>
              <a:gd name="connsiteX96" fmla="*/ 5058043 w 12642772"/>
              <a:gd name="connsiteY96" fmla="*/ 549365 h 6248341"/>
              <a:gd name="connsiteX97" fmla="*/ 5080769 w 12642772"/>
              <a:gd name="connsiteY97" fmla="*/ 559110 h 6248341"/>
              <a:gd name="connsiteX98" fmla="*/ 5100831 w 12642772"/>
              <a:gd name="connsiteY98" fmla="*/ 578170 h 6248341"/>
              <a:gd name="connsiteX99" fmla="*/ 5323302 w 12642772"/>
              <a:gd name="connsiteY99" fmla="*/ 551607 h 6248341"/>
              <a:gd name="connsiteX100" fmla="*/ 5524173 w 12642772"/>
              <a:gd name="connsiteY100" fmla="*/ 623428 h 6248341"/>
              <a:gd name="connsiteX101" fmla="*/ 5644692 w 12642772"/>
              <a:gd name="connsiteY101" fmla="*/ 606574 h 6248341"/>
              <a:gd name="connsiteX102" fmla="*/ 5984259 w 12642772"/>
              <a:gd name="connsiteY102" fmla="*/ 559264 h 6248341"/>
              <a:gd name="connsiteX103" fmla="*/ 6059790 w 12642772"/>
              <a:gd name="connsiteY103" fmla="*/ 538457 h 6248341"/>
              <a:gd name="connsiteX104" fmla="*/ 6130495 w 12642772"/>
              <a:gd name="connsiteY104" fmla="*/ 565308 h 6248341"/>
              <a:gd name="connsiteX105" fmla="*/ 6157089 w 12642772"/>
              <a:gd name="connsiteY105" fmla="*/ 547229 h 6248341"/>
              <a:gd name="connsiteX106" fmla="*/ 6161628 w 12642772"/>
              <a:gd name="connsiteY106" fmla="*/ 543616 h 6248341"/>
              <a:gd name="connsiteX107" fmla="*/ 6180804 w 12642772"/>
              <a:gd name="connsiteY107" fmla="*/ 539939 h 6248341"/>
              <a:gd name="connsiteX108" fmla="*/ 6184951 w 12642772"/>
              <a:gd name="connsiteY108" fmla="*/ 525424 h 6248341"/>
              <a:gd name="connsiteX109" fmla="*/ 6212909 w 12642772"/>
              <a:gd name="connsiteY109" fmla="*/ 510232 h 6248341"/>
              <a:gd name="connsiteX110" fmla="*/ 6248556 w 12642772"/>
              <a:gd name="connsiteY110" fmla="*/ 507226 h 6248341"/>
              <a:gd name="connsiteX111" fmla="*/ 6419167 w 12642772"/>
              <a:gd name="connsiteY111" fmla="*/ 508015 h 6248341"/>
              <a:gd name="connsiteX112" fmla="*/ 6520553 w 12642772"/>
              <a:gd name="connsiteY112" fmla="*/ 499890 h 6248341"/>
              <a:gd name="connsiteX113" fmla="*/ 6557985 w 12642772"/>
              <a:gd name="connsiteY113" fmla="*/ 483298 h 6248341"/>
              <a:gd name="connsiteX114" fmla="*/ 6610986 w 12642772"/>
              <a:gd name="connsiteY114" fmla="*/ 469207 h 6248341"/>
              <a:gd name="connsiteX115" fmla="*/ 6703685 w 12642772"/>
              <a:gd name="connsiteY115" fmla="*/ 433885 h 6248341"/>
              <a:gd name="connsiteX116" fmla="*/ 6829686 w 12642772"/>
              <a:gd name="connsiteY116" fmla="*/ 404609 h 6248341"/>
              <a:gd name="connsiteX117" fmla="*/ 6926071 w 12642772"/>
              <a:gd name="connsiteY117" fmla="*/ 440952 h 6248341"/>
              <a:gd name="connsiteX118" fmla="*/ 6933459 w 12642772"/>
              <a:gd name="connsiteY118" fmla="*/ 430117 h 6248341"/>
              <a:gd name="connsiteX119" fmla="*/ 6997730 w 12642772"/>
              <a:gd name="connsiteY119" fmla="*/ 427075 h 6248341"/>
              <a:gd name="connsiteX120" fmla="*/ 7228068 w 12642772"/>
              <a:gd name="connsiteY120" fmla="*/ 485987 h 6248341"/>
              <a:gd name="connsiteX121" fmla="*/ 7353524 w 12642772"/>
              <a:gd name="connsiteY121" fmla="*/ 478122 h 6248341"/>
              <a:gd name="connsiteX122" fmla="*/ 7397216 w 12642772"/>
              <a:gd name="connsiteY122" fmla="*/ 464113 h 6248341"/>
              <a:gd name="connsiteX123" fmla="*/ 7470470 w 12642772"/>
              <a:gd name="connsiteY123" fmla="*/ 441338 h 6248341"/>
              <a:gd name="connsiteX124" fmla="*/ 7523162 w 12642772"/>
              <a:gd name="connsiteY124" fmla="*/ 396692 h 6248341"/>
              <a:gd name="connsiteX125" fmla="*/ 7585229 w 12642772"/>
              <a:gd name="connsiteY125" fmla="*/ 388596 h 6248341"/>
              <a:gd name="connsiteX126" fmla="*/ 7602312 w 12642772"/>
              <a:gd name="connsiteY126" fmla="*/ 422441 h 6248341"/>
              <a:gd name="connsiteX127" fmla="*/ 7667842 w 12642772"/>
              <a:gd name="connsiteY127" fmla="*/ 402184 h 6248341"/>
              <a:gd name="connsiteX128" fmla="*/ 7766955 w 12642772"/>
              <a:gd name="connsiteY128" fmla="*/ 367538 h 6248341"/>
              <a:gd name="connsiteX129" fmla="*/ 7824808 w 12642772"/>
              <a:gd name="connsiteY129" fmla="*/ 356782 h 6248341"/>
              <a:gd name="connsiteX130" fmla="*/ 7982082 w 12642772"/>
              <a:gd name="connsiteY130" fmla="*/ 317381 h 6248341"/>
              <a:gd name="connsiteX131" fmla="*/ 8139042 w 12642772"/>
              <a:gd name="connsiteY131" fmla="*/ 270278 h 6248341"/>
              <a:gd name="connsiteX132" fmla="*/ 8188479 w 12642772"/>
              <a:gd name="connsiteY132" fmla="*/ 250893 h 6248341"/>
              <a:gd name="connsiteX133" fmla="*/ 8197460 w 12642772"/>
              <a:gd name="connsiteY133" fmla="*/ 227412 h 6248341"/>
              <a:gd name="connsiteX134" fmla="*/ 8236543 w 12642772"/>
              <a:gd name="connsiteY134" fmla="*/ 231896 h 6248341"/>
              <a:gd name="connsiteX135" fmla="*/ 8288656 w 12642772"/>
              <a:gd name="connsiteY135" fmla="*/ 233518 h 6248341"/>
              <a:gd name="connsiteX136" fmla="*/ 8365194 w 12642772"/>
              <a:gd name="connsiteY136" fmla="*/ 255354 h 6248341"/>
              <a:gd name="connsiteX137" fmla="*/ 8371093 w 12642772"/>
              <a:gd name="connsiteY137" fmla="*/ 253056 h 6248341"/>
              <a:gd name="connsiteX138" fmla="*/ 8380079 w 12642772"/>
              <a:gd name="connsiteY138" fmla="*/ 251533 h 6248341"/>
              <a:gd name="connsiteX139" fmla="*/ 8380352 w 12642772"/>
              <a:gd name="connsiteY139" fmla="*/ 251771 h 6248341"/>
              <a:gd name="connsiteX140" fmla="*/ 8388670 w 12642772"/>
              <a:gd name="connsiteY140" fmla="*/ 249803 h 6248341"/>
              <a:gd name="connsiteX141" fmla="*/ 8439400 w 12642772"/>
              <a:gd name="connsiteY141" fmla="*/ 252189 h 6248341"/>
              <a:gd name="connsiteX142" fmla="*/ 8502127 w 12642772"/>
              <a:gd name="connsiteY142" fmla="*/ 246524 h 6248341"/>
              <a:gd name="connsiteX143" fmla="*/ 8575600 w 12642772"/>
              <a:gd name="connsiteY143" fmla="*/ 247912 h 6248341"/>
              <a:gd name="connsiteX144" fmla="*/ 8609423 w 12642772"/>
              <a:gd name="connsiteY144" fmla="*/ 225288 h 6248341"/>
              <a:gd name="connsiteX145" fmla="*/ 8628794 w 12642772"/>
              <a:gd name="connsiteY145" fmla="*/ 220632 h 6248341"/>
              <a:gd name="connsiteX146" fmla="*/ 8631243 w 12642772"/>
              <a:gd name="connsiteY146" fmla="*/ 221270 h 6248341"/>
              <a:gd name="connsiteX147" fmla="*/ 8708752 w 12642772"/>
              <a:gd name="connsiteY147" fmla="*/ 203517 h 6248341"/>
              <a:gd name="connsiteX148" fmla="*/ 8825952 w 12642772"/>
              <a:gd name="connsiteY148" fmla="*/ 177822 h 6248341"/>
              <a:gd name="connsiteX149" fmla="*/ 8862166 w 12642772"/>
              <a:gd name="connsiteY149" fmla="*/ 170735 h 6248341"/>
              <a:gd name="connsiteX150" fmla="*/ 8884490 w 12642772"/>
              <a:gd name="connsiteY150" fmla="*/ 165616 h 6248341"/>
              <a:gd name="connsiteX151" fmla="*/ 8918298 w 12642772"/>
              <a:gd name="connsiteY151" fmla="*/ 194546 h 6248341"/>
              <a:gd name="connsiteX152" fmla="*/ 8948572 w 12642772"/>
              <a:gd name="connsiteY152" fmla="*/ 207940 h 6248341"/>
              <a:gd name="connsiteX153" fmla="*/ 9104724 w 12642772"/>
              <a:gd name="connsiteY153" fmla="*/ 178319 h 6248341"/>
              <a:gd name="connsiteX154" fmla="*/ 9198328 w 12642772"/>
              <a:gd name="connsiteY154" fmla="*/ 159122 h 6248341"/>
              <a:gd name="connsiteX155" fmla="*/ 9339412 w 12642772"/>
              <a:gd name="connsiteY155" fmla="*/ 203422 h 6248341"/>
              <a:gd name="connsiteX156" fmla="*/ 9409165 w 12642772"/>
              <a:gd name="connsiteY156" fmla="*/ 216989 h 6248341"/>
              <a:gd name="connsiteX157" fmla="*/ 9516379 w 12642772"/>
              <a:gd name="connsiteY157" fmla="*/ 220757 h 6248341"/>
              <a:gd name="connsiteX158" fmla="*/ 9615958 w 12642772"/>
              <a:gd name="connsiteY158" fmla="*/ 196389 h 6248341"/>
              <a:gd name="connsiteX159" fmla="*/ 9860346 w 12642772"/>
              <a:gd name="connsiteY159" fmla="*/ 177067 h 6248341"/>
              <a:gd name="connsiteX160" fmla="*/ 10071193 w 12642772"/>
              <a:gd name="connsiteY160" fmla="*/ 142345 h 6248341"/>
              <a:gd name="connsiteX161" fmla="*/ 10270876 w 12642772"/>
              <a:gd name="connsiteY161" fmla="*/ 164464 h 6248341"/>
              <a:gd name="connsiteX162" fmla="*/ 10338607 w 12642772"/>
              <a:gd name="connsiteY162" fmla="*/ 202846 h 6248341"/>
              <a:gd name="connsiteX163" fmla="*/ 10370927 w 12642772"/>
              <a:gd name="connsiteY163" fmla="*/ 198630 h 6248341"/>
              <a:gd name="connsiteX164" fmla="*/ 10423650 w 12642772"/>
              <a:gd name="connsiteY164" fmla="*/ 187033 h 6248341"/>
              <a:gd name="connsiteX165" fmla="*/ 10507238 w 12642772"/>
              <a:gd name="connsiteY165" fmla="*/ 199359 h 6248341"/>
              <a:gd name="connsiteX166" fmla="*/ 10712234 w 12642772"/>
              <a:gd name="connsiteY166" fmla="*/ 202150 h 6248341"/>
              <a:gd name="connsiteX167" fmla="*/ 10955598 w 12642772"/>
              <a:gd name="connsiteY167" fmla="*/ 236823 h 6248341"/>
              <a:gd name="connsiteX168" fmla="*/ 11210395 w 12642772"/>
              <a:gd name="connsiteY168" fmla="*/ 197924 h 6248341"/>
              <a:gd name="connsiteX169" fmla="*/ 11355556 w 12642772"/>
              <a:gd name="connsiteY169" fmla="*/ 131371 h 6248341"/>
              <a:gd name="connsiteX170" fmla="*/ 11531644 w 12642772"/>
              <a:gd name="connsiteY170" fmla="*/ 99364 h 6248341"/>
              <a:gd name="connsiteX171" fmla="*/ 11719114 w 12642772"/>
              <a:gd name="connsiteY171" fmla="*/ 62439 h 6248341"/>
              <a:gd name="connsiteX172" fmla="*/ 11814686 w 12642772"/>
              <a:gd name="connsiteY172" fmla="*/ 38458 h 6248341"/>
              <a:gd name="connsiteX173" fmla="*/ 11865687 w 12642772"/>
              <a:gd name="connsiteY173" fmla="*/ 10088 h 6248341"/>
              <a:gd name="connsiteX174" fmla="*/ 11957454 w 12642772"/>
              <a:gd name="connsiteY174" fmla="*/ 4020 h 6248341"/>
              <a:gd name="connsiteX175" fmla="*/ 11975060 w 12642772"/>
              <a:gd name="connsiteY175" fmla="*/ 0 h 6248341"/>
              <a:gd name="connsiteX176" fmla="*/ 12006839 w 12642772"/>
              <a:gd name="connsiteY176" fmla="*/ 210943 h 6248341"/>
              <a:gd name="connsiteX177" fmla="*/ 12642772 w 12642772"/>
              <a:gd name="connsiteY177" fmla="*/ 4432052 h 624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642772" h="6248341">
                <a:moveTo>
                  <a:pt x="12642772" y="4432052"/>
                </a:moveTo>
                <a:lnTo>
                  <a:pt x="586822" y="6248341"/>
                </a:lnTo>
                <a:cubicBezTo>
                  <a:pt x="413471" y="5111477"/>
                  <a:pt x="173350" y="3531407"/>
                  <a:pt x="0" y="2394542"/>
                </a:cubicBezTo>
                <a:lnTo>
                  <a:pt x="52893" y="2306669"/>
                </a:lnTo>
                <a:cubicBezTo>
                  <a:pt x="67266" y="2306793"/>
                  <a:pt x="118504" y="2297204"/>
                  <a:pt x="131535" y="2293621"/>
                </a:cubicBezTo>
                <a:cubicBezTo>
                  <a:pt x="235982" y="2302858"/>
                  <a:pt x="197087" y="2291745"/>
                  <a:pt x="244153" y="2272261"/>
                </a:cubicBezTo>
                <a:cubicBezTo>
                  <a:pt x="288465" y="2263813"/>
                  <a:pt x="287831" y="2252199"/>
                  <a:pt x="324401" y="2233208"/>
                </a:cubicBezTo>
                <a:lnTo>
                  <a:pt x="463569" y="2158308"/>
                </a:lnTo>
                <a:cubicBezTo>
                  <a:pt x="506591" y="2135434"/>
                  <a:pt x="546976" y="2145326"/>
                  <a:pt x="582537" y="2095961"/>
                </a:cubicBezTo>
                <a:lnTo>
                  <a:pt x="638937" y="2008169"/>
                </a:lnTo>
                <a:cubicBezTo>
                  <a:pt x="686285" y="1999141"/>
                  <a:pt x="708248" y="1959382"/>
                  <a:pt x="749855" y="1936088"/>
                </a:cubicBezTo>
                <a:cubicBezTo>
                  <a:pt x="791527" y="1909991"/>
                  <a:pt x="819909" y="1906478"/>
                  <a:pt x="856553" y="1892728"/>
                </a:cubicBezTo>
                <a:cubicBezTo>
                  <a:pt x="872688" y="1896553"/>
                  <a:pt x="926797" y="1876988"/>
                  <a:pt x="939338" y="1863906"/>
                </a:cubicBezTo>
                <a:cubicBezTo>
                  <a:pt x="981108" y="1859053"/>
                  <a:pt x="963180" y="1865189"/>
                  <a:pt x="987836" y="1848470"/>
                </a:cubicBezTo>
                <a:cubicBezTo>
                  <a:pt x="1023003" y="1873965"/>
                  <a:pt x="1058671" y="1841751"/>
                  <a:pt x="1086094" y="1834336"/>
                </a:cubicBezTo>
                <a:cubicBezTo>
                  <a:pt x="1102835" y="1828051"/>
                  <a:pt x="1139360" y="1818268"/>
                  <a:pt x="1155607" y="1814299"/>
                </a:cubicBezTo>
                <a:cubicBezTo>
                  <a:pt x="1183758" y="1810365"/>
                  <a:pt x="1218373" y="1759163"/>
                  <a:pt x="1219621" y="1774472"/>
                </a:cubicBezTo>
                <a:cubicBezTo>
                  <a:pt x="1242899" y="1773567"/>
                  <a:pt x="1244829" y="1741322"/>
                  <a:pt x="1275113" y="1734756"/>
                </a:cubicBezTo>
                <a:cubicBezTo>
                  <a:pt x="1334421" y="1687737"/>
                  <a:pt x="1295937" y="1706696"/>
                  <a:pt x="1337800" y="1684579"/>
                </a:cubicBezTo>
                <a:cubicBezTo>
                  <a:pt x="1379663" y="1662462"/>
                  <a:pt x="1466954" y="1627202"/>
                  <a:pt x="1526287" y="1602057"/>
                </a:cubicBezTo>
                <a:cubicBezTo>
                  <a:pt x="1553390" y="1592996"/>
                  <a:pt x="1540999" y="1570289"/>
                  <a:pt x="1579126" y="1559561"/>
                </a:cubicBezTo>
                <a:cubicBezTo>
                  <a:pt x="1602892" y="1557552"/>
                  <a:pt x="1622220" y="1540740"/>
                  <a:pt x="1651242" y="1546569"/>
                </a:cubicBezTo>
                <a:cubicBezTo>
                  <a:pt x="1661191" y="1549244"/>
                  <a:pt x="1688001" y="1544372"/>
                  <a:pt x="1712038" y="1533432"/>
                </a:cubicBezTo>
                <a:cubicBezTo>
                  <a:pt x="1722220" y="1540383"/>
                  <a:pt x="1747544" y="1527611"/>
                  <a:pt x="1758402" y="1525816"/>
                </a:cubicBezTo>
                <a:cubicBezTo>
                  <a:pt x="1772533" y="1530625"/>
                  <a:pt x="1819420" y="1514186"/>
                  <a:pt x="1831776" y="1504679"/>
                </a:cubicBezTo>
                <a:lnTo>
                  <a:pt x="1963032" y="1472999"/>
                </a:lnTo>
                <a:lnTo>
                  <a:pt x="2006520" y="1464281"/>
                </a:lnTo>
                <a:cubicBezTo>
                  <a:pt x="2014344" y="1465241"/>
                  <a:pt x="2041522" y="1459774"/>
                  <a:pt x="2049195" y="1459572"/>
                </a:cubicBezTo>
                <a:cubicBezTo>
                  <a:pt x="2087954" y="1443290"/>
                  <a:pt x="2101777" y="1440700"/>
                  <a:pt x="2125117" y="1432093"/>
                </a:cubicBezTo>
                <a:cubicBezTo>
                  <a:pt x="2165647" y="1425840"/>
                  <a:pt x="2196015" y="1424572"/>
                  <a:pt x="2234987" y="1408543"/>
                </a:cubicBezTo>
                <a:lnTo>
                  <a:pt x="2349979" y="1370325"/>
                </a:lnTo>
                <a:cubicBezTo>
                  <a:pt x="2404061" y="1372089"/>
                  <a:pt x="2474940" y="1352732"/>
                  <a:pt x="2490342" y="1337371"/>
                </a:cubicBezTo>
                <a:cubicBezTo>
                  <a:pt x="2552946" y="1313179"/>
                  <a:pt x="2651266" y="1271354"/>
                  <a:pt x="2721983" y="1255221"/>
                </a:cubicBezTo>
                <a:lnTo>
                  <a:pt x="2740778" y="1232389"/>
                </a:lnTo>
                <a:lnTo>
                  <a:pt x="2772006" y="1218123"/>
                </a:lnTo>
                <a:cubicBezTo>
                  <a:pt x="2798565" y="1204582"/>
                  <a:pt x="2824316" y="1189775"/>
                  <a:pt x="2850754" y="1180094"/>
                </a:cubicBezTo>
                <a:cubicBezTo>
                  <a:pt x="2858486" y="1174495"/>
                  <a:pt x="2865479" y="1167162"/>
                  <a:pt x="2872381" y="1159349"/>
                </a:cubicBezTo>
                <a:lnTo>
                  <a:pt x="2877664" y="1153429"/>
                </a:lnTo>
                <a:lnTo>
                  <a:pt x="2898982" y="1143332"/>
                </a:lnTo>
                <a:lnTo>
                  <a:pt x="2900154" y="1144257"/>
                </a:lnTo>
                <a:cubicBezTo>
                  <a:pt x="2903604" y="1145940"/>
                  <a:pt x="2907687" y="1146454"/>
                  <a:pt x="2913224" y="1144530"/>
                </a:cubicBezTo>
                <a:cubicBezTo>
                  <a:pt x="2914663" y="1164458"/>
                  <a:pt x="2920456" y="1149846"/>
                  <a:pt x="2936660" y="1142412"/>
                </a:cubicBezTo>
                <a:cubicBezTo>
                  <a:pt x="2942509" y="1171704"/>
                  <a:pt x="2981016" y="1130300"/>
                  <a:pt x="2997572" y="1141831"/>
                </a:cubicBezTo>
                <a:lnTo>
                  <a:pt x="3044472" y="1131369"/>
                </a:lnTo>
                <a:lnTo>
                  <a:pt x="3044790" y="1131569"/>
                </a:lnTo>
                <a:cubicBezTo>
                  <a:pt x="3046855" y="1131486"/>
                  <a:pt x="3049590" y="1130734"/>
                  <a:pt x="3053469" y="1129009"/>
                </a:cubicBezTo>
                <a:lnTo>
                  <a:pt x="3058924" y="1126056"/>
                </a:lnTo>
                <a:lnTo>
                  <a:pt x="3074299" y="1120405"/>
                </a:lnTo>
                <a:lnTo>
                  <a:pt x="3080657" y="1120171"/>
                </a:lnTo>
                <a:lnTo>
                  <a:pt x="3085901" y="1121681"/>
                </a:lnTo>
                <a:cubicBezTo>
                  <a:pt x="3089424" y="1117040"/>
                  <a:pt x="3098046" y="1105705"/>
                  <a:pt x="3109448" y="1097576"/>
                </a:cubicBezTo>
                <a:lnTo>
                  <a:pt x="3120280" y="1092673"/>
                </a:lnTo>
                <a:lnTo>
                  <a:pt x="3151969" y="1093148"/>
                </a:lnTo>
                <a:lnTo>
                  <a:pt x="3156202" y="1091941"/>
                </a:lnTo>
                <a:lnTo>
                  <a:pt x="3218578" y="1084695"/>
                </a:lnTo>
                <a:cubicBezTo>
                  <a:pt x="3245764" y="1081888"/>
                  <a:pt x="3273631" y="1078650"/>
                  <a:pt x="3291572" y="1074108"/>
                </a:cubicBezTo>
                <a:cubicBezTo>
                  <a:pt x="3322176" y="1058413"/>
                  <a:pt x="3296217" y="1076449"/>
                  <a:pt x="3335322" y="1065344"/>
                </a:cubicBezTo>
                <a:cubicBezTo>
                  <a:pt x="3368156" y="1040199"/>
                  <a:pt x="3402741" y="1051987"/>
                  <a:pt x="3444471" y="1040037"/>
                </a:cubicBezTo>
                <a:lnTo>
                  <a:pt x="3516736" y="1044495"/>
                </a:lnTo>
                <a:lnTo>
                  <a:pt x="3529913" y="1036395"/>
                </a:lnTo>
                <a:lnTo>
                  <a:pt x="3534215" y="1032644"/>
                </a:lnTo>
                <a:cubicBezTo>
                  <a:pt x="3537422" y="1030324"/>
                  <a:pt x="3539868" y="1029116"/>
                  <a:pt x="3541901" y="1028655"/>
                </a:cubicBezTo>
                <a:lnTo>
                  <a:pt x="3542297" y="1028781"/>
                </a:lnTo>
                <a:lnTo>
                  <a:pt x="3549091" y="1024603"/>
                </a:lnTo>
                <a:lnTo>
                  <a:pt x="3668564" y="992085"/>
                </a:lnTo>
                <a:cubicBezTo>
                  <a:pt x="3673354" y="989271"/>
                  <a:pt x="3677647" y="988983"/>
                  <a:pt x="3681760" y="989897"/>
                </a:cubicBezTo>
                <a:lnTo>
                  <a:pt x="3683298" y="990533"/>
                </a:lnTo>
                <a:lnTo>
                  <a:pt x="3701238" y="978370"/>
                </a:lnTo>
                <a:lnTo>
                  <a:pt x="3727029" y="982634"/>
                </a:lnTo>
                <a:cubicBezTo>
                  <a:pt x="3762166" y="985324"/>
                  <a:pt x="3795029" y="982802"/>
                  <a:pt x="3827462" y="983777"/>
                </a:cubicBezTo>
                <a:cubicBezTo>
                  <a:pt x="3899741" y="979875"/>
                  <a:pt x="3841175" y="923865"/>
                  <a:pt x="3939255" y="962526"/>
                </a:cubicBezTo>
                <a:cubicBezTo>
                  <a:pt x="3944820" y="939198"/>
                  <a:pt x="3955882" y="936428"/>
                  <a:pt x="3976764" y="943975"/>
                </a:cubicBezTo>
                <a:cubicBezTo>
                  <a:pt x="4011587" y="940445"/>
                  <a:pt x="3998825" y="885884"/>
                  <a:pt x="4039745" y="913576"/>
                </a:cubicBezTo>
                <a:cubicBezTo>
                  <a:pt x="4028069" y="885008"/>
                  <a:pt x="4103064" y="891976"/>
                  <a:pt x="4081478" y="863744"/>
                </a:cubicBezTo>
                <a:cubicBezTo>
                  <a:pt x="4098995" y="833348"/>
                  <a:pt x="4118253" y="875924"/>
                  <a:pt x="4136255" y="849070"/>
                </a:cubicBezTo>
                <a:cubicBezTo>
                  <a:pt x="4160412" y="839702"/>
                  <a:pt x="4127630" y="882883"/>
                  <a:pt x="4155885" y="880724"/>
                </a:cubicBezTo>
                <a:cubicBezTo>
                  <a:pt x="4189159" y="872776"/>
                  <a:pt x="4199073" y="926940"/>
                  <a:pt x="4212239" y="853648"/>
                </a:cubicBezTo>
                <a:cubicBezTo>
                  <a:pt x="4250628" y="864621"/>
                  <a:pt x="4251711" y="832443"/>
                  <a:pt x="4296968" y="808725"/>
                </a:cubicBezTo>
                <a:cubicBezTo>
                  <a:pt x="4320354" y="822560"/>
                  <a:pt x="4334944" y="811306"/>
                  <a:pt x="4347619" y="791871"/>
                </a:cubicBezTo>
                <a:cubicBezTo>
                  <a:pt x="4395320" y="788176"/>
                  <a:pt x="4433289" y="755394"/>
                  <a:pt x="4484035" y="736001"/>
                </a:cubicBezTo>
                <a:cubicBezTo>
                  <a:pt x="4544675" y="745654"/>
                  <a:pt x="4564925" y="693074"/>
                  <a:pt x="4619194" y="672546"/>
                </a:cubicBezTo>
                <a:cubicBezTo>
                  <a:pt x="4633191" y="680042"/>
                  <a:pt x="4642217" y="680768"/>
                  <a:pt x="4648276" y="677255"/>
                </a:cubicBezTo>
                <a:lnTo>
                  <a:pt x="4658535" y="658404"/>
                </a:lnTo>
                <a:lnTo>
                  <a:pt x="4684435" y="658040"/>
                </a:lnTo>
                <a:lnTo>
                  <a:pt x="4685966" y="659300"/>
                </a:lnTo>
                <a:lnTo>
                  <a:pt x="4773323" y="620033"/>
                </a:lnTo>
                <a:lnTo>
                  <a:pt x="4789881" y="612833"/>
                </a:lnTo>
                <a:lnTo>
                  <a:pt x="4793116" y="606807"/>
                </a:lnTo>
                <a:cubicBezTo>
                  <a:pt x="4797413" y="602517"/>
                  <a:pt x="4804603" y="599222"/>
                  <a:pt x="4818294" y="598208"/>
                </a:cubicBezTo>
                <a:lnTo>
                  <a:pt x="4889379" y="574856"/>
                </a:lnTo>
                <a:cubicBezTo>
                  <a:pt x="4924646" y="568531"/>
                  <a:pt x="4935327" y="565911"/>
                  <a:pt x="4967000" y="563548"/>
                </a:cubicBezTo>
                <a:cubicBezTo>
                  <a:pt x="4986586" y="557770"/>
                  <a:pt x="5000668" y="551967"/>
                  <a:pt x="5011397" y="546508"/>
                </a:cubicBezTo>
                <a:lnTo>
                  <a:pt x="5017511" y="542737"/>
                </a:lnTo>
                <a:lnTo>
                  <a:pt x="5022951" y="543578"/>
                </a:lnTo>
                <a:lnTo>
                  <a:pt x="5028686" y="550797"/>
                </a:lnTo>
                <a:cubicBezTo>
                  <a:pt x="5034551" y="555023"/>
                  <a:pt x="5042525" y="556487"/>
                  <a:pt x="5055222" y="551685"/>
                </a:cubicBezTo>
                <a:lnTo>
                  <a:pt x="5058043" y="549365"/>
                </a:lnTo>
                <a:lnTo>
                  <a:pt x="5080769" y="559110"/>
                </a:lnTo>
                <a:cubicBezTo>
                  <a:pt x="5088231" y="563815"/>
                  <a:pt x="5095030" y="569979"/>
                  <a:pt x="5100831" y="578170"/>
                </a:cubicBezTo>
                <a:cubicBezTo>
                  <a:pt x="5170380" y="527737"/>
                  <a:pt x="5243922" y="564793"/>
                  <a:pt x="5323302" y="551607"/>
                </a:cubicBezTo>
                <a:cubicBezTo>
                  <a:pt x="5351315" y="478451"/>
                  <a:pt x="5497865" y="556036"/>
                  <a:pt x="5524173" y="623428"/>
                </a:cubicBezTo>
                <a:cubicBezTo>
                  <a:pt x="5517268" y="543117"/>
                  <a:pt x="5711665" y="703794"/>
                  <a:pt x="5644692" y="606574"/>
                </a:cubicBezTo>
                <a:lnTo>
                  <a:pt x="5984259" y="559264"/>
                </a:lnTo>
                <a:cubicBezTo>
                  <a:pt x="6030154" y="495862"/>
                  <a:pt x="6007425" y="553220"/>
                  <a:pt x="6059790" y="538457"/>
                </a:cubicBezTo>
                <a:cubicBezTo>
                  <a:pt x="6050344" y="594649"/>
                  <a:pt x="6121744" y="503179"/>
                  <a:pt x="6130495" y="565308"/>
                </a:cubicBezTo>
                <a:cubicBezTo>
                  <a:pt x="6139748" y="560655"/>
                  <a:pt x="6148435" y="554186"/>
                  <a:pt x="6157089" y="547229"/>
                </a:cubicBezTo>
                <a:lnTo>
                  <a:pt x="6161628" y="543616"/>
                </a:lnTo>
                <a:lnTo>
                  <a:pt x="6180804" y="539939"/>
                </a:lnTo>
                <a:lnTo>
                  <a:pt x="6184951" y="525424"/>
                </a:lnTo>
                <a:lnTo>
                  <a:pt x="6212909" y="510232"/>
                </a:lnTo>
                <a:cubicBezTo>
                  <a:pt x="6223574" y="506625"/>
                  <a:pt x="6235279" y="505181"/>
                  <a:pt x="6248556" y="507226"/>
                </a:cubicBezTo>
                <a:cubicBezTo>
                  <a:pt x="6294288" y="537334"/>
                  <a:pt x="6362573" y="467613"/>
                  <a:pt x="6419167" y="508015"/>
                </a:cubicBezTo>
                <a:cubicBezTo>
                  <a:pt x="6440234" y="517921"/>
                  <a:pt x="6506991" y="518278"/>
                  <a:pt x="6520553" y="499890"/>
                </a:cubicBezTo>
                <a:cubicBezTo>
                  <a:pt x="6534665" y="496161"/>
                  <a:pt x="6550555" y="503153"/>
                  <a:pt x="6557985" y="483298"/>
                </a:cubicBezTo>
                <a:cubicBezTo>
                  <a:pt x="6569810" y="459469"/>
                  <a:pt x="6616472" y="497766"/>
                  <a:pt x="6610986" y="469207"/>
                </a:cubicBezTo>
                <a:cubicBezTo>
                  <a:pt x="6644167" y="495476"/>
                  <a:pt x="6674091" y="445680"/>
                  <a:pt x="6703685" y="433885"/>
                </a:cubicBezTo>
                <a:cubicBezTo>
                  <a:pt x="6729555" y="459786"/>
                  <a:pt x="6766135" y="409500"/>
                  <a:pt x="6829686" y="404609"/>
                </a:cubicBezTo>
                <a:cubicBezTo>
                  <a:pt x="6858065" y="434525"/>
                  <a:pt x="6872501" y="400914"/>
                  <a:pt x="6926071" y="440952"/>
                </a:cubicBezTo>
                <a:cubicBezTo>
                  <a:pt x="6928018" y="437011"/>
                  <a:pt x="6930506" y="433362"/>
                  <a:pt x="6933459" y="430117"/>
                </a:cubicBezTo>
                <a:cubicBezTo>
                  <a:pt x="6950612" y="411270"/>
                  <a:pt x="6979388" y="409908"/>
                  <a:pt x="6997730" y="427075"/>
                </a:cubicBezTo>
                <a:cubicBezTo>
                  <a:pt x="7082631" y="480403"/>
                  <a:pt x="7157271" y="476334"/>
                  <a:pt x="7228068" y="485987"/>
                </a:cubicBezTo>
                <a:cubicBezTo>
                  <a:pt x="7307806" y="490694"/>
                  <a:pt x="7251469" y="427974"/>
                  <a:pt x="7353524" y="478122"/>
                </a:cubicBezTo>
                <a:cubicBezTo>
                  <a:pt x="7362883" y="455559"/>
                  <a:pt x="7375392" y="454116"/>
                  <a:pt x="7397216" y="464113"/>
                </a:cubicBezTo>
                <a:cubicBezTo>
                  <a:pt x="7435863" y="464738"/>
                  <a:pt x="7429507" y="408907"/>
                  <a:pt x="7470470" y="441338"/>
                </a:cubicBezTo>
                <a:cubicBezTo>
                  <a:pt x="7461672" y="411511"/>
                  <a:pt x="7542865" y="427363"/>
                  <a:pt x="7523162" y="396692"/>
                </a:cubicBezTo>
                <a:cubicBezTo>
                  <a:pt x="7546603" y="368516"/>
                  <a:pt x="7561752" y="413189"/>
                  <a:pt x="7585229" y="388596"/>
                </a:cubicBezTo>
                <a:cubicBezTo>
                  <a:pt x="7613007" y="382141"/>
                  <a:pt x="7571052" y="421230"/>
                  <a:pt x="7602312" y="422441"/>
                </a:cubicBezTo>
                <a:cubicBezTo>
                  <a:pt x="7639880" y="418484"/>
                  <a:pt x="7643170" y="473582"/>
                  <a:pt x="7667842" y="402184"/>
                </a:cubicBezTo>
                <a:cubicBezTo>
                  <a:pt x="7708368" y="417673"/>
                  <a:pt x="7714055" y="385770"/>
                  <a:pt x="7766955" y="367538"/>
                </a:cubicBezTo>
                <a:cubicBezTo>
                  <a:pt x="7790642" y="384091"/>
                  <a:pt x="7808202" y="374622"/>
                  <a:pt x="7824808" y="356782"/>
                </a:cubicBezTo>
                <a:cubicBezTo>
                  <a:pt x="7877588" y="358773"/>
                  <a:pt x="7923771" y="330652"/>
                  <a:pt x="7982082" y="317381"/>
                </a:cubicBezTo>
                <a:cubicBezTo>
                  <a:pt x="8047173" y="334199"/>
                  <a:pt x="8076711" y="284263"/>
                  <a:pt x="8139042" y="270278"/>
                </a:cubicBezTo>
                <a:cubicBezTo>
                  <a:pt x="8171699" y="291139"/>
                  <a:pt x="8180849" y="273703"/>
                  <a:pt x="8188479" y="250893"/>
                </a:cubicBezTo>
                <a:lnTo>
                  <a:pt x="8197460" y="227412"/>
                </a:lnTo>
                <a:lnTo>
                  <a:pt x="8236543" y="231896"/>
                </a:lnTo>
                <a:cubicBezTo>
                  <a:pt x="8252245" y="232878"/>
                  <a:pt x="8267047" y="233030"/>
                  <a:pt x="8288656" y="233518"/>
                </a:cubicBezTo>
                <a:lnTo>
                  <a:pt x="8365194" y="255354"/>
                </a:lnTo>
                <a:lnTo>
                  <a:pt x="8371093" y="253056"/>
                </a:lnTo>
                <a:cubicBezTo>
                  <a:pt x="8375220" y="251794"/>
                  <a:pt x="8378040" y="251369"/>
                  <a:pt x="8380079" y="251533"/>
                </a:cubicBezTo>
                <a:lnTo>
                  <a:pt x="8380352" y="251771"/>
                </a:lnTo>
                <a:lnTo>
                  <a:pt x="8388670" y="249803"/>
                </a:lnTo>
                <a:cubicBezTo>
                  <a:pt x="8402579" y="245856"/>
                  <a:pt x="8426713" y="256901"/>
                  <a:pt x="8439400" y="252189"/>
                </a:cubicBezTo>
                <a:cubicBezTo>
                  <a:pt x="8461985" y="253229"/>
                  <a:pt x="8486049" y="243125"/>
                  <a:pt x="8502127" y="246524"/>
                </a:cubicBezTo>
                <a:lnTo>
                  <a:pt x="8575600" y="247912"/>
                </a:lnTo>
                <a:lnTo>
                  <a:pt x="8609423" y="225288"/>
                </a:lnTo>
                <a:cubicBezTo>
                  <a:pt x="8613054" y="222366"/>
                  <a:pt x="8618682" y="220403"/>
                  <a:pt x="8628794" y="220632"/>
                </a:cubicBezTo>
                <a:lnTo>
                  <a:pt x="8631243" y="221270"/>
                </a:lnTo>
                <a:cubicBezTo>
                  <a:pt x="8636121" y="217981"/>
                  <a:pt x="8676301" y="210759"/>
                  <a:pt x="8708752" y="203517"/>
                </a:cubicBezTo>
                <a:cubicBezTo>
                  <a:pt x="8760405" y="193315"/>
                  <a:pt x="8765450" y="184312"/>
                  <a:pt x="8825952" y="177822"/>
                </a:cubicBezTo>
                <a:cubicBezTo>
                  <a:pt x="8840694" y="175283"/>
                  <a:pt x="8852337" y="172902"/>
                  <a:pt x="8862166" y="170735"/>
                </a:cubicBezTo>
                <a:lnTo>
                  <a:pt x="8884490" y="165616"/>
                </a:lnTo>
                <a:lnTo>
                  <a:pt x="8918298" y="194546"/>
                </a:lnTo>
                <a:cubicBezTo>
                  <a:pt x="8929331" y="203143"/>
                  <a:pt x="8939711" y="209096"/>
                  <a:pt x="8948572" y="207940"/>
                </a:cubicBezTo>
                <a:cubicBezTo>
                  <a:pt x="9007398" y="191013"/>
                  <a:pt x="9066382" y="123071"/>
                  <a:pt x="9104724" y="178319"/>
                </a:cubicBezTo>
                <a:cubicBezTo>
                  <a:pt x="9146350" y="170182"/>
                  <a:pt x="9159213" y="154939"/>
                  <a:pt x="9198328" y="159122"/>
                </a:cubicBezTo>
                <a:cubicBezTo>
                  <a:pt x="9243361" y="178179"/>
                  <a:pt x="9337410" y="133426"/>
                  <a:pt x="9339412" y="203422"/>
                </a:cubicBezTo>
                <a:cubicBezTo>
                  <a:pt x="9356193" y="242785"/>
                  <a:pt x="9404145" y="172882"/>
                  <a:pt x="9409165" y="216989"/>
                </a:cubicBezTo>
                <a:cubicBezTo>
                  <a:pt x="9430000" y="185563"/>
                  <a:pt x="9477391" y="226977"/>
                  <a:pt x="9516379" y="220757"/>
                </a:cubicBezTo>
                <a:cubicBezTo>
                  <a:pt x="9525989" y="239713"/>
                  <a:pt x="9601557" y="209033"/>
                  <a:pt x="9615958" y="196389"/>
                </a:cubicBezTo>
                <a:cubicBezTo>
                  <a:pt x="9740300" y="170539"/>
                  <a:pt x="9758977" y="138949"/>
                  <a:pt x="9860346" y="177067"/>
                </a:cubicBezTo>
                <a:cubicBezTo>
                  <a:pt x="9889677" y="171165"/>
                  <a:pt x="10006630" y="193672"/>
                  <a:pt x="10071193" y="142345"/>
                </a:cubicBezTo>
                <a:cubicBezTo>
                  <a:pt x="10108399" y="184331"/>
                  <a:pt x="10235527" y="166620"/>
                  <a:pt x="10270876" y="164464"/>
                </a:cubicBezTo>
                <a:cubicBezTo>
                  <a:pt x="10282938" y="193487"/>
                  <a:pt x="10335459" y="157175"/>
                  <a:pt x="10338607" y="202846"/>
                </a:cubicBezTo>
                <a:cubicBezTo>
                  <a:pt x="10349171" y="220353"/>
                  <a:pt x="10366124" y="217011"/>
                  <a:pt x="10370927" y="198630"/>
                </a:cubicBezTo>
                <a:cubicBezTo>
                  <a:pt x="10391994" y="198716"/>
                  <a:pt x="10408613" y="218644"/>
                  <a:pt x="10423650" y="187033"/>
                </a:cubicBezTo>
                <a:cubicBezTo>
                  <a:pt x="10452431" y="186111"/>
                  <a:pt x="10492877" y="246749"/>
                  <a:pt x="10507238" y="199359"/>
                </a:cubicBezTo>
                <a:cubicBezTo>
                  <a:pt x="10543427" y="261875"/>
                  <a:pt x="10653987" y="201249"/>
                  <a:pt x="10712234" y="202150"/>
                </a:cubicBezTo>
                <a:cubicBezTo>
                  <a:pt x="10824446" y="218073"/>
                  <a:pt x="10878410" y="233516"/>
                  <a:pt x="10955598" y="236823"/>
                </a:cubicBezTo>
                <a:cubicBezTo>
                  <a:pt x="11045848" y="210188"/>
                  <a:pt x="11132536" y="208078"/>
                  <a:pt x="11210395" y="197924"/>
                </a:cubicBezTo>
                <a:cubicBezTo>
                  <a:pt x="11248542" y="205602"/>
                  <a:pt x="11317163" y="98606"/>
                  <a:pt x="11355556" y="131371"/>
                </a:cubicBezTo>
                <a:cubicBezTo>
                  <a:pt x="11409097" y="114944"/>
                  <a:pt x="11452001" y="121965"/>
                  <a:pt x="11531644" y="99364"/>
                </a:cubicBezTo>
                <a:cubicBezTo>
                  <a:pt x="11597142" y="88300"/>
                  <a:pt x="11671940" y="72591"/>
                  <a:pt x="11719114" y="62439"/>
                </a:cubicBezTo>
                <a:cubicBezTo>
                  <a:pt x="11727434" y="40579"/>
                  <a:pt x="11796069" y="38621"/>
                  <a:pt x="11814686" y="38458"/>
                </a:cubicBezTo>
                <a:cubicBezTo>
                  <a:pt x="11821248" y="1152"/>
                  <a:pt x="11853228" y="33244"/>
                  <a:pt x="11865687" y="10088"/>
                </a:cubicBezTo>
                <a:cubicBezTo>
                  <a:pt x="11893768" y="15302"/>
                  <a:pt x="11926464" y="10706"/>
                  <a:pt x="11957454" y="4020"/>
                </a:cubicBezTo>
                <a:lnTo>
                  <a:pt x="11975060" y="0"/>
                </a:lnTo>
                <a:lnTo>
                  <a:pt x="12006839" y="210943"/>
                </a:lnTo>
                <a:cubicBezTo>
                  <a:pt x="12204146" y="1520595"/>
                  <a:pt x="12452801" y="3171091"/>
                  <a:pt x="12642772" y="4432052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F8CA6E-82E4-60BC-5DC5-80E57C93E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4744" y="442551"/>
            <a:ext cx="9859618" cy="713311"/>
          </a:xfrm>
        </p:spPr>
        <p:txBody>
          <a:bodyPr>
            <a:normAutofit/>
          </a:bodyPr>
          <a:lstStyle/>
          <a:p>
            <a:r>
              <a:rPr lang="de-CH" sz="3600" dirty="0"/>
              <a:t>Daten Abfragen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195B82-7208-D42A-ABCC-F861B37A1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7746" y="1199479"/>
            <a:ext cx="7831559" cy="408790"/>
          </a:xfrm>
        </p:spPr>
        <p:txBody>
          <a:bodyPr>
            <a:normAutofit/>
          </a:bodyPr>
          <a:lstStyle/>
          <a:p>
            <a:endParaRPr lang="de-CH" sz="160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79" y="1764254"/>
            <a:ext cx="10937021" cy="445557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62E90F2-1D87-0441-57B5-85DD232A0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141" y="1909483"/>
            <a:ext cx="7599437" cy="414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1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C9D962-F904-4553-A140-500CF3EF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2FE0FA2-B10C-4B9F-B9CC-E5D9AD400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314048">
            <a:off x="-271537" y="-884980"/>
            <a:ext cx="12642772" cy="6248341"/>
          </a:xfrm>
          <a:custGeom>
            <a:avLst/>
            <a:gdLst>
              <a:gd name="connsiteX0" fmla="*/ 12642772 w 12642772"/>
              <a:gd name="connsiteY0" fmla="*/ 4432052 h 6248341"/>
              <a:gd name="connsiteX1" fmla="*/ 586822 w 12642772"/>
              <a:gd name="connsiteY1" fmla="*/ 6248341 h 6248341"/>
              <a:gd name="connsiteX2" fmla="*/ 0 w 12642772"/>
              <a:gd name="connsiteY2" fmla="*/ 2394542 h 6248341"/>
              <a:gd name="connsiteX3" fmla="*/ 52893 w 12642772"/>
              <a:gd name="connsiteY3" fmla="*/ 2306669 h 6248341"/>
              <a:gd name="connsiteX4" fmla="*/ 131535 w 12642772"/>
              <a:gd name="connsiteY4" fmla="*/ 2293621 h 6248341"/>
              <a:gd name="connsiteX5" fmla="*/ 244153 w 12642772"/>
              <a:gd name="connsiteY5" fmla="*/ 2272261 h 6248341"/>
              <a:gd name="connsiteX6" fmla="*/ 324401 w 12642772"/>
              <a:gd name="connsiteY6" fmla="*/ 2233208 h 6248341"/>
              <a:gd name="connsiteX7" fmla="*/ 463569 w 12642772"/>
              <a:gd name="connsiteY7" fmla="*/ 2158308 h 6248341"/>
              <a:gd name="connsiteX8" fmla="*/ 582537 w 12642772"/>
              <a:gd name="connsiteY8" fmla="*/ 2095961 h 6248341"/>
              <a:gd name="connsiteX9" fmla="*/ 638937 w 12642772"/>
              <a:gd name="connsiteY9" fmla="*/ 2008169 h 6248341"/>
              <a:gd name="connsiteX10" fmla="*/ 749855 w 12642772"/>
              <a:gd name="connsiteY10" fmla="*/ 1936088 h 6248341"/>
              <a:gd name="connsiteX11" fmla="*/ 856553 w 12642772"/>
              <a:gd name="connsiteY11" fmla="*/ 1892728 h 6248341"/>
              <a:gd name="connsiteX12" fmla="*/ 939338 w 12642772"/>
              <a:gd name="connsiteY12" fmla="*/ 1863906 h 6248341"/>
              <a:gd name="connsiteX13" fmla="*/ 987836 w 12642772"/>
              <a:gd name="connsiteY13" fmla="*/ 1848470 h 6248341"/>
              <a:gd name="connsiteX14" fmla="*/ 1086094 w 12642772"/>
              <a:gd name="connsiteY14" fmla="*/ 1834336 h 6248341"/>
              <a:gd name="connsiteX15" fmla="*/ 1155607 w 12642772"/>
              <a:gd name="connsiteY15" fmla="*/ 1814299 h 6248341"/>
              <a:gd name="connsiteX16" fmla="*/ 1219621 w 12642772"/>
              <a:gd name="connsiteY16" fmla="*/ 1774472 h 6248341"/>
              <a:gd name="connsiteX17" fmla="*/ 1275113 w 12642772"/>
              <a:gd name="connsiteY17" fmla="*/ 1734756 h 6248341"/>
              <a:gd name="connsiteX18" fmla="*/ 1337800 w 12642772"/>
              <a:gd name="connsiteY18" fmla="*/ 1684579 h 6248341"/>
              <a:gd name="connsiteX19" fmla="*/ 1526287 w 12642772"/>
              <a:gd name="connsiteY19" fmla="*/ 1602057 h 6248341"/>
              <a:gd name="connsiteX20" fmla="*/ 1579126 w 12642772"/>
              <a:gd name="connsiteY20" fmla="*/ 1559561 h 6248341"/>
              <a:gd name="connsiteX21" fmla="*/ 1651242 w 12642772"/>
              <a:gd name="connsiteY21" fmla="*/ 1546569 h 6248341"/>
              <a:gd name="connsiteX22" fmla="*/ 1712038 w 12642772"/>
              <a:gd name="connsiteY22" fmla="*/ 1533432 h 6248341"/>
              <a:gd name="connsiteX23" fmla="*/ 1758402 w 12642772"/>
              <a:gd name="connsiteY23" fmla="*/ 1525816 h 6248341"/>
              <a:gd name="connsiteX24" fmla="*/ 1831776 w 12642772"/>
              <a:gd name="connsiteY24" fmla="*/ 1504679 h 6248341"/>
              <a:gd name="connsiteX25" fmla="*/ 1963032 w 12642772"/>
              <a:gd name="connsiteY25" fmla="*/ 1472999 h 6248341"/>
              <a:gd name="connsiteX26" fmla="*/ 2006520 w 12642772"/>
              <a:gd name="connsiteY26" fmla="*/ 1464281 h 6248341"/>
              <a:gd name="connsiteX27" fmla="*/ 2049195 w 12642772"/>
              <a:gd name="connsiteY27" fmla="*/ 1459572 h 6248341"/>
              <a:gd name="connsiteX28" fmla="*/ 2125117 w 12642772"/>
              <a:gd name="connsiteY28" fmla="*/ 1432093 h 6248341"/>
              <a:gd name="connsiteX29" fmla="*/ 2234987 w 12642772"/>
              <a:gd name="connsiteY29" fmla="*/ 1408543 h 6248341"/>
              <a:gd name="connsiteX30" fmla="*/ 2349979 w 12642772"/>
              <a:gd name="connsiteY30" fmla="*/ 1370325 h 6248341"/>
              <a:gd name="connsiteX31" fmla="*/ 2490342 w 12642772"/>
              <a:gd name="connsiteY31" fmla="*/ 1337371 h 6248341"/>
              <a:gd name="connsiteX32" fmla="*/ 2721983 w 12642772"/>
              <a:gd name="connsiteY32" fmla="*/ 1255221 h 6248341"/>
              <a:gd name="connsiteX33" fmla="*/ 2740778 w 12642772"/>
              <a:gd name="connsiteY33" fmla="*/ 1232389 h 6248341"/>
              <a:gd name="connsiteX34" fmla="*/ 2772006 w 12642772"/>
              <a:gd name="connsiteY34" fmla="*/ 1218123 h 6248341"/>
              <a:gd name="connsiteX35" fmla="*/ 2850754 w 12642772"/>
              <a:gd name="connsiteY35" fmla="*/ 1180094 h 6248341"/>
              <a:gd name="connsiteX36" fmla="*/ 2872381 w 12642772"/>
              <a:gd name="connsiteY36" fmla="*/ 1159349 h 6248341"/>
              <a:gd name="connsiteX37" fmla="*/ 2877664 w 12642772"/>
              <a:gd name="connsiteY37" fmla="*/ 1153429 h 6248341"/>
              <a:gd name="connsiteX38" fmla="*/ 2898982 w 12642772"/>
              <a:gd name="connsiteY38" fmla="*/ 1143332 h 6248341"/>
              <a:gd name="connsiteX39" fmla="*/ 2900154 w 12642772"/>
              <a:gd name="connsiteY39" fmla="*/ 1144257 h 6248341"/>
              <a:gd name="connsiteX40" fmla="*/ 2913224 w 12642772"/>
              <a:gd name="connsiteY40" fmla="*/ 1144530 h 6248341"/>
              <a:gd name="connsiteX41" fmla="*/ 2936660 w 12642772"/>
              <a:gd name="connsiteY41" fmla="*/ 1142412 h 6248341"/>
              <a:gd name="connsiteX42" fmla="*/ 2997572 w 12642772"/>
              <a:gd name="connsiteY42" fmla="*/ 1141831 h 6248341"/>
              <a:gd name="connsiteX43" fmla="*/ 3044472 w 12642772"/>
              <a:gd name="connsiteY43" fmla="*/ 1131369 h 6248341"/>
              <a:gd name="connsiteX44" fmla="*/ 3044790 w 12642772"/>
              <a:gd name="connsiteY44" fmla="*/ 1131569 h 6248341"/>
              <a:gd name="connsiteX45" fmla="*/ 3053469 w 12642772"/>
              <a:gd name="connsiteY45" fmla="*/ 1129009 h 6248341"/>
              <a:gd name="connsiteX46" fmla="*/ 3058924 w 12642772"/>
              <a:gd name="connsiteY46" fmla="*/ 1126056 h 6248341"/>
              <a:gd name="connsiteX47" fmla="*/ 3074299 w 12642772"/>
              <a:gd name="connsiteY47" fmla="*/ 1120405 h 6248341"/>
              <a:gd name="connsiteX48" fmla="*/ 3080657 w 12642772"/>
              <a:gd name="connsiteY48" fmla="*/ 1120171 h 6248341"/>
              <a:gd name="connsiteX49" fmla="*/ 3085901 w 12642772"/>
              <a:gd name="connsiteY49" fmla="*/ 1121681 h 6248341"/>
              <a:gd name="connsiteX50" fmla="*/ 3109448 w 12642772"/>
              <a:gd name="connsiteY50" fmla="*/ 1097576 h 6248341"/>
              <a:gd name="connsiteX51" fmla="*/ 3120280 w 12642772"/>
              <a:gd name="connsiteY51" fmla="*/ 1092673 h 6248341"/>
              <a:gd name="connsiteX52" fmla="*/ 3151969 w 12642772"/>
              <a:gd name="connsiteY52" fmla="*/ 1093148 h 6248341"/>
              <a:gd name="connsiteX53" fmla="*/ 3156202 w 12642772"/>
              <a:gd name="connsiteY53" fmla="*/ 1091941 h 6248341"/>
              <a:gd name="connsiteX54" fmla="*/ 3218578 w 12642772"/>
              <a:gd name="connsiteY54" fmla="*/ 1084695 h 6248341"/>
              <a:gd name="connsiteX55" fmla="*/ 3291572 w 12642772"/>
              <a:gd name="connsiteY55" fmla="*/ 1074108 h 6248341"/>
              <a:gd name="connsiteX56" fmla="*/ 3335322 w 12642772"/>
              <a:gd name="connsiteY56" fmla="*/ 1065344 h 6248341"/>
              <a:gd name="connsiteX57" fmla="*/ 3444471 w 12642772"/>
              <a:gd name="connsiteY57" fmla="*/ 1040037 h 6248341"/>
              <a:gd name="connsiteX58" fmla="*/ 3516736 w 12642772"/>
              <a:gd name="connsiteY58" fmla="*/ 1044495 h 6248341"/>
              <a:gd name="connsiteX59" fmla="*/ 3529913 w 12642772"/>
              <a:gd name="connsiteY59" fmla="*/ 1036395 h 6248341"/>
              <a:gd name="connsiteX60" fmla="*/ 3534215 w 12642772"/>
              <a:gd name="connsiteY60" fmla="*/ 1032644 h 6248341"/>
              <a:gd name="connsiteX61" fmla="*/ 3541901 w 12642772"/>
              <a:gd name="connsiteY61" fmla="*/ 1028655 h 6248341"/>
              <a:gd name="connsiteX62" fmla="*/ 3542297 w 12642772"/>
              <a:gd name="connsiteY62" fmla="*/ 1028781 h 6248341"/>
              <a:gd name="connsiteX63" fmla="*/ 3549091 w 12642772"/>
              <a:gd name="connsiteY63" fmla="*/ 1024603 h 6248341"/>
              <a:gd name="connsiteX64" fmla="*/ 3668564 w 12642772"/>
              <a:gd name="connsiteY64" fmla="*/ 992085 h 6248341"/>
              <a:gd name="connsiteX65" fmla="*/ 3681760 w 12642772"/>
              <a:gd name="connsiteY65" fmla="*/ 989897 h 6248341"/>
              <a:gd name="connsiteX66" fmla="*/ 3683298 w 12642772"/>
              <a:gd name="connsiteY66" fmla="*/ 990533 h 6248341"/>
              <a:gd name="connsiteX67" fmla="*/ 3701238 w 12642772"/>
              <a:gd name="connsiteY67" fmla="*/ 978370 h 6248341"/>
              <a:gd name="connsiteX68" fmla="*/ 3727029 w 12642772"/>
              <a:gd name="connsiteY68" fmla="*/ 982634 h 6248341"/>
              <a:gd name="connsiteX69" fmla="*/ 3827462 w 12642772"/>
              <a:gd name="connsiteY69" fmla="*/ 983777 h 6248341"/>
              <a:gd name="connsiteX70" fmla="*/ 3939255 w 12642772"/>
              <a:gd name="connsiteY70" fmla="*/ 962526 h 6248341"/>
              <a:gd name="connsiteX71" fmla="*/ 3976764 w 12642772"/>
              <a:gd name="connsiteY71" fmla="*/ 943975 h 6248341"/>
              <a:gd name="connsiteX72" fmla="*/ 4039745 w 12642772"/>
              <a:gd name="connsiteY72" fmla="*/ 913576 h 6248341"/>
              <a:gd name="connsiteX73" fmla="*/ 4081478 w 12642772"/>
              <a:gd name="connsiteY73" fmla="*/ 863744 h 6248341"/>
              <a:gd name="connsiteX74" fmla="*/ 4136255 w 12642772"/>
              <a:gd name="connsiteY74" fmla="*/ 849070 h 6248341"/>
              <a:gd name="connsiteX75" fmla="*/ 4155885 w 12642772"/>
              <a:gd name="connsiteY75" fmla="*/ 880724 h 6248341"/>
              <a:gd name="connsiteX76" fmla="*/ 4212239 w 12642772"/>
              <a:gd name="connsiteY76" fmla="*/ 853648 h 6248341"/>
              <a:gd name="connsiteX77" fmla="*/ 4296968 w 12642772"/>
              <a:gd name="connsiteY77" fmla="*/ 808725 h 6248341"/>
              <a:gd name="connsiteX78" fmla="*/ 4347619 w 12642772"/>
              <a:gd name="connsiteY78" fmla="*/ 791871 h 6248341"/>
              <a:gd name="connsiteX79" fmla="*/ 4484035 w 12642772"/>
              <a:gd name="connsiteY79" fmla="*/ 736001 h 6248341"/>
              <a:gd name="connsiteX80" fmla="*/ 4619194 w 12642772"/>
              <a:gd name="connsiteY80" fmla="*/ 672546 h 6248341"/>
              <a:gd name="connsiteX81" fmla="*/ 4648276 w 12642772"/>
              <a:gd name="connsiteY81" fmla="*/ 677255 h 6248341"/>
              <a:gd name="connsiteX82" fmla="*/ 4658535 w 12642772"/>
              <a:gd name="connsiteY82" fmla="*/ 658404 h 6248341"/>
              <a:gd name="connsiteX83" fmla="*/ 4684435 w 12642772"/>
              <a:gd name="connsiteY83" fmla="*/ 658040 h 6248341"/>
              <a:gd name="connsiteX84" fmla="*/ 4685966 w 12642772"/>
              <a:gd name="connsiteY84" fmla="*/ 659300 h 6248341"/>
              <a:gd name="connsiteX85" fmla="*/ 4773323 w 12642772"/>
              <a:gd name="connsiteY85" fmla="*/ 620033 h 6248341"/>
              <a:gd name="connsiteX86" fmla="*/ 4789881 w 12642772"/>
              <a:gd name="connsiteY86" fmla="*/ 612833 h 6248341"/>
              <a:gd name="connsiteX87" fmla="*/ 4793116 w 12642772"/>
              <a:gd name="connsiteY87" fmla="*/ 606807 h 6248341"/>
              <a:gd name="connsiteX88" fmla="*/ 4818294 w 12642772"/>
              <a:gd name="connsiteY88" fmla="*/ 598208 h 6248341"/>
              <a:gd name="connsiteX89" fmla="*/ 4889379 w 12642772"/>
              <a:gd name="connsiteY89" fmla="*/ 574856 h 6248341"/>
              <a:gd name="connsiteX90" fmla="*/ 4967000 w 12642772"/>
              <a:gd name="connsiteY90" fmla="*/ 563548 h 6248341"/>
              <a:gd name="connsiteX91" fmla="*/ 5011397 w 12642772"/>
              <a:gd name="connsiteY91" fmla="*/ 546508 h 6248341"/>
              <a:gd name="connsiteX92" fmla="*/ 5017511 w 12642772"/>
              <a:gd name="connsiteY92" fmla="*/ 542737 h 6248341"/>
              <a:gd name="connsiteX93" fmla="*/ 5022951 w 12642772"/>
              <a:gd name="connsiteY93" fmla="*/ 543578 h 6248341"/>
              <a:gd name="connsiteX94" fmla="*/ 5028686 w 12642772"/>
              <a:gd name="connsiteY94" fmla="*/ 550797 h 6248341"/>
              <a:gd name="connsiteX95" fmla="*/ 5055222 w 12642772"/>
              <a:gd name="connsiteY95" fmla="*/ 551685 h 6248341"/>
              <a:gd name="connsiteX96" fmla="*/ 5058043 w 12642772"/>
              <a:gd name="connsiteY96" fmla="*/ 549365 h 6248341"/>
              <a:gd name="connsiteX97" fmla="*/ 5080769 w 12642772"/>
              <a:gd name="connsiteY97" fmla="*/ 559110 h 6248341"/>
              <a:gd name="connsiteX98" fmla="*/ 5100831 w 12642772"/>
              <a:gd name="connsiteY98" fmla="*/ 578170 h 6248341"/>
              <a:gd name="connsiteX99" fmla="*/ 5323302 w 12642772"/>
              <a:gd name="connsiteY99" fmla="*/ 551607 h 6248341"/>
              <a:gd name="connsiteX100" fmla="*/ 5524173 w 12642772"/>
              <a:gd name="connsiteY100" fmla="*/ 623428 h 6248341"/>
              <a:gd name="connsiteX101" fmla="*/ 5644692 w 12642772"/>
              <a:gd name="connsiteY101" fmla="*/ 606574 h 6248341"/>
              <a:gd name="connsiteX102" fmla="*/ 5984259 w 12642772"/>
              <a:gd name="connsiteY102" fmla="*/ 559264 h 6248341"/>
              <a:gd name="connsiteX103" fmla="*/ 6059790 w 12642772"/>
              <a:gd name="connsiteY103" fmla="*/ 538457 h 6248341"/>
              <a:gd name="connsiteX104" fmla="*/ 6130495 w 12642772"/>
              <a:gd name="connsiteY104" fmla="*/ 565308 h 6248341"/>
              <a:gd name="connsiteX105" fmla="*/ 6157089 w 12642772"/>
              <a:gd name="connsiteY105" fmla="*/ 547229 h 6248341"/>
              <a:gd name="connsiteX106" fmla="*/ 6161628 w 12642772"/>
              <a:gd name="connsiteY106" fmla="*/ 543616 h 6248341"/>
              <a:gd name="connsiteX107" fmla="*/ 6180804 w 12642772"/>
              <a:gd name="connsiteY107" fmla="*/ 539939 h 6248341"/>
              <a:gd name="connsiteX108" fmla="*/ 6184951 w 12642772"/>
              <a:gd name="connsiteY108" fmla="*/ 525424 h 6248341"/>
              <a:gd name="connsiteX109" fmla="*/ 6212909 w 12642772"/>
              <a:gd name="connsiteY109" fmla="*/ 510232 h 6248341"/>
              <a:gd name="connsiteX110" fmla="*/ 6248556 w 12642772"/>
              <a:gd name="connsiteY110" fmla="*/ 507226 h 6248341"/>
              <a:gd name="connsiteX111" fmla="*/ 6419167 w 12642772"/>
              <a:gd name="connsiteY111" fmla="*/ 508015 h 6248341"/>
              <a:gd name="connsiteX112" fmla="*/ 6520553 w 12642772"/>
              <a:gd name="connsiteY112" fmla="*/ 499890 h 6248341"/>
              <a:gd name="connsiteX113" fmla="*/ 6557985 w 12642772"/>
              <a:gd name="connsiteY113" fmla="*/ 483298 h 6248341"/>
              <a:gd name="connsiteX114" fmla="*/ 6610986 w 12642772"/>
              <a:gd name="connsiteY114" fmla="*/ 469207 h 6248341"/>
              <a:gd name="connsiteX115" fmla="*/ 6703685 w 12642772"/>
              <a:gd name="connsiteY115" fmla="*/ 433885 h 6248341"/>
              <a:gd name="connsiteX116" fmla="*/ 6829686 w 12642772"/>
              <a:gd name="connsiteY116" fmla="*/ 404609 h 6248341"/>
              <a:gd name="connsiteX117" fmla="*/ 6926071 w 12642772"/>
              <a:gd name="connsiteY117" fmla="*/ 440952 h 6248341"/>
              <a:gd name="connsiteX118" fmla="*/ 6933459 w 12642772"/>
              <a:gd name="connsiteY118" fmla="*/ 430117 h 6248341"/>
              <a:gd name="connsiteX119" fmla="*/ 6997730 w 12642772"/>
              <a:gd name="connsiteY119" fmla="*/ 427075 h 6248341"/>
              <a:gd name="connsiteX120" fmla="*/ 7228068 w 12642772"/>
              <a:gd name="connsiteY120" fmla="*/ 485987 h 6248341"/>
              <a:gd name="connsiteX121" fmla="*/ 7353524 w 12642772"/>
              <a:gd name="connsiteY121" fmla="*/ 478122 h 6248341"/>
              <a:gd name="connsiteX122" fmla="*/ 7397216 w 12642772"/>
              <a:gd name="connsiteY122" fmla="*/ 464113 h 6248341"/>
              <a:gd name="connsiteX123" fmla="*/ 7470470 w 12642772"/>
              <a:gd name="connsiteY123" fmla="*/ 441338 h 6248341"/>
              <a:gd name="connsiteX124" fmla="*/ 7523162 w 12642772"/>
              <a:gd name="connsiteY124" fmla="*/ 396692 h 6248341"/>
              <a:gd name="connsiteX125" fmla="*/ 7585229 w 12642772"/>
              <a:gd name="connsiteY125" fmla="*/ 388596 h 6248341"/>
              <a:gd name="connsiteX126" fmla="*/ 7602312 w 12642772"/>
              <a:gd name="connsiteY126" fmla="*/ 422441 h 6248341"/>
              <a:gd name="connsiteX127" fmla="*/ 7667842 w 12642772"/>
              <a:gd name="connsiteY127" fmla="*/ 402184 h 6248341"/>
              <a:gd name="connsiteX128" fmla="*/ 7766955 w 12642772"/>
              <a:gd name="connsiteY128" fmla="*/ 367538 h 6248341"/>
              <a:gd name="connsiteX129" fmla="*/ 7824808 w 12642772"/>
              <a:gd name="connsiteY129" fmla="*/ 356782 h 6248341"/>
              <a:gd name="connsiteX130" fmla="*/ 7982082 w 12642772"/>
              <a:gd name="connsiteY130" fmla="*/ 317381 h 6248341"/>
              <a:gd name="connsiteX131" fmla="*/ 8139042 w 12642772"/>
              <a:gd name="connsiteY131" fmla="*/ 270278 h 6248341"/>
              <a:gd name="connsiteX132" fmla="*/ 8188479 w 12642772"/>
              <a:gd name="connsiteY132" fmla="*/ 250893 h 6248341"/>
              <a:gd name="connsiteX133" fmla="*/ 8197460 w 12642772"/>
              <a:gd name="connsiteY133" fmla="*/ 227412 h 6248341"/>
              <a:gd name="connsiteX134" fmla="*/ 8236543 w 12642772"/>
              <a:gd name="connsiteY134" fmla="*/ 231896 h 6248341"/>
              <a:gd name="connsiteX135" fmla="*/ 8288656 w 12642772"/>
              <a:gd name="connsiteY135" fmla="*/ 233518 h 6248341"/>
              <a:gd name="connsiteX136" fmla="*/ 8365194 w 12642772"/>
              <a:gd name="connsiteY136" fmla="*/ 255354 h 6248341"/>
              <a:gd name="connsiteX137" fmla="*/ 8371093 w 12642772"/>
              <a:gd name="connsiteY137" fmla="*/ 253056 h 6248341"/>
              <a:gd name="connsiteX138" fmla="*/ 8380079 w 12642772"/>
              <a:gd name="connsiteY138" fmla="*/ 251533 h 6248341"/>
              <a:gd name="connsiteX139" fmla="*/ 8380352 w 12642772"/>
              <a:gd name="connsiteY139" fmla="*/ 251771 h 6248341"/>
              <a:gd name="connsiteX140" fmla="*/ 8388670 w 12642772"/>
              <a:gd name="connsiteY140" fmla="*/ 249803 h 6248341"/>
              <a:gd name="connsiteX141" fmla="*/ 8439400 w 12642772"/>
              <a:gd name="connsiteY141" fmla="*/ 252189 h 6248341"/>
              <a:gd name="connsiteX142" fmla="*/ 8502127 w 12642772"/>
              <a:gd name="connsiteY142" fmla="*/ 246524 h 6248341"/>
              <a:gd name="connsiteX143" fmla="*/ 8575600 w 12642772"/>
              <a:gd name="connsiteY143" fmla="*/ 247912 h 6248341"/>
              <a:gd name="connsiteX144" fmla="*/ 8609423 w 12642772"/>
              <a:gd name="connsiteY144" fmla="*/ 225288 h 6248341"/>
              <a:gd name="connsiteX145" fmla="*/ 8628794 w 12642772"/>
              <a:gd name="connsiteY145" fmla="*/ 220632 h 6248341"/>
              <a:gd name="connsiteX146" fmla="*/ 8631243 w 12642772"/>
              <a:gd name="connsiteY146" fmla="*/ 221270 h 6248341"/>
              <a:gd name="connsiteX147" fmla="*/ 8708752 w 12642772"/>
              <a:gd name="connsiteY147" fmla="*/ 203517 h 6248341"/>
              <a:gd name="connsiteX148" fmla="*/ 8825952 w 12642772"/>
              <a:gd name="connsiteY148" fmla="*/ 177822 h 6248341"/>
              <a:gd name="connsiteX149" fmla="*/ 8862166 w 12642772"/>
              <a:gd name="connsiteY149" fmla="*/ 170735 h 6248341"/>
              <a:gd name="connsiteX150" fmla="*/ 8884490 w 12642772"/>
              <a:gd name="connsiteY150" fmla="*/ 165616 h 6248341"/>
              <a:gd name="connsiteX151" fmla="*/ 8918298 w 12642772"/>
              <a:gd name="connsiteY151" fmla="*/ 194546 h 6248341"/>
              <a:gd name="connsiteX152" fmla="*/ 8948572 w 12642772"/>
              <a:gd name="connsiteY152" fmla="*/ 207940 h 6248341"/>
              <a:gd name="connsiteX153" fmla="*/ 9104724 w 12642772"/>
              <a:gd name="connsiteY153" fmla="*/ 178319 h 6248341"/>
              <a:gd name="connsiteX154" fmla="*/ 9198328 w 12642772"/>
              <a:gd name="connsiteY154" fmla="*/ 159122 h 6248341"/>
              <a:gd name="connsiteX155" fmla="*/ 9339412 w 12642772"/>
              <a:gd name="connsiteY155" fmla="*/ 203422 h 6248341"/>
              <a:gd name="connsiteX156" fmla="*/ 9409165 w 12642772"/>
              <a:gd name="connsiteY156" fmla="*/ 216989 h 6248341"/>
              <a:gd name="connsiteX157" fmla="*/ 9516379 w 12642772"/>
              <a:gd name="connsiteY157" fmla="*/ 220757 h 6248341"/>
              <a:gd name="connsiteX158" fmla="*/ 9615958 w 12642772"/>
              <a:gd name="connsiteY158" fmla="*/ 196389 h 6248341"/>
              <a:gd name="connsiteX159" fmla="*/ 9860346 w 12642772"/>
              <a:gd name="connsiteY159" fmla="*/ 177067 h 6248341"/>
              <a:gd name="connsiteX160" fmla="*/ 10071193 w 12642772"/>
              <a:gd name="connsiteY160" fmla="*/ 142345 h 6248341"/>
              <a:gd name="connsiteX161" fmla="*/ 10270876 w 12642772"/>
              <a:gd name="connsiteY161" fmla="*/ 164464 h 6248341"/>
              <a:gd name="connsiteX162" fmla="*/ 10338607 w 12642772"/>
              <a:gd name="connsiteY162" fmla="*/ 202846 h 6248341"/>
              <a:gd name="connsiteX163" fmla="*/ 10370927 w 12642772"/>
              <a:gd name="connsiteY163" fmla="*/ 198630 h 6248341"/>
              <a:gd name="connsiteX164" fmla="*/ 10423650 w 12642772"/>
              <a:gd name="connsiteY164" fmla="*/ 187033 h 6248341"/>
              <a:gd name="connsiteX165" fmla="*/ 10507238 w 12642772"/>
              <a:gd name="connsiteY165" fmla="*/ 199359 h 6248341"/>
              <a:gd name="connsiteX166" fmla="*/ 10712234 w 12642772"/>
              <a:gd name="connsiteY166" fmla="*/ 202150 h 6248341"/>
              <a:gd name="connsiteX167" fmla="*/ 10955598 w 12642772"/>
              <a:gd name="connsiteY167" fmla="*/ 236823 h 6248341"/>
              <a:gd name="connsiteX168" fmla="*/ 11210395 w 12642772"/>
              <a:gd name="connsiteY168" fmla="*/ 197924 h 6248341"/>
              <a:gd name="connsiteX169" fmla="*/ 11355556 w 12642772"/>
              <a:gd name="connsiteY169" fmla="*/ 131371 h 6248341"/>
              <a:gd name="connsiteX170" fmla="*/ 11531644 w 12642772"/>
              <a:gd name="connsiteY170" fmla="*/ 99364 h 6248341"/>
              <a:gd name="connsiteX171" fmla="*/ 11719114 w 12642772"/>
              <a:gd name="connsiteY171" fmla="*/ 62439 h 6248341"/>
              <a:gd name="connsiteX172" fmla="*/ 11814686 w 12642772"/>
              <a:gd name="connsiteY172" fmla="*/ 38458 h 6248341"/>
              <a:gd name="connsiteX173" fmla="*/ 11865687 w 12642772"/>
              <a:gd name="connsiteY173" fmla="*/ 10088 h 6248341"/>
              <a:gd name="connsiteX174" fmla="*/ 11957454 w 12642772"/>
              <a:gd name="connsiteY174" fmla="*/ 4020 h 6248341"/>
              <a:gd name="connsiteX175" fmla="*/ 11975060 w 12642772"/>
              <a:gd name="connsiteY175" fmla="*/ 0 h 6248341"/>
              <a:gd name="connsiteX176" fmla="*/ 12006839 w 12642772"/>
              <a:gd name="connsiteY176" fmla="*/ 210943 h 6248341"/>
              <a:gd name="connsiteX177" fmla="*/ 12642772 w 12642772"/>
              <a:gd name="connsiteY177" fmla="*/ 4432052 h 624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642772" h="6248341">
                <a:moveTo>
                  <a:pt x="12642772" y="4432052"/>
                </a:moveTo>
                <a:lnTo>
                  <a:pt x="586822" y="6248341"/>
                </a:lnTo>
                <a:cubicBezTo>
                  <a:pt x="413471" y="5111477"/>
                  <a:pt x="173350" y="3531407"/>
                  <a:pt x="0" y="2394542"/>
                </a:cubicBezTo>
                <a:lnTo>
                  <a:pt x="52893" y="2306669"/>
                </a:lnTo>
                <a:cubicBezTo>
                  <a:pt x="67266" y="2306793"/>
                  <a:pt x="118504" y="2297204"/>
                  <a:pt x="131535" y="2293621"/>
                </a:cubicBezTo>
                <a:cubicBezTo>
                  <a:pt x="235982" y="2302858"/>
                  <a:pt x="197087" y="2291745"/>
                  <a:pt x="244153" y="2272261"/>
                </a:cubicBezTo>
                <a:cubicBezTo>
                  <a:pt x="288465" y="2263813"/>
                  <a:pt x="287831" y="2252199"/>
                  <a:pt x="324401" y="2233208"/>
                </a:cubicBezTo>
                <a:lnTo>
                  <a:pt x="463569" y="2158308"/>
                </a:lnTo>
                <a:cubicBezTo>
                  <a:pt x="506591" y="2135434"/>
                  <a:pt x="546976" y="2145326"/>
                  <a:pt x="582537" y="2095961"/>
                </a:cubicBezTo>
                <a:lnTo>
                  <a:pt x="638937" y="2008169"/>
                </a:lnTo>
                <a:cubicBezTo>
                  <a:pt x="686285" y="1999141"/>
                  <a:pt x="708248" y="1959382"/>
                  <a:pt x="749855" y="1936088"/>
                </a:cubicBezTo>
                <a:cubicBezTo>
                  <a:pt x="791527" y="1909991"/>
                  <a:pt x="819909" y="1906478"/>
                  <a:pt x="856553" y="1892728"/>
                </a:cubicBezTo>
                <a:cubicBezTo>
                  <a:pt x="872688" y="1896553"/>
                  <a:pt x="926797" y="1876988"/>
                  <a:pt x="939338" y="1863906"/>
                </a:cubicBezTo>
                <a:cubicBezTo>
                  <a:pt x="981108" y="1859053"/>
                  <a:pt x="963180" y="1865189"/>
                  <a:pt x="987836" y="1848470"/>
                </a:cubicBezTo>
                <a:cubicBezTo>
                  <a:pt x="1023003" y="1873965"/>
                  <a:pt x="1058671" y="1841751"/>
                  <a:pt x="1086094" y="1834336"/>
                </a:cubicBezTo>
                <a:cubicBezTo>
                  <a:pt x="1102835" y="1828051"/>
                  <a:pt x="1139360" y="1818268"/>
                  <a:pt x="1155607" y="1814299"/>
                </a:cubicBezTo>
                <a:cubicBezTo>
                  <a:pt x="1183758" y="1810365"/>
                  <a:pt x="1218373" y="1759163"/>
                  <a:pt x="1219621" y="1774472"/>
                </a:cubicBezTo>
                <a:cubicBezTo>
                  <a:pt x="1242899" y="1773567"/>
                  <a:pt x="1244829" y="1741322"/>
                  <a:pt x="1275113" y="1734756"/>
                </a:cubicBezTo>
                <a:cubicBezTo>
                  <a:pt x="1334421" y="1687737"/>
                  <a:pt x="1295937" y="1706696"/>
                  <a:pt x="1337800" y="1684579"/>
                </a:cubicBezTo>
                <a:cubicBezTo>
                  <a:pt x="1379663" y="1662462"/>
                  <a:pt x="1466954" y="1627202"/>
                  <a:pt x="1526287" y="1602057"/>
                </a:cubicBezTo>
                <a:cubicBezTo>
                  <a:pt x="1553390" y="1592996"/>
                  <a:pt x="1540999" y="1570289"/>
                  <a:pt x="1579126" y="1559561"/>
                </a:cubicBezTo>
                <a:cubicBezTo>
                  <a:pt x="1602892" y="1557552"/>
                  <a:pt x="1622220" y="1540740"/>
                  <a:pt x="1651242" y="1546569"/>
                </a:cubicBezTo>
                <a:cubicBezTo>
                  <a:pt x="1661191" y="1549244"/>
                  <a:pt x="1688001" y="1544372"/>
                  <a:pt x="1712038" y="1533432"/>
                </a:cubicBezTo>
                <a:cubicBezTo>
                  <a:pt x="1722220" y="1540383"/>
                  <a:pt x="1747544" y="1527611"/>
                  <a:pt x="1758402" y="1525816"/>
                </a:cubicBezTo>
                <a:cubicBezTo>
                  <a:pt x="1772533" y="1530625"/>
                  <a:pt x="1819420" y="1514186"/>
                  <a:pt x="1831776" y="1504679"/>
                </a:cubicBezTo>
                <a:lnTo>
                  <a:pt x="1963032" y="1472999"/>
                </a:lnTo>
                <a:lnTo>
                  <a:pt x="2006520" y="1464281"/>
                </a:lnTo>
                <a:cubicBezTo>
                  <a:pt x="2014344" y="1465241"/>
                  <a:pt x="2041522" y="1459774"/>
                  <a:pt x="2049195" y="1459572"/>
                </a:cubicBezTo>
                <a:cubicBezTo>
                  <a:pt x="2087954" y="1443290"/>
                  <a:pt x="2101777" y="1440700"/>
                  <a:pt x="2125117" y="1432093"/>
                </a:cubicBezTo>
                <a:cubicBezTo>
                  <a:pt x="2165647" y="1425840"/>
                  <a:pt x="2196015" y="1424572"/>
                  <a:pt x="2234987" y="1408543"/>
                </a:cubicBezTo>
                <a:lnTo>
                  <a:pt x="2349979" y="1370325"/>
                </a:lnTo>
                <a:cubicBezTo>
                  <a:pt x="2404061" y="1372089"/>
                  <a:pt x="2474940" y="1352732"/>
                  <a:pt x="2490342" y="1337371"/>
                </a:cubicBezTo>
                <a:cubicBezTo>
                  <a:pt x="2552946" y="1313179"/>
                  <a:pt x="2651266" y="1271354"/>
                  <a:pt x="2721983" y="1255221"/>
                </a:cubicBezTo>
                <a:lnTo>
                  <a:pt x="2740778" y="1232389"/>
                </a:lnTo>
                <a:lnTo>
                  <a:pt x="2772006" y="1218123"/>
                </a:lnTo>
                <a:cubicBezTo>
                  <a:pt x="2798565" y="1204582"/>
                  <a:pt x="2824316" y="1189775"/>
                  <a:pt x="2850754" y="1180094"/>
                </a:cubicBezTo>
                <a:cubicBezTo>
                  <a:pt x="2858486" y="1174495"/>
                  <a:pt x="2865479" y="1167162"/>
                  <a:pt x="2872381" y="1159349"/>
                </a:cubicBezTo>
                <a:lnTo>
                  <a:pt x="2877664" y="1153429"/>
                </a:lnTo>
                <a:lnTo>
                  <a:pt x="2898982" y="1143332"/>
                </a:lnTo>
                <a:lnTo>
                  <a:pt x="2900154" y="1144257"/>
                </a:lnTo>
                <a:cubicBezTo>
                  <a:pt x="2903604" y="1145940"/>
                  <a:pt x="2907687" y="1146454"/>
                  <a:pt x="2913224" y="1144530"/>
                </a:cubicBezTo>
                <a:cubicBezTo>
                  <a:pt x="2914663" y="1164458"/>
                  <a:pt x="2920456" y="1149846"/>
                  <a:pt x="2936660" y="1142412"/>
                </a:cubicBezTo>
                <a:cubicBezTo>
                  <a:pt x="2942509" y="1171704"/>
                  <a:pt x="2981016" y="1130300"/>
                  <a:pt x="2997572" y="1141831"/>
                </a:cubicBezTo>
                <a:lnTo>
                  <a:pt x="3044472" y="1131369"/>
                </a:lnTo>
                <a:lnTo>
                  <a:pt x="3044790" y="1131569"/>
                </a:lnTo>
                <a:cubicBezTo>
                  <a:pt x="3046855" y="1131486"/>
                  <a:pt x="3049590" y="1130734"/>
                  <a:pt x="3053469" y="1129009"/>
                </a:cubicBezTo>
                <a:lnTo>
                  <a:pt x="3058924" y="1126056"/>
                </a:lnTo>
                <a:lnTo>
                  <a:pt x="3074299" y="1120405"/>
                </a:lnTo>
                <a:lnTo>
                  <a:pt x="3080657" y="1120171"/>
                </a:lnTo>
                <a:lnTo>
                  <a:pt x="3085901" y="1121681"/>
                </a:lnTo>
                <a:cubicBezTo>
                  <a:pt x="3089424" y="1117040"/>
                  <a:pt x="3098046" y="1105705"/>
                  <a:pt x="3109448" y="1097576"/>
                </a:cubicBezTo>
                <a:lnTo>
                  <a:pt x="3120280" y="1092673"/>
                </a:lnTo>
                <a:lnTo>
                  <a:pt x="3151969" y="1093148"/>
                </a:lnTo>
                <a:lnTo>
                  <a:pt x="3156202" y="1091941"/>
                </a:lnTo>
                <a:lnTo>
                  <a:pt x="3218578" y="1084695"/>
                </a:lnTo>
                <a:cubicBezTo>
                  <a:pt x="3245764" y="1081888"/>
                  <a:pt x="3273631" y="1078650"/>
                  <a:pt x="3291572" y="1074108"/>
                </a:cubicBezTo>
                <a:cubicBezTo>
                  <a:pt x="3322176" y="1058413"/>
                  <a:pt x="3296217" y="1076449"/>
                  <a:pt x="3335322" y="1065344"/>
                </a:cubicBezTo>
                <a:cubicBezTo>
                  <a:pt x="3368156" y="1040199"/>
                  <a:pt x="3402741" y="1051987"/>
                  <a:pt x="3444471" y="1040037"/>
                </a:cubicBezTo>
                <a:lnTo>
                  <a:pt x="3516736" y="1044495"/>
                </a:lnTo>
                <a:lnTo>
                  <a:pt x="3529913" y="1036395"/>
                </a:lnTo>
                <a:lnTo>
                  <a:pt x="3534215" y="1032644"/>
                </a:lnTo>
                <a:cubicBezTo>
                  <a:pt x="3537422" y="1030324"/>
                  <a:pt x="3539868" y="1029116"/>
                  <a:pt x="3541901" y="1028655"/>
                </a:cubicBezTo>
                <a:lnTo>
                  <a:pt x="3542297" y="1028781"/>
                </a:lnTo>
                <a:lnTo>
                  <a:pt x="3549091" y="1024603"/>
                </a:lnTo>
                <a:lnTo>
                  <a:pt x="3668564" y="992085"/>
                </a:lnTo>
                <a:cubicBezTo>
                  <a:pt x="3673354" y="989271"/>
                  <a:pt x="3677647" y="988983"/>
                  <a:pt x="3681760" y="989897"/>
                </a:cubicBezTo>
                <a:lnTo>
                  <a:pt x="3683298" y="990533"/>
                </a:lnTo>
                <a:lnTo>
                  <a:pt x="3701238" y="978370"/>
                </a:lnTo>
                <a:lnTo>
                  <a:pt x="3727029" y="982634"/>
                </a:lnTo>
                <a:cubicBezTo>
                  <a:pt x="3762166" y="985324"/>
                  <a:pt x="3795029" y="982802"/>
                  <a:pt x="3827462" y="983777"/>
                </a:cubicBezTo>
                <a:cubicBezTo>
                  <a:pt x="3899741" y="979875"/>
                  <a:pt x="3841175" y="923865"/>
                  <a:pt x="3939255" y="962526"/>
                </a:cubicBezTo>
                <a:cubicBezTo>
                  <a:pt x="3944820" y="939198"/>
                  <a:pt x="3955882" y="936428"/>
                  <a:pt x="3976764" y="943975"/>
                </a:cubicBezTo>
                <a:cubicBezTo>
                  <a:pt x="4011587" y="940445"/>
                  <a:pt x="3998825" y="885884"/>
                  <a:pt x="4039745" y="913576"/>
                </a:cubicBezTo>
                <a:cubicBezTo>
                  <a:pt x="4028069" y="885008"/>
                  <a:pt x="4103064" y="891976"/>
                  <a:pt x="4081478" y="863744"/>
                </a:cubicBezTo>
                <a:cubicBezTo>
                  <a:pt x="4098995" y="833348"/>
                  <a:pt x="4118253" y="875924"/>
                  <a:pt x="4136255" y="849070"/>
                </a:cubicBezTo>
                <a:cubicBezTo>
                  <a:pt x="4160412" y="839702"/>
                  <a:pt x="4127630" y="882883"/>
                  <a:pt x="4155885" y="880724"/>
                </a:cubicBezTo>
                <a:cubicBezTo>
                  <a:pt x="4189159" y="872776"/>
                  <a:pt x="4199073" y="926940"/>
                  <a:pt x="4212239" y="853648"/>
                </a:cubicBezTo>
                <a:cubicBezTo>
                  <a:pt x="4250628" y="864621"/>
                  <a:pt x="4251711" y="832443"/>
                  <a:pt x="4296968" y="808725"/>
                </a:cubicBezTo>
                <a:cubicBezTo>
                  <a:pt x="4320354" y="822560"/>
                  <a:pt x="4334944" y="811306"/>
                  <a:pt x="4347619" y="791871"/>
                </a:cubicBezTo>
                <a:cubicBezTo>
                  <a:pt x="4395320" y="788176"/>
                  <a:pt x="4433289" y="755394"/>
                  <a:pt x="4484035" y="736001"/>
                </a:cubicBezTo>
                <a:cubicBezTo>
                  <a:pt x="4544675" y="745654"/>
                  <a:pt x="4564925" y="693074"/>
                  <a:pt x="4619194" y="672546"/>
                </a:cubicBezTo>
                <a:cubicBezTo>
                  <a:pt x="4633191" y="680042"/>
                  <a:pt x="4642217" y="680768"/>
                  <a:pt x="4648276" y="677255"/>
                </a:cubicBezTo>
                <a:lnTo>
                  <a:pt x="4658535" y="658404"/>
                </a:lnTo>
                <a:lnTo>
                  <a:pt x="4684435" y="658040"/>
                </a:lnTo>
                <a:lnTo>
                  <a:pt x="4685966" y="659300"/>
                </a:lnTo>
                <a:lnTo>
                  <a:pt x="4773323" y="620033"/>
                </a:lnTo>
                <a:lnTo>
                  <a:pt x="4789881" y="612833"/>
                </a:lnTo>
                <a:lnTo>
                  <a:pt x="4793116" y="606807"/>
                </a:lnTo>
                <a:cubicBezTo>
                  <a:pt x="4797413" y="602517"/>
                  <a:pt x="4804603" y="599222"/>
                  <a:pt x="4818294" y="598208"/>
                </a:cubicBezTo>
                <a:lnTo>
                  <a:pt x="4889379" y="574856"/>
                </a:lnTo>
                <a:cubicBezTo>
                  <a:pt x="4924646" y="568531"/>
                  <a:pt x="4935327" y="565911"/>
                  <a:pt x="4967000" y="563548"/>
                </a:cubicBezTo>
                <a:cubicBezTo>
                  <a:pt x="4986586" y="557770"/>
                  <a:pt x="5000668" y="551967"/>
                  <a:pt x="5011397" y="546508"/>
                </a:cubicBezTo>
                <a:lnTo>
                  <a:pt x="5017511" y="542737"/>
                </a:lnTo>
                <a:lnTo>
                  <a:pt x="5022951" y="543578"/>
                </a:lnTo>
                <a:lnTo>
                  <a:pt x="5028686" y="550797"/>
                </a:lnTo>
                <a:cubicBezTo>
                  <a:pt x="5034551" y="555023"/>
                  <a:pt x="5042525" y="556487"/>
                  <a:pt x="5055222" y="551685"/>
                </a:cubicBezTo>
                <a:lnTo>
                  <a:pt x="5058043" y="549365"/>
                </a:lnTo>
                <a:lnTo>
                  <a:pt x="5080769" y="559110"/>
                </a:lnTo>
                <a:cubicBezTo>
                  <a:pt x="5088231" y="563815"/>
                  <a:pt x="5095030" y="569979"/>
                  <a:pt x="5100831" y="578170"/>
                </a:cubicBezTo>
                <a:cubicBezTo>
                  <a:pt x="5170380" y="527737"/>
                  <a:pt x="5243922" y="564793"/>
                  <a:pt x="5323302" y="551607"/>
                </a:cubicBezTo>
                <a:cubicBezTo>
                  <a:pt x="5351315" y="478451"/>
                  <a:pt x="5497865" y="556036"/>
                  <a:pt x="5524173" y="623428"/>
                </a:cubicBezTo>
                <a:cubicBezTo>
                  <a:pt x="5517268" y="543117"/>
                  <a:pt x="5711665" y="703794"/>
                  <a:pt x="5644692" y="606574"/>
                </a:cubicBezTo>
                <a:lnTo>
                  <a:pt x="5984259" y="559264"/>
                </a:lnTo>
                <a:cubicBezTo>
                  <a:pt x="6030154" y="495862"/>
                  <a:pt x="6007425" y="553220"/>
                  <a:pt x="6059790" y="538457"/>
                </a:cubicBezTo>
                <a:cubicBezTo>
                  <a:pt x="6050344" y="594649"/>
                  <a:pt x="6121744" y="503179"/>
                  <a:pt x="6130495" y="565308"/>
                </a:cubicBezTo>
                <a:cubicBezTo>
                  <a:pt x="6139748" y="560655"/>
                  <a:pt x="6148435" y="554186"/>
                  <a:pt x="6157089" y="547229"/>
                </a:cubicBezTo>
                <a:lnTo>
                  <a:pt x="6161628" y="543616"/>
                </a:lnTo>
                <a:lnTo>
                  <a:pt x="6180804" y="539939"/>
                </a:lnTo>
                <a:lnTo>
                  <a:pt x="6184951" y="525424"/>
                </a:lnTo>
                <a:lnTo>
                  <a:pt x="6212909" y="510232"/>
                </a:lnTo>
                <a:cubicBezTo>
                  <a:pt x="6223574" y="506625"/>
                  <a:pt x="6235279" y="505181"/>
                  <a:pt x="6248556" y="507226"/>
                </a:cubicBezTo>
                <a:cubicBezTo>
                  <a:pt x="6294288" y="537334"/>
                  <a:pt x="6362573" y="467613"/>
                  <a:pt x="6419167" y="508015"/>
                </a:cubicBezTo>
                <a:cubicBezTo>
                  <a:pt x="6440234" y="517921"/>
                  <a:pt x="6506991" y="518278"/>
                  <a:pt x="6520553" y="499890"/>
                </a:cubicBezTo>
                <a:cubicBezTo>
                  <a:pt x="6534665" y="496161"/>
                  <a:pt x="6550555" y="503153"/>
                  <a:pt x="6557985" y="483298"/>
                </a:cubicBezTo>
                <a:cubicBezTo>
                  <a:pt x="6569810" y="459469"/>
                  <a:pt x="6616472" y="497766"/>
                  <a:pt x="6610986" y="469207"/>
                </a:cubicBezTo>
                <a:cubicBezTo>
                  <a:pt x="6644167" y="495476"/>
                  <a:pt x="6674091" y="445680"/>
                  <a:pt x="6703685" y="433885"/>
                </a:cubicBezTo>
                <a:cubicBezTo>
                  <a:pt x="6729555" y="459786"/>
                  <a:pt x="6766135" y="409500"/>
                  <a:pt x="6829686" y="404609"/>
                </a:cubicBezTo>
                <a:cubicBezTo>
                  <a:pt x="6858065" y="434525"/>
                  <a:pt x="6872501" y="400914"/>
                  <a:pt x="6926071" y="440952"/>
                </a:cubicBezTo>
                <a:cubicBezTo>
                  <a:pt x="6928018" y="437011"/>
                  <a:pt x="6930506" y="433362"/>
                  <a:pt x="6933459" y="430117"/>
                </a:cubicBezTo>
                <a:cubicBezTo>
                  <a:pt x="6950612" y="411270"/>
                  <a:pt x="6979388" y="409908"/>
                  <a:pt x="6997730" y="427075"/>
                </a:cubicBezTo>
                <a:cubicBezTo>
                  <a:pt x="7082631" y="480403"/>
                  <a:pt x="7157271" y="476334"/>
                  <a:pt x="7228068" y="485987"/>
                </a:cubicBezTo>
                <a:cubicBezTo>
                  <a:pt x="7307806" y="490694"/>
                  <a:pt x="7251469" y="427974"/>
                  <a:pt x="7353524" y="478122"/>
                </a:cubicBezTo>
                <a:cubicBezTo>
                  <a:pt x="7362883" y="455559"/>
                  <a:pt x="7375392" y="454116"/>
                  <a:pt x="7397216" y="464113"/>
                </a:cubicBezTo>
                <a:cubicBezTo>
                  <a:pt x="7435863" y="464738"/>
                  <a:pt x="7429507" y="408907"/>
                  <a:pt x="7470470" y="441338"/>
                </a:cubicBezTo>
                <a:cubicBezTo>
                  <a:pt x="7461672" y="411511"/>
                  <a:pt x="7542865" y="427363"/>
                  <a:pt x="7523162" y="396692"/>
                </a:cubicBezTo>
                <a:cubicBezTo>
                  <a:pt x="7546603" y="368516"/>
                  <a:pt x="7561752" y="413189"/>
                  <a:pt x="7585229" y="388596"/>
                </a:cubicBezTo>
                <a:cubicBezTo>
                  <a:pt x="7613007" y="382141"/>
                  <a:pt x="7571052" y="421230"/>
                  <a:pt x="7602312" y="422441"/>
                </a:cubicBezTo>
                <a:cubicBezTo>
                  <a:pt x="7639880" y="418484"/>
                  <a:pt x="7643170" y="473582"/>
                  <a:pt x="7667842" y="402184"/>
                </a:cubicBezTo>
                <a:cubicBezTo>
                  <a:pt x="7708368" y="417673"/>
                  <a:pt x="7714055" y="385770"/>
                  <a:pt x="7766955" y="367538"/>
                </a:cubicBezTo>
                <a:cubicBezTo>
                  <a:pt x="7790642" y="384091"/>
                  <a:pt x="7808202" y="374622"/>
                  <a:pt x="7824808" y="356782"/>
                </a:cubicBezTo>
                <a:cubicBezTo>
                  <a:pt x="7877588" y="358773"/>
                  <a:pt x="7923771" y="330652"/>
                  <a:pt x="7982082" y="317381"/>
                </a:cubicBezTo>
                <a:cubicBezTo>
                  <a:pt x="8047173" y="334199"/>
                  <a:pt x="8076711" y="284263"/>
                  <a:pt x="8139042" y="270278"/>
                </a:cubicBezTo>
                <a:cubicBezTo>
                  <a:pt x="8171699" y="291139"/>
                  <a:pt x="8180849" y="273703"/>
                  <a:pt x="8188479" y="250893"/>
                </a:cubicBezTo>
                <a:lnTo>
                  <a:pt x="8197460" y="227412"/>
                </a:lnTo>
                <a:lnTo>
                  <a:pt x="8236543" y="231896"/>
                </a:lnTo>
                <a:cubicBezTo>
                  <a:pt x="8252245" y="232878"/>
                  <a:pt x="8267047" y="233030"/>
                  <a:pt x="8288656" y="233518"/>
                </a:cubicBezTo>
                <a:lnTo>
                  <a:pt x="8365194" y="255354"/>
                </a:lnTo>
                <a:lnTo>
                  <a:pt x="8371093" y="253056"/>
                </a:lnTo>
                <a:cubicBezTo>
                  <a:pt x="8375220" y="251794"/>
                  <a:pt x="8378040" y="251369"/>
                  <a:pt x="8380079" y="251533"/>
                </a:cubicBezTo>
                <a:lnTo>
                  <a:pt x="8380352" y="251771"/>
                </a:lnTo>
                <a:lnTo>
                  <a:pt x="8388670" y="249803"/>
                </a:lnTo>
                <a:cubicBezTo>
                  <a:pt x="8402579" y="245856"/>
                  <a:pt x="8426713" y="256901"/>
                  <a:pt x="8439400" y="252189"/>
                </a:cubicBezTo>
                <a:cubicBezTo>
                  <a:pt x="8461985" y="253229"/>
                  <a:pt x="8486049" y="243125"/>
                  <a:pt x="8502127" y="246524"/>
                </a:cubicBezTo>
                <a:lnTo>
                  <a:pt x="8575600" y="247912"/>
                </a:lnTo>
                <a:lnTo>
                  <a:pt x="8609423" y="225288"/>
                </a:lnTo>
                <a:cubicBezTo>
                  <a:pt x="8613054" y="222366"/>
                  <a:pt x="8618682" y="220403"/>
                  <a:pt x="8628794" y="220632"/>
                </a:cubicBezTo>
                <a:lnTo>
                  <a:pt x="8631243" y="221270"/>
                </a:lnTo>
                <a:cubicBezTo>
                  <a:pt x="8636121" y="217981"/>
                  <a:pt x="8676301" y="210759"/>
                  <a:pt x="8708752" y="203517"/>
                </a:cubicBezTo>
                <a:cubicBezTo>
                  <a:pt x="8760405" y="193315"/>
                  <a:pt x="8765450" y="184312"/>
                  <a:pt x="8825952" y="177822"/>
                </a:cubicBezTo>
                <a:cubicBezTo>
                  <a:pt x="8840694" y="175283"/>
                  <a:pt x="8852337" y="172902"/>
                  <a:pt x="8862166" y="170735"/>
                </a:cubicBezTo>
                <a:lnTo>
                  <a:pt x="8884490" y="165616"/>
                </a:lnTo>
                <a:lnTo>
                  <a:pt x="8918298" y="194546"/>
                </a:lnTo>
                <a:cubicBezTo>
                  <a:pt x="8929331" y="203143"/>
                  <a:pt x="8939711" y="209096"/>
                  <a:pt x="8948572" y="207940"/>
                </a:cubicBezTo>
                <a:cubicBezTo>
                  <a:pt x="9007398" y="191013"/>
                  <a:pt x="9066382" y="123071"/>
                  <a:pt x="9104724" y="178319"/>
                </a:cubicBezTo>
                <a:cubicBezTo>
                  <a:pt x="9146350" y="170182"/>
                  <a:pt x="9159213" y="154939"/>
                  <a:pt x="9198328" y="159122"/>
                </a:cubicBezTo>
                <a:cubicBezTo>
                  <a:pt x="9243361" y="178179"/>
                  <a:pt x="9337410" y="133426"/>
                  <a:pt x="9339412" y="203422"/>
                </a:cubicBezTo>
                <a:cubicBezTo>
                  <a:pt x="9356193" y="242785"/>
                  <a:pt x="9404145" y="172882"/>
                  <a:pt x="9409165" y="216989"/>
                </a:cubicBezTo>
                <a:cubicBezTo>
                  <a:pt x="9430000" y="185563"/>
                  <a:pt x="9477391" y="226977"/>
                  <a:pt x="9516379" y="220757"/>
                </a:cubicBezTo>
                <a:cubicBezTo>
                  <a:pt x="9525989" y="239713"/>
                  <a:pt x="9601557" y="209033"/>
                  <a:pt x="9615958" y="196389"/>
                </a:cubicBezTo>
                <a:cubicBezTo>
                  <a:pt x="9740300" y="170539"/>
                  <a:pt x="9758977" y="138949"/>
                  <a:pt x="9860346" y="177067"/>
                </a:cubicBezTo>
                <a:cubicBezTo>
                  <a:pt x="9889677" y="171165"/>
                  <a:pt x="10006630" y="193672"/>
                  <a:pt x="10071193" y="142345"/>
                </a:cubicBezTo>
                <a:cubicBezTo>
                  <a:pt x="10108399" y="184331"/>
                  <a:pt x="10235527" y="166620"/>
                  <a:pt x="10270876" y="164464"/>
                </a:cubicBezTo>
                <a:cubicBezTo>
                  <a:pt x="10282938" y="193487"/>
                  <a:pt x="10335459" y="157175"/>
                  <a:pt x="10338607" y="202846"/>
                </a:cubicBezTo>
                <a:cubicBezTo>
                  <a:pt x="10349171" y="220353"/>
                  <a:pt x="10366124" y="217011"/>
                  <a:pt x="10370927" y="198630"/>
                </a:cubicBezTo>
                <a:cubicBezTo>
                  <a:pt x="10391994" y="198716"/>
                  <a:pt x="10408613" y="218644"/>
                  <a:pt x="10423650" y="187033"/>
                </a:cubicBezTo>
                <a:cubicBezTo>
                  <a:pt x="10452431" y="186111"/>
                  <a:pt x="10492877" y="246749"/>
                  <a:pt x="10507238" y="199359"/>
                </a:cubicBezTo>
                <a:cubicBezTo>
                  <a:pt x="10543427" y="261875"/>
                  <a:pt x="10653987" y="201249"/>
                  <a:pt x="10712234" y="202150"/>
                </a:cubicBezTo>
                <a:cubicBezTo>
                  <a:pt x="10824446" y="218073"/>
                  <a:pt x="10878410" y="233516"/>
                  <a:pt x="10955598" y="236823"/>
                </a:cubicBezTo>
                <a:cubicBezTo>
                  <a:pt x="11045848" y="210188"/>
                  <a:pt x="11132536" y="208078"/>
                  <a:pt x="11210395" y="197924"/>
                </a:cubicBezTo>
                <a:cubicBezTo>
                  <a:pt x="11248542" y="205602"/>
                  <a:pt x="11317163" y="98606"/>
                  <a:pt x="11355556" y="131371"/>
                </a:cubicBezTo>
                <a:cubicBezTo>
                  <a:pt x="11409097" y="114944"/>
                  <a:pt x="11452001" y="121965"/>
                  <a:pt x="11531644" y="99364"/>
                </a:cubicBezTo>
                <a:cubicBezTo>
                  <a:pt x="11597142" y="88300"/>
                  <a:pt x="11671940" y="72591"/>
                  <a:pt x="11719114" y="62439"/>
                </a:cubicBezTo>
                <a:cubicBezTo>
                  <a:pt x="11727434" y="40579"/>
                  <a:pt x="11796069" y="38621"/>
                  <a:pt x="11814686" y="38458"/>
                </a:cubicBezTo>
                <a:cubicBezTo>
                  <a:pt x="11821248" y="1152"/>
                  <a:pt x="11853228" y="33244"/>
                  <a:pt x="11865687" y="10088"/>
                </a:cubicBezTo>
                <a:cubicBezTo>
                  <a:pt x="11893768" y="15302"/>
                  <a:pt x="11926464" y="10706"/>
                  <a:pt x="11957454" y="4020"/>
                </a:cubicBezTo>
                <a:lnTo>
                  <a:pt x="11975060" y="0"/>
                </a:lnTo>
                <a:lnTo>
                  <a:pt x="12006839" y="210943"/>
                </a:lnTo>
                <a:cubicBezTo>
                  <a:pt x="12204146" y="1520595"/>
                  <a:pt x="12452801" y="3171091"/>
                  <a:pt x="12642772" y="4432052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F8CA6E-82E4-60BC-5DC5-80E57C93E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4744" y="442551"/>
            <a:ext cx="9859618" cy="713311"/>
          </a:xfrm>
        </p:spPr>
        <p:txBody>
          <a:bodyPr>
            <a:normAutofit/>
          </a:bodyPr>
          <a:lstStyle/>
          <a:p>
            <a:r>
              <a:rPr lang="de-CH" sz="3600" dirty="0"/>
              <a:t>JWT bekommen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195B82-7208-D42A-ABCC-F861B37A1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7746" y="1199479"/>
            <a:ext cx="7831559" cy="408790"/>
          </a:xfrm>
        </p:spPr>
        <p:txBody>
          <a:bodyPr>
            <a:normAutofit/>
          </a:bodyPr>
          <a:lstStyle/>
          <a:p>
            <a:endParaRPr lang="de-CH" sz="16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79" y="1764254"/>
            <a:ext cx="10937021" cy="445557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5D7B5B-2A8C-6241-A782-88D936E62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640" y="1909483"/>
            <a:ext cx="8452438" cy="414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2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C9D962-F904-4553-A140-500CF3EF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2FE0FA2-B10C-4B9F-B9CC-E5D9AD400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314048">
            <a:off x="-271537" y="-884980"/>
            <a:ext cx="12642772" cy="6248341"/>
          </a:xfrm>
          <a:custGeom>
            <a:avLst/>
            <a:gdLst>
              <a:gd name="connsiteX0" fmla="*/ 12642772 w 12642772"/>
              <a:gd name="connsiteY0" fmla="*/ 4432052 h 6248341"/>
              <a:gd name="connsiteX1" fmla="*/ 586822 w 12642772"/>
              <a:gd name="connsiteY1" fmla="*/ 6248341 h 6248341"/>
              <a:gd name="connsiteX2" fmla="*/ 0 w 12642772"/>
              <a:gd name="connsiteY2" fmla="*/ 2394542 h 6248341"/>
              <a:gd name="connsiteX3" fmla="*/ 52893 w 12642772"/>
              <a:gd name="connsiteY3" fmla="*/ 2306669 h 6248341"/>
              <a:gd name="connsiteX4" fmla="*/ 131535 w 12642772"/>
              <a:gd name="connsiteY4" fmla="*/ 2293621 h 6248341"/>
              <a:gd name="connsiteX5" fmla="*/ 244153 w 12642772"/>
              <a:gd name="connsiteY5" fmla="*/ 2272261 h 6248341"/>
              <a:gd name="connsiteX6" fmla="*/ 324401 w 12642772"/>
              <a:gd name="connsiteY6" fmla="*/ 2233208 h 6248341"/>
              <a:gd name="connsiteX7" fmla="*/ 463569 w 12642772"/>
              <a:gd name="connsiteY7" fmla="*/ 2158308 h 6248341"/>
              <a:gd name="connsiteX8" fmla="*/ 582537 w 12642772"/>
              <a:gd name="connsiteY8" fmla="*/ 2095961 h 6248341"/>
              <a:gd name="connsiteX9" fmla="*/ 638937 w 12642772"/>
              <a:gd name="connsiteY9" fmla="*/ 2008169 h 6248341"/>
              <a:gd name="connsiteX10" fmla="*/ 749855 w 12642772"/>
              <a:gd name="connsiteY10" fmla="*/ 1936088 h 6248341"/>
              <a:gd name="connsiteX11" fmla="*/ 856553 w 12642772"/>
              <a:gd name="connsiteY11" fmla="*/ 1892728 h 6248341"/>
              <a:gd name="connsiteX12" fmla="*/ 939338 w 12642772"/>
              <a:gd name="connsiteY12" fmla="*/ 1863906 h 6248341"/>
              <a:gd name="connsiteX13" fmla="*/ 987836 w 12642772"/>
              <a:gd name="connsiteY13" fmla="*/ 1848470 h 6248341"/>
              <a:gd name="connsiteX14" fmla="*/ 1086094 w 12642772"/>
              <a:gd name="connsiteY14" fmla="*/ 1834336 h 6248341"/>
              <a:gd name="connsiteX15" fmla="*/ 1155607 w 12642772"/>
              <a:gd name="connsiteY15" fmla="*/ 1814299 h 6248341"/>
              <a:gd name="connsiteX16" fmla="*/ 1219621 w 12642772"/>
              <a:gd name="connsiteY16" fmla="*/ 1774472 h 6248341"/>
              <a:gd name="connsiteX17" fmla="*/ 1275113 w 12642772"/>
              <a:gd name="connsiteY17" fmla="*/ 1734756 h 6248341"/>
              <a:gd name="connsiteX18" fmla="*/ 1337800 w 12642772"/>
              <a:gd name="connsiteY18" fmla="*/ 1684579 h 6248341"/>
              <a:gd name="connsiteX19" fmla="*/ 1526287 w 12642772"/>
              <a:gd name="connsiteY19" fmla="*/ 1602057 h 6248341"/>
              <a:gd name="connsiteX20" fmla="*/ 1579126 w 12642772"/>
              <a:gd name="connsiteY20" fmla="*/ 1559561 h 6248341"/>
              <a:gd name="connsiteX21" fmla="*/ 1651242 w 12642772"/>
              <a:gd name="connsiteY21" fmla="*/ 1546569 h 6248341"/>
              <a:gd name="connsiteX22" fmla="*/ 1712038 w 12642772"/>
              <a:gd name="connsiteY22" fmla="*/ 1533432 h 6248341"/>
              <a:gd name="connsiteX23" fmla="*/ 1758402 w 12642772"/>
              <a:gd name="connsiteY23" fmla="*/ 1525816 h 6248341"/>
              <a:gd name="connsiteX24" fmla="*/ 1831776 w 12642772"/>
              <a:gd name="connsiteY24" fmla="*/ 1504679 h 6248341"/>
              <a:gd name="connsiteX25" fmla="*/ 1963032 w 12642772"/>
              <a:gd name="connsiteY25" fmla="*/ 1472999 h 6248341"/>
              <a:gd name="connsiteX26" fmla="*/ 2006520 w 12642772"/>
              <a:gd name="connsiteY26" fmla="*/ 1464281 h 6248341"/>
              <a:gd name="connsiteX27" fmla="*/ 2049195 w 12642772"/>
              <a:gd name="connsiteY27" fmla="*/ 1459572 h 6248341"/>
              <a:gd name="connsiteX28" fmla="*/ 2125117 w 12642772"/>
              <a:gd name="connsiteY28" fmla="*/ 1432093 h 6248341"/>
              <a:gd name="connsiteX29" fmla="*/ 2234987 w 12642772"/>
              <a:gd name="connsiteY29" fmla="*/ 1408543 h 6248341"/>
              <a:gd name="connsiteX30" fmla="*/ 2349979 w 12642772"/>
              <a:gd name="connsiteY30" fmla="*/ 1370325 h 6248341"/>
              <a:gd name="connsiteX31" fmla="*/ 2490342 w 12642772"/>
              <a:gd name="connsiteY31" fmla="*/ 1337371 h 6248341"/>
              <a:gd name="connsiteX32" fmla="*/ 2721983 w 12642772"/>
              <a:gd name="connsiteY32" fmla="*/ 1255221 h 6248341"/>
              <a:gd name="connsiteX33" fmla="*/ 2740778 w 12642772"/>
              <a:gd name="connsiteY33" fmla="*/ 1232389 h 6248341"/>
              <a:gd name="connsiteX34" fmla="*/ 2772006 w 12642772"/>
              <a:gd name="connsiteY34" fmla="*/ 1218123 h 6248341"/>
              <a:gd name="connsiteX35" fmla="*/ 2850754 w 12642772"/>
              <a:gd name="connsiteY35" fmla="*/ 1180094 h 6248341"/>
              <a:gd name="connsiteX36" fmla="*/ 2872381 w 12642772"/>
              <a:gd name="connsiteY36" fmla="*/ 1159349 h 6248341"/>
              <a:gd name="connsiteX37" fmla="*/ 2877664 w 12642772"/>
              <a:gd name="connsiteY37" fmla="*/ 1153429 h 6248341"/>
              <a:gd name="connsiteX38" fmla="*/ 2898982 w 12642772"/>
              <a:gd name="connsiteY38" fmla="*/ 1143332 h 6248341"/>
              <a:gd name="connsiteX39" fmla="*/ 2900154 w 12642772"/>
              <a:gd name="connsiteY39" fmla="*/ 1144257 h 6248341"/>
              <a:gd name="connsiteX40" fmla="*/ 2913224 w 12642772"/>
              <a:gd name="connsiteY40" fmla="*/ 1144530 h 6248341"/>
              <a:gd name="connsiteX41" fmla="*/ 2936660 w 12642772"/>
              <a:gd name="connsiteY41" fmla="*/ 1142412 h 6248341"/>
              <a:gd name="connsiteX42" fmla="*/ 2997572 w 12642772"/>
              <a:gd name="connsiteY42" fmla="*/ 1141831 h 6248341"/>
              <a:gd name="connsiteX43" fmla="*/ 3044472 w 12642772"/>
              <a:gd name="connsiteY43" fmla="*/ 1131369 h 6248341"/>
              <a:gd name="connsiteX44" fmla="*/ 3044790 w 12642772"/>
              <a:gd name="connsiteY44" fmla="*/ 1131569 h 6248341"/>
              <a:gd name="connsiteX45" fmla="*/ 3053469 w 12642772"/>
              <a:gd name="connsiteY45" fmla="*/ 1129009 h 6248341"/>
              <a:gd name="connsiteX46" fmla="*/ 3058924 w 12642772"/>
              <a:gd name="connsiteY46" fmla="*/ 1126056 h 6248341"/>
              <a:gd name="connsiteX47" fmla="*/ 3074299 w 12642772"/>
              <a:gd name="connsiteY47" fmla="*/ 1120405 h 6248341"/>
              <a:gd name="connsiteX48" fmla="*/ 3080657 w 12642772"/>
              <a:gd name="connsiteY48" fmla="*/ 1120171 h 6248341"/>
              <a:gd name="connsiteX49" fmla="*/ 3085901 w 12642772"/>
              <a:gd name="connsiteY49" fmla="*/ 1121681 h 6248341"/>
              <a:gd name="connsiteX50" fmla="*/ 3109448 w 12642772"/>
              <a:gd name="connsiteY50" fmla="*/ 1097576 h 6248341"/>
              <a:gd name="connsiteX51" fmla="*/ 3120280 w 12642772"/>
              <a:gd name="connsiteY51" fmla="*/ 1092673 h 6248341"/>
              <a:gd name="connsiteX52" fmla="*/ 3151969 w 12642772"/>
              <a:gd name="connsiteY52" fmla="*/ 1093148 h 6248341"/>
              <a:gd name="connsiteX53" fmla="*/ 3156202 w 12642772"/>
              <a:gd name="connsiteY53" fmla="*/ 1091941 h 6248341"/>
              <a:gd name="connsiteX54" fmla="*/ 3218578 w 12642772"/>
              <a:gd name="connsiteY54" fmla="*/ 1084695 h 6248341"/>
              <a:gd name="connsiteX55" fmla="*/ 3291572 w 12642772"/>
              <a:gd name="connsiteY55" fmla="*/ 1074108 h 6248341"/>
              <a:gd name="connsiteX56" fmla="*/ 3335322 w 12642772"/>
              <a:gd name="connsiteY56" fmla="*/ 1065344 h 6248341"/>
              <a:gd name="connsiteX57" fmla="*/ 3444471 w 12642772"/>
              <a:gd name="connsiteY57" fmla="*/ 1040037 h 6248341"/>
              <a:gd name="connsiteX58" fmla="*/ 3516736 w 12642772"/>
              <a:gd name="connsiteY58" fmla="*/ 1044495 h 6248341"/>
              <a:gd name="connsiteX59" fmla="*/ 3529913 w 12642772"/>
              <a:gd name="connsiteY59" fmla="*/ 1036395 h 6248341"/>
              <a:gd name="connsiteX60" fmla="*/ 3534215 w 12642772"/>
              <a:gd name="connsiteY60" fmla="*/ 1032644 h 6248341"/>
              <a:gd name="connsiteX61" fmla="*/ 3541901 w 12642772"/>
              <a:gd name="connsiteY61" fmla="*/ 1028655 h 6248341"/>
              <a:gd name="connsiteX62" fmla="*/ 3542297 w 12642772"/>
              <a:gd name="connsiteY62" fmla="*/ 1028781 h 6248341"/>
              <a:gd name="connsiteX63" fmla="*/ 3549091 w 12642772"/>
              <a:gd name="connsiteY63" fmla="*/ 1024603 h 6248341"/>
              <a:gd name="connsiteX64" fmla="*/ 3668564 w 12642772"/>
              <a:gd name="connsiteY64" fmla="*/ 992085 h 6248341"/>
              <a:gd name="connsiteX65" fmla="*/ 3681760 w 12642772"/>
              <a:gd name="connsiteY65" fmla="*/ 989897 h 6248341"/>
              <a:gd name="connsiteX66" fmla="*/ 3683298 w 12642772"/>
              <a:gd name="connsiteY66" fmla="*/ 990533 h 6248341"/>
              <a:gd name="connsiteX67" fmla="*/ 3701238 w 12642772"/>
              <a:gd name="connsiteY67" fmla="*/ 978370 h 6248341"/>
              <a:gd name="connsiteX68" fmla="*/ 3727029 w 12642772"/>
              <a:gd name="connsiteY68" fmla="*/ 982634 h 6248341"/>
              <a:gd name="connsiteX69" fmla="*/ 3827462 w 12642772"/>
              <a:gd name="connsiteY69" fmla="*/ 983777 h 6248341"/>
              <a:gd name="connsiteX70" fmla="*/ 3939255 w 12642772"/>
              <a:gd name="connsiteY70" fmla="*/ 962526 h 6248341"/>
              <a:gd name="connsiteX71" fmla="*/ 3976764 w 12642772"/>
              <a:gd name="connsiteY71" fmla="*/ 943975 h 6248341"/>
              <a:gd name="connsiteX72" fmla="*/ 4039745 w 12642772"/>
              <a:gd name="connsiteY72" fmla="*/ 913576 h 6248341"/>
              <a:gd name="connsiteX73" fmla="*/ 4081478 w 12642772"/>
              <a:gd name="connsiteY73" fmla="*/ 863744 h 6248341"/>
              <a:gd name="connsiteX74" fmla="*/ 4136255 w 12642772"/>
              <a:gd name="connsiteY74" fmla="*/ 849070 h 6248341"/>
              <a:gd name="connsiteX75" fmla="*/ 4155885 w 12642772"/>
              <a:gd name="connsiteY75" fmla="*/ 880724 h 6248341"/>
              <a:gd name="connsiteX76" fmla="*/ 4212239 w 12642772"/>
              <a:gd name="connsiteY76" fmla="*/ 853648 h 6248341"/>
              <a:gd name="connsiteX77" fmla="*/ 4296968 w 12642772"/>
              <a:gd name="connsiteY77" fmla="*/ 808725 h 6248341"/>
              <a:gd name="connsiteX78" fmla="*/ 4347619 w 12642772"/>
              <a:gd name="connsiteY78" fmla="*/ 791871 h 6248341"/>
              <a:gd name="connsiteX79" fmla="*/ 4484035 w 12642772"/>
              <a:gd name="connsiteY79" fmla="*/ 736001 h 6248341"/>
              <a:gd name="connsiteX80" fmla="*/ 4619194 w 12642772"/>
              <a:gd name="connsiteY80" fmla="*/ 672546 h 6248341"/>
              <a:gd name="connsiteX81" fmla="*/ 4648276 w 12642772"/>
              <a:gd name="connsiteY81" fmla="*/ 677255 h 6248341"/>
              <a:gd name="connsiteX82" fmla="*/ 4658535 w 12642772"/>
              <a:gd name="connsiteY82" fmla="*/ 658404 h 6248341"/>
              <a:gd name="connsiteX83" fmla="*/ 4684435 w 12642772"/>
              <a:gd name="connsiteY83" fmla="*/ 658040 h 6248341"/>
              <a:gd name="connsiteX84" fmla="*/ 4685966 w 12642772"/>
              <a:gd name="connsiteY84" fmla="*/ 659300 h 6248341"/>
              <a:gd name="connsiteX85" fmla="*/ 4773323 w 12642772"/>
              <a:gd name="connsiteY85" fmla="*/ 620033 h 6248341"/>
              <a:gd name="connsiteX86" fmla="*/ 4789881 w 12642772"/>
              <a:gd name="connsiteY86" fmla="*/ 612833 h 6248341"/>
              <a:gd name="connsiteX87" fmla="*/ 4793116 w 12642772"/>
              <a:gd name="connsiteY87" fmla="*/ 606807 h 6248341"/>
              <a:gd name="connsiteX88" fmla="*/ 4818294 w 12642772"/>
              <a:gd name="connsiteY88" fmla="*/ 598208 h 6248341"/>
              <a:gd name="connsiteX89" fmla="*/ 4889379 w 12642772"/>
              <a:gd name="connsiteY89" fmla="*/ 574856 h 6248341"/>
              <a:gd name="connsiteX90" fmla="*/ 4967000 w 12642772"/>
              <a:gd name="connsiteY90" fmla="*/ 563548 h 6248341"/>
              <a:gd name="connsiteX91" fmla="*/ 5011397 w 12642772"/>
              <a:gd name="connsiteY91" fmla="*/ 546508 h 6248341"/>
              <a:gd name="connsiteX92" fmla="*/ 5017511 w 12642772"/>
              <a:gd name="connsiteY92" fmla="*/ 542737 h 6248341"/>
              <a:gd name="connsiteX93" fmla="*/ 5022951 w 12642772"/>
              <a:gd name="connsiteY93" fmla="*/ 543578 h 6248341"/>
              <a:gd name="connsiteX94" fmla="*/ 5028686 w 12642772"/>
              <a:gd name="connsiteY94" fmla="*/ 550797 h 6248341"/>
              <a:gd name="connsiteX95" fmla="*/ 5055222 w 12642772"/>
              <a:gd name="connsiteY95" fmla="*/ 551685 h 6248341"/>
              <a:gd name="connsiteX96" fmla="*/ 5058043 w 12642772"/>
              <a:gd name="connsiteY96" fmla="*/ 549365 h 6248341"/>
              <a:gd name="connsiteX97" fmla="*/ 5080769 w 12642772"/>
              <a:gd name="connsiteY97" fmla="*/ 559110 h 6248341"/>
              <a:gd name="connsiteX98" fmla="*/ 5100831 w 12642772"/>
              <a:gd name="connsiteY98" fmla="*/ 578170 h 6248341"/>
              <a:gd name="connsiteX99" fmla="*/ 5323302 w 12642772"/>
              <a:gd name="connsiteY99" fmla="*/ 551607 h 6248341"/>
              <a:gd name="connsiteX100" fmla="*/ 5524173 w 12642772"/>
              <a:gd name="connsiteY100" fmla="*/ 623428 h 6248341"/>
              <a:gd name="connsiteX101" fmla="*/ 5644692 w 12642772"/>
              <a:gd name="connsiteY101" fmla="*/ 606574 h 6248341"/>
              <a:gd name="connsiteX102" fmla="*/ 5984259 w 12642772"/>
              <a:gd name="connsiteY102" fmla="*/ 559264 h 6248341"/>
              <a:gd name="connsiteX103" fmla="*/ 6059790 w 12642772"/>
              <a:gd name="connsiteY103" fmla="*/ 538457 h 6248341"/>
              <a:gd name="connsiteX104" fmla="*/ 6130495 w 12642772"/>
              <a:gd name="connsiteY104" fmla="*/ 565308 h 6248341"/>
              <a:gd name="connsiteX105" fmla="*/ 6157089 w 12642772"/>
              <a:gd name="connsiteY105" fmla="*/ 547229 h 6248341"/>
              <a:gd name="connsiteX106" fmla="*/ 6161628 w 12642772"/>
              <a:gd name="connsiteY106" fmla="*/ 543616 h 6248341"/>
              <a:gd name="connsiteX107" fmla="*/ 6180804 w 12642772"/>
              <a:gd name="connsiteY107" fmla="*/ 539939 h 6248341"/>
              <a:gd name="connsiteX108" fmla="*/ 6184951 w 12642772"/>
              <a:gd name="connsiteY108" fmla="*/ 525424 h 6248341"/>
              <a:gd name="connsiteX109" fmla="*/ 6212909 w 12642772"/>
              <a:gd name="connsiteY109" fmla="*/ 510232 h 6248341"/>
              <a:gd name="connsiteX110" fmla="*/ 6248556 w 12642772"/>
              <a:gd name="connsiteY110" fmla="*/ 507226 h 6248341"/>
              <a:gd name="connsiteX111" fmla="*/ 6419167 w 12642772"/>
              <a:gd name="connsiteY111" fmla="*/ 508015 h 6248341"/>
              <a:gd name="connsiteX112" fmla="*/ 6520553 w 12642772"/>
              <a:gd name="connsiteY112" fmla="*/ 499890 h 6248341"/>
              <a:gd name="connsiteX113" fmla="*/ 6557985 w 12642772"/>
              <a:gd name="connsiteY113" fmla="*/ 483298 h 6248341"/>
              <a:gd name="connsiteX114" fmla="*/ 6610986 w 12642772"/>
              <a:gd name="connsiteY114" fmla="*/ 469207 h 6248341"/>
              <a:gd name="connsiteX115" fmla="*/ 6703685 w 12642772"/>
              <a:gd name="connsiteY115" fmla="*/ 433885 h 6248341"/>
              <a:gd name="connsiteX116" fmla="*/ 6829686 w 12642772"/>
              <a:gd name="connsiteY116" fmla="*/ 404609 h 6248341"/>
              <a:gd name="connsiteX117" fmla="*/ 6926071 w 12642772"/>
              <a:gd name="connsiteY117" fmla="*/ 440952 h 6248341"/>
              <a:gd name="connsiteX118" fmla="*/ 6933459 w 12642772"/>
              <a:gd name="connsiteY118" fmla="*/ 430117 h 6248341"/>
              <a:gd name="connsiteX119" fmla="*/ 6997730 w 12642772"/>
              <a:gd name="connsiteY119" fmla="*/ 427075 h 6248341"/>
              <a:gd name="connsiteX120" fmla="*/ 7228068 w 12642772"/>
              <a:gd name="connsiteY120" fmla="*/ 485987 h 6248341"/>
              <a:gd name="connsiteX121" fmla="*/ 7353524 w 12642772"/>
              <a:gd name="connsiteY121" fmla="*/ 478122 h 6248341"/>
              <a:gd name="connsiteX122" fmla="*/ 7397216 w 12642772"/>
              <a:gd name="connsiteY122" fmla="*/ 464113 h 6248341"/>
              <a:gd name="connsiteX123" fmla="*/ 7470470 w 12642772"/>
              <a:gd name="connsiteY123" fmla="*/ 441338 h 6248341"/>
              <a:gd name="connsiteX124" fmla="*/ 7523162 w 12642772"/>
              <a:gd name="connsiteY124" fmla="*/ 396692 h 6248341"/>
              <a:gd name="connsiteX125" fmla="*/ 7585229 w 12642772"/>
              <a:gd name="connsiteY125" fmla="*/ 388596 h 6248341"/>
              <a:gd name="connsiteX126" fmla="*/ 7602312 w 12642772"/>
              <a:gd name="connsiteY126" fmla="*/ 422441 h 6248341"/>
              <a:gd name="connsiteX127" fmla="*/ 7667842 w 12642772"/>
              <a:gd name="connsiteY127" fmla="*/ 402184 h 6248341"/>
              <a:gd name="connsiteX128" fmla="*/ 7766955 w 12642772"/>
              <a:gd name="connsiteY128" fmla="*/ 367538 h 6248341"/>
              <a:gd name="connsiteX129" fmla="*/ 7824808 w 12642772"/>
              <a:gd name="connsiteY129" fmla="*/ 356782 h 6248341"/>
              <a:gd name="connsiteX130" fmla="*/ 7982082 w 12642772"/>
              <a:gd name="connsiteY130" fmla="*/ 317381 h 6248341"/>
              <a:gd name="connsiteX131" fmla="*/ 8139042 w 12642772"/>
              <a:gd name="connsiteY131" fmla="*/ 270278 h 6248341"/>
              <a:gd name="connsiteX132" fmla="*/ 8188479 w 12642772"/>
              <a:gd name="connsiteY132" fmla="*/ 250893 h 6248341"/>
              <a:gd name="connsiteX133" fmla="*/ 8197460 w 12642772"/>
              <a:gd name="connsiteY133" fmla="*/ 227412 h 6248341"/>
              <a:gd name="connsiteX134" fmla="*/ 8236543 w 12642772"/>
              <a:gd name="connsiteY134" fmla="*/ 231896 h 6248341"/>
              <a:gd name="connsiteX135" fmla="*/ 8288656 w 12642772"/>
              <a:gd name="connsiteY135" fmla="*/ 233518 h 6248341"/>
              <a:gd name="connsiteX136" fmla="*/ 8365194 w 12642772"/>
              <a:gd name="connsiteY136" fmla="*/ 255354 h 6248341"/>
              <a:gd name="connsiteX137" fmla="*/ 8371093 w 12642772"/>
              <a:gd name="connsiteY137" fmla="*/ 253056 h 6248341"/>
              <a:gd name="connsiteX138" fmla="*/ 8380079 w 12642772"/>
              <a:gd name="connsiteY138" fmla="*/ 251533 h 6248341"/>
              <a:gd name="connsiteX139" fmla="*/ 8380352 w 12642772"/>
              <a:gd name="connsiteY139" fmla="*/ 251771 h 6248341"/>
              <a:gd name="connsiteX140" fmla="*/ 8388670 w 12642772"/>
              <a:gd name="connsiteY140" fmla="*/ 249803 h 6248341"/>
              <a:gd name="connsiteX141" fmla="*/ 8439400 w 12642772"/>
              <a:gd name="connsiteY141" fmla="*/ 252189 h 6248341"/>
              <a:gd name="connsiteX142" fmla="*/ 8502127 w 12642772"/>
              <a:gd name="connsiteY142" fmla="*/ 246524 h 6248341"/>
              <a:gd name="connsiteX143" fmla="*/ 8575600 w 12642772"/>
              <a:gd name="connsiteY143" fmla="*/ 247912 h 6248341"/>
              <a:gd name="connsiteX144" fmla="*/ 8609423 w 12642772"/>
              <a:gd name="connsiteY144" fmla="*/ 225288 h 6248341"/>
              <a:gd name="connsiteX145" fmla="*/ 8628794 w 12642772"/>
              <a:gd name="connsiteY145" fmla="*/ 220632 h 6248341"/>
              <a:gd name="connsiteX146" fmla="*/ 8631243 w 12642772"/>
              <a:gd name="connsiteY146" fmla="*/ 221270 h 6248341"/>
              <a:gd name="connsiteX147" fmla="*/ 8708752 w 12642772"/>
              <a:gd name="connsiteY147" fmla="*/ 203517 h 6248341"/>
              <a:gd name="connsiteX148" fmla="*/ 8825952 w 12642772"/>
              <a:gd name="connsiteY148" fmla="*/ 177822 h 6248341"/>
              <a:gd name="connsiteX149" fmla="*/ 8862166 w 12642772"/>
              <a:gd name="connsiteY149" fmla="*/ 170735 h 6248341"/>
              <a:gd name="connsiteX150" fmla="*/ 8884490 w 12642772"/>
              <a:gd name="connsiteY150" fmla="*/ 165616 h 6248341"/>
              <a:gd name="connsiteX151" fmla="*/ 8918298 w 12642772"/>
              <a:gd name="connsiteY151" fmla="*/ 194546 h 6248341"/>
              <a:gd name="connsiteX152" fmla="*/ 8948572 w 12642772"/>
              <a:gd name="connsiteY152" fmla="*/ 207940 h 6248341"/>
              <a:gd name="connsiteX153" fmla="*/ 9104724 w 12642772"/>
              <a:gd name="connsiteY153" fmla="*/ 178319 h 6248341"/>
              <a:gd name="connsiteX154" fmla="*/ 9198328 w 12642772"/>
              <a:gd name="connsiteY154" fmla="*/ 159122 h 6248341"/>
              <a:gd name="connsiteX155" fmla="*/ 9339412 w 12642772"/>
              <a:gd name="connsiteY155" fmla="*/ 203422 h 6248341"/>
              <a:gd name="connsiteX156" fmla="*/ 9409165 w 12642772"/>
              <a:gd name="connsiteY156" fmla="*/ 216989 h 6248341"/>
              <a:gd name="connsiteX157" fmla="*/ 9516379 w 12642772"/>
              <a:gd name="connsiteY157" fmla="*/ 220757 h 6248341"/>
              <a:gd name="connsiteX158" fmla="*/ 9615958 w 12642772"/>
              <a:gd name="connsiteY158" fmla="*/ 196389 h 6248341"/>
              <a:gd name="connsiteX159" fmla="*/ 9860346 w 12642772"/>
              <a:gd name="connsiteY159" fmla="*/ 177067 h 6248341"/>
              <a:gd name="connsiteX160" fmla="*/ 10071193 w 12642772"/>
              <a:gd name="connsiteY160" fmla="*/ 142345 h 6248341"/>
              <a:gd name="connsiteX161" fmla="*/ 10270876 w 12642772"/>
              <a:gd name="connsiteY161" fmla="*/ 164464 h 6248341"/>
              <a:gd name="connsiteX162" fmla="*/ 10338607 w 12642772"/>
              <a:gd name="connsiteY162" fmla="*/ 202846 h 6248341"/>
              <a:gd name="connsiteX163" fmla="*/ 10370927 w 12642772"/>
              <a:gd name="connsiteY163" fmla="*/ 198630 h 6248341"/>
              <a:gd name="connsiteX164" fmla="*/ 10423650 w 12642772"/>
              <a:gd name="connsiteY164" fmla="*/ 187033 h 6248341"/>
              <a:gd name="connsiteX165" fmla="*/ 10507238 w 12642772"/>
              <a:gd name="connsiteY165" fmla="*/ 199359 h 6248341"/>
              <a:gd name="connsiteX166" fmla="*/ 10712234 w 12642772"/>
              <a:gd name="connsiteY166" fmla="*/ 202150 h 6248341"/>
              <a:gd name="connsiteX167" fmla="*/ 10955598 w 12642772"/>
              <a:gd name="connsiteY167" fmla="*/ 236823 h 6248341"/>
              <a:gd name="connsiteX168" fmla="*/ 11210395 w 12642772"/>
              <a:gd name="connsiteY168" fmla="*/ 197924 h 6248341"/>
              <a:gd name="connsiteX169" fmla="*/ 11355556 w 12642772"/>
              <a:gd name="connsiteY169" fmla="*/ 131371 h 6248341"/>
              <a:gd name="connsiteX170" fmla="*/ 11531644 w 12642772"/>
              <a:gd name="connsiteY170" fmla="*/ 99364 h 6248341"/>
              <a:gd name="connsiteX171" fmla="*/ 11719114 w 12642772"/>
              <a:gd name="connsiteY171" fmla="*/ 62439 h 6248341"/>
              <a:gd name="connsiteX172" fmla="*/ 11814686 w 12642772"/>
              <a:gd name="connsiteY172" fmla="*/ 38458 h 6248341"/>
              <a:gd name="connsiteX173" fmla="*/ 11865687 w 12642772"/>
              <a:gd name="connsiteY173" fmla="*/ 10088 h 6248341"/>
              <a:gd name="connsiteX174" fmla="*/ 11957454 w 12642772"/>
              <a:gd name="connsiteY174" fmla="*/ 4020 h 6248341"/>
              <a:gd name="connsiteX175" fmla="*/ 11975060 w 12642772"/>
              <a:gd name="connsiteY175" fmla="*/ 0 h 6248341"/>
              <a:gd name="connsiteX176" fmla="*/ 12006839 w 12642772"/>
              <a:gd name="connsiteY176" fmla="*/ 210943 h 6248341"/>
              <a:gd name="connsiteX177" fmla="*/ 12642772 w 12642772"/>
              <a:gd name="connsiteY177" fmla="*/ 4432052 h 624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642772" h="6248341">
                <a:moveTo>
                  <a:pt x="12642772" y="4432052"/>
                </a:moveTo>
                <a:lnTo>
                  <a:pt x="586822" y="6248341"/>
                </a:lnTo>
                <a:cubicBezTo>
                  <a:pt x="413471" y="5111477"/>
                  <a:pt x="173350" y="3531407"/>
                  <a:pt x="0" y="2394542"/>
                </a:cubicBezTo>
                <a:lnTo>
                  <a:pt x="52893" y="2306669"/>
                </a:lnTo>
                <a:cubicBezTo>
                  <a:pt x="67266" y="2306793"/>
                  <a:pt x="118504" y="2297204"/>
                  <a:pt x="131535" y="2293621"/>
                </a:cubicBezTo>
                <a:cubicBezTo>
                  <a:pt x="235982" y="2302858"/>
                  <a:pt x="197087" y="2291745"/>
                  <a:pt x="244153" y="2272261"/>
                </a:cubicBezTo>
                <a:cubicBezTo>
                  <a:pt x="288465" y="2263813"/>
                  <a:pt x="287831" y="2252199"/>
                  <a:pt x="324401" y="2233208"/>
                </a:cubicBezTo>
                <a:lnTo>
                  <a:pt x="463569" y="2158308"/>
                </a:lnTo>
                <a:cubicBezTo>
                  <a:pt x="506591" y="2135434"/>
                  <a:pt x="546976" y="2145326"/>
                  <a:pt x="582537" y="2095961"/>
                </a:cubicBezTo>
                <a:lnTo>
                  <a:pt x="638937" y="2008169"/>
                </a:lnTo>
                <a:cubicBezTo>
                  <a:pt x="686285" y="1999141"/>
                  <a:pt x="708248" y="1959382"/>
                  <a:pt x="749855" y="1936088"/>
                </a:cubicBezTo>
                <a:cubicBezTo>
                  <a:pt x="791527" y="1909991"/>
                  <a:pt x="819909" y="1906478"/>
                  <a:pt x="856553" y="1892728"/>
                </a:cubicBezTo>
                <a:cubicBezTo>
                  <a:pt x="872688" y="1896553"/>
                  <a:pt x="926797" y="1876988"/>
                  <a:pt x="939338" y="1863906"/>
                </a:cubicBezTo>
                <a:cubicBezTo>
                  <a:pt x="981108" y="1859053"/>
                  <a:pt x="963180" y="1865189"/>
                  <a:pt x="987836" y="1848470"/>
                </a:cubicBezTo>
                <a:cubicBezTo>
                  <a:pt x="1023003" y="1873965"/>
                  <a:pt x="1058671" y="1841751"/>
                  <a:pt x="1086094" y="1834336"/>
                </a:cubicBezTo>
                <a:cubicBezTo>
                  <a:pt x="1102835" y="1828051"/>
                  <a:pt x="1139360" y="1818268"/>
                  <a:pt x="1155607" y="1814299"/>
                </a:cubicBezTo>
                <a:cubicBezTo>
                  <a:pt x="1183758" y="1810365"/>
                  <a:pt x="1218373" y="1759163"/>
                  <a:pt x="1219621" y="1774472"/>
                </a:cubicBezTo>
                <a:cubicBezTo>
                  <a:pt x="1242899" y="1773567"/>
                  <a:pt x="1244829" y="1741322"/>
                  <a:pt x="1275113" y="1734756"/>
                </a:cubicBezTo>
                <a:cubicBezTo>
                  <a:pt x="1334421" y="1687737"/>
                  <a:pt x="1295937" y="1706696"/>
                  <a:pt x="1337800" y="1684579"/>
                </a:cubicBezTo>
                <a:cubicBezTo>
                  <a:pt x="1379663" y="1662462"/>
                  <a:pt x="1466954" y="1627202"/>
                  <a:pt x="1526287" y="1602057"/>
                </a:cubicBezTo>
                <a:cubicBezTo>
                  <a:pt x="1553390" y="1592996"/>
                  <a:pt x="1540999" y="1570289"/>
                  <a:pt x="1579126" y="1559561"/>
                </a:cubicBezTo>
                <a:cubicBezTo>
                  <a:pt x="1602892" y="1557552"/>
                  <a:pt x="1622220" y="1540740"/>
                  <a:pt x="1651242" y="1546569"/>
                </a:cubicBezTo>
                <a:cubicBezTo>
                  <a:pt x="1661191" y="1549244"/>
                  <a:pt x="1688001" y="1544372"/>
                  <a:pt x="1712038" y="1533432"/>
                </a:cubicBezTo>
                <a:cubicBezTo>
                  <a:pt x="1722220" y="1540383"/>
                  <a:pt x="1747544" y="1527611"/>
                  <a:pt x="1758402" y="1525816"/>
                </a:cubicBezTo>
                <a:cubicBezTo>
                  <a:pt x="1772533" y="1530625"/>
                  <a:pt x="1819420" y="1514186"/>
                  <a:pt x="1831776" y="1504679"/>
                </a:cubicBezTo>
                <a:lnTo>
                  <a:pt x="1963032" y="1472999"/>
                </a:lnTo>
                <a:lnTo>
                  <a:pt x="2006520" y="1464281"/>
                </a:lnTo>
                <a:cubicBezTo>
                  <a:pt x="2014344" y="1465241"/>
                  <a:pt x="2041522" y="1459774"/>
                  <a:pt x="2049195" y="1459572"/>
                </a:cubicBezTo>
                <a:cubicBezTo>
                  <a:pt x="2087954" y="1443290"/>
                  <a:pt x="2101777" y="1440700"/>
                  <a:pt x="2125117" y="1432093"/>
                </a:cubicBezTo>
                <a:cubicBezTo>
                  <a:pt x="2165647" y="1425840"/>
                  <a:pt x="2196015" y="1424572"/>
                  <a:pt x="2234987" y="1408543"/>
                </a:cubicBezTo>
                <a:lnTo>
                  <a:pt x="2349979" y="1370325"/>
                </a:lnTo>
                <a:cubicBezTo>
                  <a:pt x="2404061" y="1372089"/>
                  <a:pt x="2474940" y="1352732"/>
                  <a:pt x="2490342" y="1337371"/>
                </a:cubicBezTo>
                <a:cubicBezTo>
                  <a:pt x="2552946" y="1313179"/>
                  <a:pt x="2651266" y="1271354"/>
                  <a:pt x="2721983" y="1255221"/>
                </a:cubicBezTo>
                <a:lnTo>
                  <a:pt x="2740778" y="1232389"/>
                </a:lnTo>
                <a:lnTo>
                  <a:pt x="2772006" y="1218123"/>
                </a:lnTo>
                <a:cubicBezTo>
                  <a:pt x="2798565" y="1204582"/>
                  <a:pt x="2824316" y="1189775"/>
                  <a:pt x="2850754" y="1180094"/>
                </a:cubicBezTo>
                <a:cubicBezTo>
                  <a:pt x="2858486" y="1174495"/>
                  <a:pt x="2865479" y="1167162"/>
                  <a:pt x="2872381" y="1159349"/>
                </a:cubicBezTo>
                <a:lnTo>
                  <a:pt x="2877664" y="1153429"/>
                </a:lnTo>
                <a:lnTo>
                  <a:pt x="2898982" y="1143332"/>
                </a:lnTo>
                <a:lnTo>
                  <a:pt x="2900154" y="1144257"/>
                </a:lnTo>
                <a:cubicBezTo>
                  <a:pt x="2903604" y="1145940"/>
                  <a:pt x="2907687" y="1146454"/>
                  <a:pt x="2913224" y="1144530"/>
                </a:cubicBezTo>
                <a:cubicBezTo>
                  <a:pt x="2914663" y="1164458"/>
                  <a:pt x="2920456" y="1149846"/>
                  <a:pt x="2936660" y="1142412"/>
                </a:cubicBezTo>
                <a:cubicBezTo>
                  <a:pt x="2942509" y="1171704"/>
                  <a:pt x="2981016" y="1130300"/>
                  <a:pt x="2997572" y="1141831"/>
                </a:cubicBezTo>
                <a:lnTo>
                  <a:pt x="3044472" y="1131369"/>
                </a:lnTo>
                <a:lnTo>
                  <a:pt x="3044790" y="1131569"/>
                </a:lnTo>
                <a:cubicBezTo>
                  <a:pt x="3046855" y="1131486"/>
                  <a:pt x="3049590" y="1130734"/>
                  <a:pt x="3053469" y="1129009"/>
                </a:cubicBezTo>
                <a:lnTo>
                  <a:pt x="3058924" y="1126056"/>
                </a:lnTo>
                <a:lnTo>
                  <a:pt x="3074299" y="1120405"/>
                </a:lnTo>
                <a:lnTo>
                  <a:pt x="3080657" y="1120171"/>
                </a:lnTo>
                <a:lnTo>
                  <a:pt x="3085901" y="1121681"/>
                </a:lnTo>
                <a:cubicBezTo>
                  <a:pt x="3089424" y="1117040"/>
                  <a:pt x="3098046" y="1105705"/>
                  <a:pt x="3109448" y="1097576"/>
                </a:cubicBezTo>
                <a:lnTo>
                  <a:pt x="3120280" y="1092673"/>
                </a:lnTo>
                <a:lnTo>
                  <a:pt x="3151969" y="1093148"/>
                </a:lnTo>
                <a:lnTo>
                  <a:pt x="3156202" y="1091941"/>
                </a:lnTo>
                <a:lnTo>
                  <a:pt x="3218578" y="1084695"/>
                </a:lnTo>
                <a:cubicBezTo>
                  <a:pt x="3245764" y="1081888"/>
                  <a:pt x="3273631" y="1078650"/>
                  <a:pt x="3291572" y="1074108"/>
                </a:cubicBezTo>
                <a:cubicBezTo>
                  <a:pt x="3322176" y="1058413"/>
                  <a:pt x="3296217" y="1076449"/>
                  <a:pt x="3335322" y="1065344"/>
                </a:cubicBezTo>
                <a:cubicBezTo>
                  <a:pt x="3368156" y="1040199"/>
                  <a:pt x="3402741" y="1051987"/>
                  <a:pt x="3444471" y="1040037"/>
                </a:cubicBezTo>
                <a:lnTo>
                  <a:pt x="3516736" y="1044495"/>
                </a:lnTo>
                <a:lnTo>
                  <a:pt x="3529913" y="1036395"/>
                </a:lnTo>
                <a:lnTo>
                  <a:pt x="3534215" y="1032644"/>
                </a:lnTo>
                <a:cubicBezTo>
                  <a:pt x="3537422" y="1030324"/>
                  <a:pt x="3539868" y="1029116"/>
                  <a:pt x="3541901" y="1028655"/>
                </a:cubicBezTo>
                <a:lnTo>
                  <a:pt x="3542297" y="1028781"/>
                </a:lnTo>
                <a:lnTo>
                  <a:pt x="3549091" y="1024603"/>
                </a:lnTo>
                <a:lnTo>
                  <a:pt x="3668564" y="992085"/>
                </a:lnTo>
                <a:cubicBezTo>
                  <a:pt x="3673354" y="989271"/>
                  <a:pt x="3677647" y="988983"/>
                  <a:pt x="3681760" y="989897"/>
                </a:cubicBezTo>
                <a:lnTo>
                  <a:pt x="3683298" y="990533"/>
                </a:lnTo>
                <a:lnTo>
                  <a:pt x="3701238" y="978370"/>
                </a:lnTo>
                <a:lnTo>
                  <a:pt x="3727029" y="982634"/>
                </a:lnTo>
                <a:cubicBezTo>
                  <a:pt x="3762166" y="985324"/>
                  <a:pt x="3795029" y="982802"/>
                  <a:pt x="3827462" y="983777"/>
                </a:cubicBezTo>
                <a:cubicBezTo>
                  <a:pt x="3899741" y="979875"/>
                  <a:pt x="3841175" y="923865"/>
                  <a:pt x="3939255" y="962526"/>
                </a:cubicBezTo>
                <a:cubicBezTo>
                  <a:pt x="3944820" y="939198"/>
                  <a:pt x="3955882" y="936428"/>
                  <a:pt x="3976764" y="943975"/>
                </a:cubicBezTo>
                <a:cubicBezTo>
                  <a:pt x="4011587" y="940445"/>
                  <a:pt x="3998825" y="885884"/>
                  <a:pt x="4039745" y="913576"/>
                </a:cubicBezTo>
                <a:cubicBezTo>
                  <a:pt x="4028069" y="885008"/>
                  <a:pt x="4103064" y="891976"/>
                  <a:pt x="4081478" y="863744"/>
                </a:cubicBezTo>
                <a:cubicBezTo>
                  <a:pt x="4098995" y="833348"/>
                  <a:pt x="4118253" y="875924"/>
                  <a:pt x="4136255" y="849070"/>
                </a:cubicBezTo>
                <a:cubicBezTo>
                  <a:pt x="4160412" y="839702"/>
                  <a:pt x="4127630" y="882883"/>
                  <a:pt x="4155885" y="880724"/>
                </a:cubicBezTo>
                <a:cubicBezTo>
                  <a:pt x="4189159" y="872776"/>
                  <a:pt x="4199073" y="926940"/>
                  <a:pt x="4212239" y="853648"/>
                </a:cubicBezTo>
                <a:cubicBezTo>
                  <a:pt x="4250628" y="864621"/>
                  <a:pt x="4251711" y="832443"/>
                  <a:pt x="4296968" y="808725"/>
                </a:cubicBezTo>
                <a:cubicBezTo>
                  <a:pt x="4320354" y="822560"/>
                  <a:pt x="4334944" y="811306"/>
                  <a:pt x="4347619" y="791871"/>
                </a:cubicBezTo>
                <a:cubicBezTo>
                  <a:pt x="4395320" y="788176"/>
                  <a:pt x="4433289" y="755394"/>
                  <a:pt x="4484035" y="736001"/>
                </a:cubicBezTo>
                <a:cubicBezTo>
                  <a:pt x="4544675" y="745654"/>
                  <a:pt x="4564925" y="693074"/>
                  <a:pt x="4619194" y="672546"/>
                </a:cubicBezTo>
                <a:cubicBezTo>
                  <a:pt x="4633191" y="680042"/>
                  <a:pt x="4642217" y="680768"/>
                  <a:pt x="4648276" y="677255"/>
                </a:cubicBezTo>
                <a:lnTo>
                  <a:pt x="4658535" y="658404"/>
                </a:lnTo>
                <a:lnTo>
                  <a:pt x="4684435" y="658040"/>
                </a:lnTo>
                <a:lnTo>
                  <a:pt x="4685966" y="659300"/>
                </a:lnTo>
                <a:lnTo>
                  <a:pt x="4773323" y="620033"/>
                </a:lnTo>
                <a:lnTo>
                  <a:pt x="4789881" y="612833"/>
                </a:lnTo>
                <a:lnTo>
                  <a:pt x="4793116" y="606807"/>
                </a:lnTo>
                <a:cubicBezTo>
                  <a:pt x="4797413" y="602517"/>
                  <a:pt x="4804603" y="599222"/>
                  <a:pt x="4818294" y="598208"/>
                </a:cubicBezTo>
                <a:lnTo>
                  <a:pt x="4889379" y="574856"/>
                </a:lnTo>
                <a:cubicBezTo>
                  <a:pt x="4924646" y="568531"/>
                  <a:pt x="4935327" y="565911"/>
                  <a:pt x="4967000" y="563548"/>
                </a:cubicBezTo>
                <a:cubicBezTo>
                  <a:pt x="4986586" y="557770"/>
                  <a:pt x="5000668" y="551967"/>
                  <a:pt x="5011397" y="546508"/>
                </a:cubicBezTo>
                <a:lnTo>
                  <a:pt x="5017511" y="542737"/>
                </a:lnTo>
                <a:lnTo>
                  <a:pt x="5022951" y="543578"/>
                </a:lnTo>
                <a:lnTo>
                  <a:pt x="5028686" y="550797"/>
                </a:lnTo>
                <a:cubicBezTo>
                  <a:pt x="5034551" y="555023"/>
                  <a:pt x="5042525" y="556487"/>
                  <a:pt x="5055222" y="551685"/>
                </a:cubicBezTo>
                <a:lnTo>
                  <a:pt x="5058043" y="549365"/>
                </a:lnTo>
                <a:lnTo>
                  <a:pt x="5080769" y="559110"/>
                </a:lnTo>
                <a:cubicBezTo>
                  <a:pt x="5088231" y="563815"/>
                  <a:pt x="5095030" y="569979"/>
                  <a:pt x="5100831" y="578170"/>
                </a:cubicBezTo>
                <a:cubicBezTo>
                  <a:pt x="5170380" y="527737"/>
                  <a:pt x="5243922" y="564793"/>
                  <a:pt x="5323302" y="551607"/>
                </a:cubicBezTo>
                <a:cubicBezTo>
                  <a:pt x="5351315" y="478451"/>
                  <a:pt x="5497865" y="556036"/>
                  <a:pt x="5524173" y="623428"/>
                </a:cubicBezTo>
                <a:cubicBezTo>
                  <a:pt x="5517268" y="543117"/>
                  <a:pt x="5711665" y="703794"/>
                  <a:pt x="5644692" y="606574"/>
                </a:cubicBezTo>
                <a:lnTo>
                  <a:pt x="5984259" y="559264"/>
                </a:lnTo>
                <a:cubicBezTo>
                  <a:pt x="6030154" y="495862"/>
                  <a:pt x="6007425" y="553220"/>
                  <a:pt x="6059790" y="538457"/>
                </a:cubicBezTo>
                <a:cubicBezTo>
                  <a:pt x="6050344" y="594649"/>
                  <a:pt x="6121744" y="503179"/>
                  <a:pt x="6130495" y="565308"/>
                </a:cubicBezTo>
                <a:cubicBezTo>
                  <a:pt x="6139748" y="560655"/>
                  <a:pt x="6148435" y="554186"/>
                  <a:pt x="6157089" y="547229"/>
                </a:cubicBezTo>
                <a:lnTo>
                  <a:pt x="6161628" y="543616"/>
                </a:lnTo>
                <a:lnTo>
                  <a:pt x="6180804" y="539939"/>
                </a:lnTo>
                <a:lnTo>
                  <a:pt x="6184951" y="525424"/>
                </a:lnTo>
                <a:lnTo>
                  <a:pt x="6212909" y="510232"/>
                </a:lnTo>
                <a:cubicBezTo>
                  <a:pt x="6223574" y="506625"/>
                  <a:pt x="6235279" y="505181"/>
                  <a:pt x="6248556" y="507226"/>
                </a:cubicBezTo>
                <a:cubicBezTo>
                  <a:pt x="6294288" y="537334"/>
                  <a:pt x="6362573" y="467613"/>
                  <a:pt x="6419167" y="508015"/>
                </a:cubicBezTo>
                <a:cubicBezTo>
                  <a:pt x="6440234" y="517921"/>
                  <a:pt x="6506991" y="518278"/>
                  <a:pt x="6520553" y="499890"/>
                </a:cubicBezTo>
                <a:cubicBezTo>
                  <a:pt x="6534665" y="496161"/>
                  <a:pt x="6550555" y="503153"/>
                  <a:pt x="6557985" y="483298"/>
                </a:cubicBezTo>
                <a:cubicBezTo>
                  <a:pt x="6569810" y="459469"/>
                  <a:pt x="6616472" y="497766"/>
                  <a:pt x="6610986" y="469207"/>
                </a:cubicBezTo>
                <a:cubicBezTo>
                  <a:pt x="6644167" y="495476"/>
                  <a:pt x="6674091" y="445680"/>
                  <a:pt x="6703685" y="433885"/>
                </a:cubicBezTo>
                <a:cubicBezTo>
                  <a:pt x="6729555" y="459786"/>
                  <a:pt x="6766135" y="409500"/>
                  <a:pt x="6829686" y="404609"/>
                </a:cubicBezTo>
                <a:cubicBezTo>
                  <a:pt x="6858065" y="434525"/>
                  <a:pt x="6872501" y="400914"/>
                  <a:pt x="6926071" y="440952"/>
                </a:cubicBezTo>
                <a:cubicBezTo>
                  <a:pt x="6928018" y="437011"/>
                  <a:pt x="6930506" y="433362"/>
                  <a:pt x="6933459" y="430117"/>
                </a:cubicBezTo>
                <a:cubicBezTo>
                  <a:pt x="6950612" y="411270"/>
                  <a:pt x="6979388" y="409908"/>
                  <a:pt x="6997730" y="427075"/>
                </a:cubicBezTo>
                <a:cubicBezTo>
                  <a:pt x="7082631" y="480403"/>
                  <a:pt x="7157271" y="476334"/>
                  <a:pt x="7228068" y="485987"/>
                </a:cubicBezTo>
                <a:cubicBezTo>
                  <a:pt x="7307806" y="490694"/>
                  <a:pt x="7251469" y="427974"/>
                  <a:pt x="7353524" y="478122"/>
                </a:cubicBezTo>
                <a:cubicBezTo>
                  <a:pt x="7362883" y="455559"/>
                  <a:pt x="7375392" y="454116"/>
                  <a:pt x="7397216" y="464113"/>
                </a:cubicBezTo>
                <a:cubicBezTo>
                  <a:pt x="7435863" y="464738"/>
                  <a:pt x="7429507" y="408907"/>
                  <a:pt x="7470470" y="441338"/>
                </a:cubicBezTo>
                <a:cubicBezTo>
                  <a:pt x="7461672" y="411511"/>
                  <a:pt x="7542865" y="427363"/>
                  <a:pt x="7523162" y="396692"/>
                </a:cubicBezTo>
                <a:cubicBezTo>
                  <a:pt x="7546603" y="368516"/>
                  <a:pt x="7561752" y="413189"/>
                  <a:pt x="7585229" y="388596"/>
                </a:cubicBezTo>
                <a:cubicBezTo>
                  <a:pt x="7613007" y="382141"/>
                  <a:pt x="7571052" y="421230"/>
                  <a:pt x="7602312" y="422441"/>
                </a:cubicBezTo>
                <a:cubicBezTo>
                  <a:pt x="7639880" y="418484"/>
                  <a:pt x="7643170" y="473582"/>
                  <a:pt x="7667842" y="402184"/>
                </a:cubicBezTo>
                <a:cubicBezTo>
                  <a:pt x="7708368" y="417673"/>
                  <a:pt x="7714055" y="385770"/>
                  <a:pt x="7766955" y="367538"/>
                </a:cubicBezTo>
                <a:cubicBezTo>
                  <a:pt x="7790642" y="384091"/>
                  <a:pt x="7808202" y="374622"/>
                  <a:pt x="7824808" y="356782"/>
                </a:cubicBezTo>
                <a:cubicBezTo>
                  <a:pt x="7877588" y="358773"/>
                  <a:pt x="7923771" y="330652"/>
                  <a:pt x="7982082" y="317381"/>
                </a:cubicBezTo>
                <a:cubicBezTo>
                  <a:pt x="8047173" y="334199"/>
                  <a:pt x="8076711" y="284263"/>
                  <a:pt x="8139042" y="270278"/>
                </a:cubicBezTo>
                <a:cubicBezTo>
                  <a:pt x="8171699" y="291139"/>
                  <a:pt x="8180849" y="273703"/>
                  <a:pt x="8188479" y="250893"/>
                </a:cubicBezTo>
                <a:lnTo>
                  <a:pt x="8197460" y="227412"/>
                </a:lnTo>
                <a:lnTo>
                  <a:pt x="8236543" y="231896"/>
                </a:lnTo>
                <a:cubicBezTo>
                  <a:pt x="8252245" y="232878"/>
                  <a:pt x="8267047" y="233030"/>
                  <a:pt x="8288656" y="233518"/>
                </a:cubicBezTo>
                <a:lnTo>
                  <a:pt x="8365194" y="255354"/>
                </a:lnTo>
                <a:lnTo>
                  <a:pt x="8371093" y="253056"/>
                </a:lnTo>
                <a:cubicBezTo>
                  <a:pt x="8375220" y="251794"/>
                  <a:pt x="8378040" y="251369"/>
                  <a:pt x="8380079" y="251533"/>
                </a:cubicBezTo>
                <a:lnTo>
                  <a:pt x="8380352" y="251771"/>
                </a:lnTo>
                <a:lnTo>
                  <a:pt x="8388670" y="249803"/>
                </a:lnTo>
                <a:cubicBezTo>
                  <a:pt x="8402579" y="245856"/>
                  <a:pt x="8426713" y="256901"/>
                  <a:pt x="8439400" y="252189"/>
                </a:cubicBezTo>
                <a:cubicBezTo>
                  <a:pt x="8461985" y="253229"/>
                  <a:pt x="8486049" y="243125"/>
                  <a:pt x="8502127" y="246524"/>
                </a:cubicBezTo>
                <a:lnTo>
                  <a:pt x="8575600" y="247912"/>
                </a:lnTo>
                <a:lnTo>
                  <a:pt x="8609423" y="225288"/>
                </a:lnTo>
                <a:cubicBezTo>
                  <a:pt x="8613054" y="222366"/>
                  <a:pt x="8618682" y="220403"/>
                  <a:pt x="8628794" y="220632"/>
                </a:cubicBezTo>
                <a:lnTo>
                  <a:pt x="8631243" y="221270"/>
                </a:lnTo>
                <a:cubicBezTo>
                  <a:pt x="8636121" y="217981"/>
                  <a:pt x="8676301" y="210759"/>
                  <a:pt x="8708752" y="203517"/>
                </a:cubicBezTo>
                <a:cubicBezTo>
                  <a:pt x="8760405" y="193315"/>
                  <a:pt x="8765450" y="184312"/>
                  <a:pt x="8825952" y="177822"/>
                </a:cubicBezTo>
                <a:cubicBezTo>
                  <a:pt x="8840694" y="175283"/>
                  <a:pt x="8852337" y="172902"/>
                  <a:pt x="8862166" y="170735"/>
                </a:cubicBezTo>
                <a:lnTo>
                  <a:pt x="8884490" y="165616"/>
                </a:lnTo>
                <a:lnTo>
                  <a:pt x="8918298" y="194546"/>
                </a:lnTo>
                <a:cubicBezTo>
                  <a:pt x="8929331" y="203143"/>
                  <a:pt x="8939711" y="209096"/>
                  <a:pt x="8948572" y="207940"/>
                </a:cubicBezTo>
                <a:cubicBezTo>
                  <a:pt x="9007398" y="191013"/>
                  <a:pt x="9066382" y="123071"/>
                  <a:pt x="9104724" y="178319"/>
                </a:cubicBezTo>
                <a:cubicBezTo>
                  <a:pt x="9146350" y="170182"/>
                  <a:pt x="9159213" y="154939"/>
                  <a:pt x="9198328" y="159122"/>
                </a:cubicBezTo>
                <a:cubicBezTo>
                  <a:pt x="9243361" y="178179"/>
                  <a:pt x="9337410" y="133426"/>
                  <a:pt x="9339412" y="203422"/>
                </a:cubicBezTo>
                <a:cubicBezTo>
                  <a:pt x="9356193" y="242785"/>
                  <a:pt x="9404145" y="172882"/>
                  <a:pt x="9409165" y="216989"/>
                </a:cubicBezTo>
                <a:cubicBezTo>
                  <a:pt x="9430000" y="185563"/>
                  <a:pt x="9477391" y="226977"/>
                  <a:pt x="9516379" y="220757"/>
                </a:cubicBezTo>
                <a:cubicBezTo>
                  <a:pt x="9525989" y="239713"/>
                  <a:pt x="9601557" y="209033"/>
                  <a:pt x="9615958" y="196389"/>
                </a:cubicBezTo>
                <a:cubicBezTo>
                  <a:pt x="9740300" y="170539"/>
                  <a:pt x="9758977" y="138949"/>
                  <a:pt x="9860346" y="177067"/>
                </a:cubicBezTo>
                <a:cubicBezTo>
                  <a:pt x="9889677" y="171165"/>
                  <a:pt x="10006630" y="193672"/>
                  <a:pt x="10071193" y="142345"/>
                </a:cubicBezTo>
                <a:cubicBezTo>
                  <a:pt x="10108399" y="184331"/>
                  <a:pt x="10235527" y="166620"/>
                  <a:pt x="10270876" y="164464"/>
                </a:cubicBezTo>
                <a:cubicBezTo>
                  <a:pt x="10282938" y="193487"/>
                  <a:pt x="10335459" y="157175"/>
                  <a:pt x="10338607" y="202846"/>
                </a:cubicBezTo>
                <a:cubicBezTo>
                  <a:pt x="10349171" y="220353"/>
                  <a:pt x="10366124" y="217011"/>
                  <a:pt x="10370927" y="198630"/>
                </a:cubicBezTo>
                <a:cubicBezTo>
                  <a:pt x="10391994" y="198716"/>
                  <a:pt x="10408613" y="218644"/>
                  <a:pt x="10423650" y="187033"/>
                </a:cubicBezTo>
                <a:cubicBezTo>
                  <a:pt x="10452431" y="186111"/>
                  <a:pt x="10492877" y="246749"/>
                  <a:pt x="10507238" y="199359"/>
                </a:cubicBezTo>
                <a:cubicBezTo>
                  <a:pt x="10543427" y="261875"/>
                  <a:pt x="10653987" y="201249"/>
                  <a:pt x="10712234" y="202150"/>
                </a:cubicBezTo>
                <a:cubicBezTo>
                  <a:pt x="10824446" y="218073"/>
                  <a:pt x="10878410" y="233516"/>
                  <a:pt x="10955598" y="236823"/>
                </a:cubicBezTo>
                <a:cubicBezTo>
                  <a:pt x="11045848" y="210188"/>
                  <a:pt x="11132536" y="208078"/>
                  <a:pt x="11210395" y="197924"/>
                </a:cubicBezTo>
                <a:cubicBezTo>
                  <a:pt x="11248542" y="205602"/>
                  <a:pt x="11317163" y="98606"/>
                  <a:pt x="11355556" y="131371"/>
                </a:cubicBezTo>
                <a:cubicBezTo>
                  <a:pt x="11409097" y="114944"/>
                  <a:pt x="11452001" y="121965"/>
                  <a:pt x="11531644" y="99364"/>
                </a:cubicBezTo>
                <a:cubicBezTo>
                  <a:pt x="11597142" y="88300"/>
                  <a:pt x="11671940" y="72591"/>
                  <a:pt x="11719114" y="62439"/>
                </a:cubicBezTo>
                <a:cubicBezTo>
                  <a:pt x="11727434" y="40579"/>
                  <a:pt x="11796069" y="38621"/>
                  <a:pt x="11814686" y="38458"/>
                </a:cubicBezTo>
                <a:cubicBezTo>
                  <a:pt x="11821248" y="1152"/>
                  <a:pt x="11853228" y="33244"/>
                  <a:pt x="11865687" y="10088"/>
                </a:cubicBezTo>
                <a:cubicBezTo>
                  <a:pt x="11893768" y="15302"/>
                  <a:pt x="11926464" y="10706"/>
                  <a:pt x="11957454" y="4020"/>
                </a:cubicBezTo>
                <a:lnTo>
                  <a:pt x="11975060" y="0"/>
                </a:lnTo>
                <a:lnTo>
                  <a:pt x="12006839" y="210943"/>
                </a:lnTo>
                <a:cubicBezTo>
                  <a:pt x="12204146" y="1520595"/>
                  <a:pt x="12452801" y="3171091"/>
                  <a:pt x="12642772" y="4432052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F8CA6E-82E4-60BC-5DC5-80E57C93E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4744" y="442551"/>
            <a:ext cx="9859618" cy="713311"/>
          </a:xfrm>
        </p:spPr>
        <p:txBody>
          <a:bodyPr>
            <a:normAutofit/>
          </a:bodyPr>
          <a:lstStyle/>
          <a:p>
            <a:r>
              <a:rPr lang="de-CH" sz="3600" dirty="0"/>
              <a:t>JWT Kopieren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195B82-7208-D42A-ABCC-F861B37A1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7746" y="1199479"/>
            <a:ext cx="7831559" cy="408790"/>
          </a:xfrm>
        </p:spPr>
        <p:txBody>
          <a:bodyPr>
            <a:normAutofit/>
          </a:bodyPr>
          <a:lstStyle/>
          <a:p>
            <a:endParaRPr lang="de-CH" sz="16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79" y="1764254"/>
            <a:ext cx="10937021" cy="445557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3CC3747-2B8A-6FFD-98B3-5C8B0A483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720" y="1909483"/>
            <a:ext cx="7496278" cy="414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C9D962-F904-4553-A140-500CF3EF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2FE0FA2-B10C-4B9F-B9CC-E5D9AD400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314048">
            <a:off x="-271537" y="-884980"/>
            <a:ext cx="12642772" cy="6248341"/>
          </a:xfrm>
          <a:custGeom>
            <a:avLst/>
            <a:gdLst>
              <a:gd name="connsiteX0" fmla="*/ 12642772 w 12642772"/>
              <a:gd name="connsiteY0" fmla="*/ 4432052 h 6248341"/>
              <a:gd name="connsiteX1" fmla="*/ 586822 w 12642772"/>
              <a:gd name="connsiteY1" fmla="*/ 6248341 h 6248341"/>
              <a:gd name="connsiteX2" fmla="*/ 0 w 12642772"/>
              <a:gd name="connsiteY2" fmla="*/ 2394542 h 6248341"/>
              <a:gd name="connsiteX3" fmla="*/ 52893 w 12642772"/>
              <a:gd name="connsiteY3" fmla="*/ 2306669 h 6248341"/>
              <a:gd name="connsiteX4" fmla="*/ 131535 w 12642772"/>
              <a:gd name="connsiteY4" fmla="*/ 2293621 h 6248341"/>
              <a:gd name="connsiteX5" fmla="*/ 244153 w 12642772"/>
              <a:gd name="connsiteY5" fmla="*/ 2272261 h 6248341"/>
              <a:gd name="connsiteX6" fmla="*/ 324401 w 12642772"/>
              <a:gd name="connsiteY6" fmla="*/ 2233208 h 6248341"/>
              <a:gd name="connsiteX7" fmla="*/ 463569 w 12642772"/>
              <a:gd name="connsiteY7" fmla="*/ 2158308 h 6248341"/>
              <a:gd name="connsiteX8" fmla="*/ 582537 w 12642772"/>
              <a:gd name="connsiteY8" fmla="*/ 2095961 h 6248341"/>
              <a:gd name="connsiteX9" fmla="*/ 638937 w 12642772"/>
              <a:gd name="connsiteY9" fmla="*/ 2008169 h 6248341"/>
              <a:gd name="connsiteX10" fmla="*/ 749855 w 12642772"/>
              <a:gd name="connsiteY10" fmla="*/ 1936088 h 6248341"/>
              <a:gd name="connsiteX11" fmla="*/ 856553 w 12642772"/>
              <a:gd name="connsiteY11" fmla="*/ 1892728 h 6248341"/>
              <a:gd name="connsiteX12" fmla="*/ 939338 w 12642772"/>
              <a:gd name="connsiteY12" fmla="*/ 1863906 h 6248341"/>
              <a:gd name="connsiteX13" fmla="*/ 987836 w 12642772"/>
              <a:gd name="connsiteY13" fmla="*/ 1848470 h 6248341"/>
              <a:gd name="connsiteX14" fmla="*/ 1086094 w 12642772"/>
              <a:gd name="connsiteY14" fmla="*/ 1834336 h 6248341"/>
              <a:gd name="connsiteX15" fmla="*/ 1155607 w 12642772"/>
              <a:gd name="connsiteY15" fmla="*/ 1814299 h 6248341"/>
              <a:gd name="connsiteX16" fmla="*/ 1219621 w 12642772"/>
              <a:gd name="connsiteY16" fmla="*/ 1774472 h 6248341"/>
              <a:gd name="connsiteX17" fmla="*/ 1275113 w 12642772"/>
              <a:gd name="connsiteY17" fmla="*/ 1734756 h 6248341"/>
              <a:gd name="connsiteX18" fmla="*/ 1337800 w 12642772"/>
              <a:gd name="connsiteY18" fmla="*/ 1684579 h 6248341"/>
              <a:gd name="connsiteX19" fmla="*/ 1526287 w 12642772"/>
              <a:gd name="connsiteY19" fmla="*/ 1602057 h 6248341"/>
              <a:gd name="connsiteX20" fmla="*/ 1579126 w 12642772"/>
              <a:gd name="connsiteY20" fmla="*/ 1559561 h 6248341"/>
              <a:gd name="connsiteX21" fmla="*/ 1651242 w 12642772"/>
              <a:gd name="connsiteY21" fmla="*/ 1546569 h 6248341"/>
              <a:gd name="connsiteX22" fmla="*/ 1712038 w 12642772"/>
              <a:gd name="connsiteY22" fmla="*/ 1533432 h 6248341"/>
              <a:gd name="connsiteX23" fmla="*/ 1758402 w 12642772"/>
              <a:gd name="connsiteY23" fmla="*/ 1525816 h 6248341"/>
              <a:gd name="connsiteX24" fmla="*/ 1831776 w 12642772"/>
              <a:gd name="connsiteY24" fmla="*/ 1504679 h 6248341"/>
              <a:gd name="connsiteX25" fmla="*/ 1963032 w 12642772"/>
              <a:gd name="connsiteY25" fmla="*/ 1472999 h 6248341"/>
              <a:gd name="connsiteX26" fmla="*/ 2006520 w 12642772"/>
              <a:gd name="connsiteY26" fmla="*/ 1464281 h 6248341"/>
              <a:gd name="connsiteX27" fmla="*/ 2049195 w 12642772"/>
              <a:gd name="connsiteY27" fmla="*/ 1459572 h 6248341"/>
              <a:gd name="connsiteX28" fmla="*/ 2125117 w 12642772"/>
              <a:gd name="connsiteY28" fmla="*/ 1432093 h 6248341"/>
              <a:gd name="connsiteX29" fmla="*/ 2234987 w 12642772"/>
              <a:gd name="connsiteY29" fmla="*/ 1408543 h 6248341"/>
              <a:gd name="connsiteX30" fmla="*/ 2349979 w 12642772"/>
              <a:gd name="connsiteY30" fmla="*/ 1370325 h 6248341"/>
              <a:gd name="connsiteX31" fmla="*/ 2490342 w 12642772"/>
              <a:gd name="connsiteY31" fmla="*/ 1337371 h 6248341"/>
              <a:gd name="connsiteX32" fmla="*/ 2721983 w 12642772"/>
              <a:gd name="connsiteY32" fmla="*/ 1255221 h 6248341"/>
              <a:gd name="connsiteX33" fmla="*/ 2740778 w 12642772"/>
              <a:gd name="connsiteY33" fmla="*/ 1232389 h 6248341"/>
              <a:gd name="connsiteX34" fmla="*/ 2772006 w 12642772"/>
              <a:gd name="connsiteY34" fmla="*/ 1218123 h 6248341"/>
              <a:gd name="connsiteX35" fmla="*/ 2850754 w 12642772"/>
              <a:gd name="connsiteY35" fmla="*/ 1180094 h 6248341"/>
              <a:gd name="connsiteX36" fmla="*/ 2872381 w 12642772"/>
              <a:gd name="connsiteY36" fmla="*/ 1159349 h 6248341"/>
              <a:gd name="connsiteX37" fmla="*/ 2877664 w 12642772"/>
              <a:gd name="connsiteY37" fmla="*/ 1153429 h 6248341"/>
              <a:gd name="connsiteX38" fmla="*/ 2898982 w 12642772"/>
              <a:gd name="connsiteY38" fmla="*/ 1143332 h 6248341"/>
              <a:gd name="connsiteX39" fmla="*/ 2900154 w 12642772"/>
              <a:gd name="connsiteY39" fmla="*/ 1144257 h 6248341"/>
              <a:gd name="connsiteX40" fmla="*/ 2913224 w 12642772"/>
              <a:gd name="connsiteY40" fmla="*/ 1144530 h 6248341"/>
              <a:gd name="connsiteX41" fmla="*/ 2936660 w 12642772"/>
              <a:gd name="connsiteY41" fmla="*/ 1142412 h 6248341"/>
              <a:gd name="connsiteX42" fmla="*/ 2997572 w 12642772"/>
              <a:gd name="connsiteY42" fmla="*/ 1141831 h 6248341"/>
              <a:gd name="connsiteX43" fmla="*/ 3044472 w 12642772"/>
              <a:gd name="connsiteY43" fmla="*/ 1131369 h 6248341"/>
              <a:gd name="connsiteX44" fmla="*/ 3044790 w 12642772"/>
              <a:gd name="connsiteY44" fmla="*/ 1131569 h 6248341"/>
              <a:gd name="connsiteX45" fmla="*/ 3053469 w 12642772"/>
              <a:gd name="connsiteY45" fmla="*/ 1129009 h 6248341"/>
              <a:gd name="connsiteX46" fmla="*/ 3058924 w 12642772"/>
              <a:gd name="connsiteY46" fmla="*/ 1126056 h 6248341"/>
              <a:gd name="connsiteX47" fmla="*/ 3074299 w 12642772"/>
              <a:gd name="connsiteY47" fmla="*/ 1120405 h 6248341"/>
              <a:gd name="connsiteX48" fmla="*/ 3080657 w 12642772"/>
              <a:gd name="connsiteY48" fmla="*/ 1120171 h 6248341"/>
              <a:gd name="connsiteX49" fmla="*/ 3085901 w 12642772"/>
              <a:gd name="connsiteY49" fmla="*/ 1121681 h 6248341"/>
              <a:gd name="connsiteX50" fmla="*/ 3109448 w 12642772"/>
              <a:gd name="connsiteY50" fmla="*/ 1097576 h 6248341"/>
              <a:gd name="connsiteX51" fmla="*/ 3120280 w 12642772"/>
              <a:gd name="connsiteY51" fmla="*/ 1092673 h 6248341"/>
              <a:gd name="connsiteX52" fmla="*/ 3151969 w 12642772"/>
              <a:gd name="connsiteY52" fmla="*/ 1093148 h 6248341"/>
              <a:gd name="connsiteX53" fmla="*/ 3156202 w 12642772"/>
              <a:gd name="connsiteY53" fmla="*/ 1091941 h 6248341"/>
              <a:gd name="connsiteX54" fmla="*/ 3218578 w 12642772"/>
              <a:gd name="connsiteY54" fmla="*/ 1084695 h 6248341"/>
              <a:gd name="connsiteX55" fmla="*/ 3291572 w 12642772"/>
              <a:gd name="connsiteY55" fmla="*/ 1074108 h 6248341"/>
              <a:gd name="connsiteX56" fmla="*/ 3335322 w 12642772"/>
              <a:gd name="connsiteY56" fmla="*/ 1065344 h 6248341"/>
              <a:gd name="connsiteX57" fmla="*/ 3444471 w 12642772"/>
              <a:gd name="connsiteY57" fmla="*/ 1040037 h 6248341"/>
              <a:gd name="connsiteX58" fmla="*/ 3516736 w 12642772"/>
              <a:gd name="connsiteY58" fmla="*/ 1044495 h 6248341"/>
              <a:gd name="connsiteX59" fmla="*/ 3529913 w 12642772"/>
              <a:gd name="connsiteY59" fmla="*/ 1036395 h 6248341"/>
              <a:gd name="connsiteX60" fmla="*/ 3534215 w 12642772"/>
              <a:gd name="connsiteY60" fmla="*/ 1032644 h 6248341"/>
              <a:gd name="connsiteX61" fmla="*/ 3541901 w 12642772"/>
              <a:gd name="connsiteY61" fmla="*/ 1028655 h 6248341"/>
              <a:gd name="connsiteX62" fmla="*/ 3542297 w 12642772"/>
              <a:gd name="connsiteY62" fmla="*/ 1028781 h 6248341"/>
              <a:gd name="connsiteX63" fmla="*/ 3549091 w 12642772"/>
              <a:gd name="connsiteY63" fmla="*/ 1024603 h 6248341"/>
              <a:gd name="connsiteX64" fmla="*/ 3668564 w 12642772"/>
              <a:gd name="connsiteY64" fmla="*/ 992085 h 6248341"/>
              <a:gd name="connsiteX65" fmla="*/ 3681760 w 12642772"/>
              <a:gd name="connsiteY65" fmla="*/ 989897 h 6248341"/>
              <a:gd name="connsiteX66" fmla="*/ 3683298 w 12642772"/>
              <a:gd name="connsiteY66" fmla="*/ 990533 h 6248341"/>
              <a:gd name="connsiteX67" fmla="*/ 3701238 w 12642772"/>
              <a:gd name="connsiteY67" fmla="*/ 978370 h 6248341"/>
              <a:gd name="connsiteX68" fmla="*/ 3727029 w 12642772"/>
              <a:gd name="connsiteY68" fmla="*/ 982634 h 6248341"/>
              <a:gd name="connsiteX69" fmla="*/ 3827462 w 12642772"/>
              <a:gd name="connsiteY69" fmla="*/ 983777 h 6248341"/>
              <a:gd name="connsiteX70" fmla="*/ 3939255 w 12642772"/>
              <a:gd name="connsiteY70" fmla="*/ 962526 h 6248341"/>
              <a:gd name="connsiteX71" fmla="*/ 3976764 w 12642772"/>
              <a:gd name="connsiteY71" fmla="*/ 943975 h 6248341"/>
              <a:gd name="connsiteX72" fmla="*/ 4039745 w 12642772"/>
              <a:gd name="connsiteY72" fmla="*/ 913576 h 6248341"/>
              <a:gd name="connsiteX73" fmla="*/ 4081478 w 12642772"/>
              <a:gd name="connsiteY73" fmla="*/ 863744 h 6248341"/>
              <a:gd name="connsiteX74" fmla="*/ 4136255 w 12642772"/>
              <a:gd name="connsiteY74" fmla="*/ 849070 h 6248341"/>
              <a:gd name="connsiteX75" fmla="*/ 4155885 w 12642772"/>
              <a:gd name="connsiteY75" fmla="*/ 880724 h 6248341"/>
              <a:gd name="connsiteX76" fmla="*/ 4212239 w 12642772"/>
              <a:gd name="connsiteY76" fmla="*/ 853648 h 6248341"/>
              <a:gd name="connsiteX77" fmla="*/ 4296968 w 12642772"/>
              <a:gd name="connsiteY77" fmla="*/ 808725 h 6248341"/>
              <a:gd name="connsiteX78" fmla="*/ 4347619 w 12642772"/>
              <a:gd name="connsiteY78" fmla="*/ 791871 h 6248341"/>
              <a:gd name="connsiteX79" fmla="*/ 4484035 w 12642772"/>
              <a:gd name="connsiteY79" fmla="*/ 736001 h 6248341"/>
              <a:gd name="connsiteX80" fmla="*/ 4619194 w 12642772"/>
              <a:gd name="connsiteY80" fmla="*/ 672546 h 6248341"/>
              <a:gd name="connsiteX81" fmla="*/ 4648276 w 12642772"/>
              <a:gd name="connsiteY81" fmla="*/ 677255 h 6248341"/>
              <a:gd name="connsiteX82" fmla="*/ 4658535 w 12642772"/>
              <a:gd name="connsiteY82" fmla="*/ 658404 h 6248341"/>
              <a:gd name="connsiteX83" fmla="*/ 4684435 w 12642772"/>
              <a:gd name="connsiteY83" fmla="*/ 658040 h 6248341"/>
              <a:gd name="connsiteX84" fmla="*/ 4685966 w 12642772"/>
              <a:gd name="connsiteY84" fmla="*/ 659300 h 6248341"/>
              <a:gd name="connsiteX85" fmla="*/ 4773323 w 12642772"/>
              <a:gd name="connsiteY85" fmla="*/ 620033 h 6248341"/>
              <a:gd name="connsiteX86" fmla="*/ 4789881 w 12642772"/>
              <a:gd name="connsiteY86" fmla="*/ 612833 h 6248341"/>
              <a:gd name="connsiteX87" fmla="*/ 4793116 w 12642772"/>
              <a:gd name="connsiteY87" fmla="*/ 606807 h 6248341"/>
              <a:gd name="connsiteX88" fmla="*/ 4818294 w 12642772"/>
              <a:gd name="connsiteY88" fmla="*/ 598208 h 6248341"/>
              <a:gd name="connsiteX89" fmla="*/ 4889379 w 12642772"/>
              <a:gd name="connsiteY89" fmla="*/ 574856 h 6248341"/>
              <a:gd name="connsiteX90" fmla="*/ 4967000 w 12642772"/>
              <a:gd name="connsiteY90" fmla="*/ 563548 h 6248341"/>
              <a:gd name="connsiteX91" fmla="*/ 5011397 w 12642772"/>
              <a:gd name="connsiteY91" fmla="*/ 546508 h 6248341"/>
              <a:gd name="connsiteX92" fmla="*/ 5017511 w 12642772"/>
              <a:gd name="connsiteY92" fmla="*/ 542737 h 6248341"/>
              <a:gd name="connsiteX93" fmla="*/ 5022951 w 12642772"/>
              <a:gd name="connsiteY93" fmla="*/ 543578 h 6248341"/>
              <a:gd name="connsiteX94" fmla="*/ 5028686 w 12642772"/>
              <a:gd name="connsiteY94" fmla="*/ 550797 h 6248341"/>
              <a:gd name="connsiteX95" fmla="*/ 5055222 w 12642772"/>
              <a:gd name="connsiteY95" fmla="*/ 551685 h 6248341"/>
              <a:gd name="connsiteX96" fmla="*/ 5058043 w 12642772"/>
              <a:gd name="connsiteY96" fmla="*/ 549365 h 6248341"/>
              <a:gd name="connsiteX97" fmla="*/ 5080769 w 12642772"/>
              <a:gd name="connsiteY97" fmla="*/ 559110 h 6248341"/>
              <a:gd name="connsiteX98" fmla="*/ 5100831 w 12642772"/>
              <a:gd name="connsiteY98" fmla="*/ 578170 h 6248341"/>
              <a:gd name="connsiteX99" fmla="*/ 5323302 w 12642772"/>
              <a:gd name="connsiteY99" fmla="*/ 551607 h 6248341"/>
              <a:gd name="connsiteX100" fmla="*/ 5524173 w 12642772"/>
              <a:gd name="connsiteY100" fmla="*/ 623428 h 6248341"/>
              <a:gd name="connsiteX101" fmla="*/ 5644692 w 12642772"/>
              <a:gd name="connsiteY101" fmla="*/ 606574 h 6248341"/>
              <a:gd name="connsiteX102" fmla="*/ 5984259 w 12642772"/>
              <a:gd name="connsiteY102" fmla="*/ 559264 h 6248341"/>
              <a:gd name="connsiteX103" fmla="*/ 6059790 w 12642772"/>
              <a:gd name="connsiteY103" fmla="*/ 538457 h 6248341"/>
              <a:gd name="connsiteX104" fmla="*/ 6130495 w 12642772"/>
              <a:gd name="connsiteY104" fmla="*/ 565308 h 6248341"/>
              <a:gd name="connsiteX105" fmla="*/ 6157089 w 12642772"/>
              <a:gd name="connsiteY105" fmla="*/ 547229 h 6248341"/>
              <a:gd name="connsiteX106" fmla="*/ 6161628 w 12642772"/>
              <a:gd name="connsiteY106" fmla="*/ 543616 h 6248341"/>
              <a:gd name="connsiteX107" fmla="*/ 6180804 w 12642772"/>
              <a:gd name="connsiteY107" fmla="*/ 539939 h 6248341"/>
              <a:gd name="connsiteX108" fmla="*/ 6184951 w 12642772"/>
              <a:gd name="connsiteY108" fmla="*/ 525424 h 6248341"/>
              <a:gd name="connsiteX109" fmla="*/ 6212909 w 12642772"/>
              <a:gd name="connsiteY109" fmla="*/ 510232 h 6248341"/>
              <a:gd name="connsiteX110" fmla="*/ 6248556 w 12642772"/>
              <a:gd name="connsiteY110" fmla="*/ 507226 h 6248341"/>
              <a:gd name="connsiteX111" fmla="*/ 6419167 w 12642772"/>
              <a:gd name="connsiteY111" fmla="*/ 508015 h 6248341"/>
              <a:gd name="connsiteX112" fmla="*/ 6520553 w 12642772"/>
              <a:gd name="connsiteY112" fmla="*/ 499890 h 6248341"/>
              <a:gd name="connsiteX113" fmla="*/ 6557985 w 12642772"/>
              <a:gd name="connsiteY113" fmla="*/ 483298 h 6248341"/>
              <a:gd name="connsiteX114" fmla="*/ 6610986 w 12642772"/>
              <a:gd name="connsiteY114" fmla="*/ 469207 h 6248341"/>
              <a:gd name="connsiteX115" fmla="*/ 6703685 w 12642772"/>
              <a:gd name="connsiteY115" fmla="*/ 433885 h 6248341"/>
              <a:gd name="connsiteX116" fmla="*/ 6829686 w 12642772"/>
              <a:gd name="connsiteY116" fmla="*/ 404609 h 6248341"/>
              <a:gd name="connsiteX117" fmla="*/ 6926071 w 12642772"/>
              <a:gd name="connsiteY117" fmla="*/ 440952 h 6248341"/>
              <a:gd name="connsiteX118" fmla="*/ 6933459 w 12642772"/>
              <a:gd name="connsiteY118" fmla="*/ 430117 h 6248341"/>
              <a:gd name="connsiteX119" fmla="*/ 6997730 w 12642772"/>
              <a:gd name="connsiteY119" fmla="*/ 427075 h 6248341"/>
              <a:gd name="connsiteX120" fmla="*/ 7228068 w 12642772"/>
              <a:gd name="connsiteY120" fmla="*/ 485987 h 6248341"/>
              <a:gd name="connsiteX121" fmla="*/ 7353524 w 12642772"/>
              <a:gd name="connsiteY121" fmla="*/ 478122 h 6248341"/>
              <a:gd name="connsiteX122" fmla="*/ 7397216 w 12642772"/>
              <a:gd name="connsiteY122" fmla="*/ 464113 h 6248341"/>
              <a:gd name="connsiteX123" fmla="*/ 7470470 w 12642772"/>
              <a:gd name="connsiteY123" fmla="*/ 441338 h 6248341"/>
              <a:gd name="connsiteX124" fmla="*/ 7523162 w 12642772"/>
              <a:gd name="connsiteY124" fmla="*/ 396692 h 6248341"/>
              <a:gd name="connsiteX125" fmla="*/ 7585229 w 12642772"/>
              <a:gd name="connsiteY125" fmla="*/ 388596 h 6248341"/>
              <a:gd name="connsiteX126" fmla="*/ 7602312 w 12642772"/>
              <a:gd name="connsiteY126" fmla="*/ 422441 h 6248341"/>
              <a:gd name="connsiteX127" fmla="*/ 7667842 w 12642772"/>
              <a:gd name="connsiteY127" fmla="*/ 402184 h 6248341"/>
              <a:gd name="connsiteX128" fmla="*/ 7766955 w 12642772"/>
              <a:gd name="connsiteY128" fmla="*/ 367538 h 6248341"/>
              <a:gd name="connsiteX129" fmla="*/ 7824808 w 12642772"/>
              <a:gd name="connsiteY129" fmla="*/ 356782 h 6248341"/>
              <a:gd name="connsiteX130" fmla="*/ 7982082 w 12642772"/>
              <a:gd name="connsiteY130" fmla="*/ 317381 h 6248341"/>
              <a:gd name="connsiteX131" fmla="*/ 8139042 w 12642772"/>
              <a:gd name="connsiteY131" fmla="*/ 270278 h 6248341"/>
              <a:gd name="connsiteX132" fmla="*/ 8188479 w 12642772"/>
              <a:gd name="connsiteY132" fmla="*/ 250893 h 6248341"/>
              <a:gd name="connsiteX133" fmla="*/ 8197460 w 12642772"/>
              <a:gd name="connsiteY133" fmla="*/ 227412 h 6248341"/>
              <a:gd name="connsiteX134" fmla="*/ 8236543 w 12642772"/>
              <a:gd name="connsiteY134" fmla="*/ 231896 h 6248341"/>
              <a:gd name="connsiteX135" fmla="*/ 8288656 w 12642772"/>
              <a:gd name="connsiteY135" fmla="*/ 233518 h 6248341"/>
              <a:gd name="connsiteX136" fmla="*/ 8365194 w 12642772"/>
              <a:gd name="connsiteY136" fmla="*/ 255354 h 6248341"/>
              <a:gd name="connsiteX137" fmla="*/ 8371093 w 12642772"/>
              <a:gd name="connsiteY137" fmla="*/ 253056 h 6248341"/>
              <a:gd name="connsiteX138" fmla="*/ 8380079 w 12642772"/>
              <a:gd name="connsiteY138" fmla="*/ 251533 h 6248341"/>
              <a:gd name="connsiteX139" fmla="*/ 8380352 w 12642772"/>
              <a:gd name="connsiteY139" fmla="*/ 251771 h 6248341"/>
              <a:gd name="connsiteX140" fmla="*/ 8388670 w 12642772"/>
              <a:gd name="connsiteY140" fmla="*/ 249803 h 6248341"/>
              <a:gd name="connsiteX141" fmla="*/ 8439400 w 12642772"/>
              <a:gd name="connsiteY141" fmla="*/ 252189 h 6248341"/>
              <a:gd name="connsiteX142" fmla="*/ 8502127 w 12642772"/>
              <a:gd name="connsiteY142" fmla="*/ 246524 h 6248341"/>
              <a:gd name="connsiteX143" fmla="*/ 8575600 w 12642772"/>
              <a:gd name="connsiteY143" fmla="*/ 247912 h 6248341"/>
              <a:gd name="connsiteX144" fmla="*/ 8609423 w 12642772"/>
              <a:gd name="connsiteY144" fmla="*/ 225288 h 6248341"/>
              <a:gd name="connsiteX145" fmla="*/ 8628794 w 12642772"/>
              <a:gd name="connsiteY145" fmla="*/ 220632 h 6248341"/>
              <a:gd name="connsiteX146" fmla="*/ 8631243 w 12642772"/>
              <a:gd name="connsiteY146" fmla="*/ 221270 h 6248341"/>
              <a:gd name="connsiteX147" fmla="*/ 8708752 w 12642772"/>
              <a:gd name="connsiteY147" fmla="*/ 203517 h 6248341"/>
              <a:gd name="connsiteX148" fmla="*/ 8825952 w 12642772"/>
              <a:gd name="connsiteY148" fmla="*/ 177822 h 6248341"/>
              <a:gd name="connsiteX149" fmla="*/ 8862166 w 12642772"/>
              <a:gd name="connsiteY149" fmla="*/ 170735 h 6248341"/>
              <a:gd name="connsiteX150" fmla="*/ 8884490 w 12642772"/>
              <a:gd name="connsiteY150" fmla="*/ 165616 h 6248341"/>
              <a:gd name="connsiteX151" fmla="*/ 8918298 w 12642772"/>
              <a:gd name="connsiteY151" fmla="*/ 194546 h 6248341"/>
              <a:gd name="connsiteX152" fmla="*/ 8948572 w 12642772"/>
              <a:gd name="connsiteY152" fmla="*/ 207940 h 6248341"/>
              <a:gd name="connsiteX153" fmla="*/ 9104724 w 12642772"/>
              <a:gd name="connsiteY153" fmla="*/ 178319 h 6248341"/>
              <a:gd name="connsiteX154" fmla="*/ 9198328 w 12642772"/>
              <a:gd name="connsiteY154" fmla="*/ 159122 h 6248341"/>
              <a:gd name="connsiteX155" fmla="*/ 9339412 w 12642772"/>
              <a:gd name="connsiteY155" fmla="*/ 203422 h 6248341"/>
              <a:gd name="connsiteX156" fmla="*/ 9409165 w 12642772"/>
              <a:gd name="connsiteY156" fmla="*/ 216989 h 6248341"/>
              <a:gd name="connsiteX157" fmla="*/ 9516379 w 12642772"/>
              <a:gd name="connsiteY157" fmla="*/ 220757 h 6248341"/>
              <a:gd name="connsiteX158" fmla="*/ 9615958 w 12642772"/>
              <a:gd name="connsiteY158" fmla="*/ 196389 h 6248341"/>
              <a:gd name="connsiteX159" fmla="*/ 9860346 w 12642772"/>
              <a:gd name="connsiteY159" fmla="*/ 177067 h 6248341"/>
              <a:gd name="connsiteX160" fmla="*/ 10071193 w 12642772"/>
              <a:gd name="connsiteY160" fmla="*/ 142345 h 6248341"/>
              <a:gd name="connsiteX161" fmla="*/ 10270876 w 12642772"/>
              <a:gd name="connsiteY161" fmla="*/ 164464 h 6248341"/>
              <a:gd name="connsiteX162" fmla="*/ 10338607 w 12642772"/>
              <a:gd name="connsiteY162" fmla="*/ 202846 h 6248341"/>
              <a:gd name="connsiteX163" fmla="*/ 10370927 w 12642772"/>
              <a:gd name="connsiteY163" fmla="*/ 198630 h 6248341"/>
              <a:gd name="connsiteX164" fmla="*/ 10423650 w 12642772"/>
              <a:gd name="connsiteY164" fmla="*/ 187033 h 6248341"/>
              <a:gd name="connsiteX165" fmla="*/ 10507238 w 12642772"/>
              <a:gd name="connsiteY165" fmla="*/ 199359 h 6248341"/>
              <a:gd name="connsiteX166" fmla="*/ 10712234 w 12642772"/>
              <a:gd name="connsiteY166" fmla="*/ 202150 h 6248341"/>
              <a:gd name="connsiteX167" fmla="*/ 10955598 w 12642772"/>
              <a:gd name="connsiteY167" fmla="*/ 236823 h 6248341"/>
              <a:gd name="connsiteX168" fmla="*/ 11210395 w 12642772"/>
              <a:gd name="connsiteY168" fmla="*/ 197924 h 6248341"/>
              <a:gd name="connsiteX169" fmla="*/ 11355556 w 12642772"/>
              <a:gd name="connsiteY169" fmla="*/ 131371 h 6248341"/>
              <a:gd name="connsiteX170" fmla="*/ 11531644 w 12642772"/>
              <a:gd name="connsiteY170" fmla="*/ 99364 h 6248341"/>
              <a:gd name="connsiteX171" fmla="*/ 11719114 w 12642772"/>
              <a:gd name="connsiteY171" fmla="*/ 62439 h 6248341"/>
              <a:gd name="connsiteX172" fmla="*/ 11814686 w 12642772"/>
              <a:gd name="connsiteY172" fmla="*/ 38458 h 6248341"/>
              <a:gd name="connsiteX173" fmla="*/ 11865687 w 12642772"/>
              <a:gd name="connsiteY173" fmla="*/ 10088 h 6248341"/>
              <a:gd name="connsiteX174" fmla="*/ 11957454 w 12642772"/>
              <a:gd name="connsiteY174" fmla="*/ 4020 h 6248341"/>
              <a:gd name="connsiteX175" fmla="*/ 11975060 w 12642772"/>
              <a:gd name="connsiteY175" fmla="*/ 0 h 6248341"/>
              <a:gd name="connsiteX176" fmla="*/ 12006839 w 12642772"/>
              <a:gd name="connsiteY176" fmla="*/ 210943 h 6248341"/>
              <a:gd name="connsiteX177" fmla="*/ 12642772 w 12642772"/>
              <a:gd name="connsiteY177" fmla="*/ 4432052 h 624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642772" h="6248341">
                <a:moveTo>
                  <a:pt x="12642772" y="4432052"/>
                </a:moveTo>
                <a:lnTo>
                  <a:pt x="586822" y="6248341"/>
                </a:lnTo>
                <a:cubicBezTo>
                  <a:pt x="413471" y="5111477"/>
                  <a:pt x="173350" y="3531407"/>
                  <a:pt x="0" y="2394542"/>
                </a:cubicBezTo>
                <a:lnTo>
                  <a:pt x="52893" y="2306669"/>
                </a:lnTo>
                <a:cubicBezTo>
                  <a:pt x="67266" y="2306793"/>
                  <a:pt x="118504" y="2297204"/>
                  <a:pt x="131535" y="2293621"/>
                </a:cubicBezTo>
                <a:cubicBezTo>
                  <a:pt x="235982" y="2302858"/>
                  <a:pt x="197087" y="2291745"/>
                  <a:pt x="244153" y="2272261"/>
                </a:cubicBezTo>
                <a:cubicBezTo>
                  <a:pt x="288465" y="2263813"/>
                  <a:pt x="287831" y="2252199"/>
                  <a:pt x="324401" y="2233208"/>
                </a:cubicBezTo>
                <a:lnTo>
                  <a:pt x="463569" y="2158308"/>
                </a:lnTo>
                <a:cubicBezTo>
                  <a:pt x="506591" y="2135434"/>
                  <a:pt x="546976" y="2145326"/>
                  <a:pt x="582537" y="2095961"/>
                </a:cubicBezTo>
                <a:lnTo>
                  <a:pt x="638937" y="2008169"/>
                </a:lnTo>
                <a:cubicBezTo>
                  <a:pt x="686285" y="1999141"/>
                  <a:pt x="708248" y="1959382"/>
                  <a:pt x="749855" y="1936088"/>
                </a:cubicBezTo>
                <a:cubicBezTo>
                  <a:pt x="791527" y="1909991"/>
                  <a:pt x="819909" y="1906478"/>
                  <a:pt x="856553" y="1892728"/>
                </a:cubicBezTo>
                <a:cubicBezTo>
                  <a:pt x="872688" y="1896553"/>
                  <a:pt x="926797" y="1876988"/>
                  <a:pt x="939338" y="1863906"/>
                </a:cubicBezTo>
                <a:cubicBezTo>
                  <a:pt x="981108" y="1859053"/>
                  <a:pt x="963180" y="1865189"/>
                  <a:pt x="987836" y="1848470"/>
                </a:cubicBezTo>
                <a:cubicBezTo>
                  <a:pt x="1023003" y="1873965"/>
                  <a:pt x="1058671" y="1841751"/>
                  <a:pt x="1086094" y="1834336"/>
                </a:cubicBezTo>
                <a:cubicBezTo>
                  <a:pt x="1102835" y="1828051"/>
                  <a:pt x="1139360" y="1818268"/>
                  <a:pt x="1155607" y="1814299"/>
                </a:cubicBezTo>
                <a:cubicBezTo>
                  <a:pt x="1183758" y="1810365"/>
                  <a:pt x="1218373" y="1759163"/>
                  <a:pt x="1219621" y="1774472"/>
                </a:cubicBezTo>
                <a:cubicBezTo>
                  <a:pt x="1242899" y="1773567"/>
                  <a:pt x="1244829" y="1741322"/>
                  <a:pt x="1275113" y="1734756"/>
                </a:cubicBezTo>
                <a:cubicBezTo>
                  <a:pt x="1334421" y="1687737"/>
                  <a:pt x="1295937" y="1706696"/>
                  <a:pt x="1337800" y="1684579"/>
                </a:cubicBezTo>
                <a:cubicBezTo>
                  <a:pt x="1379663" y="1662462"/>
                  <a:pt x="1466954" y="1627202"/>
                  <a:pt x="1526287" y="1602057"/>
                </a:cubicBezTo>
                <a:cubicBezTo>
                  <a:pt x="1553390" y="1592996"/>
                  <a:pt x="1540999" y="1570289"/>
                  <a:pt x="1579126" y="1559561"/>
                </a:cubicBezTo>
                <a:cubicBezTo>
                  <a:pt x="1602892" y="1557552"/>
                  <a:pt x="1622220" y="1540740"/>
                  <a:pt x="1651242" y="1546569"/>
                </a:cubicBezTo>
                <a:cubicBezTo>
                  <a:pt x="1661191" y="1549244"/>
                  <a:pt x="1688001" y="1544372"/>
                  <a:pt x="1712038" y="1533432"/>
                </a:cubicBezTo>
                <a:cubicBezTo>
                  <a:pt x="1722220" y="1540383"/>
                  <a:pt x="1747544" y="1527611"/>
                  <a:pt x="1758402" y="1525816"/>
                </a:cubicBezTo>
                <a:cubicBezTo>
                  <a:pt x="1772533" y="1530625"/>
                  <a:pt x="1819420" y="1514186"/>
                  <a:pt x="1831776" y="1504679"/>
                </a:cubicBezTo>
                <a:lnTo>
                  <a:pt x="1963032" y="1472999"/>
                </a:lnTo>
                <a:lnTo>
                  <a:pt x="2006520" y="1464281"/>
                </a:lnTo>
                <a:cubicBezTo>
                  <a:pt x="2014344" y="1465241"/>
                  <a:pt x="2041522" y="1459774"/>
                  <a:pt x="2049195" y="1459572"/>
                </a:cubicBezTo>
                <a:cubicBezTo>
                  <a:pt x="2087954" y="1443290"/>
                  <a:pt x="2101777" y="1440700"/>
                  <a:pt x="2125117" y="1432093"/>
                </a:cubicBezTo>
                <a:cubicBezTo>
                  <a:pt x="2165647" y="1425840"/>
                  <a:pt x="2196015" y="1424572"/>
                  <a:pt x="2234987" y="1408543"/>
                </a:cubicBezTo>
                <a:lnTo>
                  <a:pt x="2349979" y="1370325"/>
                </a:lnTo>
                <a:cubicBezTo>
                  <a:pt x="2404061" y="1372089"/>
                  <a:pt x="2474940" y="1352732"/>
                  <a:pt x="2490342" y="1337371"/>
                </a:cubicBezTo>
                <a:cubicBezTo>
                  <a:pt x="2552946" y="1313179"/>
                  <a:pt x="2651266" y="1271354"/>
                  <a:pt x="2721983" y="1255221"/>
                </a:cubicBezTo>
                <a:lnTo>
                  <a:pt x="2740778" y="1232389"/>
                </a:lnTo>
                <a:lnTo>
                  <a:pt x="2772006" y="1218123"/>
                </a:lnTo>
                <a:cubicBezTo>
                  <a:pt x="2798565" y="1204582"/>
                  <a:pt x="2824316" y="1189775"/>
                  <a:pt x="2850754" y="1180094"/>
                </a:cubicBezTo>
                <a:cubicBezTo>
                  <a:pt x="2858486" y="1174495"/>
                  <a:pt x="2865479" y="1167162"/>
                  <a:pt x="2872381" y="1159349"/>
                </a:cubicBezTo>
                <a:lnTo>
                  <a:pt x="2877664" y="1153429"/>
                </a:lnTo>
                <a:lnTo>
                  <a:pt x="2898982" y="1143332"/>
                </a:lnTo>
                <a:lnTo>
                  <a:pt x="2900154" y="1144257"/>
                </a:lnTo>
                <a:cubicBezTo>
                  <a:pt x="2903604" y="1145940"/>
                  <a:pt x="2907687" y="1146454"/>
                  <a:pt x="2913224" y="1144530"/>
                </a:cubicBezTo>
                <a:cubicBezTo>
                  <a:pt x="2914663" y="1164458"/>
                  <a:pt x="2920456" y="1149846"/>
                  <a:pt x="2936660" y="1142412"/>
                </a:cubicBezTo>
                <a:cubicBezTo>
                  <a:pt x="2942509" y="1171704"/>
                  <a:pt x="2981016" y="1130300"/>
                  <a:pt x="2997572" y="1141831"/>
                </a:cubicBezTo>
                <a:lnTo>
                  <a:pt x="3044472" y="1131369"/>
                </a:lnTo>
                <a:lnTo>
                  <a:pt x="3044790" y="1131569"/>
                </a:lnTo>
                <a:cubicBezTo>
                  <a:pt x="3046855" y="1131486"/>
                  <a:pt x="3049590" y="1130734"/>
                  <a:pt x="3053469" y="1129009"/>
                </a:cubicBezTo>
                <a:lnTo>
                  <a:pt x="3058924" y="1126056"/>
                </a:lnTo>
                <a:lnTo>
                  <a:pt x="3074299" y="1120405"/>
                </a:lnTo>
                <a:lnTo>
                  <a:pt x="3080657" y="1120171"/>
                </a:lnTo>
                <a:lnTo>
                  <a:pt x="3085901" y="1121681"/>
                </a:lnTo>
                <a:cubicBezTo>
                  <a:pt x="3089424" y="1117040"/>
                  <a:pt x="3098046" y="1105705"/>
                  <a:pt x="3109448" y="1097576"/>
                </a:cubicBezTo>
                <a:lnTo>
                  <a:pt x="3120280" y="1092673"/>
                </a:lnTo>
                <a:lnTo>
                  <a:pt x="3151969" y="1093148"/>
                </a:lnTo>
                <a:lnTo>
                  <a:pt x="3156202" y="1091941"/>
                </a:lnTo>
                <a:lnTo>
                  <a:pt x="3218578" y="1084695"/>
                </a:lnTo>
                <a:cubicBezTo>
                  <a:pt x="3245764" y="1081888"/>
                  <a:pt x="3273631" y="1078650"/>
                  <a:pt x="3291572" y="1074108"/>
                </a:cubicBezTo>
                <a:cubicBezTo>
                  <a:pt x="3322176" y="1058413"/>
                  <a:pt x="3296217" y="1076449"/>
                  <a:pt x="3335322" y="1065344"/>
                </a:cubicBezTo>
                <a:cubicBezTo>
                  <a:pt x="3368156" y="1040199"/>
                  <a:pt x="3402741" y="1051987"/>
                  <a:pt x="3444471" y="1040037"/>
                </a:cubicBezTo>
                <a:lnTo>
                  <a:pt x="3516736" y="1044495"/>
                </a:lnTo>
                <a:lnTo>
                  <a:pt x="3529913" y="1036395"/>
                </a:lnTo>
                <a:lnTo>
                  <a:pt x="3534215" y="1032644"/>
                </a:lnTo>
                <a:cubicBezTo>
                  <a:pt x="3537422" y="1030324"/>
                  <a:pt x="3539868" y="1029116"/>
                  <a:pt x="3541901" y="1028655"/>
                </a:cubicBezTo>
                <a:lnTo>
                  <a:pt x="3542297" y="1028781"/>
                </a:lnTo>
                <a:lnTo>
                  <a:pt x="3549091" y="1024603"/>
                </a:lnTo>
                <a:lnTo>
                  <a:pt x="3668564" y="992085"/>
                </a:lnTo>
                <a:cubicBezTo>
                  <a:pt x="3673354" y="989271"/>
                  <a:pt x="3677647" y="988983"/>
                  <a:pt x="3681760" y="989897"/>
                </a:cubicBezTo>
                <a:lnTo>
                  <a:pt x="3683298" y="990533"/>
                </a:lnTo>
                <a:lnTo>
                  <a:pt x="3701238" y="978370"/>
                </a:lnTo>
                <a:lnTo>
                  <a:pt x="3727029" y="982634"/>
                </a:lnTo>
                <a:cubicBezTo>
                  <a:pt x="3762166" y="985324"/>
                  <a:pt x="3795029" y="982802"/>
                  <a:pt x="3827462" y="983777"/>
                </a:cubicBezTo>
                <a:cubicBezTo>
                  <a:pt x="3899741" y="979875"/>
                  <a:pt x="3841175" y="923865"/>
                  <a:pt x="3939255" y="962526"/>
                </a:cubicBezTo>
                <a:cubicBezTo>
                  <a:pt x="3944820" y="939198"/>
                  <a:pt x="3955882" y="936428"/>
                  <a:pt x="3976764" y="943975"/>
                </a:cubicBezTo>
                <a:cubicBezTo>
                  <a:pt x="4011587" y="940445"/>
                  <a:pt x="3998825" y="885884"/>
                  <a:pt x="4039745" y="913576"/>
                </a:cubicBezTo>
                <a:cubicBezTo>
                  <a:pt x="4028069" y="885008"/>
                  <a:pt x="4103064" y="891976"/>
                  <a:pt x="4081478" y="863744"/>
                </a:cubicBezTo>
                <a:cubicBezTo>
                  <a:pt x="4098995" y="833348"/>
                  <a:pt x="4118253" y="875924"/>
                  <a:pt x="4136255" y="849070"/>
                </a:cubicBezTo>
                <a:cubicBezTo>
                  <a:pt x="4160412" y="839702"/>
                  <a:pt x="4127630" y="882883"/>
                  <a:pt x="4155885" y="880724"/>
                </a:cubicBezTo>
                <a:cubicBezTo>
                  <a:pt x="4189159" y="872776"/>
                  <a:pt x="4199073" y="926940"/>
                  <a:pt x="4212239" y="853648"/>
                </a:cubicBezTo>
                <a:cubicBezTo>
                  <a:pt x="4250628" y="864621"/>
                  <a:pt x="4251711" y="832443"/>
                  <a:pt x="4296968" y="808725"/>
                </a:cubicBezTo>
                <a:cubicBezTo>
                  <a:pt x="4320354" y="822560"/>
                  <a:pt x="4334944" y="811306"/>
                  <a:pt x="4347619" y="791871"/>
                </a:cubicBezTo>
                <a:cubicBezTo>
                  <a:pt x="4395320" y="788176"/>
                  <a:pt x="4433289" y="755394"/>
                  <a:pt x="4484035" y="736001"/>
                </a:cubicBezTo>
                <a:cubicBezTo>
                  <a:pt x="4544675" y="745654"/>
                  <a:pt x="4564925" y="693074"/>
                  <a:pt x="4619194" y="672546"/>
                </a:cubicBezTo>
                <a:cubicBezTo>
                  <a:pt x="4633191" y="680042"/>
                  <a:pt x="4642217" y="680768"/>
                  <a:pt x="4648276" y="677255"/>
                </a:cubicBezTo>
                <a:lnTo>
                  <a:pt x="4658535" y="658404"/>
                </a:lnTo>
                <a:lnTo>
                  <a:pt x="4684435" y="658040"/>
                </a:lnTo>
                <a:lnTo>
                  <a:pt x="4685966" y="659300"/>
                </a:lnTo>
                <a:lnTo>
                  <a:pt x="4773323" y="620033"/>
                </a:lnTo>
                <a:lnTo>
                  <a:pt x="4789881" y="612833"/>
                </a:lnTo>
                <a:lnTo>
                  <a:pt x="4793116" y="606807"/>
                </a:lnTo>
                <a:cubicBezTo>
                  <a:pt x="4797413" y="602517"/>
                  <a:pt x="4804603" y="599222"/>
                  <a:pt x="4818294" y="598208"/>
                </a:cubicBezTo>
                <a:lnTo>
                  <a:pt x="4889379" y="574856"/>
                </a:lnTo>
                <a:cubicBezTo>
                  <a:pt x="4924646" y="568531"/>
                  <a:pt x="4935327" y="565911"/>
                  <a:pt x="4967000" y="563548"/>
                </a:cubicBezTo>
                <a:cubicBezTo>
                  <a:pt x="4986586" y="557770"/>
                  <a:pt x="5000668" y="551967"/>
                  <a:pt x="5011397" y="546508"/>
                </a:cubicBezTo>
                <a:lnTo>
                  <a:pt x="5017511" y="542737"/>
                </a:lnTo>
                <a:lnTo>
                  <a:pt x="5022951" y="543578"/>
                </a:lnTo>
                <a:lnTo>
                  <a:pt x="5028686" y="550797"/>
                </a:lnTo>
                <a:cubicBezTo>
                  <a:pt x="5034551" y="555023"/>
                  <a:pt x="5042525" y="556487"/>
                  <a:pt x="5055222" y="551685"/>
                </a:cubicBezTo>
                <a:lnTo>
                  <a:pt x="5058043" y="549365"/>
                </a:lnTo>
                <a:lnTo>
                  <a:pt x="5080769" y="559110"/>
                </a:lnTo>
                <a:cubicBezTo>
                  <a:pt x="5088231" y="563815"/>
                  <a:pt x="5095030" y="569979"/>
                  <a:pt x="5100831" y="578170"/>
                </a:cubicBezTo>
                <a:cubicBezTo>
                  <a:pt x="5170380" y="527737"/>
                  <a:pt x="5243922" y="564793"/>
                  <a:pt x="5323302" y="551607"/>
                </a:cubicBezTo>
                <a:cubicBezTo>
                  <a:pt x="5351315" y="478451"/>
                  <a:pt x="5497865" y="556036"/>
                  <a:pt x="5524173" y="623428"/>
                </a:cubicBezTo>
                <a:cubicBezTo>
                  <a:pt x="5517268" y="543117"/>
                  <a:pt x="5711665" y="703794"/>
                  <a:pt x="5644692" y="606574"/>
                </a:cubicBezTo>
                <a:lnTo>
                  <a:pt x="5984259" y="559264"/>
                </a:lnTo>
                <a:cubicBezTo>
                  <a:pt x="6030154" y="495862"/>
                  <a:pt x="6007425" y="553220"/>
                  <a:pt x="6059790" y="538457"/>
                </a:cubicBezTo>
                <a:cubicBezTo>
                  <a:pt x="6050344" y="594649"/>
                  <a:pt x="6121744" y="503179"/>
                  <a:pt x="6130495" y="565308"/>
                </a:cubicBezTo>
                <a:cubicBezTo>
                  <a:pt x="6139748" y="560655"/>
                  <a:pt x="6148435" y="554186"/>
                  <a:pt x="6157089" y="547229"/>
                </a:cubicBezTo>
                <a:lnTo>
                  <a:pt x="6161628" y="543616"/>
                </a:lnTo>
                <a:lnTo>
                  <a:pt x="6180804" y="539939"/>
                </a:lnTo>
                <a:lnTo>
                  <a:pt x="6184951" y="525424"/>
                </a:lnTo>
                <a:lnTo>
                  <a:pt x="6212909" y="510232"/>
                </a:lnTo>
                <a:cubicBezTo>
                  <a:pt x="6223574" y="506625"/>
                  <a:pt x="6235279" y="505181"/>
                  <a:pt x="6248556" y="507226"/>
                </a:cubicBezTo>
                <a:cubicBezTo>
                  <a:pt x="6294288" y="537334"/>
                  <a:pt x="6362573" y="467613"/>
                  <a:pt x="6419167" y="508015"/>
                </a:cubicBezTo>
                <a:cubicBezTo>
                  <a:pt x="6440234" y="517921"/>
                  <a:pt x="6506991" y="518278"/>
                  <a:pt x="6520553" y="499890"/>
                </a:cubicBezTo>
                <a:cubicBezTo>
                  <a:pt x="6534665" y="496161"/>
                  <a:pt x="6550555" y="503153"/>
                  <a:pt x="6557985" y="483298"/>
                </a:cubicBezTo>
                <a:cubicBezTo>
                  <a:pt x="6569810" y="459469"/>
                  <a:pt x="6616472" y="497766"/>
                  <a:pt x="6610986" y="469207"/>
                </a:cubicBezTo>
                <a:cubicBezTo>
                  <a:pt x="6644167" y="495476"/>
                  <a:pt x="6674091" y="445680"/>
                  <a:pt x="6703685" y="433885"/>
                </a:cubicBezTo>
                <a:cubicBezTo>
                  <a:pt x="6729555" y="459786"/>
                  <a:pt x="6766135" y="409500"/>
                  <a:pt x="6829686" y="404609"/>
                </a:cubicBezTo>
                <a:cubicBezTo>
                  <a:pt x="6858065" y="434525"/>
                  <a:pt x="6872501" y="400914"/>
                  <a:pt x="6926071" y="440952"/>
                </a:cubicBezTo>
                <a:cubicBezTo>
                  <a:pt x="6928018" y="437011"/>
                  <a:pt x="6930506" y="433362"/>
                  <a:pt x="6933459" y="430117"/>
                </a:cubicBezTo>
                <a:cubicBezTo>
                  <a:pt x="6950612" y="411270"/>
                  <a:pt x="6979388" y="409908"/>
                  <a:pt x="6997730" y="427075"/>
                </a:cubicBezTo>
                <a:cubicBezTo>
                  <a:pt x="7082631" y="480403"/>
                  <a:pt x="7157271" y="476334"/>
                  <a:pt x="7228068" y="485987"/>
                </a:cubicBezTo>
                <a:cubicBezTo>
                  <a:pt x="7307806" y="490694"/>
                  <a:pt x="7251469" y="427974"/>
                  <a:pt x="7353524" y="478122"/>
                </a:cubicBezTo>
                <a:cubicBezTo>
                  <a:pt x="7362883" y="455559"/>
                  <a:pt x="7375392" y="454116"/>
                  <a:pt x="7397216" y="464113"/>
                </a:cubicBezTo>
                <a:cubicBezTo>
                  <a:pt x="7435863" y="464738"/>
                  <a:pt x="7429507" y="408907"/>
                  <a:pt x="7470470" y="441338"/>
                </a:cubicBezTo>
                <a:cubicBezTo>
                  <a:pt x="7461672" y="411511"/>
                  <a:pt x="7542865" y="427363"/>
                  <a:pt x="7523162" y="396692"/>
                </a:cubicBezTo>
                <a:cubicBezTo>
                  <a:pt x="7546603" y="368516"/>
                  <a:pt x="7561752" y="413189"/>
                  <a:pt x="7585229" y="388596"/>
                </a:cubicBezTo>
                <a:cubicBezTo>
                  <a:pt x="7613007" y="382141"/>
                  <a:pt x="7571052" y="421230"/>
                  <a:pt x="7602312" y="422441"/>
                </a:cubicBezTo>
                <a:cubicBezTo>
                  <a:pt x="7639880" y="418484"/>
                  <a:pt x="7643170" y="473582"/>
                  <a:pt x="7667842" y="402184"/>
                </a:cubicBezTo>
                <a:cubicBezTo>
                  <a:pt x="7708368" y="417673"/>
                  <a:pt x="7714055" y="385770"/>
                  <a:pt x="7766955" y="367538"/>
                </a:cubicBezTo>
                <a:cubicBezTo>
                  <a:pt x="7790642" y="384091"/>
                  <a:pt x="7808202" y="374622"/>
                  <a:pt x="7824808" y="356782"/>
                </a:cubicBezTo>
                <a:cubicBezTo>
                  <a:pt x="7877588" y="358773"/>
                  <a:pt x="7923771" y="330652"/>
                  <a:pt x="7982082" y="317381"/>
                </a:cubicBezTo>
                <a:cubicBezTo>
                  <a:pt x="8047173" y="334199"/>
                  <a:pt x="8076711" y="284263"/>
                  <a:pt x="8139042" y="270278"/>
                </a:cubicBezTo>
                <a:cubicBezTo>
                  <a:pt x="8171699" y="291139"/>
                  <a:pt x="8180849" y="273703"/>
                  <a:pt x="8188479" y="250893"/>
                </a:cubicBezTo>
                <a:lnTo>
                  <a:pt x="8197460" y="227412"/>
                </a:lnTo>
                <a:lnTo>
                  <a:pt x="8236543" y="231896"/>
                </a:lnTo>
                <a:cubicBezTo>
                  <a:pt x="8252245" y="232878"/>
                  <a:pt x="8267047" y="233030"/>
                  <a:pt x="8288656" y="233518"/>
                </a:cubicBezTo>
                <a:lnTo>
                  <a:pt x="8365194" y="255354"/>
                </a:lnTo>
                <a:lnTo>
                  <a:pt x="8371093" y="253056"/>
                </a:lnTo>
                <a:cubicBezTo>
                  <a:pt x="8375220" y="251794"/>
                  <a:pt x="8378040" y="251369"/>
                  <a:pt x="8380079" y="251533"/>
                </a:cubicBezTo>
                <a:lnTo>
                  <a:pt x="8380352" y="251771"/>
                </a:lnTo>
                <a:lnTo>
                  <a:pt x="8388670" y="249803"/>
                </a:lnTo>
                <a:cubicBezTo>
                  <a:pt x="8402579" y="245856"/>
                  <a:pt x="8426713" y="256901"/>
                  <a:pt x="8439400" y="252189"/>
                </a:cubicBezTo>
                <a:cubicBezTo>
                  <a:pt x="8461985" y="253229"/>
                  <a:pt x="8486049" y="243125"/>
                  <a:pt x="8502127" y="246524"/>
                </a:cubicBezTo>
                <a:lnTo>
                  <a:pt x="8575600" y="247912"/>
                </a:lnTo>
                <a:lnTo>
                  <a:pt x="8609423" y="225288"/>
                </a:lnTo>
                <a:cubicBezTo>
                  <a:pt x="8613054" y="222366"/>
                  <a:pt x="8618682" y="220403"/>
                  <a:pt x="8628794" y="220632"/>
                </a:cubicBezTo>
                <a:lnTo>
                  <a:pt x="8631243" y="221270"/>
                </a:lnTo>
                <a:cubicBezTo>
                  <a:pt x="8636121" y="217981"/>
                  <a:pt x="8676301" y="210759"/>
                  <a:pt x="8708752" y="203517"/>
                </a:cubicBezTo>
                <a:cubicBezTo>
                  <a:pt x="8760405" y="193315"/>
                  <a:pt x="8765450" y="184312"/>
                  <a:pt x="8825952" y="177822"/>
                </a:cubicBezTo>
                <a:cubicBezTo>
                  <a:pt x="8840694" y="175283"/>
                  <a:pt x="8852337" y="172902"/>
                  <a:pt x="8862166" y="170735"/>
                </a:cubicBezTo>
                <a:lnTo>
                  <a:pt x="8884490" y="165616"/>
                </a:lnTo>
                <a:lnTo>
                  <a:pt x="8918298" y="194546"/>
                </a:lnTo>
                <a:cubicBezTo>
                  <a:pt x="8929331" y="203143"/>
                  <a:pt x="8939711" y="209096"/>
                  <a:pt x="8948572" y="207940"/>
                </a:cubicBezTo>
                <a:cubicBezTo>
                  <a:pt x="9007398" y="191013"/>
                  <a:pt x="9066382" y="123071"/>
                  <a:pt x="9104724" y="178319"/>
                </a:cubicBezTo>
                <a:cubicBezTo>
                  <a:pt x="9146350" y="170182"/>
                  <a:pt x="9159213" y="154939"/>
                  <a:pt x="9198328" y="159122"/>
                </a:cubicBezTo>
                <a:cubicBezTo>
                  <a:pt x="9243361" y="178179"/>
                  <a:pt x="9337410" y="133426"/>
                  <a:pt x="9339412" y="203422"/>
                </a:cubicBezTo>
                <a:cubicBezTo>
                  <a:pt x="9356193" y="242785"/>
                  <a:pt x="9404145" y="172882"/>
                  <a:pt x="9409165" y="216989"/>
                </a:cubicBezTo>
                <a:cubicBezTo>
                  <a:pt x="9430000" y="185563"/>
                  <a:pt x="9477391" y="226977"/>
                  <a:pt x="9516379" y="220757"/>
                </a:cubicBezTo>
                <a:cubicBezTo>
                  <a:pt x="9525989" y="239713"/>
                  <a:pt x="9601557" y="209033"/>
                  <a:pt x="9615958" y="196389"/>
                </a:cubicBezTo>
                <a:cubicBezTo>
                  <a:pt x="9740300" y="170539"/>
                  <a:pt x="9758977" y="138949"/>
                  <a:pt x="9860346" y="177067"/>
                </a:cubicBezTo>
                <a:cubicBezTo>
                  <a:pt x="9889677" y="171165"/>
                  <a:pt x="10006630" y="193672"/>
                  <a:pt x="10071193" y="142345"/>
                </a:cubicBezTo>
                <a:cubicBezTo>
                  <a:pt x="10108399" y="184331"/>
                  <a:pt x="10235527" y="166620"/>
                  <a:pt x="10270876" y="164464"/>
                </a:cubicBezTo>
                <a:cubicBezTo>
                  <a:pt x="10282938" y="193487"/>
                  <a:pt x="10335459" y="157175"/>
                  <a:pt x="10338607" y="202846"/>
                </a:cubicBezTo>
                <a:cubicBezTo>
                  <a:pt x="10349171" y="220353"/>
                  <a:pt x="10366124" y="217011"/>
                  <a:pt x="10370927" y="198630"/>
                </a:cubicBezTo>
                <a:cubicBezTo>
                  <a:pt x="10391994" y="198716"/>
                  <a:pt x="10408613" y="218644"/>
                  <a:pt x="10423650" y="187033"/>
                </a:cubicBezTo>
                <a:cubicBezTo>
                  <a:pt x="10452431" y="186111"/>
                  <a:pt x="10492877" y="246749"/>
                  <a:pt x="10507238" y="199359"/>
                </a:cubicBezTo>
                <a:cubicBezTo>
                  <a:pt x="10543427" y="261875"/>
                  <a:pt x="10653987" y="201249"/>
                  <a:pt x="10712234" y="202150"/>
                </a:cubicBezTo>
                <a:cubicBezTo>
                  <a:pt x="10824446" y="218073"/>
                  <a:pt x="10878410" y="233516"/>
                  <a:pt x="10955598" y="236823"/>
                </a:cubicBezTo>
                <a:cubicBezTo>
                  <a:pt x="11045848" y="210188"/>
                  <a:pt x="11132536" y="208078"/>
                  <a:pt x="11210395" y="197924"/>
                </a:cubicBezTo>
                <a:cubicBezTo>
                  <a:pt x="11248542" y="205602"/>
                  <a:pt x="11317163" y="98606"/>
                  <a:pt x="11355556" y="131371"/>
                </a:cubicBezTo>
                <a:cubicBezTo>
                  <a:pt x="11409097" y="114944"/>
                  <a:pt x="11452001" y="121965"/>
                  <a:pt x="11531644" y="99364"/>
                </a:cubicBezTo>
                <a:cubicBezTo>
                  <a:pt x="11597142" y="88300"/>
                  <a:pt x="11671940" y="72591"/>
                  <a:pt x="11719114" y="62439"/>
                </a:cubicBezTo>
                <a:cubicBezTo>
                  <a:pt x="11727434" y="40579"/>
                  <a:pt x="11796069" y="38621"/>
                  <a:pt x="11814686" y="38458"/>
                </a:cubicBezTo>
                <a:cubicBezTo>
                  <a:pt x="11821248" y="1152"/>
                  <a:pt x="11853228" y="33244"/>
                  <a:pt x="11865687" y="10088"/>
                </a:cubicBezTo>
                <a:cubicBezTo>
                  <a:pt x="11893768" y="15302"/>
                  <a:pt x="11926464" y="10706"/>
                  <a:pt x="11957454" y="4020"/>
                </a:cubicBezTo>
                <a:lnTo>
                  <a:pt x="11975060" y="0"/>
                </a:lnTo>
                <a:lnTo>
                  <a:pt x="12006839" y="210943"/>
                </a:lnTo>
                <a:cubicBezTo>
                  <a:pt x="12204146" y="1520595"/>
                  <a:pt x="12452801" y="3171091"/>
                  <a:pt x="12642772" y="4432052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F8CA6E-82E4-60BC-5DC5-80E57C93E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4744" y="442551"/>
            <a:ext cx="9859618" cy="713311"/>
          </a:xfrm>
        </p:spPr>
        <p:txBody>
          <a:bodyPr>
            <a:normAutofit/>
          </a:bodyPr>
          <a:lstStyle/>
          <a:p>
            <a:r>
              <a:rPr lang="de-CH" sz="3600" dirty="0"/>
              <a:t>JWT im Postman </a:t>
            </a:r>
            <a:r>
              <a:rPr lang="de-CH" sz="3600" dirty="0" err="1"/>
              <a:t>Authorization</a:t>
            </a:r>
            <a:r>
              <a:rPr lang="de-CH" sz="3600" dirty="0"/>
              <a:t> Header einfügen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195B82-7208-D42A-ABCC-F861B37A1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7746" y="1199479"/>
            <a:ext cx="7831559" cy="408790"/>
          </a:xfrm>
        </p:spPr>
        <p:txBody>
          <a:bodyPr>
            <a:normAutofit/>
          </a:bodyPr>
          <a:lstStyle/>
          <a:p>
            <a:endParaRPr lang="de-CH" sz="16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79" y="1764254"/>
            <a:ext cx="10937021" cy="445557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675E000-7E04-546F-5364-513A4534E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2413604"/>
            <a:ext cx="10621869" cy="313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49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C9D962-F904-4553-A140-500CF3EF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2FE0FA2-B10C-4B9F-B9CC-E5D9AD400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314048">
            <a:off x="-271537" y="-884980"/>
            <a:ext cx="12642772" cy="6248341"/>
          </a:xfrm>
          <a:custGeom>
            <a:avLst/>
            <a:gdLst>
              <a:gd name="connsiteX0" fmla="*/ 12642772 w 12642772"/>
              <a:gd name="connsiteY0" fmla="*/ 4432052 h 6248341"/>
              <a:gd name="connsiteX1" fmla="*/ 586822 w 12642772"/>
              <a:gd name="connsiteY1" fmla="*/ 6248341 h 6248341"/>
              <a:gd name="connsiteX2" fmla="*/ 0 w 12642772"/>
              <a:gd name="connsiteY2" fmla="*/ 2394542 h 6248341"/>
              <a:gd name="connsiteX3" fmla="*/ 52893 w 12642772"/>
              <a:gd name="connsiteY3" fmla="*/ 2306669 h 6248341"/>
              <a:gd name="connsiteX4" fmla="*/ 131535 w 12642772"/>
              <a:gd name="connsiteY4" fmla="*/ 2293621 h 6248341"/>
              <a:gd name="connsiteX5" fmla="*/ 244153 w 12642772"/>
              <a:gd name="connsiteY5" fmla="*/ 2272261 h 6248341"/>
              <a:gd name="connsiteX6" fmla="*/ 324401 w 12642772"/>
              <a:gd name="connsiteY6" fmla="*/ 2233208 h 6248341"/>
              <a:gd name="connsiteX7" fmla="*/ 463569 w 12642772"/>
              <a:gd name="connsiteY7" fmla="*/ 2158308 h 6248341"/>
              <a:gd name="connsiteX8" fmla="*/ 582537 w 12642772"/>
              <a:gd name="connsiteY8" fmla="*/ 2095961 h 6248341"/>
              <a:gd name="connsiteX9" fmla="*/ 638937 w 12642772"/>
              <a:gd name="connsiteY9" fmla="*/ 2008169 h 6248341"/>
              <a:gd name="connsiteX10" fmla="*/ 749855 w 12642772"/>
              <a:gd name="connsiteY10" fmla="*/ 1936088 h 6248341"/>
              <a:gd name="connsiteX11" fmla="*/ 856553 w 12642772"/>
              <a:gd name="connsiteY11" fmla="*/ 1892728 h 6248341"/>
              <a:gd name="connsiteX12" fmla="*/ 939338 w 12642772"/>
              <a:gd name="connsiteY12" fmla="*/ 1863906 h 6248341"/>
              <a:gd name="connsiteX13" fmla="*/ 987836 w 12642772"/>
              <a:gd name="connsiteY13" fmla="*/ 1848470 h 6248341"/>
              <a:gd name="connsiteX14" fmla="*/ 1086094 w 12642772"/>
              <a:gd name="connsiteY14" fmla="*/ 1834336 h 6248341"/>
              <a:gd name="connsiteX15" fmla="*/ 1155607 w 12642772"/>
              <a:gd name="connsiteY15" fmla="*/ 1814299 h 6248341"/>
              <a:gd name="connsiteX16" fmla="*/ 1219621 w 12642772"/>
              <a:gd name="connsiteY16" fmla="*/ 1774472 h 6248341"/>
              <a:gd name="connsiteX17" fmla="*/ 1275113 w 12642772"/>
              <a:gd name="connsiteY17" fmla="*/ 1734756 h 6248341"/>
              <a:gd name="connsiteX18" fmla="*/ 1337800 w 12642772"/>
              <a:gd name="connsiteY18" fmla="*/ 1684579 h 6248341"/>
              <a:gd name="connsiteX19" fmla="*/ 1526287 w 12642772"/>
              <a:gd name="connsiteY19" fmla="*/ 1602057 h 6248341"/>
              <a:gd name="connsiteX20" fmla="*/ 1579126 w 12642772"/>
              <a:gd name="connsiteY20" fmla="*/ 1559561 h 6248341"/>
              <a:gd name="connsiteX21" fmla="*/ 1651242 w 12642772"/>
              <a:gd name="connsiteY21" fmla="*/ 1546569 h 6248341"/>
              <a:gd name="connsiteX22" fmla="*/ 1712038 w 12642772"/>
              <a:gd name="connsiteY22" fmla="*/ 1533432 h 6248341"/>
              <a:gd name="connsiteX23" fmla="*/ 1758402 w 12642772"/>
              <a:gd name="connsiteY23" fmla="*/ 1525816 h 6248341"/>
              <a:gd name="connsiteX24" fmla="*/ 1831776 w 12642772"/>
              <a:gd name="connsiteY24" fmla="*/ 1504679 h 6248341"/>
              <a:gd name="connsiteX25" fmla="*/ 1963032 w 12642772"/>
              <a:gd name="connsiteY25" fmla="*/ 1472999 h 6248341"/>
              <a:gd name="connsiteX26" fmla="*/ 2006520 w 12642772"/>
              <a:gd name="connsiteY26" fmla="*/ 1464281 h 6248341"/>
              <a:gd name="connsiteX27" fmla="*/ 2049195 w 12642772"/>
              <a:gd name="connsiteY27" fmla="*/ 1459572 h 6248341"/>
              <a:gd name="connsiteX28" fmla="*/ 2125117 w 12642772"/>
              <a:gd name="connsiteY28" fmla="*/ 1432093 h 6248341"/>
              <a:gd name="connsiteX29" fmla="*/ 2234987 w 12642772"/>
              <a:gd name="connsiteY29" fmla="*/ 1408543 h 6248341"/>
              <a:gd name="connsiteX30" fmla="*/ 2349979 w 12642772"/>
              <a:gd name="connsiteY30" fmla="*/ 1370325 h 6248341"/>
              <a:gd name="connsiteX31" fmla="*/ 2490342 w 12642772"/>
              <a:gd name="connsiteY31" fmla="*/ 1337371 h 6248341"/>
              <a:gd name="connsiteX32" fmla="*/ 2721983 w 12642772"/>
              <a:gd name="connsiteY32" fmla="*/ 1255221 h 6248341"/>
              <a:gd name="connsiteX33" fmla="*/ 2740778 w 12642772"/>
              <a:gd name="connsiteY33" fmla="*/ 1232389 h 6248341"/>
              <a:gd name="connsiteX34" fmla="*/ 2772006 w 12642772"/>
              <a:gd name="connsiteY34" fmla="*/ 1218123 h 6248341"/>
              <a:gd name="connsiteX35" fmla="*/ 2850754 w 12642772"/>
              <a:gd name="connsiteY35" fmla="*/ 1180094 h 6248341"/>
              <a:gd name="connsiteX36" fmla="*/ 2872381 w 12642772"/>
              <a:gd name="connsiteY36" fmla="*/ 1159349 h 6248341"/>
              <a:gd name="connsiteX37" fmla="*/ 2877664 w 12642772"/>
              <a:gd name="connsiteY37" fmla="*/ 1153429 h 6248341"/>
              <a:gd name="connsiteX38" fmla="*/ 2898982 w 12642772"/>
              <a:gd name="connsiteY38" fmla="*/ 1143332 h 6248341"/>
              <a:gd name="connsiteX39" fmla="*/ 2900154 w 12642772"/>
              <a:gd name="connsiteY39" fmla="*/ 1144257 h 6248341"/>
              <a:gd name="connsiteX40" fmla="*/ 2913224 w 12642772"/>
              <a:gd name="connsiteY40" fmla="*/ 1144530 h 6248341"/>
              <a:gd name="connsiteX41" fmla="*/ 2936660 w 12642772"/>
              <a:gd name="connsiteY41" fmla="*/ 1142412 h 6248341"/>
              <a:gd name="connsiteX42" fmla="*/ 2997572 w 12642772"/>
              <a:gd name="connsiteY42" fmla="*/ 1141831 h 6248341"/>
              <a:gd name="connsiteX43" fmla="*/ 3044472 w 12642772"/>
              <a:gd name="connsiteY43" fmla="*/ 1131369 h 6248341"/>
              <a:gd name="connsiteX44" fmla="*/ 3044790 w 12642772"/>
              <a:gd name="connsiteY44" fmla="*/ 1131569 h 6248341"/>
              <a:gd name="connsiteX45" fmla="*/ 3053469 w 12642772"/>
              <a:gd name="connsiteY45" fmla="*/ 1129009 h 6248341"/>
              <a:gd name="connsiteX46" fmla="*/ 3058924 w 12642772"/>
              <a:gd name="connsiteY46" fmla="*/ 1126056 h 6248341"/>
              <a:gd name="connsiteX47" fmla="*/ 3074299 w 12642772"/>
              <a:gd name="connsiteY47" fmla="*/ 1120405 h 6248341"/>
              <a:gd name="connsiteX48" fmla="*/ 3080657 w 12642772"/>
              <a:gd name="connsiteY48" fmla="*/ 1120171 h 6248341"/>
              <a:gd name="connsiteX49" fmla="*/ 3085901 w 12642772"/>
              <a:gd name="connsiteY49" fmla="*/ 1121681 h 6248341"/>
              <a:gd name="connsiteX50" fmla="*/ 3109448 w 12642772"/>
              <a:gd name="connsiteY50" fmla="*/ 1097576 h 6248341"/>
              <a:gd name="connsiteX51" fmla="*/ 3120280 w 12642772"/>
              <a:gd name="connsiteY51" fmla="*/ 1092673 h 6248341"/>
              <a:gd name="connsiteX52" fmla="*/ 3151969 w 12642772"/>
              <a:gd name="connsiteY52" fmla="*/ 1093148 h 6248341"/>
              <a:gd name="connsiteX53" fmla="*/ 3156202 w 12642772"/>
              <a:gd name="connsiteY53" fmla="*/ 1091941 h 6248341"/>
              <a:gd name="connsiteX54" fmla="*/ 3218578 w 12642772"/>
              <a:gd name="connsiteY54" fmla="*/ 1084695 h 6248341"/>
              <a:gd name="connsiteX55" fmla="*/ 3291572 w 12642772"/>
              <a:gd name="connsiteY55" fmla="*/ 1074108 h 6248341"/>
              <a:gd name="connsiteX56" fmla="*/ 3335322 w 12642772"/>
              <a:gd name="connsiteY56" fmla="*/ 1065344 h 6248341"/>
              <a:gd name="connsiteX57" fmla="*/ 3444471 w 12642772"/>
              <a:gd name="connsiteY57" fmla="*/ 1040037 h 6248341"/>
              <a:gd name="connsiteX58" fmla="*/ 3516736 w 12642772"/>
              <a:gd name="connsiteY58" fmla="*/ 1044495 h 6248341"/>
              <a:gd name="connsiteX59" fmla="*/ 3529913 w 12642772"/>
              <a:gd name="connsiteY59" fmla="*/ 1036395 h 6248341"/>
              <a:gd name="connsiteX60" fmla="*/ 3534215 w 12642772"/>
              <a:gd name="connsiteY60" fmla="*/ 1032644 h 6248341"/>
              <a:gd name="connsiteX61" fmla="*/ 3541901 w 12642772"/>
              <a:gd name="connsiteY61" fmla="*/ 1028655 h 6248341"/>
              <a:gd name="connsiteX62" fmla="*/ 3542297 w 12642772"/>
              <a:gd name="connsiteY62" fmla="*/ 1028781 h 6248341"/>
              <a:gd name="connsiteX63" fmla="*/ 3549091 w 12642772"/>
              <a:gd name="connsiteY63" fmla="*/ 1024603 h 6248341"/>
              <a:gd name="connsiteX64" fmla="*/ 3668564 w 12642772"/>
              <a:gd name="connsiteY64" fmla="*/ 992085 h 6248341"/>
              <a:gd name="connsiteX65" fmla="*/ 3681760 w 12642772"/>
              <a:gd name="connsiteY65" fmla="*/ 989897 h 6248341"/>
              <a:gd name="connsiteX66" fmla="*/ 3683298 w 12642772"/>
              <a:gd name="connsiteY66" fmla="*/ 990533 h 6248341"/>
              <a:gd name="connsiteX67" fmla="*/ 3701238 w 12642772"/>
              <a:gd name="connsiteY67" fmla="*/ 978370 h 6248341"/>
              <a:gd name="connsiteX68" fmla="*/ 3727029 w 12642772"/>
              <a:gd name="connsiteY68" fmla="*/ 982634 h 6248341"/>
              <a:gd name="connsiteX69" fmla="*/ 3827462 w 12642772"/>
              <a:gd name="connsiteY69" fmla="*/ 983777 h 6248341"/>
              <a:gd name="connsiteX70" fmla="*/ 3939255 w 12642772"/>
              <a:gd name="connsiteY70" fmla="*/ 962526 h 6248341"/>
              <a:gd name="connsiteX71" fmla="*/ 3976764 w 12642772"/>
              <a:gd name="connsiteY71" fmla="*/ 943975 h 6248341"/>
              <a:gd name="connsiteX72" fmla="*/ 4039745 w 12642772"/>
              <a:gd name="connsiteY72" fmla="*/ 913576 h 6248341"/>
              <a:gd name="connsiteX73" fmla="*/ 4081478 w 12642772"/>
              <a:gd name="connsiteY73" fmla="*/ 863744 h 6248341"/>
              <a:gd name="connsiteX74" fmla="*/ 4136255 w 12642772"/>
              <a:gd name="connsiteY74" fmla="*/ 849070 h 6248341"/>
              <a:gd name="connsiteX75" fmla="*/ 4155885 w 12642772"/>
              <a:gd name="connsiteY75" fmla="*/ 880724 h 6248341"/>
              <a:gd name="connsiteX76" fmla="*/ 4212239 w 12642772"/>
              <a:gd name="connsiteY76" fmla="*/ 853648 h 6248341"/>
              <a:gd name="connsiteX77" fmla="*/ 4296968 w 12642772"/>
              <a:gd name="connsiteY77" fmla="*/ 808725 h 6248341"/>
              <a:gd name="connsiteX78" fmla="*/ 4347619 w 12642772"/>
              <a:gd name="connsiteY78" fmla="*/ 791871 h 6248341"/>
              <a:gd name="connsiteX79" fmla="*/ 4484035 w 12642772"/>
              <a:gd name="connsiteY79" fmla="*/ 736001 h 6248341"/>
              <a:gd name="connsiteX80" fmla="*/ 4619194 w 12642772"/>
              <a:gd name="connsiteY80" fmla="*/ 672546 h 6248341"/>
              <a:gd name="connsiteX81" fmla="*/ 4648276 w 12642772"/>
              <a:gd name="connsiteY81" fmla="*/ 677255 h 6248341"/>
              <a:gd name="connsiteX82" fmla="*/ 4658535 w 12642772"/>
              <a:gd name="connsiteY82" fmla="*/ 658404 h 6248341"/>
              <a:gd name="connsiteX83" fmla="*/ 4684435 w 12642772"/>
              <a:gd name="connsiteY83" fmla="*/ 658040 h 6248341"/>
              <a:gd name="connsiteX84" fmla="*/ 4685966 w 12642772"/>
              <a:gd name="connsiteY84" fmla="*/ 659300 h 6248341"/>
              <a:gd name="connsiteX85" fmla="*/ 4773323 w 12642772"/>
              <a:gd name="connsiteY85" fmla="*/ 620033 h 6248341"/>
              <a:gd name="connsiteX86" fmla="*/ 4789881 w 12642772"/>
              <a:gd name="connsiteY86" fmla="*/ 612833 h 6248341"/>
              <a:gd name="connsiteX87" fmla="*/ 4793116 w 12642772"/>
              <a:gd name="connsiteY87" fmla="*/ 606807 h 6248341"/>
              <a:gd name="connsiteX88" fmla="*/ 4818294 w 12642772"/>
              <a:gd name="connsiteY88" fmla="*/ 598208 h 6248341"/>
              <a:gd name="connsiteX89" fmla="*/ 4889379 w 12642772"/>
              <a:gd name="connsiteY89" fmla="*/ 574856 h 6248341"/>
              <a:gd name="connsiteX90" fmla="*/ 4967000 w 12642772"/>
              <a:gd name="connsiteY90" fmla="*/ 563548 h 6248341"/>
              <a:gd name="connsiteX91" fmla="*/ 5011397 w 12642772"/>
              <a:gd name="connsiteY91" fmla="*/ 546508 h 6248341"/>
              <a:gd name="connsiteX92" fmla="*/ 5017511 w 12642772"/>
              <a:gd name="connsiteY92" fmla="*/ 542737 h 6248341"/>
              <a:gd name="connsiteX93" fmla="*/ 5022951 w 12642772"/>
              <a:gd name="connsiteY93" fmla="*/ 543578 h 6248341"/>
              <a:gd name="connsiteX94" fmla="*/ 5028686 w 12642772"/>
              <a:gd name="connsiteY94" fmla="*/ 550797 h 6248341"/>
              <a:gd name="connsiteX95" fmla="*/ 5055222 w 12642772"/>
              <a:gd name="connsiteY95" fmla="*/ 551685 h 6248341"/>
              <a:gd name="connsiteX96" fmla="*/ 5058043 w 12642772"/>
              <a:gd name="connsiteY96" fmla="*/ 549365 h 6248341"/>
              <a:gd name="connsiteX97" fmla="*/ 5080769 w 12642772"/>
              <a:gd name="connsiteY97" fmla="*/ 559110 h 6248341"/>
              <a:gd name="connsiteX98" fmla="*/ 5100831 w 12642772"/>
              <a:gd name="connsiteY98" fmla="*/ 578170 h 6248341"/>
              <a:gd name="connsiteX99" fmla="*/ 5323302 w 12642772"/>
              <a:gd name="connsiteY99" fmla="*/ 551607 h 6248341"/>
              <a:gd name="connsiteX100" fmla="*/ 5524173 w 12642772"/>
              <a:gd name="connsiteY100" fmla="*/ 623428 h 6248341"/>
              <a:gd name="connsiteX101" fmla="*/ 5644692 w 12642772"/>
              <a:gd name="connsiteY101" fmla="*/ 606574 h 6248341"/>
              <a:gd name="connsiteX102" fmla="*/ 5984259 w 12642772"/>
              <a:gd name="connsiteY102" fmla="*/ 559264 h 6248341"/>
              <a:gd name="connsiteX103" fmla="*/ 6059790 w 12642772"/>
              <a:gd name="connsiteY103" fmla="*/ 538457 h 6248341"/>
              <a:gd name="connsiteX104" fmla="*/ 6130495 w 12642772"/>
              <a:gd name="connsiteY104" fmla="*/ 565308 h 6248341"/>
              <a:gd name="connsiteX105" fmla="*/ 6157089 w 12642772"/>
              <a:gd name="connsiteY105" fmla="*/ 547229 h 6248341"/>
              <a:gd name="connsiteX106" fmla="*/ 6161628 w 12642772"/>
              <a:gd name="connsiteY106" fmla="*/ 543616 h 6248341"/>
              <a:gd name="connsiteX107" fmla="*/ 6180804 w 12642772"/>
              <a:gd name="connsiteY107" fmla="*/ 539939 h 6248341"/>
              <a:gd name="connsiteX108" fmla="*/ 6184951 w 12642772"/>
              <a:gd name="connsiteY108" fmla="*/ 525424 h 6248341"/>
              <a:gd name="connsiteX109" fmla="*/ 6212909 w 12642772"/>
              <a:gd name="connsiteY109" fmla="*/ 510232 h 6248341"/>
              <a:gd name="connsiteX110" fmla="*/ 6248556 w 12642772"/>
              <a:gd name="connsiteY110" fmla="*/ 507226 h 6248341"/>
              <a:gd name="connsiteX111" fmla="*/ 6419167 w 12642772"/>
              <a:gd name="connsiteY111" fmla="*/ 508015 h 6248341"/>
              <a:gd name="connsiteX112" fmla="*/ 6520553 w 12642772"/>
              <a:gd name="connsiteY112" fmla="*/ 499890 h 6248341"/>
              <a:gd name="connsiteX113" fmla="*/ 6557985 w 12642772"/>
              <a:gd name="connsiteY113" fmla="*/ 483298 h 6248341"/>
              <a:gd name="connsiteX114" fmla="*/ 6610986 w 12642772"/>
              <a:gd name="connsiteY114" fmla="*/ 469207 h 6248341"/>
              <a:gd name="connsiteX115" fmla="*/ 6703685 w 12642772"/>
              <a:gd name="connsiteY115" fmla="*/ 433885 h 6248341"/>
              <a:gd name="connsiteX116" fmla="*/ 6829686 w 12642772"/>
              <a:gd name="connsiteY116" fmla="*/ 404609 h 6248341"/>
              <a:gd name="connsiteX117" fmla="*/ 6926071 w 12642772"/>
              <a:gd name="connsiteY117" fmla="*/ 440952 h 6248341"/>
              <a:gd name="connsiteX118" fmla="*/ 6933459 w 12642772"/>
              <a:gd name="connsiteY118" fmla="*/ 430117 h 6248341"/>
              <a:gd name="connsiteX119" fmla="*/ 6997730 w 12642772"/>
              <a:gd name="connsiteY119" fmla="*/ 427075 h 6248341"/>
              <a:gd name="connsiteX120" fmla="*/ 7228068 w 12642772"/>
              <a:gd name="connsiteY120" fmla="*/ 485987 h 6248341"/>
              <a:gd name="connsiteX121" fmla="*/ 7353524 w 12642772"/>
              <a:gd name="connsiteY121" fmla="*/ 478122 h 6248341"/>
              <a:gd name="connsiteX122" fmla="*/ 7397216 w 12642772"/>
              <a:gd name="connsiteY122" fmla="*/ 464113 h 6248341"/>
              <a:gd name="connsiteX123" fmla="*/ 7470470 w 12642772"/>
              <a:gd name="connsiteY123" fmla="*/ 441338 h 6248341"/>
              <a:gd name="connsiteX124" fmla="*/ 7523162 w 12642772"/>
              <a:gd name="connsiteY124" fmla="*/ 396692 h 6248341"/>
              <a:gd name="connsiteX125" fmla="*/ 7585229 w 12642772"/>
              <a:gd name="connsiteY125" fmla="*/ 388596 h 6248341"/>
              <a:gd name="connsiteX126" fmla="*/ 7602312 w 12642772"/>
              <a:gd name="connsiteY126" fmla="*/ 422441 h 6248341"/>
              <a:gd name="connsiteX127" fmla="*/ 7667842 w 12642772"/>
              <a:gd name="connsiteY127" fmla="*/ 402184 h 6248341"/>
              <a:gd name="connsiteX128" fmla="*/ 7766955 w 12642772"/>
              <a:gd name="connsiteY128" fmla="*/ 367538 h 6248341"/>
              <a:gd name="connsiteX129" fmla="*/ 7824808 w 12642772"/>
              <a:gd name="connsiteY129" fmla="*/ 356782 h 6248341"/>
              <a:gd name="connsiteX130" fmla="*/ 7982082 w 12642772"/>
              <a:gd name="connsiteY130" fmla="*/ 317381 h 6248341"/>
              <a:gd name="connsiteX131" fmla="*/ 8139042 w 12642772"/>
              <a:gd name="connsiteY131" fmla="*/ 270278 h 6248341"/>
              <a:gd name="connsiteX132" fmla="*/ 8188479 w 12642772"/>
              <a:gd name="connsiteY132" fmla="*/ 250893 h 6248341"/>
              <a:gd name="connsiteX133" fmla="*/ 8197460 w 12642772"/>
              <a:gd name="connsiteY133" fmla="*/ 227412 h 6248341"/>
              <a:gd name="connsiteX134" fmla="*/ 8236543 w 12642772"/>
              <a:gd name="connsiteY134" fmla="*/ 231896 h 6248341"/>
              <a:gd name="connsiteX135" fmla="*/ 8288656 w 12642772"/>
              <a:gd name="connsiteY135" fmla="*/ 233518 h 6248341"/>
              <a:gd name="connsiteX136" fmla="*/ 8365194 w 12642772"/>
              <a:gd name="connsiteY136" fmla="*/ 255354 h 6248341"/>
              <a:gd name="connsiteX137" fmla="*/ 8371093 w 12642772"/>
              <a:gd name="connsiteY137" fmla="*/ 253056 h 6248341"/>
              <a:gd name="connsiteX138" fmla="*/ 8380079 w 12642772"/>
              <a:gd name="connsiteY138" fmla="*/ 251533 h 6248341"/>
              <a:gd name="connsiteX139" fmla="*/ 8380352 w 12642772"/>
              <a:gd name="connsiteY139" fmla="*/ 251771 h 6248341"/>
              <a:gd name="connsiteX140" fmla="*/ 8388670 w 12642772"/>
              <a:gd name="connsiteY140" fmla="*/ 249803 h 6248341"/>
              <a:gd name="connsiteX141" fmla="*/ 8439400 w 12642772"/>
              <a:gd name="connsiteY141" fmla="*/ 252189 h 6248341"/>
              <a:gd name="connsiteX142" fmla="*/ 8502127 w 12642772"/>
              <a:gd name="connsiteY142" fmla="*/ 246524 h 6248341"/>
              <a:gd name="connsiteX143" fmla="*/ 8575600 w 12642772"/>
              <a:gd name="connsiteY143" fmla="*/ 247912 h 6248341"/>
              <a:gd name="connsiteX144" fmla="*/ 8609423 w 12642772"/>
              <a:gd name="connsiteY144" fmla="*/ 225288 h 6248341"/>
              <a:gd name="connsiteX145" fmla="*/ 8628794 w 12642772"/>
              <a:gd name="connsiteY145" fmla="*/ 220632 h 6248341"/>
              <a:gd name="connsiteX146" fmla="*/ 8631243 w 12642772"/>
              <a:gd name="connsiteY146" fmla="*/ 221270 h 6248341"/>
              <a:gd name="connsiteX147" fmla="*/ 8708752 w 12642772"/>
              <a:gd name="connsiteY147" fmla="*/ 203517 h 6248341"/>
              <a:gd name="connsiteX148" fmla="*/ 8825952 w 12642772"/>
              <a:gd name="connsiteY148" fmla="*/ 177822 h 6248341"/>
              <a:gd name="connsiteX149" fmla="*/ 8862166 w 12642772"/>
              <a:gd name="connsiteY149" fmla="*/ 170735 h 6248341"/>
              <a:gd name="connsiteX150" fmla="*/ 8884490 w 12642772"/>
              <a:gd name="connsiteY150" fmla="*/ 165616 h 6248341"/>
              <a:gd name="connsiteX151" fmla="*/ 8918298 w 12642772"/>
              <a:gd name="connsiteY151" fmla="*/ 194546 h 6248341"/>
              <a:gd name="connsiteX152" fmla="*/ 8948572 w 12642772"/>
              <a:gd name="connsiteY152" fmla="*/ 207940 h 6248341"/>
              <a:gd name="connsiteX153" fmla="*/ 9104724 w 12642772"/>
              <a:gd name="connsiteY153" fmla="*/ 178319 h 6248341"/>
              <a:gd name="connsiteX154" fmla="*/ 9198328 w 12642772"/>
              <a:gd name="connsiteY154" fmla="*/ 159122 h 6248341"/>
              <a:gd name="connsiteX155" fmla="*/ 9339412 w 12642772"/>
              <a:gd name="connsiteY155" fmla="*/ 203422 h 6248341"/>
              <a:gd name="connsiteX156" fmla="*/ 9409165 w 12642772"/>
              <a:gd name="connsiteY156" fmla="*/ 216989 h 6248341"/>
              <a:gd name="connsiteX157" fmla="*/ 9516379 w 12642772"/>
              <a:gd name="connsiteY157" fmla="*/ 220757 h 6248341"/>
              <a:gd name="connsiteX158" fmla="*/ 9615958 w 12642772"/>
              <a:gd name="connsiteY158" fmla="*/ 196389 h 6248341"/>
              <a:gd name="connsiteX159" fmla="*/ 9860346 w 12642772"/>
              <a:gd name="connsiteY159" fmla="*/ 177067 h 6248341"/>
              <a:gd name="connsiteX160" fmla="*/ 10071193 w 12642772"/>
              <a:gd name="connsiteY160" fmla="*/ 142345 h 6248341"/>
              <a:gd name="connsiteX161" fmla="*/ 10270876 w 12642772"/>
              <a:gd name="connsiteY161" fmla="*/ 164464 h 6248341"/>
              <a:gd name="connsiteX162" fmla="*/ 10338607 w 12642772"/>
              <a:gd name="connsiteY162" fmla="*/ 202846 h 6248341"/>
              <a:gd name="connsiteX163" fmla="*/ 10370927 w 12642772"/>
              <a:gd name="connsiteY163" fmla="*/ 198630 h 6248341"/>
              <a:gd name="connsiteX164" fmla="*/ 10423650 w 12642772"/>
              <a:gd name="connsiteY164" fmla="*/ 187033 h 6248341"/>
              <a:gd name="connsiteX165" fmla="*/ 10507238 w 12642772"/>
              <a:gd name="connsiteY165" fmla="*/ 199359 h 6248341"/>
              <a:gd name="connsiteX166" fmla="*/ 10712234 w 12642772"/>
              <a:gd name="connsiteY166" fmla="*/ 202150 h 6248341"/>
              <a:gd name="connsiteX167" fmla="*/ 10955598 w 12642772"/>
              <a:gd name="connsiteY167" fmla="*/ 236823 h 6248341"/>
              <a:gd name="connsiteX168" fmla="*/ 11210395 w 12642772"/>
              <a:gd name="connsiteY168" fmla="*/ 197924 h 6248341"/>
              <a:gd name="connsiteX169" fmla="*/ 11355556 w 12642772"/>
              <a:gd name="connsiteY169" fmla="*/ 131371 h 6248341"/>
              <a:gd name="connsiteX170" fmla="*/ 11531644 w 12642772"/>
              <a:gd name="connsiteY170" fmla="*/ 99364 h 6248341"/>
              <a:gd name="connsiteX171" fmla="*/ 11719114 w 12642772"/>
              <a:gd name="connsiteY171" fmla="*/ 62439 h 6248341"/>
              <a:gd name="connsiteX172" fmla="*/ 11814686 w 12642772"/>
              <a:gd name="connsiteY172" fmla="*/ 38458 h 6248341"/>
              <a:gd name="connsiteX173" fmla="*/ 11865687 w 12642772"/>
              <a:gd name="connsiteY173" fmla="*/ 10088 h 6248341"/>
              <a:gd name="connsiteX174" fmla="*/ 11957454 w 12642772"/>
              <a:gd name="connsiteY174" fmla="*/ 4020 h 6248341"/>
              <a:gd name="connsiteX175" fmla="*/ 11975060 w 12642772"/>
              <a:gd name="connsiteY175" fmla="*/ 0 h 6248341"/>
              <a:gd name="connsiteX176" fmla="*/ 12006839 w 12642772"/>
              <a:gd name="connsiteY176" fmla="*/ 210943 h 6248341"/>
              <a:gd name="connsiteX177" fmla="*/ 12642772 w 12642772"/>
              <a:gd name="connsiteY177" fmla="*/ 4432052 h 624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642772" h="6248341">
                <a:moveTo>
                  <a:pt x="12642772" y="4432052"/>
                </a:moveTo>
                <a:lnTo>
                  <a:pt x="586822" y="6248341"/>
                </a:lnTo>
                <a:cubicBezTo>
                  <a:pt x="413471" y="5111477"/>
                  <a:pt x="173350" y="3531407"/>
                  <a:pt x="0" y="2394542"/>
                </a:cubicBezTo>
                <a:lnTo>
                  <a:pt x="52893" y="2306669"/>
                </a:lnTo>
                <a:cubicBezTo>
                  <a:pt x="67266" y="2306793"/>
                  <a:pt x="118504" y="2297204"/>
                  <a:pt x="131535" y="2293621"/>
                </a:cubicBezTo>
                <a:cubicBezTo>
                  <a:pt x="235982" y="2302858"/>
                  <a:pt x="197087" y="2291745"/>
                  <a:pt x="244153" y="2272261"/>
                </a:cubicBezTo>
                <a:cubicBezTo>
                  <a:pt x="288465" y="2263813"/>
                  <a:pt x="287831" y="2252199"/>
                  <a:pt x="324401" y="2233208"/>
                </a:cubicBezTo>
                <a:lnTo>
                  <a:pt x="463569" y="2158308"/>
                </a:lnTo>
                <a:cubicBezTo>
                  <a:pt x="506591" y="2135434"/>
                  <a:pt x="546976" y="2145326"/>
                  <a:pt x="582537" y="2095961"/>
                </a:cubicBezTo>
                <a:lnTo>
                  <a:pt x="638937" y="2008169"/>
                </a:lnTo>
                <a:cubicBezTo>
                  <a:pt x="686285" y="1999141"/>
                  <a:pt x="708248" y="1959382"/>
                  <a:pt x="749855" y="1936088"/>
                </a:cubicBezTo>
                <a:cubicBezTo>
                  <a:pt x="791527" y="1909991"/>
                  <a:pt x="819909" y="1906478"/>
                  <a:pt x="856553" y="1892728"/>
                </a:cubicBezTo>
                <a:cubicBezTo>
                  <a:pt x="872688" y="1896553"/>
                  <a:pt x="926797" y="1876988"/>
                  <a:pt x="939338" y="1863906"/>
                </a:cubicBezTo>
                <a:cubicBezTo>
                  <a:pt x="981108" y="1859053"/>
                  <a:pt x="963180" y="1865189"/>
                  <a:pt x="987836" y="1848470"/>
                </a:cubicBezTo>
                <a:cubicBezTo>
                  <a:pt x="1023003" y="1873965"/>
                  <a:pt x="1058671" y="1841751"/>
                  <a:pt x="1086094" y="1834336"/>
                </a:cubicBezTo>
                <a:cubicBezTo>
                  <a:pt x="1102835" y="1828051"/>
                  <a:pt x="1139360" y="1818268"/>
                  <a:pt x="1155607" y="1814299"/>
                </a:cubicBezTo>
                <a:cubicBezTo>
                  <a:pt x="1183758" y="1810365"/>
                  <a:pt x="1218373" y="1759163"/>
                  <a:pt x="1219621" y="1774472"/>
                </a:cubicBezTo>
                <a:cubicBezTo>
                  <a:pt x="1242899" y="1773567"/>
                  <a:pt x="1244829" y="1741322"/>
                  <a:pt x="1275113" y="1734756"/>
                </a:cubicBezTo>
                <a:cubicBezTo>
                  <a:pt x="1334421" y="1687737"/>
                  <a:pt x="1295937" y="1706696"/>
                  <a:pt x="1337800" y="1684579"/>
                </a:cubicBezTo>
                <a:cubicBezTo>
                  <a:pt x="1379663" y="1662462"/>
                  <a:pt x="1466954" y="1627202"/>
                  <a:pt x="1526287" y="1602057"/>
                </a:cubicBezTo>
                <a:cubicBezTo>
                  <a:pt x="1553390" y="1592996"/>
                  <a:pt x="1540999" y="1570289"/>
                  <a:pt x="1579126" y="1559561"/>
                </a:cubicBezTo>
                <a:cubicBezTo>
                  <a:pt x="1602892" y="1557552"/>
                  <a:pt x="1622220" y="1540740"/>
                  <a:pt x="1651242" y="1546569"/>
                </a:cubicBezTo>
                <a:cubicBezTo>
                  <a:pt x="1661191" y="1549244"/>
                  <a:pt x="1688001" y="1544372"/>
                  <a:pt x="1712038" y="1533432"/>
                </a:cubicBezTo>
                <a:cubicBezTo>
                  <a:pt x="1722220" y="1540383"/>
                  <a:pt x="1747544" y="1527611"/>
                  <a:pt x="1758402" y="1525816"/>
                </a:cubicBezTo>
                <a:cubicBezTo>
                  <a:pt x="1772533" y="1530625"/>
                  <a:pt x="1819420" y="1514186"/>
                  <a:pt x="1831776" y="1504679"/>
                </a:cubicBezTo>
                <a:lnTo>
                  <a:pt x="1963032" y="1472999"/>
                </a:lnTo>
                <a:lnTo>
                  <a:pt x="2006520" y="1464281"/>
                </a:lnTo>
                <a:cubicBezTo>
                  <a:pt x="2014344" y="1465241"/>
                  <a:pt x="2041522" y="1459774"/>
                  <a:pt x="2049195" y="1459572"/>
                </a:cubicBezTo>
                <a:cubicBezTo>
                  <a:pt x="2087954" y="1443290"/>
                  <a:pt x="2101777" y="1440700"/>
                  <a:pt x="2125117" y="1432093"/>
                </a:cubicBezTo>
                <a:cubicBezTo>
                  <a:pt x="2165647" y="1425840"/>
                  <a:pt x="2196015" y="1424572"/>
                  <a:pt x="2234987" y="1408543"/>
                </a:cubicBezTo>
                <a:lnTo>
                  <a:pt x="2349979" y="1370325"/>
                </a:lnTo>
                <a:cubicBezTo>
                  <a:pt x="2404061" y="1372089"/>
                  <a:pt x="2474940" y="1352732"/>
                  <a:pt x="2490342" y="1337371"/>
                </a:cubicBezTo>
                <a:cubicBezTo>
                  <a:pt x="2552946" y="1313179"/>
                  <a:pt x="2651266" y="1271354"/>
                  <a:pt x="2721983" y="1255221"/>
                </a:cubicBezTo>
                <a:lnTo>
                  <a:pt x="2740778" y="1232389"/>
                </a:lnTo>
                <a:lnTo>
                  <a:pt x="2772006" y="1218123"/>
                </a:lnTo>
                <a:cubicBezTo>
                  <a:pt x="2798565" y="1204582"/>
                  <a:pt x="2824316" y="1189775"/>
                  <a:pt x="2850754" y="1180094"/>
                </a:cubicBezTo>
                <a:cubicBezTo>
                  <a:pt x="2858486" y="1174495"/>
                  <a:pt x="2865479" y="1167162"/>
                  <a:pt x="2872381" y="1159349"/>
                </a:cubicBezTo>
                <a:lnTo>
                  <a:pt x="2877664" y="1153429"/>
                </a:lnTo>
                <a:lnTo>
                  <a:pt x="2898982" y="1143332"/>
                </a:lnTo>
                <a:lnTo>
                  <a:pt x="2900154" y="1144257"/>
                </a:lnTo>
                <a:cubicBezTo>
                  <a:pt x="2903604" y="1145940"/>
                  <a:pt x="2907687" y="1146454"/>
                  <a:pt x="2913224" y="1144530"/>
                </a:cubicBezTo>
                <a:cubicBezTo>
                  <a:pt x="2914663" y="1164458"/>
                  <a:pt x="2920456" y="1149846"/>
                  <a:pt x="2936660" y="1142412"/>
                </a:cubicBezTo>
                <a:cubicBezTo>
                  <a:pt x="2942509" y="1171704"/>
                  <a:pt x="2981016" y="1130300"/>
                  <a:pt x="2997572" y="1141831"/>
                </a:cubicBezTo>
                <a:lnTo>
                  <a:pt x="3044472" y="1131369"/>
                </a:lnTo>
                <a:lnTo>
                  <a:pt x="3044790" y="1131569"/>
                </a:lnTo>
                <a:cubicBezTo>
                  <a:pt x="3046855" y="1131486"/>
                  <a:pt x="3049590" y="1130734"/>
                  <a:pt x="3053469" y="1129009"/>
                </a:cubicBezTo>
                <a:lnTo>
                  <a:pt x="3058924" y="1126056"/>
                </a:lnTo>
                <a:lnTo>
                  <a:pt x="3074299" y="1120405"/>
                </a:lnTo>
                <a:lnTo>
                  <a:pt x="3080657" y="1120171"/>
                </a:lnTo>
                <a:lnTo>
                  <a:pt x="3085901" y="1121681"/>
                </a:lnTo>
                <a:cubicBezTo>
                  <a:pt x="3089424" y="1117040"/>
                  <a:pt x="3098046" y="1105705"/>
                  <a:pt x="3109448" y="1097576"/>
                </a:cubicBezTo>
                <a:lnTo>
                  <a:pt x="3120280" y="1092673"/>
                </a:lnTo>
                <a:lnTo>
                  <a:pt x="3151969" y="1093148"/>
                </a:lnTo>
                <a:lnTo>
                  <a:pt x="3156202" y="1091941"/>
                </a:lnTo>
                <a:lnTo>
                  <a:pt x="3218578" y="1084695"/>
                </a:lnTo>
                <a:cubicBezTo>
                  <a:pt x="3245764" y="1081888"/>
                  <a:pt x="3273631" y="1078650"/>
                  <a:pt x="3291572" y="1074108"/>
                </a:cubicBezTo>
                <a:cubicBezTo>
                  <a:pt x="3322176" y="1058413"/>
                  <a:pt x="3296217" y="1076449"/>
                  <a:pt x="3335322" y="1065344"/>
                </a:cubicBezTo>
                <a:cubicBezTo>
                  <a:pt x="3368156" y="1040199"/>
                  <a:pt x="3402741" y="1051987"/>
                  <a:pt x="3444471" y="1040037"/>
                </a:cubicBezTo>
                <a:lnTo>
                  <a:pt x="3516736" y="1044495"/>
                </a:lnTo>
                <a:lnTo>
                  <a:pt x="3529913" y="1036395"/>
                </a:lnTo>
                <a:lnTo>
                  <a:pt x="3534215" y="1032644"/>
                </a:lnTo>
                <a:cubicBezTo>
                  <a:pt x="3537422" y="1030324"/>
                  <a:pt x="3539868" y="1029116"/>
                  <a:pt x="3541901" y="1028655"/>
                </a:cubicBezTo>
                <a:lnTo>
                  <a:pt x="3542297" y="1028781"/>
                </a:lnTo>
                <a:lnTo>
                  <a:pt x="3549091" y="1024603"/>
                </a:lnTo>
                <a:lnTo>
                  <a:pt x="3668564" y="992085"/>
                </a:lnTo>
                <a:cubicBezTo>
                  <a:pt x="3673354" y="989271"/>
                  <a:pt x="3677647" y="988983"/>
                  <a:pt x="3681760" y="989897"/>
                </a:cubicBezTo>
                <a:lnTo>
                  <a:pt x="3683298" y="990533"/>
                </a:lnTo>
                <a:lnTo>
                  <a:pt x="3701238" y="978370"/>
                </a:lnTo>
                <a:lnTo>
                  <a:pt x="3727029" y="982634"/>
                </a:lnTo>
                <a:cubicBezTo>
                  <a:pt x="3762166" y="985324"/>
                  <a:pt x="3795029" y="982802"/>
                  <a:pt x="3827462" y="983777"/>
                </a:cubicBezTo>
                <a:cubicBezTo>
                  <a:pt x="3899741" y="979875"/>
                  <a:pt x="3841175" y="923865"/>
                  <a:pt x="3939255" y="962526"/>
                </a:cubicBezTo>
                <a:cubicBezTo>
                  <a:pt x="3944820" y="939198"/>
                  <a:pt x="3955882" y="936428"/>
                  <a:pt x="3976764" y="943975"/>
                </a:cubicBezTo>
                <a:cubicBezTo>
                  <a:pt x="4011587" y="940445"/>
                  <a:pt x="3998825" y="885884"/>
                  <a:pt x="4039745" y="913576"/>
                </a:cubicBezTo>
                <a:cubicBezTo>
                  <a:pt x="4028069" y="885008"/>
                  <a:pt x="4103064" y="891976"/>
                  <a:pt x="4081478" y="863744"/>
                </a:cubicBezTo>
                <a:cubicBezTo>
                  <a:pt x="4098995" y="833348"/>
                  <a:pt x="4118253" y="875924"/>
                  <a:pt x="4136255" y="849070"/>
                </a:cubicBezTo>
                <a:cubicBezTo>
                  <a:pt x="4160412" y="839702"/>
                  <a:pt x="4127630" y="882883"/>
                  <a:pt x="4155885" y="880724"/>
                </a:cubicBezTo>
                <a:cubicBezTo>
                  <a:pt x="4189159" y="872776"/>
                  <a:pt x="4199073" y="926940"/>
                  <a:pt x="4212239" y="853648"/>
                </a:cubicBezTo>
                <a:cubicBezTo>
                  <a:pt x="4250628" y="864621"/>
                  <a:pt x="4251711" y="832443"/>
                  <a:pt x="4296968" y="808725"/>
                </a:cubicBezTo>
                <a:cubicBezTo>
                  <a:pt x="4320354" y="822560"/>
                  <a:pt x="4334944" y="811306"/>
                  <a:pt x="4347619" y="791871"/>
                </a:cubicBezTo>
                <a:cubicBezTo>
                  <a:pt x="4395320" y="788176"/>
                  <a:pt x="4433289" y="755394"/>
                  <a:pt x="4484035" y="736001"/>
                </a:cubicBezTo>
                <a:cubicBezTo>
                  <a:pt x="4544675" y="745654"/>
                  <a:pt x="4564925" y="693074"/>
                  <a:pt x="4619194" y="672546"/>
                </a:cubicBezTo>
                <a:cubicBezTo>
                  <a:pt x="4633191" y="680042"/>
                  <a:pt x="4642217" y="680768"/>
                  <a:pt x="4648276" y="677255"/>
                </a:cubicBezTo>
                <a:lnTo>
                  <a:pt x="4658535" y="658404"/>
                </a:lnTo>
                <a:lnTo>
                  <a:pt x="4684435" y="658040"/>
                </a:lnTo>
                <a:lnTo>
                  <a:pt x="4685966" y="659300"/>
                </a:lnTo>
                <a:lnTo>
                  <a:pt x="4773323" y="620033"/>
                </a:lnTo>
                <a:lnTo>
                  <a:pt x="4789881" y="612833"/>
                </a:lnTo>
                <a:lnTo>
                  <a:pt x="4793116" y="606807"/>
                </a:lnTo>
                <a:cubicBezTo>
                  <a:pt x="4797413" y="602517"/>
                  <a:pt x="4804603" y="599222"/>
                  <a:pt x="4818294" y="598208"/>
                </a:cubicBezTo>
                <a:lnTo>
                  <a:pt x="4889379" y="574856"/>
                </a:lnTo>
                <a:cubicBezTo>
                  <a:pt x="4924646" y="568531"/>
                  <a:pt x="4935327" y="565911"/>
                  <a:pt x="4967000" y="563548"/>
                </a:cubicBezTo>
                <a:cubicBezTo>
                  <a:pt x="4986586" y="557770"/>
                  <a:pt x="5000668" y="551967"/>
                  <a:pt x="5011397" y="546508"/>
                </a:cubicBezTo>
                <a:lnTo>
                  <a:pt x="5017511" y="542737"/>
                </a:lnTo>
                <a:lnTo>
                  <a:pt x="5022951" y="543578"/>
                </a:lnTo>
                <a:lnTo>
                  <a:pt x="5028686" y="550797"/>
                </a:lnTo>
                <a:cubicBezTo>
                  <a:pt x="5034551" y="555023"/>
                  <a:pt x="5042525" y="556487"/>
                  <a:pt x="5055222" y="551685"/>
                </a:cubicBezTo>
                <a:lnTo>
                  <a:pt x="5058043" y="549365"/>
                </a:lnTo>
                <a:lnTo>
                  <a:pt x="5080769" y="559110"/>
                </a:lnTo>
                <a:cubicBezTo>
                  <a:pt x="5088231" y="563815"/>
                  <a:pt x="5095030" y="569979"/>
                  <a:pt x="5100831" y="578170"/>
                </a:cubicBezTo>
                <a:cubicBezTo>
                  <a:pt x="5170380" y="527737"/>
                  <a:pt x="5243922" y="564793"/>
                  <a:pt x="5323302" y="551607"/>
                </a:cubicBezTo>
                <a:cubicBezTo>
                  <a:pt x="5351315" y="478451"/>
                  <a:pt x="5497865" y="556036"/>
                  <a:pt x="5524173" y="623428"/>
                </a:cubicBezTo>
                <a:cubicBezTo>
                  <a:pt x="5517268" y="543117"/>
                  <a:pt x="5711665" y="703794"/>
                  <a:pt x="5644692" y="606574"/>
                </a:cubicBezTo>
                <a:lnTo>
                  <a:pt x="5984259" y="559264"/>
                </a:lnTo>
                <a:cubicBezTo>
                  <a:pt x="6030154" y="495862"/>
                  <a:pt x="6007425" y="553220"/>
                  <a:pt x="6059790" y="538457"/>
                </a:cubicBezTo>
                <a:cubicBezTo>
                  <a:pt x="6050344" y="594649"/>
                  <a:pt x="6121744" y="503179"/>
                  <a:pt x="6130495" y="565308"/>
                </a:cubicBezTo>
                <a:cubicBezTo>
                  <a:pt x="6139748" y="560655"/>
                  <a:pt x="6148435" y="554186"/>
                  <a:pt x="6157089" y="547229"/>
                </a:cubicBezTo>
                <a:lnTo>
                  <a:pt x="6161628" y="543616"/>
                </a:lnTo>
                <a:lnTo>
                  <a:pt x="6180804" y="539939"/>
                </a:lnTo>
                <a:lnTo>
                  <a:pt x="6184951" y="525424"/>
                </a:lnTo>
                <a:lnTo>
                  <a:pt x="6212909" y="510232"/>
                </a:lnTo>
                <a:cubicBezTo>
                  <a:pt x="6223574" y="506625"/>
                  <a:pt x="6235279" y="505181"/>
                  <a:pt x="6248556" y="507226"/>
                </a:cubicBezTo>
                <a:cubicBezTo>
                  <a:pt x="6294288" y="537334"/>
                  <a:pt x="6362573" y="467613"/>
                  <a:pt x="6419167" y="508015"/>
                </a:cubicBezTo>
                <a:cubicBezTo>
                  <a:pt x="6440234" y="517921"/>
                  <a:pt x="6506991" y="518278"/>
                  <a:pt x="6520553" y="499890"/>
                </a:cubicBezTo>
                <a:cubicBezTo>
                  <a:pt x="6534665" y="496161"/>
                  <a:pt x="6550555" y="503153"/>
                  <a:pt x="6557985" y="483298"/>
                </a:cubicBezTo>
                <a:cubicBezTo>
                  <a:pt x="6569810" y="459469"/>
                  <a:pt x="6616472" y="497766"/>
                  <a:pt x="6610986" y="469207"/>
                </a:cubicBezTo>
                <a:cubicBezTo>
                  <a:pt x="6644167" y="495476"/>
                  <a:pt x="6674091" y="445680"/>
                  <a:pt x="6703685" y="433885"/>
                </a:cubicBezTo>
                <a:cubicBezTo>
                  <a:pt x="6729555" y="459786"/>
                  <a:pt x="6766135" y="409500"/>
                  <a:pt x="6829686" y="404609"/>
                </a:cubicBezTo>
                <a:cubicBezTo>
                  <a:pt x="6858065" y="434525"/>
                  <a:pt x="6872501" y="400914"/>
                  <a:pt x="6926071" y="440952"/>
                </a:cubicBezTo>
                <a:cubicBezTo>
                  <a:pt x="6928018" y="437011"/>
                  <a:pt x="6930506" y="433362"/>
                  <a:pt x="6933459" y="430117"/>
                </a:cubicBezTo>
                <a:cubicBezTo>
                  <a:pt x="6950612" y="411270"/>
                  <a:pt x="6979388" y="409908"/>
                  <a:pt x="6997730" y="427075"/>
                </a:cubicBezTo>
                <a:cubicBezTo>
                  <a:pt x="7082631" y="480403"/>
                  <a:pt x="7157271" y="476334"/>
                  <a:pt x="7228068" y="485987"/>
                </a:cubicBezTo>
                <a:cubicBezTo>
                  <a:pt x="7307806" y="490694"/>
                  <a:pt x="7251469" y="427974"/>
                  <a:pt x="7353524" y="478122"/>
                </a:cubicBezTo>
                <a:cubicBezTo>
                  <a:pt x="7362883" y="455559"/>
                  <a:pt x="7375392" y="454116"/>
                  <a:pt x="7397216" y="464113"/>
                </a:cubicBezTo>
                <a:cubicBezTo>
                  <a:pt x="7435863" y="464738"/>
                  <a:pt x="7429507" y="408907"/>
                  <a:pt x="7470470" y="441338"/>
                </a:cubicBezTo>
                <a:cubicBezTo>
                  <a:pt x="7461672" y="411511"/>
                  <a:pt x="7542865" y="427363"/>
                  <a:pt x="7523162" y="396692"/>
                </a:cubicBezTo>
                <a:cubicBezTo>
                  <a:pt x="7546603" y="368516"/>
                  <a:pt x="7561752" y="413189"/>
                  <a:pt x="7585229" y="388596"/>
                </a:cubicBezTo>
                <a:cubicBezTo>
                  <a:pt x="7613007" y="382141"/>
                  <a:pt x="7571052" y="421230"/>
                  <a:pt x="7602312" y="422441"/>
                </a:cubicBezTo>
                <a:cubicBezTo>
                  <a:pt x="7639880" y="418484"/>
                  <a:pt x="7643170" y="473582"/>
                  <a:pt x="7667842" y="402184"/>
                </a:cubicBezTo>
                <a:cubicBezTo>
                  <a:pt x="7708368" y="417673"/>
                  <a:pt x="7714055" y="385770"/>
                  <a:pt x="7766955" y="367538"/>
                </a:cubicBezTo>
                <a:cubicBezTo>
                  <a:pt x="7790642" y="384091"/>
                  <a:pt x="7808202" y="374622"/>
                  <a:pt x="7824808" y="356782"/>
                </a:cubicBezTo>
                <a:cubicBezTo>
                  <a:pt x="7877588" y="358773"/>
                  <a:pt x="7923771" y="330652"/>
                  <a:pt x="7982082" y="317381"/>
                </a:cubicBezTo>
                <a:cubicBezTo>
                  <a:pt x="8047173" y="334199"/>
                  <a:pt x="8076711" y="284263"/>
                  <a:pt x="8139042" y="270278"/>
                </a:cubicBezTo>
                <a:cubicBezTo>
                  <a:pt x="8171699" y="291139"/>
                  <a:pt x="8180849" y="273703"/>
                  <a:pt x="8188479" y="250893"/>
                </a:cubicBezTo>
                <a:lnTo>
                  <a:pt x="8197460" y="227412"/>
                </a:lnTo>
                <a:lnTo>
                  <a:pt x="8236543" y="231896"/>
                </a:lnTo>
                <a:cubicBezTo>
                  <a:pt x="8252245" y="232878"/>
                  <a:pt x="8267047" y="233030"/>
                  <a:pt x="8288656" y="233518"/>
                </a:cubicBezTo>
                <a:lnTo>
                  <a:pt x="8365194" y="255354"/>
                </a:lnTo>
                <a:lnTo>
                  <a:pt x="8371093" y="253056"/>
                </a:lnTo>
                <a:cubicBezTo>
                  <a:pt x="8375220" y="251794"/>
                  <a:pt x="8378040" y="251369"/>
                  <a:pt x="8380079" y="251533"/>
                </a:cubicBezTo>
                <a:lnTo>
                  <a:pt x="8380352" y="251771"/>
                </a:lnTo>
                <a:lnTo>
                  <a:pt x="8388670" y="249803"/>
                </a:lnTo>
                <a:cubicBezTo>
                  <a:pt x="8402579" y="245856"/>
                  <a:pt x="8426713" y="256901"/>
                  <a:pt x="8439400" y="252189"/>
                </a:cubicBezTo>
                <a:cubicBezTo>
                  <a:pt x="8461985" y="253229"/>
                  <a:pt x="8486049" y="243125"/>
                  <a:pt x="8502127" y="246524"/>
                </a:cubicBezTo>
                <a:lnTo>
                  <a:pt x="8575600" y="247912"/>
                </a:lnTo>
                <a:lnTo>
                  <a:pt x="8609423" y="225288"/>
                </a:lnTo>
                <a:cubicBezTo>
                  <a:pt x="8613054" y="222366"/>
                  <a:pt x="8618682" y="220403"/>
                  <a:pt x="8628794" y="220632"/>
                </a:cubicBezTo>
                <a:lnTo>
                  <a:pt x="8631243" y="221270"/>
                </a:lnTo>
                <a:cubicBezTo>
                  <a:pt x="8636121" y="217981"/>
                  <a:pt x="8676301" y="210759"/>
                  <a:pt x="8708752" y="203517"/>
                </a:cubicBezTo>
                <a:cubicBezTo>
                  <a:pt x="8760405" y="193315"/>
                  <a:pt x="8765450" y="184312"/>
                  <a:pt x="8825952" y="177822"/>
                </a:cubicBezTo>
                <a:cubicBezTo>
                  <a:pt x="8840694" y="175283"/>
                  <a:pt x="8852337" y="172902"/>
                  <a:pt x="8862166" y="170735"/>
                </a:cubicBezTo>
                <a:lnTo>
                  <a:pt x="8884490" y="165616"/>
                </a:lnTo>
                <a:lnTo>
                  <a:pt x="8918298" y="194546"/>
                </a:lnTo>
                <a:cubicBezTo>
                  <a:pt x="8929331" y="203143"/>
                  <a:pt x="8939711" y="209096"/>
                  <a:pt x="8948572" y="207940"/>
                </a:cubicBezTo>
                <a:cubicBezTo>
                  <a:pt x="9007398" y="191013"/>
                  <a:pt x="9066382" y="123071"/>
                  <a:pt x="9104724" y="178319"/>
                </a:cubicBezTo>
                <a:cubicBezTo>
                  <a:pt x="9146350" y="170182"/>
                  <a:pt x="9159213" y="154939"/>
                  <a:pt x="9198328" y="159122"/>
                </a:cubicBezTo>
                <a:cubicBezTo>
                  <a:pt x="9243361" y="178179"/>
                  <a:pt x="9337410" y="133426"/>
                  <a:pt x="9339412" y="203422"/>
                </a:cubicBezTo>
                <a:cubicBezTo>
                  <a:pt x="9356193" y="242785"/>
                  <a:pt x="9404145" y="172882"/>
                  <a:pt x="9409165" y="216989"/>
                </a:cubicBezTo>
                <a:cubicBezTo>
                  <a:pt x="9430000" y="185563"/>
                  <a:pt x="9477391" y="226977"/>
                  <a:pt x="9516379" y="220757"/>
                </a:cubicBezTo>
                <a:cubicBezTo>
                  <a:pt x="9525989" y="239713"/>
                  <a:pt x="9601557" y="209033"/>
                  <a:pt x="9615958" y="196389"/>
                </a:cubicBezTo>
                <a:cubicBezTo>
                  <a:pt x="9740300" y="170539"/>
                  <a:pt x="9758977" y="138949"/>
                  <a:pt x="9860346" y="177067"/>
                </a:cubicBezTo>
                <a:cubicBezTo>
                  <a:pt x="9889677" y="171165"/>
                  <a:pt x="10006630" y="193672"/>
                  <a:pt x="10071193" y="142345"/>
                </a:cubicBezTo>
                <a:cubicBezTo>
                  <a:pt x="10108399" y="184331"/>
                  <a:pt x="10235527" y="166620"/>
                  <a:pt x="10270876" y="164464"/>
                </a:cubicBezTo>
                <a:cubicBezTo>
                  <a:pt x="10282938" y="193487"/>
                  <a:pt x="10335459" y="157175"/>
                  <a:pt x="10338607" y="202846"/>
                </a:cubicBezTo>
                <a:cubicBezTo>
                  <a:pt x="10349171" y="220353"/>
                  <a:pt x="10366124" y="217011"/>
                  <a:pt x="10370927" y="198630"/>
                </a:cubicBezTo>
                <a:cubicBezTo>
                  <a:pt x="10391994" y="198716"/>
                  <a:pt x="10408613" y="218644"/>
                  <a:pt x="10423650" y="187033"/>
                </a:cubicBezTo>
                <a:cubicBezTo>
                  <a:pt x="10452431" y="186111"/>
                  <a:pt x="10492877" y="246749"/>
                  <a:pt x="10507238" y="199359"/>
                </a:cubicBezTo>
                <a:cubicBezTo>
                  <a:pt x="10543427" y="261875"/>
                  <a:pt x="10653987" y="201249"/>
                  <a:pt x="10712234" y="202150"/>
                </a:cubicBezTo>
                <a:cubicBezTo>
                  <a:pt x="10824446" y="218073"/>
                  <a:pt x="10878410" y="233516"/>
                  <a:pt x="10955598" y="236823"/>
                </a:cubicBezTo>
                <a:cubicBezTo>
                  <a:pt x="11045848" y="210188"/>
                  <a:pt x="11132536" y="208078"/>
                  <a:pt x="11210395" y="197924"/>
                </a:cubicBezTo>
                <a:cubicBezTo>
                  <a:pt x="11248542" y="205602"/>
                  <a:pt x="11317163" y="98606"/>
                  <a:pt x="11355556" y="131371"/>
                </a:cubicBezTo>
                <a:cubicBezTo>
                  <a:pt x="11409097" y="114944"/>
                  <a:pt x="11452001" y="121965"/>
                  <a:pt x="11531644" y="99364"/>
                </a:cubicBezTo>
                <a:cubicBezTo>
                  <a:pt x="11597142" y="88300"/>
                  <a:pt x="11671940" y="72591"/>
                  <a:pt x="11719114" y="62439"/>
                </a:cubicBezTo>
                <a:cubicBezTo>
                  <a:pt x="11727434" y="40579"/>
                  <a:pt x="11796069" y="38621"/>
                  <a:pt x="11814686" y="38458"/>
                </a:cubicBezTo>
                <a:cubicBezTo>
                  <a:pt x="11821248" y="1152"/>
                  <a:pt x="11853228" y="33244"/>
                  <a:pt x="11865687" y="10088"/>
                </a:cubicBezTo>
                <a:cubicBezTo>
                  <a:pt x="11893768" y="15302"/>
                  <a:pt x="11926464" y="10706"/>
                  <a:pt x="11957454" y="4020"/>
                </a:cubicBezTo>
                <a:lnTo>
                  <a:pt x="11975060" y="0"/>
                </a:lnTo>
                <a:lnTo>
                  <a:pt x="12006839" y="210943"/>
                </a:lnTo>
                <a:cubicBezTo>
                  <a:pt x="12204146" y="1520595"/>
                  <a:pt x="12452801" y="3171091"/>
                  <a:pt x="12642772" y="4432052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F8CA6E-82E4-60BC-5DC5-80E57C93E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4744" y="442551"/>
            <a:ext cx="9859618" cy="713311"/>
          </a:xfrm>
        </p:spPr>
        <p:txBody>
          <a:bodyPr>
            <a:normAutofit fontScale="90000"/>
          </a:bodyPr>
          <a:lstStyle/>
          <a:p>
            <a:r>
              <a:rPr lang="de-CH" sz="3600" dirty="0" err="1"/>
              <a:t>Credentials</a:t>
            </a:r>
            <a:r>
              <a:rPr lang="de-CH" sz="3600" dirty="0"/>
              <a:t> und Auftrag gemäss Schema im Body einfügen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195B82-7208-D42A-ABCC-F861B37A1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7746" y="1199479"/>
            <a:ext cx="7831559" cy="408790"/>
          </a:xfrm>
        </p:spPr>
        <p:txBody>
          <a:bodyPr>
            <a:normAutofit/>
          </a:bodyPr>
          <a:lstStyle/>
          <a:p>
            <a:endParaRPr lang="de-CH" sz="16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79" y="1764254"/>
            <a:ext cx="10937021" cy="445557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AB432D6-6080-7612-8F7D-040576BFC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744" y="1909483"/>
            <a:ext cx="10354231" cy="414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8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C9D962-F904-4553-A140-500CF3EF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2FE0FA2-B10C-4B9F-B9CC-E5D9AD400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314048">
            <a:off x="-271537" y="-884980"/>
            <a:ext cx="12642772" cy="6248341"/>
          </a:xfrm>
          <a:custGeom>
            <a:avLst/>
            <a:gdLst>
              <a:gd name="connsiteX0" fmla="*/ 12642772 w 12642772"/>
              <a:gd name="connsiteY0" fmla="*/ 4432052 h 6248341"/>
              <a:gd name="connsiteX1" fmla="*/ 586822 w 12642772"/>
              <a:gd name="connsiteY1" fmla="*/ 6248341 h 6248341"/>
              <a:gd name="connsiteX2" fmla="*/ 0 w 12642772"/>
              <a:gd name="connsiteY2" fmla="*/ 2394542 h 6248341"/>
              <a:gd name="connsiteX3" fmla="*/ 52893 w 12642772"/>
              <a:gd name="connsiteY3" fmla="*/ 2306669 h 6248341"/>
              <a:gd name="connsiteX4" fmla="*/ 131535 w 12642772"/>
              <a:gd name="connsiteY4" fmla="*/ 2293621 h 6248341"/>
              <a:gd name="connsiteX5" fmla="*/ 244153 w 12642772"/>
              <a:gd name="connsiteY5" fmla="*/ 2272261 h 6248341"/>
              <a:gd name="connsiteX6" fmla="*/ 324401 w 12642772"/>
              <a:gd name="connsiteY6" fmla="*/ 2233208 h 6248341"/>
              <a:gd name="connsiteX7" fmla="*/ 463569 w 12642772"/>
              <a:gd name="connsiteY7" fmla="*/ 2158308 h 6248341"/>
              <a:gd name="connsiteX8" fmla="*/ 582537 w 12642772"/>
              <a:gd name="connsiteY8" fmla="*/ 2095961 h 6248341"/>
              <a:gd name="connsiteX9" fmla="*/ 638937 w 12642772"/>
              <a:gd name="connsiteY9" fmla="*/ 2008169 h 6248341"/>
              <a:gd name="connsiteX10" fmla="*/ 749855 w 12642772"/>
              <a:gd name="connsiteY10" fmla="*/ 1936088 h 6248341"/>
              <a:gd name="connsiteX11" fmla="*/ 856553 w 12642772"/>
              <a:gd name="connsiteY11" fmla="*/ 1892728 h 6248341"/>
              <a:gd name="connsiteX12" fmla="*/ 939338 w 12642772"/>
              <a:gd name="connsiteY12" fmla="*/ 1863906 h 6248341"/>
              <a:gd name="connsiteX13" fmla="*/ 987836 w 12642772"/>
              <a:gd name="connsiteY13" fmla="*/ 1848470 h 6248341"/>
              <a:gd name="connsiteX14" fmla="*/ 1086094 w 12642772"/>
              <a:gd name="connsiteY14" fmla="*/ 1834336 h 6248341"/>
              <a:gd name="connsiteX15" fmla="*/ 1155607 w 12642772"/>
              <a:gd name="connsiteY15" fmla="*/ 1814299 h 6248341"/>
              <a:gd name="connsiteX16" fmla="*/ 1219621 w 12642772"/>
              <a:gd name="connsiteY16" fmla="*/ 1774472 h 6248341"/>
              <a:gd name="connsiteX17" fmla="*/ 1275113 w 12642772"/>
              <a:gd name="connsiteY17" fmla="*/ 1734756 h 6248341"/>
              <a:gd name="connsiteX18" fmla="*/ 1337800 w 12642772"/>
              <a:gd name="connsiteY18" fmla="*/ 1684579 h 6248341"/>
              <a:gd name="connsiteX19" fmla="*/ 1526287 w 12642772"/>
              <a:gd name="connsiteY19" fmla="*/ 1602057 h 6248341"/>
              <a:gd name="connsiteX20" fmla="*/ 1579126 w 12642772"/>
              <a:gd name="connsiteY20" fmla="*/ 1559561 h 6248341"/>
              <a:gd name="connsiteX21" fmla="*/ 1651242 w 12642772"/>
              <a:gd name="connsiteY21" fmla="*/ 1546569 h 6248341"/>
              <a:gd name="connsiteX22" fmla="*/ 1712038 w 12642772"/>
              <a:gd name="connsiteY22" fmla="*/ 1533432 h 6248341"/>
              <a:gd name="connsiteX23" fmla="*/ 1758402 w 12642772"/>
              <a:gd name="connsiteY23" fmla="*/ 1525816 h 6248341"/>
              <a:gd name="connsiteX24" fmla="*/ 1831776 w 12642772"/>
              <a:gd name="connsiteY24" fmla="*/ 1504679 h 6248341"/>
              <a:gd name="connsiteX25" fmla="*/ 1963032 w 12642772"/>
              <a:gd name="connsiteY25" fmla="*/ 1472999 h 6248341"/>
              <a:gd name="connsiteX26" fmla="*/ 2006520 w 12642772"/>
              <a:gd name="connsiteY26" fmla="*/ 1464281 h 6248341"/>
              <a:gd name="connsiteX27" fmla="*/ 2049195 w 12642772"/>
              <a:gd name="connsiteY27" fmla="*/ 1459572 h 6248341"/>
              <a:gd name="connsiteX28" fmla="*/ 2125117 w 12642772"/>
              <a:gd name="connsiteY28" fmla="*/ 1432093 h 6248341"/>
              <a:gd name="connsiteX29" fmla="*/ 2234987 w 12642772"/>
              <a:gd name="connsiteY29" fmla="*/ 1408543 h 6248341"/>
              <a:gd name="connsiteX30" fmla="*/ 2349979 w 12642772"/>
              <a:gd name="connsiteY30" fmla="*/ 1370325 h 6248341"/>
              <a:gd name="connsiteX31" fmla="*/ 2490342 w 12642772"/>
              <a:gd name="connsiteY31" fmla="*/ 1337371 h 6248341"/>
              <a:gd name="connsiteX32" fmla="*/ 2721983 w 12642772"/>
              <a:gd name="connsiteY32" fmla="*/ 1255221 h 6248341"/>
              <a:gd name="connsiteX33" fmla="*/ 2740778 w 12642772"/>
              <a:gd name="connsiteY33" fmla="*/ 1232389 h 6248341"/>
              <a:gd name="connsiteX34" fmla="*/ 2772006 w 12642772"/>
              <a:gd name="connsiteY34" fmla="*/ 1218123 h 6248341"/>
              <a:gd name="connsiteX35" fmla="*/ 2850754 w 12642772"/>
              <a:gd name="connsiteY35" fmla="*/ 1180094 h 6248341"/>
              <a:gd name="connsiteX36" fmla="*/ 2872381 w 12642772"/>
              <a:gd name="connsiteY36" fmla="*/ 1159349 h 6248341"/>
              <a:gd name="connsiteX37" fmla="*/ 2877664 w 12642772"/>
              <a:gd name="connsiteY37" fmla="*/ 1153429 h 6248341"/>
              <a:gd name="connsiteX38" fmla="*/ 2898982 w 12642772"/>
              <a:gd name="connsiteY38" fmla="*/ 1143332 h 6248341"/>
              <a:gd name="connsiteX39" fmla="*/ 2900154 w 12642772"/>
              <a:gd name="connsiteY39" fmla="*/ 1144257 h 6248341"/>
              <a:gd name="connsiteX40" fmla="*/ 2913224 w 12642772"/>
              <a:gd name="connsiteY40" fmla="*/ 1144530 h 6248341"/>
              <a:gd name="connsiteX41" fmla="*/ 2936660 w 12642772"/>
              <a:gd name="connsiteY41" fmla="*/ 1142412 h 6248341"/>
              <a:gd name="connsiteX42" fmla="*/ 2997572 w 12642772"/>
              <a:gd name="connsiteY42" fmla="*/ 1141831 h 6248341"/>
              <a:gd name="connsiteX43" fmla="*/ 3044472 w 12642772"/>
              <a:gd name="connsiteY43" fmla="*/ 1131369 h 6248341"/>
              <a:gd name="connsiteX44" fmla="*/ 3044790 w 12642772"/>
              <a:gd name="connsiteY44" fmla="*/ 1131569 h 6248341"/>
              <a:gd name="connsiteX45" fmla="*/ 3053469 w 12642772"/>
              <a:gd name="connsiteY45" fmla="*/ 1129009 h 6248341"/>
              <a:gd name="connsiteX46" fmla="*/ 3058924 w 12642772"/>
              <a:gd name="connsiteY46" fmla="*/ 1126056 h 6248341"/>
              <a:gd name="connsiteX47" fmla="*/ 3074299 w 12642772"/>
              <a:gd name="connsiteY47" fmla="*/ 1120405 h 6248341"/>
              <a:gd name="connsiteX48" fmla="*/ 3080657 w 12642772"/>
              <a:gd name="connsiteY48" fmla="*/ 1120171 h 6248341"/>
              <a:gd name="connsiteX49" fmla="*/ 3085901 w 12642772"/>
              <a:gd name="connsiteY49" fmla="*/ 1121681 h 6248341"/>
              <a:gd name="connsiteX50" fmla="*/ 3109448 w 12642772"/>
              <a:gd name="connsiteY50" fmla="*/ 1097576 h 6248341"/>
              <a:gd name="connsiteX51" fmla="*/ 3120280 w 12642772"/>
              <a:gd name="connsiteY51" fmla="*/ 1092673 h 6248341"/>
              <a:gd name="connsiteX52" fmla="*/ 3151969 w 12642772"/>
              <a:gd name="connsiteY52" fmla="*/ 1093148 h 6248341"/>
              <a:gd name="connsiteX53" fmla="*/ 3156202 w 12642772"/>
              <a:gd name="connsiteY53" fmla="*/ 1091941 h 6248341"/>
              <a:gd name="connsiteX54" fmla="*/ 3218578 w 12642772"/>
              <a:gd name="connsiteY54" fmla="*/ 1084695 h 6248341"/>
              <a:gd name="connsiteX55" fmla="*/ 3291572 w 12642772"/>
              <a:gd name="connsiteY55" fmla="*/ 1074108 h 6248341"/>
              <a:gd name="connsiteX56" fmla="*/ 3335322 w 12642772"/>
              <a:gd name="connsiteY56" fmla="*/ 1065344 h 6248341"/>
              <a:gd name="connsiteX57" fmla="*/ 3444471 w 12642772"/>
              <a:gd name="connsiteY57" fmla="*/ 1040037 h 6248341"/>
              <a:gd name="connsiteX58" fmla="*/ 3516736 w 12642772"/>
              <a:gd name="connsiteY58" fmla="*/ 1044495 h 6248341"/>
              <a:gd name="connsiteX59" fmla="*/ 3529913 w 12642772"/>
              <a:gd name="connsiteY59" fmla="*/ 1036395 h 6248341"/>
              <a:gd name="connsiteX60" fmla="*/ 3534215 w 12642772"/>
              <a:gd name="connsiteY60" fmla="*/ 1032644 h 6248341"/>
              <a:gd name="connsiteX61" fmla="*/ 3541901 w 12642772"/>
              <a:gd name="connsiteY61" fmla="*/ 1028655 h 6248341"/>
              <a:gd name="connsiteX62" fmla="*/ 3542297 w 12642772"/>
              <a:gd name="connsiteY62" fmla="*/ 1028781 h 6248341"/>
              <a:gd name="connsiteX63" fmla="*/ 3549091 w 12642772"/>
              <a:gd name="connsiteY63" fmla="*/ 1024603 h 6248341"/>
              <a:gd name="connsiteX64" fmla="*/ 3668564 w 12642772"/>
              <a:gd name="connsiteY64" fmla="*/ 992085 h 6248341"/>
              <a:gd name="connsiteX65" fmla="*/ 3681760 w 12642772"/>
              <a:gd name="connsiteY65" fmla="*/ 989897 h 6248341"/>
              <a:gd name="connsiteX66" fmla="*/ 3683298 w 12642772"/>
              <a:gd name="connsiteY66" fmla="*/ 990533 h 6248341"/>
              <a:gd name="connsiteX67" fmla="*/ 3701238 w 12642772"/>
              <a:gd name="connsiteY67" fmla="*/ 978370 h 6248341"/>
              <a:gd name="connsiteX68" fmla="*/ 3727029 w 12642772"/>
              <a:gd name="connsiteY68" fmla="*/ 982634 h 6248341"/>
              <a:gd name="connsiteX69" fmla="*/ 3827462 w 12642772"/>
              <a:gd name="connsiteY69" fmla="*/ 983777 h 6248341"/>
              <a:gd name="connsiteX70" fmla="*/ 3939255 w 12642772"/>
              <a:gd name="connsiteY70" fmla="*/ 962526 h 6248341"/>
              <a:gd name="connsiteX71" fmla="*/ 3976764 w 12642772"/>
              <a:gd name="connsiteY71" fmla="*/ 943975 h 6248341"/>
              <a:gd name="connsiteX72" fmla="*/ 4039745 w 12642772"/>
              <a:gd name="connsiteY72" fmla="*/ 913576 h 6248341"/>
              <a:gd name="connsiteX73" fmla="*/ 4081478 w 12642772"/>
              <a:gd name="connsiteY73" fmla="*/ 863744 h 6248341"/>
              <a:gd name="connsiteX74" fmla="*/ 4136255 w 12642772"/>
              <a:gd name="connsiteY74" fmla="*/ 849070 h 6248341"/>
              <a:gd name="connsiteX75" fmla="*/ 4155885 w 12642772"/>
              <a:gd name="connsiteY75" fmla="*/ 880724 h 6248341"/>
              <a:gd name="connsiteX76" fmla="*/ 4212239 w 12642772"/>
              <a:gd name="connsiteY76" fmla="*/ 853648 h 6248341"/>
              <a:gd name="connsiteX77" fmla="*/ 4296968 w 12642772"/>
              <a:gd name="connsiteY77" fmla="*/ 808725 h 6248341"/>
              <a:gd name="connsiteX78" fmla="*/ 4347619 w 12642772"/>
              <a:gd name="connsiteY78" fmla="*/ 791871 h 6248341"/>
              <a:gd name="connsiteX79" fmla="*/ 4484035 w 12642772"/>
              <a:gd name="connsiteY79" fmla="*/ 736001 h 6248341"/>
              <a:gd name="connsiteX80" fmla="*/ 4619194 w 12642772"/>
              <a:gd name="connsiteY80" fmla="*/ 672546 h 6248341"/>
              <a:gd name="connsiteX81" fmla="*/ 4648276 w 12642772"/>
              <a:gd name="connsiteY81" fmla="*/ 677255 h 6248341"/>
              <a:gd name="connsiteX82" fmla="*/ 4658535 w 12642772"/>
              <a:gd name="connsiteY82" fmla="*/ 658404 h 6248341"/>
              <a:gd name="connsiteX83" fmla="*/ 4684435 w 12642772"/>
              <a:gd name="connsiteY83" fmla="*/ 658040 h 6248341"/>
              <a:gd name="connsiteX84" fmla="*/ 4685966 w 12642772"/>
              <a:gd name="connsiteY84" fmla="*/ 659300 h 6248341"/>
              <a:gd name="connsiteX85" fmla="*/ 4773323 w 12642772"/>
              <a:gd name="connsiteY85" fmla="*/ 620033 h 6248341"/>
              <a:gd name="connsiteX86" fmla="*/ 4789881 w 12642772"/>
              <a:gd name="connsiteY86" fmla="*/ 612833 h 6248341"/>
              <a:gd name="connsiteX87" fmla="*/ 4793116 w 12642772"/>
              <a:gd name="connsiteY87" fmla="*/ 606807 h 6248341"/>
              <a:gd name="connsiteX88" fmla="*/ 4818294 w 12642772"/>
              <a:gd name="connsiteY88" fmla="*/ 598208 h 6248341"/>
              <a:gd name="connsiteX89" fmla="*/ 4889379 w 12642772"/>
              <a:gd name="connsiteY89" fmla="*/ 574856 h 6248341"/>
              <a:gd name="connsiteX90" fmla="*/ 4967000 w 12642772"/>
              <a:gd name="connsiteY90" fmla="*/ 563548 h 6248341"/>
              <a:gd name="connsiteX91" fmla="*/ 5011397 w 12642772"/>
              <a:gd name="connsiteY91" fmla="*/ 546508 h 6248341"/>
              <a:gd name="connsiteX92" fmla="*/ 5017511 w 12642772"/>
              <a:gd name="connsiteY92" fmla="*/ 542737 h 6248341"/>
              <a:gd name="connsiteX93" fmla="*/ 5022951 w 12642772"/>
              <a:gd name="connsiteY93" fmla="*/ 543578 h 6248341"/>
              <a:gd name="connsiteX94" fmla="*/ 5028686 w 12642772"/>
              <a:gd name="connsiteY94" fmla="*/ 550797 h 6248341"/>
              <a:gd name="connsiteX95" fmla="*/ 5055222 w 12642772"/>
              <a:gd name="connsiteY95" fmla="*/ 551685 h 6248341"/>
              <a:gd name="connsiteX96" fmla="*/ 5058043 w 12642772"/>
              <a:gd name="connsiteY96" fmla="*/ 549365 h 6248341"/>
              <a:gd name="connsiteX97" fmla="*/ 5080769 w 12642772"/>
              <a:gd name="connsiteY97" fmla="*/ 559110 h 6248341"/>
              <a:gd name="connsiteX98" fmla="*/ 5100831 w 12642772"/>
              <a:gd name="connsiteY98" fmla="*/ 578170 h 6248341"/>
              <a:gd name="connsiteX99" fmla="*/ 5323302 w 12642772"/>
              <a:gd name="connsiteY99" fmla="*/ 551607 h 6248341"/>
              <a:gd name="connsiteX100" fmla="*/ 5524173 w 12642772"/>
              <a:gd name="connsiteY100" fmla="*/ 623428 h 6248341"/>
              <a:gd name="connsiteX101" fmla="*/ 5644692 w 12642772"/>
              <a:gd name="connsiteY101" fmla="*/ 606574 h 6248341"/>
              <a:gd name="connsiteX102" fmla="*/ 5984259 w 12642772"/>
              <a:gd name="connsiteY102" fmla="*/ 559264 h 6248341"/>
              <a:gd name="connsiteX103" fmla="*/ 6059790 w 12642772"/>
              <a:gd name="connsiteY103" fmla="*/ 538457 h 6248341"/>
              <a:gd name="connsiteX104" fmla="*/ 6130495 w 12642772"/>
              <a:gd name="connsiteY104" fmla="*/ 565308 h 6248341"/>
              <a:gd name="connsiteX105" fmla="*/ 6157089 w 12642772"/>
              <a:gd name="connsiteY105" fmla="*/ 547229 h 6248341"/>
              <a:gd name="connsiteX106" fmla="*/ 6161628 w 12642772"/>
              <a:gd name="connsiteY106" fmla="*/ 543616 h 6248341"/>
              <a:gd name="connsiteX107" fmla="*/ 6180804 w 12642772"/>
              <a:gd name="connsiteY107" fmla="*/ 539939 h 6248341"/>
              <a:gd name="connsiteX108" fmla="*/ 6184951 w 12642772"/>
              <a:gd name="connsiteY108" fmla="*/ 525424 h 6248341"/>
              <a:gd name="connsiteX109" fmla="*/ 6212909 w 12642772"/>
              <a:gd name="connsiteY109" fmla="*/ 510232 h 6248341"/>
              <a:gd name="connsiteX110" fmla="*/ 6248556 w 12642772"/>
              <a:gd name="connsiteY110" fmla="*/ 507226 h 6248341"/>
              <a:gd name="connsiteX111" fmla="*/ 6419167 w 12642772"/>
              <a:gd name="connsiteY111" fmla="*/ 508015 h 6248341"/>
              <a:gd name="connsiteX112" fmla="*/ 6520553 w 12642772"/>
              <a:gd name="connsiteY112" fmla="*/ 499890 h 6248341"/>
              <a:gd name="connsiteX113" fmla="*/ 6557985 w 12642772"/>
              <a:gd name="connsiteY113" fmla="*/ 483298 h 6248341"/>
              <a:gd name="connsiteX114" fmla="*/ 6610986 w 12642772"/>
              <a:gd name="connsiteY114" fmla="*/ 469207 h 6248341"/>
              <a:gd name="connsiteX115" fmla="*/ 6703685 w 12642772"/>
              <a:gd name="connsiteY115" fmla="*/ 433885 h 6248341"/>
              <a:gd name="connsiteX116" fmla="*/ 6829686 w 12642772"/>
              <a:gd name="connsiteY116" fmla="*/ 404609 h 6248341"/>
              <a:gd name="connsiteX117" fmla="*/ 6926071 w 12642772"/>
              <a:gd name="connsiteY117" fmla="*/ 440952 h 6248341"/>
              <a:gd name="connsiteX118" fmla="*/ 6933459 w 12642772"/>
              <a:gd name="connsiteY118" fmla="*/ 430117 h 6248341"/>
              <a:gd name="connsiteX119" fmla="*/ 6997730 w 12642772"/>
              <a:gd name="connsiteY119" fmla="*/ 427075 h 6248341"/>
              <a:gd name="connsiteX120" fmla="*/ 7228068 w 12642772"/>
              <a:gd name="connsiteY120" fmla="*/ 485987 h 6248341"/>
              <a:gd name="connsiteX121" fmla="*/ 7353524 w 12642772"/>
              <a:gd name="connsiteY121" fmla="*/ 478122 h 6248341"/>
              <a:gd name="connsiteX122" fmla="*/ 7397216 w 12642772"/>
              <a:gd name="connsiteY122" fmla="*/ 464113 h 6248341"/>
              <a:gd name="connsiteX123" fmla="*/ 7470470 w 12642772"/>
              <a:gd name="connsiteY123" fmla="*/ 441338 h 6248341"/>
              <a:gd name="connsiteX124" fmla="*/ 7523162 w 12642772"/>
              <a:gd name="connsiteY124" fmla="*/ 396692 h 6248341"/>
              <a:gd name="connsiteX125" fmla="*/ 7585229 w 12642772"/>
              <a:gd name="connsiteY125" fmla="*/ 388596 h 6248341"/>
              <a:gd name="connsiteX126" fmla="*/ 7602312 w 12642772"/>
              <a:gd name="connsiteY126" fmla="*/ 422441 h 6248341"/>
              <a:gd name="connsiteX127" fmla="*/ 7667842 w 12642772"/>
              <a:gd name="connsiteY127" fmla="*/ 402184 h 6248341"/>
              <a:gd name="connsiteX128" fmla="*/ 7766955 w 12642772"/>
              <a:gd name="connsiteY128" fmla="*/ 367538 h 6248341"/>
              <a:gd name="connsiteX129" fmla="*/ 7824808 w 12642772"/>
              <a:gd name="connsiteY129" fmla="*/ 356782 h 6248341"/>
              <a:gd name="connsiteX130" fmla="*/ 7982082 w 12642772"/>
              <a:gd name="connsiteY130" fmla="*/ 317381 h 6248341"/>
              <a:gd name="connsiteX131" fmla="*/ 8139042 w 12642772"/>
              <a:gd name="connsiteY131" fmla="*/ 270278 h 6248341"/>
              <a:gd name="connsiteX132" fmla="*/ 8188479 w 12642772"/>
              <a:gd name="connsiteY132" fmla="*/ 250893 h 6248341"/>
              <a:gd name="connsiteX133" fmla="*/ 8197460 w 12642772"/>
              <a:gd name="connsiteY133" fmla="*/ 227412 h 6248341"/>
              <a:gd name="connsiteX134" fmla="*/ 8236543 w 12642772"/>
              <a:gd name="connsiteY134" fmla="*/ 231896 h 6248341"/>
              <a:gd name="connsiteX135" fmla="*/ 8288656 w 12642772"/>
              <a:gd name="connsiteY135" fmla="*/ 233518 h 6248341"/>
              <a:gd name="connsiteX136" fmla="*/ 8365194 w 12642772"/>
              <a:gd name="connsiteY136" fmla="*/ 255354 h 6248341"/>
              <a:gd name="connsiteX137" fmla="*/ 8371093 w 12642772"/>
              <a:gd name="connsiteY137" fmla="*/ 253056 h 6248341"/>
              <a:gd name="connsiteX138" fmla="*/ 8380079 w 12642772"/>
              <a:gd name="connsiteY138" fmla="*/ 251533 h 6248341"/>
              <a:gd name="connsiteX139" fmla="*/ 8380352 w 12642772"/>
              <a:gd name="connsiteY139" fmla="*/ 251771 h 6248341"/>
              <a:gd name="connsiteX140" fmla="*/ 8388670 w 12642772"/>
              <a:gd name="connsiteY140" fmla="*/ 249803 h 6248341"/>
              <a:gd name="connsiteX141" fmla="*/ 8439400 w 12642772"/>
              <a:gd name="connsiteY141" fmla="*/ 252189 h 6248341"/>
              <a:gd name="connsiteX142" fmla="*/ 8502127 w 12642772"/>
              <a:gd name="connsiteY142" fmla="*/ 246524 h 6248341"/>
              <a:gd name="connsiteX143" fmla="*/ 8575600 w 12642772"/>
              <a:gd name="connsiteY143" fmla="*/ 247912 h 6248341"/>
              <a:gd name="connsiteX144" fmla="*/ 8609423 w 12642772"/>
              <a:gd name="connsiteY144" fmla="*/ 225288 h 6248341"/>
              <a:gd name="connsiteX145" fmla="*/ 8628794 w 12642772"/>
              <a:gd name="connsiteY145" fmla="*/ 220632 h 6248341"/>
              <a:gd name="connsiteX146" fmla="*/ 8631243 w 12642772"/>
              <a:gd name="connsiteY146" fmla="*/ 221270 h 6248341"/>
              <a:gd name="connsiteX147" fmla="*/ 8708752 w 12642772"/>
              <a:gd name="connsiteY147" fmla="*/ 203517 h 6248341"/>
              <a:gd name="connsiteX148" fmla="*/ 8825952 w 12642772"/>
              <a:gd name="connsiteY148" fmla="*/ 177822 h 6248341"/>
              <a:gd name="connsiteX149" fmla="*/ 8862166 w 12642772"/>
              <a:gd name="connsiteY149" fmla="*/ 170735 h 6248341"/>
              <a:gd name="connsiteX150" fmla="*/ 8884490 w 12642772"/>
              <a:gd name="connsiteY150" fmla="*/ 165616 h 6248341"/>
              <a:gd name="connsiteX151" fmla="*/ 8918298 w 12642772"/>
              <a:gd name="connsiteY151" fmla="*/ 194546 h 6248341"/>
              <a:gd name="connsiteX152" fmla="*/ 8948572 w 12642772"/>
              <a:gd name="connsiteY152" fmla="*/ 207940 h 6248341"/>
              <a:gd name="connsiteX153" fmla="*/ 9104724 w 12642772"/>
              <a:gd name="connsiteY153" fmla="*/ 178319 h 6248341"/>
              <a:gd name="connsiteX154" fmla="*/ 9198328 w 12642772"/>
              <a:gd name="connsiteY154" fmla="*/ 159122 h 6248341"/>
              <a:gd name="connsiteX155" fmla="*/ 9339412 w 12642772"/>
              <a:gd name="connsiteY155" fmla="*/ 203422 h 6248341"/>
              <a:gd name="connsiteX156" fmla="*/ 9409165 w 12642772"/>
              <a:gd name="connsiteY156" fmla="*/ 216989 h 6248341"/>
              <a:gd name="connsiteX157" fmla="*/ 9516379 w 12642772"/>
              <a:gd name="connsiteY157" fmla="*/ 220757 h 6248341"/>
              <a:gd name="connsiteX158" fmla="*/ 9615958 w 12642772"/>
              <a:gd name="connsiteY158" fmla="*/ 196389 h 6248341"/>
              <a:gd name="connsiteX159" fmla="*/ 9860346 w 12642772"/>
              <a:gd name="connsiteY159" fmla="*/ 177067 h 6248341"/>
              <a:gd name="connsiteX160" fmla="*/ 10071193 w 12642772"/>
              <a:gd name="connsiteY160" fmla="*/ 142345 h 6248341"/>
              <a:gd name="connsiteX161" fmla="*/ 10270876 w 12642772"/>
              <a:gd name="connsiteY161" fmla="*/ 164464 h 6248341"/>
              <a:gd name="connsiteX162" fmla="*/ 10338607 w 12642772"/>
              <a:gd name="connsiteY162" fmla="*/ 202846 h 6248341"/>
              <a:gd name="connsiteX163" fmla="*/ 10370927 w 12642772"/>
              <a:gd name="connsiteY163" fmla="*/ 198630 h 6248341"/>
              <a:gd name="connsiteX164" fmla="*/ 10423650 w 12642772"/>
              <a:gd name="connsiteY164" fmla="*/ 187033 h 6248341"/>
              <a:gd name="connsiteX165" fmla="*/ 10507238 w 12642772"/>
              <a:gd name="connsiteY165" fmla="*/ 199359 h 6248341"/>
              <a:gd name="connsiteX166" fmla="*/ 10712234 w 12642772"/>
              <a:gd name="connsiteY166" fmla="*/ 202150 h 6248341"/>
              <a:gd name="connsiteX167" fmla="*/ 10955598 w 12642772"/>
              <a:gd name="connsiteY167" fmla="*/ 236823 h 6248341"/>
              <a:gd name="connsiteX168" fmla="*/ 11210395 w 12642772"/>
              <a:gd name="connsiteY168" fmla="*/ 197924 h 6248341"/>
              <a:gd name="connsiteX169" fmla="*/ 11355556 w 12642772"/>
              <a:gd name="connsiteY169" fmla="*/ 131371 h 6248341"/>
              <a:gd name="connsiteX170" fmla="*/ 11531644 w 12642772"/>
              <a:gd name="connsiteY170" fmla="*/ 99364 h 6248341"/>
              <a:gd name="connsiteX171" fmla="*/ 11719114 w 12642772"/>
              <a:gd name="connsiteY171" fmla="*/ 62439 h 6248341"/>
              <a:gd name="connsiteX172" fmla="*/ 11814686 w 12642772"/>
              <a:gd name="connsiteY172" fmla="*/ 38458 h 6248341"/>
              <a:gd name="connsiteX173" fmla="*/ 11865687 w 12642772"/>
              <a:gd name="connsiteY173" fmla="*/ 10088 h 6248341"/>
              <a:gd name="connsiteX174" fmla="*/ 11957454 w 12642772"/>
              <a:gd name="connsiteY174" fmla="*/ 4020 h 6248341"/>
              <a:gd name="connsiteX175" fmla="*/ 11975060 w 12642772"/>
              <a:gd name="connsiteY175" fmla="*/ 0 h 6248341"/>
              <a:gd name="connsiteX176" fmla="*/ 12006839 w 12642772"/>
              <a:gd name="connsiteY176" fmla="*/ 210943 h 6248341"/>
              <a:gd name="connsiteX177" fmla="*/ 12642772 w 12642772"/>
              <a:gd name="connsiteY177" fmla="*/ 4432052 h 624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642772" h="6248341">
                <a:moveTo>
                  <a:pt x="12642772" y="4432052"/>
                </a:moveTo>
                <a:lnTo>
                  <a:pt x="586822" y="6248341"/>
                </a:lnTo>
                <a:cubicBezTo>
                  <a:pt x="413471" y="5111477"/>
                  <a:pt x="173350" y="3531407"/>
                  <a:pt x="0" y="2394542"/>
                </a:cubicBezTo>
                <a:lnTo>
                  <a:pt x="52893" y="2306669"/>
                </a:lnTo>
                <a:cubicBezTo>
                  <a:pt x="67266" y="2306793"/>
                  <a:pt x="118504" y="2297204"/>
                  <a:pt x="131535" y="2293621"/>
                </a:cubicBezTo>
                <a:cubicBezTo>
                  <a:pt x="235982" y="2302858"/>
                  <a:pt x="197087" y="2291745"/>
                  <a:pt x="244153" y="2272261"/>
                </a:cubicBezTo>
                <a:cubicBezTo>
                  <a:pt x="288465" y="2263813"/>
                  <a:pt x="287831" y="2252199"/>
                  <a:pt x="324401" y="2233208"/>
                </a:cubicBezTo>
                <a:lnTo>
                  <a:pt x="463569" y="2158308"/>
                </a:lnTo>
                <a:cubicBezTo>
                  <a:pt x="506591" y="2135434"/>
                  <a:pt x="546976" y="2145326"/>
                  <a:pt x="582537" y="2095961"/>
                </a:cubicBezTo>
                <a:lnTo>
                  <a:pt x="638937" y="2008169"/>
                </a:lnTo>
                <a:cubicBezTo>
                  <a:pt x="686285" y="1999141"/>
                  <a:pt x="708248" y="1959382"/>
                  <a:pt x="749855" y="1936088"/>
                </a:cubicBezTo>
                <a:cubicBezTo>
                  <a:pt x="791527" y="1909991"/>
                  <a:pt x="819909" y="1906478"/>
                  <a:pt x="856553" y="1892728"/>
                </a:cubicBezTo>
                <a:cubicBezTo>
                  <a:pt x="872688" y="1896553"/>
                  <a:pt x="926797" y="1876988"/>
                  <a:pt x="939338" y="1863906"/>
                </a:cubicBezTo>
                <a:cubicBezTo>
                  <a:pt x="981108" y="1859053"/>
                  <a:pt x="963180" y="1865189"/>
                  <a:pt x="987836" y="1848470"/>
                </a:cubicBezTo>
                <a:cubicBezTo>
                  <a:pt x="1023003" y="1873965"/>
                  <a:pt x="1058671" y="1841751"/>
                  <a:pt x="1086094" y="1834336"/>
                </a:cubicBezTo>
                <a:cubicBezTo>
                  <a:pt x="1102835" y="1828051"/>
                  <a:pt x="1139360" y="1818268"/>
                  <a:pt x="1155607" y="1814299"/>
                </a:cubicBezTo>
                <a:cubicBezTo>
                  <a:pt x="1183758" y="1810365"/>
                  <a:pt x="1218373" y="1759163"/>
                  <a:pt x="1219621" y="1774472"/>
                </a:cubicBezTo>
                <a:cubicBezTo>
                  <a:pt x="1242899" y="1773567"/>
                  <a:pt x="1244829" y="1741322"/>
                  <a:pt x="1275113" y="1734756"/>
                </a:cubicBezTo>
                <a:cubicBezTo>
                  <a:pt x="1334421" y="1687737"/>
                  <a:pt x="1295937" y="1706696"/>
                  <a:pt x="1337800" y="1684579"/>
                </a:cubicBezTo>
                <a:cubicBezTo>
                  <a:pt x="1379663" y="1662462"/>
                  <a:pt x="1466954" y="1627202"/>
                  <a:pt x="1526287" y="1602057"/>
                </a:cubicBezTo>
                <a:cubicBezTo>
                  <a:pt x="1553390" y="1592996"/>
                  <a:pt x="1540999" y="1570289"/>
                  <a:pt x="1579126" y="1559561"/>
                </a:cubicBezTo>
                <a:cubicBezTo>
                  <a:pt x="1602892" y="1557552"/>
                  <a:pt x="1622220" y="1540740"/>
                  <a:pt x="1651242" y="1546569"/>
                </a:cubicBezTo>
                <a:cubicBezTo>
                  <a:pt x="1661191" y="1549244"/>
                  <a:pt x="1688001" y="1544372"/>
                  <a:pt x="1712038" y="1533432"/>
                </a:cubicBezTo>
                <a:cubicBezTo>
                  <a:pt x="1722220" y="1540383"/>
                  <a:pt x="1747544" y="1527611"/>
                  <a:pt x="1758402" y="1525816"/>
                </a:cubicBezTo>
                <a:cubicBezTo>
                  <a:pt x="1772533" y="1530625"/>
                  <a:pt x="1819420" y="1514186"/>
                  <a:pt x="1831776" y="1504679"/>
                </a:cubicBezTo>
                <a:lnTo>
                  <a:pt x="1963032" y="1472999"/>
                </a:lnTo>
                <a:lnTo>
                  <a:pt x="2006520" y="1464281"/>
                </a:lnTo>
                <a:cubicBezTo>
                  <a:pt x="2014344" y="1465241"/>
                  <a:pt x="2041522" y="1459774"/>
                  <a:pt x="2049195" y="1459572"/>
                </a:cubicBezTo>
                <a:cubicBezTo>
                  <a:pt x="2087954" y="1443290"/>
                  <a:pt x="2101777" y="1440700"/>
                  <a:pt x="2125117" y="1432093"/>
                </a:cubicBezTo>
                <a:cubicBezTo>
                  <a:pt x="2165647" y="1425840"/>
                  <a:pt x="2196015" y="1424572"/>
                  <a:pt x="2234987" y="1408543"/>
                </a:cubicBezTo>
                <a:lnTo>
                  <a:pt x="2349979" y="1370325"/>
                </a:lnTo>
                <a:cubicBezTo>
                  <a:pt x="2404061" y="1372089"/>
                  <a:pt x="2474940" y="1352732"/>
                  <a:pt x="2490342" y="1337371"/>
                </a:cubicBezTo>
                <a:cubicBezTo>
                  <a:pt x="2552946" y="1313179"/>
                  <a:pt x="2651266" y="1271354"/>
                  <a:pt x="2721983" y="1255221"/>
                </a:cubicBezTo>
                <a:lnTo>
                  <a:pt x="2740778" y="1232389"/>
                </a:lnTo>
                <a:lnTo>
                  <a:pt x="2772006" y="1218123"/>
                </a:lnTo>
                <a:cubicBezTo>
                  <a:pt x="2798565" y="1204582"/>
                  <a:pt x="2824316" y="1189775"/>
                  <a:pt x="2850754" y="1180094"/>
                </a:cubicBezTo>
                <a:cubicBezTo>
                  <a:pt x="2858486" y="1174495"/>
                  <a:pt x="2865479" y="1167162"/>
                  <a:pt x="2872381" y="1159349"/>
                </a:cubicBezTo>
                <a:lnTo>
                  <a:pt x="2877664" y="1153429"/>
                </a:lnTo>
                <a:lnTo>
                  <a:pt x="2898982" y="1143332"/>
                </a:lnTo>
                <a:lnTo>
                  <a:pt x="2900154" y="1144257"/>
                </a:lnTo>
                <a:cubicBezTo>
                  <a:pt x="2903604" y="1145940"/>
                  <a:pt x="2907687" y="1146454"/>
                  <a:pt x="2913224" y="1144530"/>
                </a:cubicBezTo>
                <a:cubicBezTo>
                  <a:pt x="2914663" y="1164458"/>
                  <a:pt x="2920456" y="1149846"/>
                  <a:pt x="2936660" y="1142412"/>
                </a:cubicBezTo>
                <a:cubicBezTo>
                  <a:pt x="2942509" y="1171704"/>
                  <a:pt x="2981016" y="1130300"/>
                  <a:pt x="2997572" y="1141831"/>
                </a:cubicBezTo>
                <a:lnTo>
                  <a:pt x="3044472" y="1131369"/>
                </a:lnTo>
                <a:lnTo>
                  <a:pt x="3044790" y="1131569"/>
                </a:lnTo>
                <a:cubicBezTo>
                  <a:pt x="3046855" y="1131486"/>
                  <a:pt x="3049590" y="1130734"/>
                  <a:pt x="3053469" y="1129009"/>
                </a:cubicBezTo>
                <a:lnTo>
                  <a:pt x="3058924" y="1126056"/>
                </a:lnTo>
                <a:lnTo>
                  <a:pt x="3074299" y="1120405"/>
                </a:lnTo>
                <a:lnTo>
                  <a:pt x="3080657" y="1120171"/>
                </a:lnTo>
                <a:lnTo>
                  <a:pt x="3085901" y="1121681"/>
                </a:lnTo>
                <a:cubicBezTo>
                  <a:pt x="3089424" y="1117040"/>
                  <a:pt x="3098046" y="1105705"/>
                  <a:pt x="3109448" y="1097576"/>
                </a:cubicBezTo>
                <a:lnTo>
                  <a:pt x="3120280" y="1092673"/>
                </a:lnTo>
                <a:lnTo>
                  <a:pt x="3151969" y="1093148"/>
                </a:lnTo>
                <a:lnTo>
                  <a:pt x="3156202" y="1091941"/>
                </a:lnTo>
                <a:lnTo>
                  <a:pt x="3218578" y="1084695"/>
                </a:lnTo>
                <a:cubicBezTo>
                  <a:pt x="3245764" y="1081888"/>
                  <a:pt x="3273631" y="1078650"/>
                  <a:pt x="3291572" y="1074108"/>
                </a:cubicBezTo>
                <a:cubicBezTo>
                  <a:pt x="3322176" y="1058413"/>
                  <a:pt x="3296217" y="1076449"/>
                  <a:pt x="3335322" y="1065344"/>
                </a:cubicBezTo>
                <a:cubicBezTo>
                  <a:pt x="3368156" y="1040199"/>
                  <a:pt x="3402741" y="1051987"/>
                  <a:pt x="3444471" y="1040037"/>
                </a:cubicBezTo>
                <a:lnTo>
                  <a:pt x="3516736" y="1044495"/>
                </a:lnTo>
                <a:lnTo>
                  <a:pt x="3529913" y="1036395"/>
                </a:lnTo>
                <a:lnTo>
                  <a:pt x="3534215" y="1032644"/>
                </a:lnTo>
                <a:cubicBezTo>
                  <a:pt x="3537422" y="1030324"/>
                  <a:pt x="3539868" y="1029116"/>
                  <a:pt x="3541901" y="1028655"/>
                </a:cubicBezTo>
                <a:lnTo>
                  <a:pt x="3542297" y="1028781"/>
                </a:lnTo>
                <a:lnTo>
                  <a:pt x="3549091" y="1024603"/>
                </a:lnTo>
                <a:lnTo>
                  <a:pt x="3668564" y="992085"/>
                </a:lnTo>
                <a:cubicBezTo>
                  <a:pt x="3673354" y="989271"/>
                  <a:pt x="3677647" y="988983"/>
                  <a:pt x="3681760" y="989897"/>
                </a:cubicBezTo>
                <a:lnTo>
                  <a:pt x="3683298" y="990533"/>
                </a:lnTo>
                <a:lnTo>
                  <a:pt x="3701238" y="978370"/>
                </a:lnTo>
                <a:lnTo>
                  <a:pt x="3727029" y="982634"/>
                </a:lnTo>
                <a:cubicBezTo>
                  <a:pt x="3762166" y="985324"/>
                  <a:pt x="3795029" y="982802"/>
                  <a:pt x="3827462" y="983777"/>
                </a:cubicBezTo>
                <a:cubicBezTo>
                  <a:pt x="3899741" y="979875"/>
                  <a:pt x="3841175" y="923865"/>
                  <a:pt x="3939255" y="962526"/>
                </a:cubicBezTo>
                <a:cubicBezTo>
                  <a:pt x="3944820" y="939198"/>
                  <a:pt x="3955882" y="936428"/>
                  <a:pt x="3976764" y="943975"/>
                </a:cubicBezTo>
                <a:cubicBezTo>
                  <a:pt x="4011587" y="940445"/>
                  <a:pt x="3998825" y="885884"/>
                  <a:pt x="4039745" y="913576"/>
                </a:cubicBezTo>
                <a:cubicBezTo>
                  <a:pt x="4028069" y="885008"/>
                  <a:pt x="4103064" y="891976"/>
                  <a:pt x="4081478" y="863744"/>
                </a:cubicBezTo>
                <a:cubicBezTo>
                  <a:pt x="4098995" y="833348"/>
                  <a:pt x="4118253" y="875924"/>
                  <a:pt x="4136255" y="849070"/>
                </a:cubicBezTo>
                <a:cubicBezTo>
                  <a:pt x="4160412" y="839702"/>
                  <a:pt x="4127630" y="882883"/>
                  <a:pt x="4155885" y="880724"/>
                </a:cubicBezTo>
                <a:cubicBezTo>
                  <a:pt x="4189159" y="872776"/>
                  <a:pt x="4199073" y="926940"/>
                  <a:pt x="4212239" y="853648"/>
                </a:cubicBezTo>
                <a:cubicBezTo>
                  <a:pt x="4250628" y="864621"/>
                  <a:pt x="4251711" y="832443"/>
                  <a:pt x="4296968" y="808725"/>
                </a:cubicBezTo>
                <a:cubicBezTo>
                  <a:pt x="4320354" y="822560"/>
                  <a:pt x="4334944" y="811306"/>
                  <a:pt x="4347619" y="791871"/>
                </a:cubicBezTo>
                <a:cubicBezTo>
                  <a:pt x="4395320" y="788176"/>
                  <a:pt x="4433289" y="755394"/>
                  <a:pt x="4484035" y="736001"/>
                </a:cubicBezTo>
                <a:cubicBezTo>
                  <a:pt x="4544675" y="745654"/>
                  <a:pt x="4564925" y="693074"/>
                  <a:pt x="4619194" y="672546"/>
                </a:cubicBezTo>
                <a:cubicBezTo>
                  <a:pt x="4633191" y="680042"/>
                  <a:pt x="4642217" y="680768"/>
                  <a:pt x="4648276" y="677255"/>
                </a:cubicBezTo>
                <a:lnTo>
                  <a:pt x="4658535" y="658404"/>
                </a:lnTo>
                <a:lnTo>
                  <a:pt x="4684435" y="658040"/>
                </a:lnTo>
                <a:lnTo>
                  <a:pt x="4685966" y="659300"/>
                </a:lnTo>
                <a:lnTo>
                  <a:pt x="4773323" y="620033"/>
                </a:lnTo>
                <a:lnTo>
                  <a:pt x="4789881" y="612833"/>
                </a:lnTo>
                <a:lnTo>
                  <a:pt x="4793116" y="606807"/>
                </a:lnTo>
                <a:cubicBezTo>
                  <a:pt x="4797413" y="602517"/>
                  <a:pt x="4804603" y="599222"/>
                  <a:pt x="4818294" y="598208"/>
                </a:cubicBezTo>
                <a:lnTo>
                  <a:pt x="4889379" y="574856"/>
                </a:lnTo>
                <a:cubicBezTo>
                  <a:pt x="4924646" y="568531"/>
                  <a:pt x="4935327" y="565911"/>
                  <a:pt x="4967000" y="563548"/>
                </a:cubicBezTo>
                <a:cubicBezTo>
                  <a:pt x="4986586" y="557770"/>
                  <a:pt x="5000668" y="551967"/>
                  <a:pt x="5011397" y="546508"/>
                </a:cubicBezTo>
                <a:lnTo>
                  <a:pt x="5017511" y="542737"/>
                </a:lnTo>
                <a:lnTo>
                  <a:pt x="5022951" y="543578"/>
                </a:lnTo>
                <a:lnTo>
                  <a:pt x="5028686" y="550797"/>
                </a:lnTo>
                <a:cubicBezTo>
                  <a:pt x="5034551" y="555023"/>
                  <a:pt x="5042525" y="556487"/>
                  <a:pt x="5055222" y="551685"/>
                </a:cubicBezTo>
                <a:lnTo>
                  <a:pt x="5058043" y="549365"/>
                </a:lnTo>
                <a:lnTo>
                  <a:pt x="5080769" y="559110"/>
                </a:lnTo>
                <a:cubicBezTo>
                  <a:pt x="5088231" y="563815"/>
                  <a:pt x="5095030" y="569979"/>
                  <a:pt x="5100831" y="578170"/>
                </a:cubicBezTo>
                <a:cubicBezTo>
                  <a:pt x="5170380" y="527737"/>
                  <a:pt x="5243922" y="564793"/>
                  <a:pt x="5323302" y="551607"/>
                </a:cubicBezTo>
                <a:cubicBezTo>
                  <a:pt x="5351315" y="478451"/>
                  <a:pt x="5497865" y="556036"/>
                  <a:pt x="5524173" y="623428"/>
                </a:cubicBezTo>
                <a:cubicBezTo>
                  <a:pt x="5517268" y="543117"/>
                  <a:pt x="5711665" y="703794"/>
                  <a:pt x="5644692" y="606574"/>
                </a:cubicBezTo>
                <a:lnTo>
                  <a:pt x="5984259" y="559264"/>
                </a:lnTo>
                <a:cubicBezTo>
                  <a:pt x="6030154" y="495862"/>
                  <a:pt x="6007425" y="553220"/>
                  <a:pt x="6059790" y="538457"/>
                </a:cubicBezTo>
                <a:cubicBezTo>
                  <a:pt x="6050344" y="594649"/>
                  <a:pt x="6121744" y="503179"/>
                  <a:pt x="6130495" y="565308"/>
                </a:cubicBezTo>
                <a:cubicBezTo>
                  <a:pt x="6139748" y="560655"/>
                  <a:pt x="6148435" y="554186"/>
                  <a:pt x="6157089" y="547229"/>
                </a:cubicBezTo>
                <a:lnTo>
                  <a:pt x="6161628" y="543616"/>
                </a:lnTo>
                <a:lnTo>
                  <a:pt x="6180804" y="539939"/>
                </a:lnTo>
                <a:lnTo>
                  <a:pt x="6184951" y="525424"/>
                </a:lnTo>
                <a:lnTo>
                  <a:pt x="6212909" y="510232"/>
                </a:lnTo>
                <a:cubicBezTo>
                  <a:pt x="6223574" y="506625"/>
                  <a:pt x="6235279" y="505181"/>
                  <a:pt x="6248556" y="507226"/>
                </a:cubicBezTo>
                <a:cubicBezTo>
                  <a:pt x="6294288" y="537334"/>
                  <a:pt x="6362573" y="467613"/>
                  <a:pt x="6419167" y="508015"/>
                </a:cubicBezTo>
                <a:cubicBezTo>
                  <a:pt x="6440234" y="517921"/>
                  <a:pt x="6506991" y="518278"/>
                  <a:pt x="6520553" y="499890"/>
                </a:cubicBezTo>
                <a:cubicBezTo>
                  <a:pt x="6534665" y="496161"/>
                  <a:pt x="6550555" y="503153"/>
                  <a:pt x="6557985" y="483298"/>
                </a:cubicBezTo>
                <a:cubicBezTo>
                  <a:pt x="6569810" y="459469"/>
                  <a:pt x="6616472" y="497766"/>
                  <a:pt x="6610986" y="469207"/>
                </a:cubicBezTo>
                <a:cubicBezTo>
                  <a:pt x="6644167" y="495476"/>
                  <a:pt x="6674091" y="445680"/>
                  <a:pt x="6703685" y="433885"/>
                </a:cubicBezTo>
                <a:cubicBezTo>
                  <a:pt x="6729555" y="459786"/>
                  <a:pt x="6766135" y="409500"/>
                  <a:pt x="6829686" y="404609"/>
                </a:cubicBezTo>
                <a:cubicBezTo>
                  <a:pt x="6858065" y="434525"/>
                  <a:pt x="6872501" y="400914"/>
                  <a:pt x="6926071" y="440952"/>
                </a:cubicBezTo>
                <a:cubicBezTo>
                  <a:pt x="6928018" y="437011"/>
                  <a:pt x="6930506" y="433362"/>
                  <a:pt x="6933459" y="430117"/>
                </a:cubicBezTo>
                <a:cubicBezTo>
                  <a:pt x="6950612" y="411270"/>
                  <a:pt x="6979388" y="409908"/>
                  <a:pt x="6997730" y="427075"/>
                </a:cubicBezTo>
                <a:cubicBezTo>
                  <a:pt x="7082631" y="480403"/>
                  <a:pt x="7157271" y="476334"/>
                  <a:pt x="7228068" y="485987"/>
                </a:cubicBezTo>
                <a:cubicBezTo>
                  <a:pt x="7307806" y="490694"/>
                  <a:pt x="7251469" y="427974"/>
                  <a:pt x="7353524" y="478122"/>
                </a:cubicBezTo>
                <a:cubicBezTo>
                  <a:pt x="7362883" y="455559"/>
                  <a:pt x="7375392" y="454116"/>
                  <a:pt x="7397216" y="464113"/>
                </a:cubicBezTo>
                <a:cubicBezTo>
                  <a:pt x="7435863" y="464738"/>
                  <a:pt x="7429507" y="408907"/>
                  <a:pt x="7470470" y="441338"/>
                </a:cubicBezTo>
                <a:cubicBezTo>
                  <a:pt x="7461672" y="411511"/>
                  <a:pt x="7542865" y="427363"/>
                  <a:pt x="7523162" y="396692"/>
                </a:cubicBezTo>
                <a:cubicBezTo>
                  <a:pt x="7546603" y="368516"/>
                  <a:pt x="7561752" y="413189"/>
                  <a:pt x="7585229" y="388596"/>
                </a:cubicBezTo>
                <a:cubicBezTo>
                  <a:pt x="7613007" y="382141"/>
                  <a:pt x="7571052" y="421230"/>
                  <a:pt x="7602312" y="422441"/>
                </a:cubicBezTo>
                <a:cubicBezTo>
                  <a:pt x="7639880" y="418484"/>
                  <a:pt x="7643170" y="473582"/>
                  <a:pt x="7667842" y="402184"/>
                </a:cubicBezTo>
                <a:cubicBezTo>
                  <a:pt x="7708368" y="417673"/>
                  <a:pt x="7714055" y="385770"/>
                  <a:pt x="7766955" y="367538"/>
                </a:cubicBezTo>
                <a:cubicBezTo>
                  <a:pt x="7790642" y="384091"/>
                  <a:pt x="7808202" y="374622"/>
                  <a:pt x="7824808" y="356782"/>
                </a:cubicBezTo>
                <a:cubicBezTo>
                  <a:pt x="7877588" y="358773"/>
                  <a:pt x="7923771" y="330652"/>
                  <a:pt x="7982082" y="317381"/>
                </a:cubicBezTo>
                <a:cubicBezTo>
                  <a:pt x="8047173" y="334199"/>
                  <a:pt x="8076711" y="284263"/>
                  <a:pt x="8139042" y="270278"/>
                </a:cubicBezTo>
                <a:cubicBezTo>
                  <a:pt x="8171699" y="291139"/>
                  <a:pt x="8180849" y="273703"/>
                  <a:pt x="8188479" y="250893"/>
                </a:cubicBezTo>
                <a:lnTo>
                  <a:pt x="8197460" y="227412"/>
                </a:lnTo>
                <a:lnTo>
                  <a:pt x="8236543" y="231896"/>
                </a:lnTo>
                <a:cubicBezTo>
                  <a:pt x="8252245" y="232878"/>
                  <a:pt x="8267047" y="233030"/>
                  <a:pt x="8288656" y="233518"/>
                </a:cubicBezTo>
                <a:lnTo>
                  <a:pt x="8365194" y="255354"/>
                </a:lnTo>
                <a:lnTo>
                  <a:pt x="8371093" y="253056"/>
                </a:lnTo>
                <a:cubicBezTo>
                  <a:pt x="8375220" y="251794"/>
                  <a:pt x="8378040" y="251369"/>
                  <a:pt x="8380079" y="251533"/>
                </a:cubicBezTo>
                <a:lnTo>
                  <a:pt x="8380352" y="251771"/>
                </a:lnTo>
                <a:lnTo>
                  <a:pt x="8388670" y="249803"/>
                </a:lnTo>
                <a:cubicBezTo>
                  <a:pt x="8402579" y="245856"/>
                  <a:pt x="8426713" y="256901"/>
                  <a:pt x="8439400" y="252189"/>
                </a:cubicBezTo>
                <a:cubicBezTo>
                  <a:pt x="8461985" y="253229"/>
                  <a:pt x="8486049" y="243125"/>
                  <a:pt x="8502127" y="246524"/>
                </a:cubicBezTo>
                <a:lnTo>
                  <a:pt x="8575600" y="247912"/>
                </a:lnTo>
                <a:lnTo>
                  <a:pt x="8609423" y="225288"/>
                </a:lnTo>
                <a:cubicBezTo>
                  <a:pt x="8613054" y="222366"/>
                  <a:pt x="8618682" y="220403"/>
                  <a:pt x="8628794" y="220632"/>
                </a:cubicBezTo>
                <a:lnTo>
                  <a:pt x="8631243" y="221270"/>
                </a:lnTo>
                <a:cubicBezTo>
                  <a:pt x="8636121" y="217981"/>
                  <a:pt x="8676301" y="210759"/>
                  <a:pt x="8708752" y="203517"/>
                </a:cubicBezTo>
                <a:cubicBezTo>
                  <a:pt x="8760405" y="193315"/>
                  <a:pt x="8765450" y="184312"/>
                  <a:pt x="8825952" y="177822"/>
                </a:cubicBezTo>
                <a:cubicBezTo>
                  <a:pt x="8840694" y="175283"/>
                  <a:pt x="8852337" y="172902"/>
                  <a:pt x="8862166" y="170735"/>
                </a:cubicBezTo>
                <a:lnTo>
                  <a:pt x="8884490" y="165616"/>
                </a:lnTo>
                <a:lnTo>
                  <a:pt x="8918298" y="194546"/>
                </a:lnTo>
                <a:cubicBezTo>
                  <a:pt x="8929331" y="203143"/>
                  <a:pt x="8939711" y="209096"/>
                  <a:pt x="8948572" y="207940"/>
                </a:cubicBezTo>
                <a:cubicBezTo>
                  <a:pt x="9007398" y="191013"/>
                  <a:pt x="9066382" y="123071"/>
                  <a:pt x="9104724" y="178319"/>
                </a:cubicBezTo>
                <a:cubicBezTo>
                  <a:pt x="9146350" y="170182"/>
                  <a:pt x="9159213" y="154939"/>
                  <a:pt x="9198328" y="159122"/>
                </a:cubicBezTo>
                <a:cubicBezTo>
                  <a:pt x="9243361" y="178179"/>
                  <a:pt x="9337410" y="133426"/>
                  <a:pt x="9339412" y="203422"/>
                </a:cubicBezTo>
                <a:cubicBezTo>
                  <a:pt x="9356193" y="242785"/>
                  <a:pt x="9404145" y="172882"/>
                  <a:pt x="9409165" y="216989"/>
                </a:cubicBezTo>
                <a:cubicBezTo>
                  <a:pt x="9430000" y="185563"/>
                  <a:pt x="9477391" y="226977"/>
                  <a:pt x="9516379" y="220757"/>
                </a:cubicBezTo>
                <a:cubicBezTo>
                  <a:pt x="9525989" y="239713"/>
                  <a:pt x="9601557" y="209033"/>
                  <a:pt x="9615958" y="196389"/>
                </a:cubicBezTo>
                <a:cubicBezTo>
                  <a:pt x="9740300" y="170539"/>
                  <a:pt x="9758977" y="138949"/>
                  <a:pt x="9860346" y="177067"/>
                </a:cubicBezTo>
                <a:cubicBezTo>
                  <a:pt x="9889677" y="171165"/>
                  <a:pt x="10006630" y="193672"/>
                  <a:pt x="10071193" y="142345"/>
                </a:cubicBezTo>
                <a:cubicBezTo>
                  <a:pt x="10108399" y="184331"/>
                  <a:pt x="10235527" y="166620"/>
                  <a:pt x="10270876" y="164464"/>
                </a:cubicBezTo>
                <a:cubicBezTo>
                  <a:pt x="10282938" y="193487"/>
                  <a:pt x="10335459" y="157175"/>
                  <a:pt x="10338607" y="202846"/>
                </a:cubicBezTo>
                <a:cubicBezTo>
                  <a:pt x="10349171" y="220353"/>
                  <a:pt x="10366124" y="217011"/>
                  <a:pt x="10370927" y="198630"/>
                </a:cubicBezTo>
                <a:cubicBezTo>
                  <a:pt x="10391994" y="198716"/>
                  <a:pt x="10408613" y="218644"/>
                  <a:pt x="10423650" y="187033"/>
                </a:cubicBezTo>
                <a:cubicBezTo>
                  <a:pt x="10452431" y="186111"/>
                  <a:pt x="10492877" y="246749"/>
                  <a:pt x="10507238" y="199359"/>
                </a:cubicBezTo>
                <a:cubicBezTo>
                  <a:pt x="10543427" y="261875"/>
                  <a:pt x="10653987" y="201249"/>
                  <a:pt x="10712234" y="202150"/>
                </a:cubicBezTo>
                <a:cubicBezTo>
                  <a:pt x="10824446" y="218073"/>
                  <a:pt x="10878410" y="233516"/>
                  <a:pt x="10955598" y="236823"/>
                </a:cubicBezTo>
                <a:cubicBezTo>
                  <a:pt x="11045848" y="210188"/>
                  <a:pt x="11132536" y="208078"/>
                  <a:pt x="11210395" y="197924"/>
                </a:cubicBezTo>
                <a:cubicBezTo>
                  <a:pt x="11248542" y="205602"/>
                  <a:pt x="11317163" y="98606"/>
                  <a:pt x="11355556" y="131371"/>
                </a:cubicBezTo>
                <a:cubicBezTo>
                  <a:pt x="11409097" y="114944"/>
                  <a:pt x="11452001" y="121965"/>
                  <a:pt x="11531644" y="99364"/>
                </a:cubicBezTo>
                <a:cubicBezTo>
                  <a:pt x="11597142" y="88300"/>
                  <a:pt x="11671940" y="72591"/>
                  <a:pt x="11719114" y="62439"/>
                </a:cubicBezTo>
                <a:cubicBezTo>
                  <a:pt x="11727434" y="40579"/>
                  <a:pt x="11796069" y="38621"/>
                  <a:pt x="11814686" y="38458"/>
                </a:cubicBezTo>
                <a:cubicBezTo>
                  <a:pt x="11821248" y="1152"/>
                  <a:pt x="11853228" y="33244"/>
                  <a:pt x="11865687" y="10088"/>
                </a:cubicBezTo>
                <a:cubicBezTo>
                  <a:pt x="11893768" y="15302"/>
                  <a:pt x="11926464" y="10706"/>
                  <a:pt x="11957454" y="4020"/>
                </a:cubicBezTo>
                <a:lnTo>
                  <a:pt x="11975060" y="0"/>
                </a:lnTo>
                <a:lnTo>
                  <a:pt x="12006839" y="210943"/>
                </a:lnTo>
                <a:cubicBezTo>
                  <a:pt x="12204146" y="1520595"/>
                  <a:pt x="12452801" y="3171091"/>
                  <a:pt x="12642772" y="4432052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F8CA6E-82E4-60BC-5DC5-80E57C93E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4744" y="442551"/>
            <a:ext cx="9859618" cy="713311"/>
          </a:xfrm>
        </p:spPr>
        <p:txBody>
          <a:bodyPr>
            <a:normAutofit/>
          </a:bodyPr>
          <a:lstStyle/>
          <a:p>
            <a:r>
              <a:rPr lang="de-CH" sz="3600" dirty="0"/>
              <a:t>Send klicken und 200 OK Rückgabe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195B82-7208-D42A-ABCC-F861B37A1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7746" y="1199479"/>
            <a:ext cx="7831559" cy="408790"/>
          </a:xfrm>
        </p:spPr>
        <p:txBody>
          <a:bodyPr>
            <a:normAutofit/>
          </a:bodyPr>
          <a:lstStyle/>
          <a:p>
            <a:endParaRPr lang="de-CH" sz="16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79" y="1764254"/>
            <a:ext cx="10937021" cy="445557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EA48F32-6BD7-1D95-C127-F104E972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007" y="1909483"/>
            <a:ext cx="6931704" cy="414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1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65C9D962-F904-4553-A140-500CF3EF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02FE0FA2-B10C-4B9F-B9CC-E5D9AD400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314048">
            <a:off x="-271537" y="-884980"/>
            <a:ext cx="12642772" cy="6248341"/>
          </a:xfrm>
          <a:custGeom>
            <a:avLst/>
            <a:gdLst>
              <a:gd name="connsiteX0" fmla="*/ 12642772 w 12642772"/>
              <a:gd name="connsiteY0" fmla="*/ 4432052 h 6248341"/>
              <a:gd name="connsiteX1" fmla="*/ 586822 w 12642772"/>
              <a:gd name="connsiteY1" fmla="*/ 6248341 h 6248341"/>
              <a:gd name="connsiteX2" fmla="*/ 0 w 12642772"/>
              <a:gd name="connsiteY2" fmla="*/ 2394542 h 6248341"/>
              <a:gd name="connsiteX3" fmla="*/ 52893 w 12642772"/>
              <a:gd name="connsiteY3" fmla="*/ 2306669 h 6248341"/>
              <a:gd name="connsiteX4" fmla="*/ 131535 w 12642772"/>
              <a:gd name="connsiteY4" fmla="*/ 2293621 h 6248341"/>
              <a:gd name="connsiteX5" fmla="*/ 244153 w 12642772"/>
              <a:gd name="connsiteY5" fmla="*/ 2272261 h 6248341"/>
              <a:gd name="connsiteX6" fmla="*/ 324401 w 12642772"/>
              <a:gd name="connsiteY6" fmla="*/ 2233208 h 6248341"/>
              <a:gd name="connsiteX7" fmla="*/ 463569 w 12642772"/>
              <a:gd name="connsiteY7" fmla="*/ 2158308 h 6248341"/>
              <a:gd name="connsiteX8" fmla="*/ 582537 w 12642772"/>
              <a:gd name="connsiteY8" fmla="*/ 2095961 h 6248341"/>
              <a:gd name="connsiteX9" fmla="*/ 638937 w 12642772"/>
              <a:gd name="connsiteY9" fmla="*/ 2008169 h 6248341"/>
              <a:gd name="connsiteX10" fmla="*/ 749855 w 12642772"/>
              <a:gd name="connsiteY10" fmla="*/ 1936088 h 6248341"/>
              <a:gd name="connsiteX11" fmla="*/ 856553 w 12642772"/>
              <a:gd name="connsiteY11" fmla="*/ 1892728 h 6248341"/>
              <a:gd name="connsiteX12" fmla="*/ 939338 w 12642772"/>
              <a:gd name="connsiteY12" fmla="*/ 1863906 h 6248341"/>
              <a:gd name="connsiteX13" fmla="*/ 987836 w 12642772"/>
              <a:gd name="connsiteY13" fmla="*/ 1848470 h 6248341"/>
              <a:gd name="connsiteX14" fmla="*/ 1086094 w 12642772"/>
              <a:gd name="connsiteY14" fmla="*/ 1834336 h 6248341"/>
              <a:gd name="connsiteX15" fmla="*/ 1155607 w 12642772"/>
              <a:gd name="connsiteY15" fmla="*/ 1814299 h 6248341"/>
              <a:gd name="connsiteX16" fmla="*/ 1219621 w 12642772"/>
              <a:gd name="connsiteY16" fmla="*/ 1774472 h 6248341"/>
              <a:gd name="connsiteX17" fmla="*/ 1275113 w 12642772"/>
              <a:gd name="connsiteY17" fmla="*/ 1734756 h 6248341"/>
              <a:gd name="connsiteX18" fmla="*/ 1337800 w 12642772"/>
              <a:gd name="connsiteY18" fmla="*/ 1684579 h 6248341"/>
              <a:gd name="connsiteX19" fmla="*/ 1526287 w 12642772"/>
              <a:gd name="connsiteY19" fmla="*/ 1602057 h 6248341"/>
              <a:gd name="connsiteX20" fmla="*/ 1579126 w 12642772"/>
              <a:gd name="connsiteY20" fmla="*/ 1559561 h 6248341"/>
              <a:gd name="connsiteX21" fmla="*/ 1651242 w 12642772"/>
              <a:gd name="connsiteY21" fmla="*/ 1546569 h 6248341"/>
              <a:gd name="connsiteX22" fmla="*/ 1712038 w 12642772"/>
              <a:gd name="connsiteY22" fmla="*/ 1533432 h 6248341"/>
              <a:gd name="connsiteX23" fmla="*/ 1758402 w 12642772"/>
              <a:gd name="connsiteY23" fmla="*/ 1525816 h 6248341"/>
              <a:gd name="connsiteX24" fmla="*/ 1831776 w 12642772"/>
              <a:gd name="connsiteY24" fmla="*/ 1504679 h 6248341"/>
              <a:gd name="connsiteX25" fmla="*/ 1963032 w 12642772"/>
              <a:gd name="connsiteY25" fmla="*/ 1472999 h 6248341"/>
              <a:gd name="connsiteX26" fmla="*/ 2006520 w 12642772"/>
              <a:gd name="connsiteY26" fmla="*/ 1464281 h 6248341"/>
              <a:gd name="connsiteX27" fmla="*/ 2049195 w 12642772"/>
              <a:gd name="connsiteY27" fmla="*/ 1459572 h 6248341"/>
              <a:gd name="connsiteX28" fmla="*/ 2125117 w 12642772"/>
              <a:gd name="connsiteY28" fmla="*/ 1432093 h 6248341"/>
              <a:gd name="connsiteX29" fmla="*/ 2234987 w 12642772"/>
              <a:gd name="connsiteY29" fmla="*/ 1408543 h 6248341"/>
              <a:gd name="connsiteX30" fmla="*/ 2349979 w 12642772"/>
              <a:gd name="connsiteY30" fmla="*/ 1370325 h 6248341"/>
              <a:gd name="connsiteX31" fmla="*/ 2490342 w 12642772"/>
              <a:gd name="connsiteY31" fmla="*/ 1337371 h 6248341"/>
              <a:gd name="connsiteX32" fmla="*/ 2721983 w 12642772"/>
              <a:gd name="connsiteY32" fmla="*/ 1255221 h 6248341"/>
              <a:gd name="connsiteX33" fmla="*/ 2740778 w 12642772"/>
              <a:gd name="connsiteY33" fmla="*/ 1232389 h 6248341"/>
              <a:gd name="connsiteX34" fmla="*/ 2772006 w 12642772"/>
              <a:gd name="connsiteY34" fmla="*/ 1218123 h 6248341"/>
              <a:gd name="connsiteX35" fmla="*/ 2850754 w 12642772"/>
              <a:gd name="connsiteY35" fmla="*/ 1180094 h 6248341"/>
              <a:gd name="connsiteX36" fmla="*/ 2872381 w 12642772"/>
              <a:gd name="connsiteY36" fmla="*/ 1159349 h 6248341"/>
              <a:gd name="connsiteX37" fmla="*/ 2877664 w 12642772"/>
              <a:gd name="connsiteY37" fmla="*/ 1153429 h 6248341"/>
              <a:gd name="connsiteX38" fmla="*/ 2898982 w 12642772"/>
              <a:gd name="connsiteY38" fmla="*/ 1143332 h 6248341"/>
              <a:gd name="connsiteX39" fmla="*/ 2900154 w 12642772"/>
              <a:gd name="connsiteY39" fmla="*/ 1144257 h 6248341"/>
              <a:gd name="connsiteX40" fmla="*/ 2913224 w 12642772"/>
              <a:gd name="connsiteY40" fmla="*/ 1144530 h 6248341"/>
              <a:gd name="connsiteX41" fmla="*/ 2936660 w 12642772"/>
              <a:gd name="connsiteY41" fmla="*/ 1142412 h 6248341"/>
              <a:gd name="connsiteX42" fmla="*/ 2997572 w 12642772"/>
              <a:gd name="connsiteY42" fmla="*/ 1141831 h 6248341"/>
              <a:gd name="connsiteX43" fmla="*/ 3044472 w 12642772"/>
              <a:gd name="connsiteY43" fmla="*/ 1131369 h 6248341"/>
              <a:gd name="connsiteX44" fmla="*/ 3044790 w 12642772"/>
              <a:gd name="connsiteY44" fmla="*/ 1131569 h 6248341"/>
              <a:gd name="connsiteX45" fmla="*/ 3053469 w 12642772"/>
              <a:gd name="connsiteY45" fmla="*/ 1129009 h 6248341"/>
              <a:gd name="connsiteX46" fmla="*/ 3058924 w 12642772"/>
              <a:gd name="connsiteY46" fmla="*/ 1126056 h 6248341"/>
              <a:gd name="connsiteX47" fmla="*/ 3074299 w 12642772"/>
              <a:gd name="connsiteY47" fmla="*/ 1120405 h 6248341"/>
              <a:gd name="connsiteX48" fmla="*/ 3080657 w 12642772"/>
              <a:gd name="connsiteY48" fmla="*/ 1120171 h 6248341"/>
              <a:gd name="connsiteX49" fmla="*/ 3085901 w 12642772"/>
              <a:gd name="connsiteY49" fmla="*/ 1121681 h 6248341"/>
              <a:gd name="connsiteX50" fmla="*/ 3109448 w 12642772"/>
              <a:gd name="connsiteY50" fmla="*/ 1097576 h 6248341"/>
              <a:gd name="connsiteX51" fmla="*/ 3120280 w 12642772"/>
              <a:gd name="connsiteY51" fmla="*/ 1092673 h 6248341"/>
              <a:gd name="connsiteX52" fmla="*/ 3151969 w 12642772"/>
              <a:gd name="connsiteY52" fmla="*/ 1093148 h 6248341"/>
              <a:gd name="connsiteX53" fmla="*/ 3156202 w 12642772"/>
              <a:gd name="connsiteY53" fmla="*/ 1091941 h 6248341"/>
              <a:gd name="connsiteX54" fmla="*/ 3218578 w 12642772"/>
              <a:gd name="connsiteY54" fmla="*/ 1084695 h 6248341"/>
              <a:gd name="connsiteX55" fmla="*/ 3291572 w 12642772"/>
              <a:gd name="connsiteY55" fmla="*/ 1074108 h 6248341"/>
              <a:gd name="connsiteX56" fmla="*/ 3335322 w 12642772"/>
              <a:gd name="connsiteY56" fmla="*/ 1065344 h 6248341"/>
              <a:gd name="connsiteX57" fmla="*/ 3444471 w 12642772"/>
              <a:gd name="connsiteY57" fmla="*/ 1040037 h 6248341"/>
              <a:gd name="connsiteX58" fmla="*/ 3516736 w 12642772"/>
              <a:gd name="connsiteY58" fmla="*/ 1044495 h 6248341"/>
              <a:gd name="connsiteX59" fmla="*/ 3529913 w 12642772"/>
              <a:gd name="connsiteY59" fmla="*/ 1036395 h 6248341"/>
              <a:gd name="connsiteX60" fmla="*/ 3534215 w 12642772"/>
              <a:gd name="connsiteY60" fmla="*/ 1032644 h 6248341"/>
              <a:gd name="connsiteX61" fmla="*/ 3541901 w 12642772"/>
              <a:gd name="connsiteY61" fmla="*/ 1028655 h 6248341"/>
              <a:gd name="connsiteX62" fmla="*/ 3542297 w 12642772"/>
              <a:gd name="connsiteY62" fmla="*/ 1028781 h 6248341"/>
              <a:gd name="connsiteX63" fmla="*/ 3549091 w 12642772"/>
              <a:gd name="connsiteY63" fmla="*/ 1024603 h 6248341"/>
              <a:gd name="connsiteX64" fmla="*/ 3668564 w 12642772"/>
              <a:gd name="connsiteY64" fmla="*/ 992085 h 6248341"/>
              <a:gd name="connsiteX65" fmla="*/ 3681760 w 12642772"/>
              <a:gd name="connsiteY65" fmla="*/ 989897 h 6248341"/>
              <a:gd name="connsiteX66" fmla="*/ 3683298 w 12642772"/>
              <a:gd name="connsiteY66" fmla="*/ 990533 h 6248341"/>
              <a:gd name="connsiteX67" fmla="*/ 3701238 w 12642772"/>
              <a:gd name="connsiteY67" fmla="*/ 978370 h 6248341"/>
              <a:gd name="connsiteX68" fmla="*/ 3727029 w 12642772"/>
              <a:gd name="connsiteY68" fmla="*/ 982634 h 6248341"/>
              <a:gd name="connsiteX69" fmla="*/ 3827462 w 12642772"/>
              <a:gd name="connsiteY69" fmla="*/ 983777 h 6248341"/>
              <a:gd name="connsiteX70" fmla="*/ 3939255 w 12642772"/>
              <a:gd name="connsiteY70" fmla="*/ 962526 h 6248341"/>
              <a:gd name="connsiteX71" fmla="*/ 3976764 w 12642772"/>
              <a:gd name="connsiteY71" fmla="*/ 943975 h 6248341"/>
              <a:gd name="connsiteX72" fmla="*/ 4039745 w 12642772"/>
              <a:gd name="connsiteY72" fmla="*/ 913576 h 6248341"/>
              <a:gd name="connsiteX73" fmla="*/ 4081478 w 12642772"/>
              <a:gd name="connsiteY73" fmla="*/ 863744 h 6248341"/>
              <a:gd name="connsiteX74" fmla="*/ 4136255 w 12642772"/>
              <a:gd name="connsiteY74" fmla="*/ 849070 h 6248341"/>
              <a:gd name="connsiteX75" fmla="*/ 4155885 w 12642772"/>
              <a:gd name="connsiteY75" fmla="*/ 880724 h 6248341"/>
              <a:gd name="connsiteX76" fmla="*/ 4212239 w 12642772"/>
              <a:gd name="connsiteY76" fmla="*/ 853648 h 6248341"/>
              <a:gd name="connsiteX77" fmla="*/ 4296968 w 12642772"/>
              <a:gd name="connsiteY77" fmla="*/ 808725 h 6248341"/>
              <a:gd name="connsiteX78" fmla="*/ 4347619 w 12642772"/>
              <a:gd name="connsiteY78" fmla="*/ 791871 h 6248341"/>
              <a:gd name="connsiteX79" fmla="*/ 4484035 w 12642772"/>
              <a:gd name="connsiteY79" fmla="*/ 736001 h 6248341"/>
              <a:gd name="connsiteX80" fmla="*/ 4619194 w 12642772"/>
              <a:gd name="connsiteY80" fmla="*/ 672546 h 6248341"/>
              <a:gd name="connsiteX81" fmla="*/ 4648276 w 12642772"/>
              <a:gd name="connsiteY81" fmla="*/ 677255 h 6248341"/>
              <a:gd name="connsiteX82" fmla="*/ 4658535 w 12642772"/>
              <a:gd name="connsiteY82" fmla="*/ 658404 h 6248341"/>
              <a:gd name="connsiteX83" fmla="*/ 4684435 w 12642772"/>
              <a:gd name="connsiteY83" fmla="*/ 658040 h 6248341"/>
              <a:gd name="connsiteX84" fmla="*/ 4685966 w 12642772"/>
              <a:gd name="connsiteY84" fmla="*/ 659300 h 6248341"/>
              <a:gd name="connsiteX85" fmla="*/ 4773323 w 12642772"/>
              <a:gd name="connsiteY85" fmla="*/ 620033 h 6248341"/>
              <a:gd name="connsiteX86" fmla="*/ 4789881 w 12642772"/>
              <a:gd name="connsiteY86" fmla="*/ 612833 h 6248341"/>
              <a:gd name="connsiteX87" fmla="*/ 4793116 w 12642772"/>
              <a:gd name="connsiteY87" fmla="*/ 606807 h 6248341"/>
              <a:gd name="connsiteX88" fmla="*/ 4818294 w 12642772"/>
              <a:gd name="connsiteY88" fmla="*/ 598208 h 6248341"/>
              <a:gd name="connsiteX89" fmla="*/ 4889379 w 12642772"/>
              <a:gd name="connsiteY89" fmla="*/ 574856 h 6248341"/>
              <a:gd name="connsiteX90" fmla="*/ 4967000 w 12642772"/>
              <a:gd name="connsiteY90" fmla="*/ 563548 h 6248341"/>
              <a:gd name="connsiteX91" fmla="*/ 5011397 w 12642772"/>
              <a:gd name="connsiteY91" fmla="*/ 546508 h 6248341"/>
              <a:gd name="connsiteX92" fmla="*/ 5017511 w 12642772"/>
              <a:gd name="connsiteY92" fmla="*/ 542737 h 6248341"/>
              <a:gd name="connsiteX93" fmla="*/ 5022951 w 12642772"/>
              <a:gd name="connsiteY93" fmla="*/ 543578 h 6248341"/>
              <a:gd name="connsiteX94" fmla="*/ 5028686 w 12642772"/>
              <a:gd name="connsiteY94" fmla="*/ 550797 h 6248341"/>
              <a:gd name="connsiteX95" fmla="*/ 5055222 w 12642772"/>
              <a:gd name="connsiteY95" fmla="*/ 551685 h 6248341"/>
              <a:gd name="connsiteX96" fmla="*/ 5058043 w 12642772"/>
              <a:gd name="connsiteY96" fmla="*/ 549365 h 6248341"/>
              <a:gd name="connsiteX97" fmla="*/ 5080769 w 12642772"/>
              <a:gd name="connsiteY97" fmla="*/ 559110 h 6248341"/>
              <a:gd name="connsiteX98" fmla="*/ 5100831 w 12642772"/>
              <a:gd name="connsiteY98" fmla="*/ 578170 h 6248341"/>
              <a:gd name="connsiteX99" fmla="*/ 5323302 w 12642772"/>
              <a:gd name="connsiteY99" fmla="*/ 551607 h 6248341"/>
              <a:gd name="connsiteX100" fmla="*/ 5524173 w 12642772"/>
              <a:gd name="connsiteY100" fmla="*/ 623428 h 6248341"/>
              <a:gd name="connsiteX101" fmla="*/ 5644692 w 12642772"/>
              <a:gd name="connsiteY101" fmla="*/ 606574 h 6248341"/>
              <a:gd name="connsiteX102" fmla="*/ 5984259 w 12642772"/>
              <a:gd name="connsiteY102" fmla="*/ 559264 h 6248341"/>
              <a:gd name="connsiteX103" fmla="*/ 6059790 w 12642772"/>
              <a:gd name="connsiteY103" fmla="*/ 538457 h 6248341"/>
              <a:gd name="connsiteX104" fmla="*/ 6130495 w 12642772"/>
              <a:gd name="connsiteY104" fmla="*/ 565308 h 6248341"/>
              <a:gd name="connsiteX105" fmla="*/ 6157089 w 12642772"/>
              <a:gd name="connsiteY105" fmla="*/ 547229 h 6248341"/>
              <a:gd name="connsiteX106" fmla="*/ 6161628 w 12642772"/>
              <a:gd name="connsiteY106" fmla="*/ 543616 h 6248341"/>
              <a:gd name="connsiteX107" fmla="*/ 6180804 w 12642772"/>
              <a:gd name="connsiteY107" fmla="*/ 539939 h 6248341"/>
              <a:gd name="connsiteX108" fmla="*/ 6184951 w 12642772"/>
              <a:gd name="connsiteY108" fmla="*/ 525424 h 6248341"/>
              <a:gd name="connsiteX109" fmla="*/ 6212909 w 12642772"/>
              <a:gd name="connsiteY109" fmla="*/ 510232 h 6248341"/>
              <a:gd name="connsiteX110" fmla="*/ 6248556 w 12642772"/>
              <a:gd name="connsiteY110" fmla="*/ 507226 h 6248341"/>
              <a:gd name="connsiteX111" fmla="*/ 6419167 w 12642772"/>
              <a:gd name="connsiteY111" fmla="*/ 508015 h 6248341"/>
              <a:gd name="connsiteX112" fmla="*/ 6520553 w 12642772"/>
              <a:gd name="connsiteY112" fmla="*/ 499890 h 6248341"/>
              <a:gd name="connsiteX113" fmla="*/ 6557985 w 12642772"/>
              <a:gd name="connsiteY113" fmla="*/ 483298 h 6248341"/>
              <a:gd name="connsiteX114" fmla="*/ 6610986 w 12642772"/>
              <a:gd name="connsiteY114" fmla="*/ 469207 h 6248341"/>
              <a:gd name="connsiteX115" fmla="*/ 6703685 w 12642772"/>
              <a:gd name="connsiteY115" fmla="*/ 433885 h 6248341"/>
              <a:gd name="connsiteX116" fmla="*/ 6829686 w 12642772"/>
              <a:gd name="connsiteY116" fmla="*/ 404609 h 6248341"/>
              <a:gd name="connsiteX117" fmla="*/ 6926071 w 12642772"/>
              <a:gd name="connsiteY117" fmla="*/ 440952 h 6248341"/>
              <a:gd name="connsiteX118" fmla="*/ 6933459 w 12642772"/>
              <a:gd name="connsiteY118" fmla="*/ 430117 h 6248341"/>
              <a:gd name="connsiteX119" fmla="*/ 6997730 w 12642772"/>
              <a:gd name="connsiteY119" fmla="*/ 427075 h 6248341"/>
              <a:gd name="connsiteX120" fmla="*/ 7228068 w 12642772"/>
              <a:gd name="connsiteY120" fmla="*/ 485987 h 6248341"/>
              <a:gd name="connsiteX121" fmla="*/ 7353524 w 12642772"/>
              <a:gd name="connsiteY121" fmla="*/ 478122 h 6248341"/>
              <a:gd name="connsiteX122" fmla="*/ 7397216 w 12642772"/>
              <a:gd name="connsiteY122" fmla="*/ 464113 h 6248341"/>
              <a:gd name="connsiteX123" fmla="*/ 7470470 w 12642772"/>
              <a:gd name="connsiteY123" fmla="*/ 441338 h 6248341"/>
              <a:gd name="connsiteX124" fmla="*/ 7523162 w 12642772"/>
              <a:gd name="connsiteY124" fmla="*/ 396692 h 6248341"/>
              <a:gd name="connsiteX125" fmla="*/ 7585229 w 12642772"/>
              <a:gd name="connsiteY125" fmla="*/ 388596 h 6248341"/>
              <a:gd name="connsiteX126" fmla="*/ 7602312 w 12642772"/>
              <a:gd name="connsiteY126" fmla="*/ 422441 h 6248341"/>
              <a:gd name="connsiteX127" fmla="*/ 7667842 w 12642772"/>
              <a:gd name="connsiteY127" fmla="*/ 402184 h 6248341"/>
              <a:gd name="connsiteX128" fmla="*/ 7766955 w 12642772"/>
              <a:gd name="connsiteY128" fmla="*/ 367538 h 6248341"/>
              <a:gd name="connsiteX129" fmla="*/ 7824808 w 12642772"/>
              <a:gd name="connsiteY129" fmla="*/ 356782 h 6248341"/>
              <a:gd name="connsiteX130" fmla="*/ 7982082 w 12642772"/>
              <a:gd name="connsiteY130" fmla="*/ 317381 h 6248341"/>
              <a:gd name="connsiteX131" fmla="*/ 8139042 w 12642772"/>
              <a:gd name="connsiteY131" fmla="*/ 270278 h 6248341"/>
              <a:gd name="connsiteX132" fmla="*/ 8188479 w 12642772"/>
              <a:gd name="connsiteY132" fmla="*/ 250893 h 6248341"/>
              <a:gd name="connsiteX133" fmla="*/ 8197460 w 12642772"/>
              <a:gd name="connsiteY133" fmla="*/ 227412 h 6248341"/>
              <a:gd name="connsiteX134" fmla="*/ 8236543 w 12642772"/>
              <a:gd name="connsiteY134" fmla="*/ 231896 h 6248341"/>
              <a:gd name="connsiteX135" fmla="*/ 8288656 w 12642772"/>
              <a:gd name="connsiteY135" fmla="*/ 233518 h 6248341"/>
              <a:gd name="connsiteX136" fmla="*/ 8365194 w 12642772"/>
              <a:gd name="connsiteY136" fmla="*/ 255354 h 6248341"/>
              <a:gd name="connsiteX137" fmla="*/ 8371093 w 12642772"/>
              <a:gd name="connsiteY137" fmla="*/ 253056 h 6248341"/>
              <a:gd name="connsiteX138" fmla="*/ 8380079 w 12642772"/>
              <a:gd name="connsiteY138" fmla="*/ 251533 h 6248341"/>
              <a:gd name="connsiteX139" fmla="*/ 8380352 w 12642772"/>
              <a:gd name="connsiteY139" fmla="*/ 251771 h 6248341"/>
              <a:gd name="connsiteX140" fmla="*/ 8388670 w 12642772"/>
              <a:gd name="connsiteY140" fmla="*/ 249803 h 6248341"/>
              <a:gd name="connsiteX141" fmla="*/ 8439400 w 12642772"/>
              <a:gd name="connsiteY141" fmla="*/ 252189 h 6248341"/>
              <a:gd name="connsiteX142" fmla="*/ 8502127 w 12642772"/>
              <a:gd name="connsiteY142" fmla="*/ 246524 h 6248341"/>
              <a:gd name="connsiteX143" fmla="*/ 8575600 w 12642772"/>
              <a:gd name="connsiteY143" fmla="*/ 247912 h 6248341"/>
              <a:gd name="connsiteX144" fmla="*/ 8609423 w 12642772"/>
              <a:gd name="connsiteY144" fmla="*/ 225288 h 6248341"/>
              <a:gd name="connsiteX145" fmla="*/ 8628794 w 12642772"/>
              <a:gd name="connsiteY145" fmla="*/ 220632 h 6248341"/>
              <a:gd name="connsiteX146" fmla="*/ 8631243 w 12642772"/>
              <a:gd name="connsiteY146" fmla="*/ 221270 h 6248341"/>
              <a:gd name="connsiteX147" fmla="*/ 8708752 w 12642772"/>
              <a:gd name="connsiteY147" fmla="*/ 203517 h 6248341"/>
              <a:gd name="connsiteX148" fmla="*/ 8825952 w 12642772"/>
              <a:gd name="connsiteY148" fmla="*/ 177822 h 6248341"/>
              <a:gd name="connsiteX149" fmla="*/ 8862166 w 12642772"/>
              <a:gd name="connsiteY149" fmla="*/ 170735 h 6248341"/>
              <a:gd name="connsiteX150" fmla="*/ 8884490 w 12642772"/>
              <a:gd name="connsiteY150" fmla="*/ 165616 h 6248341"/>
              <a:gd name="connsiteX151" fmla="*/ 8918298 w 12642772"/>
              <a:gd name="connsiteY151" fmla="*/ 194546 h 6248341"/>
              <a:gd name="connsiteX152" fmla="*/ 8948572 w 12642772"/>
              <a:gd name="connsiteY152" fmla="*/ 207940 h 6248341"/>
              <a:gd name="connsiteX153" fmla="*/ 9104724 w 12642772"/>
              <a:gd name="connsiteY153" fmla="*/ 178319 h 6248341"/>
              <a:gd name="connsiteX154" fmla="*/ 9198328 w 12642772"/>
              <a:gd name="connsiteY154" fmla="*/ 159122 h 6248341"/>
              <a:gd name="connsiteX155" fmla="*/ 9339412 w 12642772"/>
              <a:gd name="connsiteY155" fmla="*/ 203422 h 6248341"/>
              <a:gd name="connsiteX156" fmla="*/ 9409165 w 12642772"/>
              <a:gd name="connsiteY156" fmla="*/ 216989 h 6248341"/>
              <a:gd name="connsiteX157" fmla="*/ 9516379 w 12642772"/>
              <a:gd name="connsiteY157" fmla="*/ 220757 h 6248341"/>
              <a:gd name="connsiteX158" fmla="*/ 9615958 w 12642772"/>
              <a:gd name="connsiteY158" fmla="*/ 196389 h 6248341"/>
              <a:gd name="connsiteX159" fmla="*/ 9860346 w 12642772"/>
              <a:gd name="connsiteY159" fmla="*/ 177067 h 6248341"/>
              <a:gd name="connsiteX160" fmla="*/ 10071193 w 12642772"/>
              <a:gd name="connsiteY160" fmla="*/ 142345 h 6248341"/>
              <a:gd name="connsiteX161" fmla="*/ 10270876 w 12642772"/>
              <a:gd name="connsiteY161" fmla="*/ 164464 h 6248341"/>
              <a:gd name="connsiteX162" fmla="*/ 10338607 w 12642772"/>
              <a:gd name="connsiteY162" fmla="*/ 202846 h 6248341"/>
              <a:gd name="connsiteX163" fmla="*/ 10370927 w 12642772"/>
              <a:gd name="connsiteY163" fmla="*/ 198630 h 6248341"/>
              <a:gd name="connsiteX164" fmla="*/ 10423650 w 12642772"/>
              <a:gd name="connsiteY164" fmla="*/ 187033 h 6248341"/>
              <a:gd name="connsiteX165" fmla="*/ 10507238 w 12642772"/>
              <a:gd name="connsiteY165" fmla="*/ 199359 h 6248341"/>
              <a:gd name="connsiteX166" fmla="*/ 10712234 w 12642772"/>
              <a:gd name="connsiteY166" fmla="*/ 202150 h 6248341"/>
              <a:gd name="connsiteX167" fmla="*/ 10955598 w 12642772"/>
              <a:gd name="connsiteY167" fmla="*/ 236823 h 6248341"/>
              <a:gd name="connsiteX168" fmla="*/ 11210395 w 12642772"/>
              <a:gd name="connsiteY168" fmla="*/ 197924 h 6248341"/>
              <a:gd name="connsiteX169" fmla="*/ 11355556 w 12642772"/>
              <a:gd name="connsiteY169" fmla="*/ 131371 h 6248341"/>
              <a:gd name="connsiteX170" fmla="*/ 11531644 w 12642772"/>
              <a:gd name="connsiteY170" fmla="*/ 99364 h 6248341"/>
              <a:gd name="connsiteX171" fmla="*/ 11719114 w 12642772"/>
              <a:gd name="connsiteY171" fmla="*/ 62439 h 6248341"/>
              <a:gd name="connsiteX172" fmla="*/ 11814686 w 12642772"/>
              <a:gd name="connsiteY172" fmla="*/ 38458 h 6248341"/>
              <a:gd name="connsiteX173" fmla="*/ 11865687 w 12642772"/>
              <a:gd name="connsiteY173" fmla="*/ 10088 h 6248341"/>
              <a:gd name="connsiteX174" fmla="*/ 11957454 w 12642772"/>
              <a:gd name="connsiteY174" fmla="*/ 4020 h 6248341"/>
              <a:gd name="connsiteX175" fmla="*/ 11975060 w 12642772"/>
              <a:gd name="connsiteY175" fmla="*/ 0 h 6248341"/>
              <a:gd name="connsiteX176" fmla="*/ 12006839 w 12642772"/>
              <a:gd name="connsiteY176" fmla="*/ 210943 h 6248341"/>
              <a:gd name="connsiteX177" fmla="*/ 12642772 w 12642772"/>
              <a:gd name="connsiteY177" fmla="*/ 4432052 h 624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642772" h="6248341">
                <a:moveTo>
                  <a:pt x="12642772" y="4432052"/>
                </a:moveTo>
                <a:lnTo>
                  <a:pt x="586822" y="6248341"/>
                </a:lnTo>
                <a:cubicBezTo>
                  <a:pt x="413471" y="5111477"/>
                  <a:pt x="173350" y="3531407"/>
                  <a:pt x="0" y="2394542"/>
                </a:cubicBezTo>
                <a:lnTo>
                  <a:pt x="52893" y="2306669"/>
                </a:lnTo>
                <a:cubicBezTo>
                  <a:pt x="67266" y="2306793"/>
                  <a:pt x="118504" y="2297204"/>
                  <a:pt x="131535" y="2293621"/>
                </a:cubicBezTo>
                <a:cubicBezTo>
                  <a:pt x="235982" y="2302858"/>
                  <a:pt x="197087" y="2291745"/>
                  <a:pt x="244153" y="2272261"/>
                </a:cubicBezTo>
                <a:cubicBezTo>
                  <a:pt x="288465" y="2263813"/>
                  <a:pt x="287831" y="2252199"/>
                  <a:pt x="324401" y="2233208"/>
                </a:cubicBezTo>
                <a:lnTo>
                  <a:pt x="463569" y="2158308"/>
                </a:lnTo>
                <a:cubicBezTo>
                  <a:pt x="506591" y="2135434"/>
                  <a:pt x="546976" y="2145326"/>
                  <a:pt x="582537" y="2095961"/>
                </a:cubicBezTo>
                <a:lnTo>
                  <a:pt x="638937" y="2008169"/>
                </a:lnTo>
                <a:cubicBezTo>
                  <a:pt x="686285" y="1999141"/>
                  <a:pt x="708248" y="1959382"/>
                  <a:pt x="749855" y="1936088"/>
                </a:cubicBezTo>
                <a:cubicBezTo>
                  <a:pt x="791527" y="1909991"/>
                  <a:pt x="819909" y="1906478"/>
                  <a:pt x="856553" y="1892728"/>
                </a:cubicBezTo>
                <a:cubicBezTo>
                  <a:pt x="872688" y="1896553"/>
                  <a:pt x="926797" y="1876988"/>
                  <a:pt x="939338" y="1863906"/>
                </a:cubicBezTo>
                <a:cubicBezTo>
                  <a:pt x="981108" y="1859053"/>
                  <a:pt x="963180" y="1865189"/>
                  <a:pt x="987836" y="1848470"/>
                </a:cubicBezTo>
                <a:cubicBezTo>
                  <a:pt x="1023003" y="1873965"/>
                  <a:pt x="1058671" y="1841751"/>
                  <a:pt x="1086094" y="1834336"/>
                </a:cubicBezTo>
                <a:cubicBezTo>
                  <a:pt x="1102835" y="1828051"/>
                  <a:pt x="1139360" y="1818268"/>
                  <a:pt x="1155607" y="1814299"/>
                </a:cubicBezTo>
                <a:cubicBezTo>
                  <a:pt x="1183758" y="1810365"/>
                  <a:pt x="1218373" y="1759163"/>
                  <a:pt x="1219621" y="1774472"/>
                </a:cubicBezTo>
                <a:cubicBezTo>
                  <a:pt x="1242899" y="1773567"/>
                  <a:pt x="1244829" y="1741322"/>
                  <a:pt x="1275113" y="1734756"/>
                </a:cubicBezTo>
                <a:cubicBezTo>
                  <a:pt x="1334421" y="1687737"/>
                  <a:pt x="1295937" y="1706696"/>
                  <a:pt x="1337800" y="1684579"/>
                </a:cubicBezTo>
                <a:cubicBezTo>
                  <a:pt x="1379663" y="1662462"/>
                  <a:pt x="1466954" y="1627202"/>
                  <a:pt x="1526287" y="1602057"/>
                </a:cubicBezTo>
                <a:cubicBezTo>
                  <a:pt x="1553390" y="1592996"/>
                  <a:pt x="1540999" y="1570289"/>
                  <a:pt x="1579126" y="1559561"/>
                </a:cubicBezTo>
                <a:cubicBezTo>
                  <a:pt x="1602892" y="1557552"/>
                  <a:pt x="1622220" y="1540740"/>
                  <a:pt x="1651242" y="1546569"/>
                </a:cubicBezTo>
                <a:cubicBezTo>
                  <a:pt x="1661191" y="1549244"/>
                  <a:pt x="1688001" y="1544372"/>
                  <a:pt x="1712038" y="1533432"/>
                </a:cubicBezTo>
                <a:cubicBezTo>
                  <a:pt x="1722220" y="1540383"/>
                  <a:pt x="1747544" y="1527611"/>
                  <a:pt x="1758402" y="1525816"/>
                </a:cubicBezTo>
                <a:cubicBezTo>
                  <a:pt x="1772533" y="1530625"/>
                  <a:pt x="1819420" y="1514186"/>
                  <a:pt x="1831776" y="1504679"/>
                </a:cubicBezTo>
                <a:lnTo>
                  <a:pt x="1963032" y="1472999"/>
                </a:lnTo>
                <a:lnTo>
                  <a:pt x="2006520" y="1464281"/>
                </a:lnTo>
                <a:cubicBezTo>
                  <a:pt x="2014344" y="1465241"/>
                  <a:pt x="2041522" y="1459774"/>
                  <a:pt x="2049195" y="1459572"/>
                </a:cubicBezTo>
                <a:cubicBezTo>
                  <a:pt x="2087954" y="1443290"/>
                  <a:pt x="2101777" y="1440700"/>
                  <a:pt x="2125117" y="1432093"/>
                </a:cubicBezTo>
                <a:cubicBezTo>
                  <a:pt x="2165647" y="1425840"/>
                  <a:pt x="2196015" y="1424572"/>
                  <a:pt x="2234987" y="1408543"/>
                </a:cubicBezTo>
                <a:lnTo>
                  <a:pt x="2349979" y="1370325"/>
                </a:lnTo>
                <a:cubicBezTo>
                  <a:pt x="2404061" y="1372089"/>
                  <a:pt x="2474940" y="1352732"/>
                  <a:pt x="2490342" y="1337371"/>
                </a:cubicBezTo>
                <a:cubicBezTo>
                  <a:pt x="2552946" y="1313179"/>
                  <a:pt x="2651266" y="1271354"/>
                  <a:pt x="2721983" y="1255221"/>
                </a:cubicBezTo>
                <a:lnTo>
                  <a:pt x="2740778" y="1232389"/>
                </a:lnTo>
                <a:lnTo>
                  <a:pt x="2772006" y="1218123"/>
                </a:lnTo>
                <a:cubicBezTo>
                  <a:pt x="2798565" y="1204582"/>
                  <a:pt x="2824316" y="1189775"/>
                  <a:pt x="2850754" y="1180094"/>
                </a:cubicBezTo>
                <a:cubicBezTo>
                  <a:pt x="2858486" y="1174495"/>
                  <a:pt x="2865479" y="1167162"/>
                  <a:pt x="2872381" y="1159349"/>
                </a:cubicBezTo>
                <a:lnTo>
                  <a:pt x="2877664" y="1153429"/>
                </a:lnTo>
                <a:lnTo>
                  <a:pt x="2898982" y="1143332"/>
                </a:lnTo>
                <a:lnTo>
                  <a:pt x="2900154" y="1144257"/>
                </a:lnTo>
                <a:cubicBezTo>
                  <a:pt x="2903604" y="1145940"/>
                  <a:pt x="2907687" y="1146454"/>
                  <a:pt x="2913224" y="1144530"/>
                </a:cubicBezTo>
                <a:cubicBezTo>
                  <a:pt x="2914663" y="1164458"/>
                  <a:pt x="2920456" y="1149846"/>
                  <a:pt x="2936660" y="1142412"/>
                </a:cubicBezTo>
                <a:cubicBezTo>
                  <a:pt x="2942509" y="1171704"/>
                  <a:pt x="2981016" y="1130300"/>
                  <a:pt x="2997572" y="1141831"/>
                </a:cubicBezTo>
                <a:lnTo>
                  <a:pt x="3044472" y="1131369"/>
                </a:lnTo>
                <a:lnTo>
                  <a:pt x="3044790" y="1131569"/>
                </a:lnTo>
                <a:cubicBezTo>
                  <a:pt x="3046855" y="1131486"/>
                  <a:pt x="3049590" y="1130734"/>
                  <a:pt x="3053469" y="1129009"/>
                </a:cubicBezTo>
                <a:lnTo>
                  <a:pt x="3058924" y="1126056"/>
                </a:lnTo>
                <a:lnTo>
                  <a:pt x="3074299" y="1120405"/>
                </a:lnTo>
                <a:lnTo>
                  <a:pt x="3080657" y="1120171"/>
                </a:lnTo>
                <a:lnTo>
                  <a:pt x="3085901" y="1121681"/>
                </a:lnTo>
                <a:cubicBezTo>
                  <a:pt x="3089424" y="1117040"/>
                  <a:pt x="3098046" y="1105705"/>
                  <a:pt x="3109448" y="1097576"/>
                </a:cubicBezTo>
                <a:lnTo>
                  <a:pt x="3120280" y="1092673"/>
                </a:lnTo>
                <a:lnTo>
                  <a:pt x="3151969" y="1093148"/>
                </a:lnTo>
                <a:lnTo>
                  <a:pt x="3156202" y="1091941"/>
                </a:lnTo>
                <a:lnTo>
                  <a:pt x="3218578" y="1084695"/>
                </a:lnTo>
                <a:cubicBezTo>
                  <a:pt x="3245764" y="1081888"/>
                  <a:pt x="3273631" y="1078650"/>
                  <a:pt x="3291572" y="1074108"/>
                </a:cubicBezTo>
                <a:cubicBezTo>
                  <a:pt x="3322176" y="1058413"/>
                  <a:pt x="3296217" y="1076449"/>
                  <a:pt x="3335322" y="1065344"/>
                </a:cubicBezTo>
                <a:cubicBezTo>
                  <a:pt x="3368156" y="1040199"/>
                  <a:pt x="3402741" y="1051987"/>
                  <a:pt x="3444471" y="1040037"/>
                </a:cubicBezTo>
                <a:lnTo>
                  <a:pt x="3516736" y="1044495"/>
                </a:lnTo>
                <a:lnTo>
                  <a:pt x="3529913" y="1036395"/>
                </a:lnTo>
                <a:lnTo>
                  <a:pt x="3534215" y="1032644"/>
                </a:lnTo>
                <a:cubicBezTo>
                  <a:pt x="3537422" y="1030324"/>
                  <a:pt x="3539868" y="1029116"/>
                  <a:pt x="3541901" y="1028655"/>
                </a:cubicBezTo>
                <a:lnTo>
                  <a:pt x="3542297" y="1028781"/>
                </a:lnTo>
                <a:lnTo>
                  <a:pt x="3549091" y="1024603"/>
                </a:lnTo>
                <a:lnTo>
                  <a:pt x="3668564" y="992085"/>
                </a:lnTo>
                <a:cubicBezTo>
                  <a:pt x="3673354" y="989271"/>
                  <a:pt x="3677647" y="988983"/>
                  <a:pt x="3681760" y="989897"/>
                </a:cubicBezTo>
                <a:lnTo>
                  <a:pt x="3683298" y="990533"/>
                </a:lnTo>
                <a:lnTo>
                  <a:pt x="3701238" y="978370"/>
                </a:lnTo>
                <a:lnTo>
                  <a:pt x="3727029" y="982634"/>
                </a:lnTo>
                <a:cubicBezTo>
                  <a:pt x="3762166" y="985324"/>
                  <a:pt x="3795029" y="982802"/>
                  <a:pt x="3827462" y="983777"/>
                </a:cubicBezTo>
                <a:cubicBezTo>
                  <a:pt x="3899741" y="979875"/>
                  <a:pt x="3841175" y="923865"/>
                  <a:pt x="3939255" y="962526"/>
                </a:cubicBezTo>
                <a:cubicBezTo>
                  <a:pt x="3944820" y="939198"/>
                  <a:pt x="3955882" y="936428"/>
                  <a:pt x="3976764" y="943975"/>
                </a:cubicBezTo>
                <a:cubicBezTo>
                  <a:pt x="4011587" y="940445"/>
                  <a:pt x="3998825" y="885884"/>
                  <a:pt x="4039745" y="913576"/>
                </a:cubicBezTo>
                <a:cubicBezTo>
                  <a:pt x="4028069" y="885008"/>
                  <a:pt x="4103064" y="891976"/>
                  <a:pt x="4081478" y="863744"/>
                </a:cubicBezTo>
                <a:cubicBezTo>
                  <a:pt x="4098995" y="833348"/>
                  <a:pt x="4118253" y="875924"/>
                  <a:pt x="4136255" y="849070"/>
                </a:cubicBezTo>
                <a:cubicBezTo>
                  <a:pt x="4160412" y="839702"/>
                  <a:pt x="4127630" y="882883"/>
                  <a:pt x="4155885" y="880724"/>
                </a:cubicBezTo>
                <a:cubicBezTo>
                  <a:pt x="4189159" y="872776"/>
                  <a:pt x="4199073" y="926940"/>
                  <a:pt x="4212239" y="853648"/>
                </a:cubicBezTo>
                <a:cubicBezTo>
                  <a:pt x="4250628" y="864621"/>
                  <a:pt x="4251711" y="832443"/>
                  <a:pt x="4296968" y="808725"/>
                </a:cubicBezTo>
                <a:cubicBezTo>
                  <a:pt x="4320354" y="822560"/>
                  <a:pt x="4334944" y="811306"/>
                  <a:pt x="4347619" y="791871"/>
                </a:cubicBezTo>
                <a:cubicBezTo>
                  <a:pt x="4395320" y="788176"/>
                  <a:pt x="4433289" y="755394"/>
                  <a:pt x="4484035" y="736001"/>
                </a:cubicBezTo>
                <a:cubicBezTo>
                  <a:pt x="4544675" y="745654"/>
                  <a:pt x="4564925" y="693074"/>
                  <a:pt x="4619194" y="672546"/>
                </a:cubicBezTo>
                <a:cubicBezTo>
                  <a:pt x="4633191" y="680042"/>
                  <a:pt x="4642217" y="680768"/>
                  <a:pt x="4648276" y="677255"/>
                </a:cubicBezTo>
                <a:lnTo>
                  <a:pt x="4658535" y="658404"/>
                </a:lnTo>
                <a:lnTo>
                  <a:pt x="4684435" y="658040"/>
                </a:lnTo>
                <a:lnTo>
                  <a:pt x="4685966" y="659300"/>
                </a:lnTo>
                <a:lnTo>
                  <a:pt x="4773323" y="620033"/>
                </a:lnTo>
                <a:lnTo>
                  <a:pt x="4789881" y="612833"/>
                </a:lnTo>
                <a:lnTo>
                  <a:pt x="4793116" y="606807"/>
                </a:lnTo>
                <a:cubicBezTo>
                  <a:pt x="4797413" y="602517"/>
                  <a:pt x="4804603" y="599222"/>
                  <a:pt x="4818294" y="598208"/>
                </a:cubicBezTo>
                <a:lnTo>
                  <a:pt x="4889379" y="574856"/>
                </a:lnTo>
                <a:cubicBezTo>
                  <a:pt x="4924646" y="568531"/>
                  <a:pt x="4935327" y="565911"/>
                  <a:pt x="4967000" y="563548"/>
                </a:cubicBezTo>
                <a:cubicBezTo>
                  <a:pt x="4986586" y="557770"/>
                  <a:pt x="5000668" y="551967"/>
                  <a:pt x="5011397" y="546508"/>
                </a:cubicBezTo>
                <a:lnTo>
                  <a:pt x="5017511" y="542737"/>
                </a:lnTo>
                <a:lnTo>
                  <a:pt x="5022951" y="543578"/>
                </a:lnTo>
                <a:lnTo>
                  <a:pt x="5028686" y="550797"/>
                </a:lnTo>
                <a:cubicBezTo>
                  <a:pt x="5034551" y="555023"/>
                  <a:pt x="5042525" y="556487"/>
                  <a:pt x="5055222" y="551685"/>
                </a:cubicBezTo>
                <a:lnTo>
                  <a:pt x="5058043" y="549365"/>
                </a:lnTo>
                <a:lnTo>
                  <a:pt x="5080769" y="559110"/>
                </a:lnTo>
                <a:cubicBezTo>
                  <a:pt x="5088231" y="563815"/>
                  <a:pt x="5095030" y="569979"/>
                  <a:pt x="5100831" y="578170"/>
                </a:cubicBezTo>
                <a:cubicBezTo>
                  <a:pt x="5170380" y="527737"/>
                  <a:pt x="5243922" y="564793"/>
                  <a:pt x="5323302" y="551607"/>
                </a:cubicBezTo>
                <a:cubicBezTo>
                  <a:pt x="5351315" y="478451"/>
                  <a:pt x="5497865" y="556036"/>
                  <a:pt x="5524173" y="623428"/>
                </a:cubicBezTo>
                <a:cubicBezTo>
                  <a:pt x="5517268" y="543117"/>
                  <a:pt x="5711665" y="703794"/>
                  <a:pt x="5644692" y="606574"/>
                </a:cubicBezTo>
                <a:lnTo>
                  <a:pt x="5984259" y="559264"/>
                </a:lnTo>
                <a:cubicBezTo>
                  <a:pt x="6030154" y="495862"/>
                  <a:pt x="6007425" y="553220"/>
                  <a:pt x="6059790" y="538457"/>
                </a:cubicBezTo>
                <a:cubicBezTo>
                  <a:pt x="6050344" y="594649"/>
                  <a:pt x="6121744" y="503179"/>
                  <a:pt x="6130495" y="565308"/>
                </a:cubicBezTo>
                <a:cubicBezTo>
                  <a:pt x="6139748" y="560655"/>
                  <a:pt x="6148435" y="554186"/>
                  <a:pt x="6157089" y="547229"/>
                </a:cubicBezTo>
                <a:lnTo>
                  <a:pt x="6161628" y="543616"/>
                </a:lnTo>
                <a:lnTo>
                  <a:pt x="6180804" y="539939"/>
                </a:lnTo>
                <a:lnTo>
                  <a:pt x="6184951" y="525424"/>
                </a:lnTo>
                <a:lnTo>
                  <a:pt x="6212909" y="510232"/>
                </a:lnTo>
                <a:cubicBezTo>
                  <a:pt x="6223574" y="506625"/>
                  <a:pt x="6235279" y="505181"/>
                  <a:pt x="6248556" y="507226"/>
                </a:cubicBezTo>
                <a:cubicBezTo>
                  <a:pt x="6294288" y="537334"/>
                  <a:pt x="6362573" y="467613"/>
                  <a:pt x="6419167" y="508015"/>
                </a:cubicBezTo>
                <a:cubicBezTo>
                  <a:pt x="6440234" y="517921"/>
                  <a:pt x="6506991" y="518278"/>
                  <a:pt x="6520553" y="499890"/>
                </a:cubicBezTo>
                <a:cubicBezTo>
                  <a:pt x="6534665" y="496161"/>
                  <a:pt x="6550555" y="503153"/>
                  <a:pt x="6557985" y="483298"/>
                </a:cubicBezTo>
                <a:cubicBezTo>
                  <a:pt x="6569810" y="459469"/>
                  <a:pt x="6616472" y="497766"/>
                  <a:pt x="6610986" y="469207"/>
                </a:cubicBezTo>
                <a:cubicBezTo>
                  <a:pt x="6644167" y="495476"/>
                  <a:pt x="6674091" y="445680"/>
                  <a:pt x="6703685" y="433885"/>
                </a:cubicBezTo>
                <a:cubicBezTo>
                  <a:pt x="6729555" y="459786"/>
                  <a:pt x="6766135" y="409500"/>
                  <a:pt x="6829686" y="404609"/>
                </a:cubicBezTo>
                <a:cubicBezTo>
                  <a:pt x="6858065" y="434525"/>
                  <a:pt x="6872501" y="400914"/>
                  <a:pt x="6926071" y="440952"/>
                </a:cubicBezTo>
                <a:cubicBezTo>
                  <a:pt x="6928018" y="437011"/>
                  <a:pt x="6930506" y="433362"/>
                  <a:pt x="6933459" y="430117"/>
                </a:cubicBezTo>
                <a:cubicBezTo>
                  <a:pt x="6950612" y="411270"/>
                  <a:pt x="6979388" y="409908"/>
                  <a:pt x="6997730" y="427075"/>
                </a:cubicBezTo>
                <a:cubicBezTo>
                  <a:pt x="7082631" y="480403"/>
                  <a:pt x="7157271" y="476334"/>
                  <a:pt x="7228068" y="485987"/>
                </a:cubicBezTo>
                <a:cubicBezTo>
                  <a:pt x="7307806" y="490694"/>
                  <a:pt x="7251469" y="427974"/>
                  <a:pt x="7353524" y="478122"/>
                </a:cubicBezTo>
                <a:cubicBezTo>
                  <a:pt x="7362883" y="455559"/>
                  <a:pt x="7375392" y="454116"/>
                  <a:pt x="7397216" y="464113"/>
                </a:cubicBezTo>
                <a:cubicBezTo>
                  <a:pt x="7435863" y="464738"/>
                  <a:pt x="7429507" y="408907"/>
                  <a:pt x="7470470" y="441338"/>
                </a:cubicBezTo>
                <a:cubicBezTo>
                  <a:pt x="7461672" y="411511"/>
                  <a:pt x="7542865" y="427363"/>
                  <a:pt x="7523162" y="396692"/>
                </a:cubicBezTo>
                <a:cubicBezTo>
                  <a:pt x="7546603" y="368516"/>
                  <a:pt x="7561752" y="413189"/>
                  <a:pt x="7585229" y="388596"/>
                </a:cubicBezTo>
                <a:cubicBezTo>
                  <a:pt x="7613007" y="382141"/>
                  <a:pt x="7571052" y="421230"/>
                  <a:pt x="7602312" y="422441"/>
                </a:cubicBezTo>
                <a:cubicBezTo>
                  <a:pt x="7639880" y="418484"/>
                  <a:pt x="7643170" y="473582"/>
                  <a:pt x="7667842" y="402184"/>
                </a:cubicBezTo>
                <a:cubicBezTo>
                  <a:pt x="7708368" y="417673"/>
                  <a:pt x="7714055" y="385770"/>
                  <a:pt x="7766955" y="367538"/>
                </a:cubicBezTo>
                <a:cubicBezTo>
                  <a:pt x="7790642" y="384091"/>
                  <a:pt x="7808202" y="374622"/>
                  <a:pt x="7824808" y="356782"/>
                </a:cubicBezTo>
                <a:cubicBezTo>
                  <a:pt x="7877588" y="358773"/>
                  <a:pt x="7923771" y="330652"/>
                  <a:pt x="7982082" y="317381"/>
                </a:cubicBezTo>
                <a:cubicBezTo>
                  <a:pt x="8047173" y="334199"/>
                  <a:pt x="8076711" y="284263"/>
                  <a:pt x="8139042" y="270278"/>
                </a:cubicBezTo>
                <a:cubicBezTo>
                  <a:pt x="8171699" y="291139"/>
                  <a:pt x="8180849" y="273703"/>
                  <a:pt x="8188479" y="250893"/>
                </a:cubicBezTo>
                <a:lnTo>
                  <a:pt x="8197460" y="227412"/>
                </a:lnTo>
                <a:lnTo>
                  <a:pt x="8236543" y="231896"/>
                </a:lnTo>
                <a:cubicBezTo>
                  <a:pt x="8252245" y="232878"/>
                  <a:pt x="8267047" y="233030"/>
                  <a:pt x="8288656" y="233518"/>
                </a:cubicBezTo>
                <a:lnTo>
                  <a:pt x="8365194" y="255354"/>
                </a:lnTo>
                <a:lnTo>
                  <a:pt x="8371093" y="253056"/>
                </a:lnTo>
                <a:cubicBezTo>
                  <a:pt x="8375220" y="251794"/>
                  <a:pt x="8378040" y="251369"/>
                  <a:pt x="8380079" y="251533"/>
                </a:cubicBezTo>
                <a:lnTo>
                  <a:pt x="8380352" y="251771"/>
                </a:lnTo>
                <a:lnTo>
                  <a:pt x="8388670" y="249803"/>
                </a:lnTo>
                <a:cubicBezTo>
                  <a:pt x="8402579" y="245856"/>
                  <a:pt x="8426713" y="256901"/>
                  <a:pt x="8439400" y="252189"/>
                </a:cubicBezTo>
                <a:cubicBezTo>
                  <a:pt x="8461985" y="253229"/>
                  <a:pt x="8486049" y="243125"/>
                  <a:pt x="8502127" y="246524"/>
                </a:cubicBezTo>
                <a:lnTo>
                  <a:pt x="8575600" y="247912"/>
                </a:lnTo>
                <a:lnTo>
                  <a:pt x="8609423" y="225288"/>
                </a:lnTo>
                <a:cubicBezTo>
                  <a:pt x="8613054" y="222366"/>
                  <a:pt x="8618682" y="220403"/>
                  <a:pt x="8628794" y="220632"/>
                </a:cubicBezTo>
                <a:lnTo>
                  <a:pt x="8631243" y="221270"/>
                </a:lnTo>
                <a:cubicBezTo>
                  <a:pt x="8636121" y="217981"/>
                  <a:pt x="8676301" y="210759"/>
                  <a:pt x="8708752" y="203517"/>
                </a:cubicBezTo>
                <a:cubicBezTo>
                  <a:pt x="8760405" y="193315"/>
                  <a:pt x="8765450" y="184312"/>
                  <a:pt x="8825952" y="177822"/>
                </a:cubicBezTo>
                <a:cubicBezTo>
                  <a:pt x="8840694" y="175283"/>
                  <a:pt x="8852337" y="172902"/>
                  <a:pt x="8862166" y="170735"/>
                </a:cubicBezTo>
                <a:lnTo>
                  <a:pt x="8884490" y="165616"/>
                </a:lnTo>
                <a:lnTo>
                  <a:pt x="8918298" y="194546"/>
                </a:lnTo>
                <a:cubicBezTo>
                  <a:pt x="8929331" y="203143"/>
                  <a:pt x="8939711" y="209096"/>
                  <a:pt x="8948572" y="207940"/>
                </a:cubicBezTo>
                <a:cubicBezTo>
                  <a:pt x="9007398" y="191013"/>
                  <a:pt x="9066382" y="123071"/>
                  <a:pt x="9104724" y="178319"/>
                </a:cubicBezTo>
                <a:cubicBezTo>
                  <a:pt x="9146350" y="170182"/>
                  <a:pt x="9159213" y="154939"/>
                  <a:pt x="9198328" y="159122"/>
                </a:cubicBezTo>
                <a:cubicBezTo>
                  <a:pt x="9243361" y="178179"/>
                  <a:pt x="9337410" y="133426"/>
                  <a:pt x="9339412" y="203422"/>
                </a:cubicBezTo>
                <a:cubicBezTo>
                  <a:pt x="9356193" y="242785"/>
                  <a:pt x="9404145" y="172882"/>
                  <a:pt x="9409165" y="216989"/>
                </a:cubicBezTo>
                <a:cubicBezTo>
                  <a:pt x="9430000" y="185563"/>
                  <a:pt x="9477391" y="226977"/>
                  <a:pt x="9516379" y="220757"/>
                </a:cubicBezTo>
                <a:cubicBezTo>
                  <a:pt x="9525989" y="239713"/>
                  <a:pt x="9601557" y="209033"/>
                  <a:pt x="9615958" y="196389"/>
                </a:cubicBezTo>
                <a:cubicBezTo>
                  <a:pt x="9740300" y="170539"/>
                  <a:pt x="9758977" y="138949"/>
                  <a:pt x="9860346" y="177067"/>
                </a:cubicBezTo>
                <a:cubicBezTo>
                  <a:pt x="9889677" y="171165"/>
                  <a:pt x="10006630" y="193672"/>
                  <a:pt x="10071193" y="142345"/>
                </a:cubicBezTo>
                <a:cubicBezTo>
                  <a:pt x="10108399" y="184331"/>
                  <a:pt x="10235527" y="166620"/>
                  <a:pt x="10270876" y="164464"/>
                </a:cubicBezTo>
                <a:cubicBezTo>
                  <a:pt x="10282938" y="193487"/>
                  <a:pt x="10335459" y="157175"/>
                  <a:pt x="10338607" y="202846"/>
                </a:cubicBezTo>
                <a:cubicBezTo>
                  <a:pt x="10349171" y="220353"/>
                  <a:pt x="10366124" y="217011"/>
                  <a:pt x="10370927" y="198630"/>
                </a:cubicBezTo>
                <a:cubicBezTo>
                  <a:pt x="10391994" y="198716"/>
                  <a:pt x="10408613" y="218644"/>
                  <a:pt x="10423650" y="187033"/>
                </a:cubicBezTo>
                <a:cubicBezTo>
                  <a:pt x="10452431" y="186111"/>
                  <a:pt x="10492877" y="246749"/>
                  <a:pt x="10507238" y="199359"/>
                </a:cubicBezTo>
                <a:cubicBezTo>
                  <a:pt x="10543427" y="261875"/>
                  <a:pt x="10653987" y="201249"/>
                  <a:pt x="10712234" y="202150"/>
                </a:cubicBezTo>
                <a:cubicBezTo>
                  <a:pt x="10824446" y="218073"/>
                  <a:pt x="10878410" y="233516"/>
                  <a:pt x="10955598" y="236823"/>
                </a:cubicBezTo>
                <a:cubicBezTo>
                  <a:pt x="11045848" y="210188"/>
                  <a:pt x="11132536" y="208078"/>
                  <a:pt x="11210395" y="197924"/>
                </a:cubicBezTo>
                <a:cubicBezTo>
                  <a:pt x="11248542" y="205602"/>
                  <a:pt x="11317163" y="98606"/>
                  <a:pt x="11355556" y="131371"/>
                </a:cubicBezTo>
                <a:cubicBezTo>
                  <a:pt x="11409097" y="114944"/>
                  <a:pt x="11452001" y="121965"/>
                  <a:pt x="11531644" y="99364"/>
                </a:cubicBezTo>
                <a:cubicBezTo>
                  <a:pt x="11597142" y="88300"/>
                  <a:pt x="11671940" y="72591"/>
                  <a:pt x="11719114" y="62439"/>
                </a:cubicBezTo>
                <a:cubicBezTo>
                  <a:pt x="11727434" y="40579"/>
                  <a:pt x="11796069" y="38621"/>
                  <a:pt x="11814686" y="38458"/>
                </a:cubicBezTo>
                <a:cubicBezTo>
                  <a:pt x="11821248" y="1152"/>
                  <a:pt x="11853228" y="33244"/>
                  <a:pt x="11865687" y="10088"/>
                </a:cubicBezTo>
                <a:cubicBezTo>
                  <a:pt x="11893768" y="15302"/>
                  <a:pt x="11926464" y="10706"/>
                  <a:pt x="11957454" y="4020"/>
                </a:cubicBezTo>
                <a:lnTo>
                  <a:pt x="11975060" y="0"/>
                </a:lnTo>
                <a:lnTo>
                  <a:pt x="12006839" y="210943"/>
                </a:lnTo>
                <a:cubicBezTo>
                  <a:pt x="12204146" y="1520595"/>
                  <a:pt x="12452801" y="3171091"/>
                  <a:pt x="12642772" y="4432052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F8CA6E-82E4-60BC-5DC5-80E57C93E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4744" y="442551"/>
            <a:ext cx="9859618" cy="713311"/>
          </a:xfrm>
        </p:spPr>
        <p:txBody>
          <a:bodyPr>
            <a:normAutofit/>
          </a:bodyPr>
          <a:lstStyle/>
          <a:p>
            <a:r>
              <a:rPr lang="de-CH" sz="3600" dirty="0"/>
              <a:t>Neuer Auftrag in der DB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195B82-7208-D42A-ABCC-F861B37A1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7746" y="1199479"/>
            <a:ext cx="7831559" cy="408790"/>
          </a:xfrm>
        </p:spPr>
        <p:txBody>
          <a:bodyPr>
            <a:normAutofit/>
          </a:bodyPr>
          <a:lstStyle/>
          <a:p>
            <a:endParaRPr lang="de-CH" sz="1600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79" y="1764254"/>
            <a:ext cx="10937021" cy="445557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2852A2E-B75D-FD36-AA62-33C035335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252" y="1909483"/>
            <a:ext cx="4069215" cy="414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50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Breitbild</PresentationFormat>
  <Paragraphs>10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Ski Service Auftragsverwaltung</vt:lpstr>
      <vt:lpstr>Programm starten</vt:lpstr>
      <vt:lpstr>Daten Abfragen</vt:lpstr>
      <vt:lpstr>JWT bekommen</vt:lpstr>
      <vt:lpstr>JWT Kopieren</vt:lpstr>
      <vt:lpstr>JWT im Postman Authorization Header einfügen</vt:lpstr>
      <vt:lpstr>Credentials und Auftrag gemäss Schema im Body einfügen</vt:lpstr>
      <vt:lpstr>Send klicken und 200 OK Rückgabe</vt:lpstr>
      <vt:lpstr>Neuer Auftrag in der DB</vt:lpstr>
      <vt:lpstr>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 Service Auftragsverwaltung</dc:title>
  <dc:creator>Anthony Franz</dc:creator>
  <cp:lastModifiedBy>Anthony Franz</cp:lastModifiedBy>
  <cp:revision>1</cp:revision>
  <dcterms:created xsi:type="dcterms:W3CDTF">2024-02-02T19:46:10Z</dcterms:created>
  <dcterms:modified xsi:type="dcterms:W3CDTF">2024-02-02T20:10:44Z</dcterms:modified>
</cp:coreProperties>
</file>