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4909-D416-4502-B3EA-A56E0AD39E74}" type="datetimeFigureOut">
              <a:rPr lang="en-US" smtClean="0"/>
              <a:t>8/24/2019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882C-AE89-451E-9B2F-7CAA06FF2C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4909-D416-4502-B3EA-A56E0AD39E74}" type="datetimeFigureOut">
              <a:rPr lang="en-US" smtClean="0"/>
              <a:t>8/24/2019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882C-AE89-451E-9B2F-7CAA06FF2C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4909-D416-4502-B3EA-A56E0AD39E74}" type="datetimeFigureOut">
              <a:rPr lang="en-US" smtClean="0"/>
              <a:t>8/24/2019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882C-AE89-451E-9B2F-7CAA06FF2C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4909-D416-4502-B3EA-A56E0AD39E74}" type="datetimeFigureOut">
              <a:rPr lang="en-US" smtClean="0"/>
              <a:t>8/24/2019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882C-AE89-451E-9B2F-7CAA06FF2C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4909-D416-4502-B3EA-A56E0AD39E74}" type="datetimeFigureOut">
              <a:rPr lang="en-US" smtClean="0"/>
              <a:t>8/24/2019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882C-AE89-451E-9B2F-7CAA06FF2C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4909-D416-4502-B3EA-A56E0AD39E74}" type="datetimeFigureOut">
              <a:rPr lang="en-US" smtClean="0"/>
              <a:t>8/24/2019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882C-AE89-451E-9B2F-7CAA06FF2C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4909-D416-4502-B3EA-A56E0AD39E74}" type="datetimeFigureOut">
              <a:rPr lang="en-US" smtClean="0"/>
              <a:t>8/24/2019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882C-AE89-451E-9B2F-7CAA06FF2C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4909-D416-4502-B3EA-A56E0AD39E74}" type="datetimeFigureOut">
              <a:rPr lang="en-US" smtClean="0"/>
              <a:t>8/24/2019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882C-AE89-451E-9B2F-7CAA06FF2C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4909-D416-4502-B3EA-A56E0AD39E74}" type="datetimeFigureOut">
              <a:rPr lang="en-US" smtClean="0"/>
              <a:t>8/24/2019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882C-AE89-451E-9B2F-7CAA06FF2C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4909-D416-4502-B3EA-A56E0AD39E74}" type="datetimeFigureOut">
              <a:rPr lang="en-US" smtClean="0"/>
              <a:t>8/24/2019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882C-AE89-451E-9B2F-7CAA06FF2C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4909-D416-4502-B3EA-A56E0AD39E74}" type="datetimeFigureOut">
              <a:rPr lang="en-US" smtClean="0"/>
              <a:t>8/24/2019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882C-AE89-451E-9B2F-7CAA06FF2C4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E4909-D416-4502-B3EA-A56E0AD39E74}" type="datetimeFigureOut">
              <a:rPr lang="en-US" smtClean="0"/>
              <a:t>8/24/2019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9882C-AE89-451E-9B2F-7CAA06FF2C4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Titanic EDA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Fare--&gt; </a:t>
            </a:r>
            <a:r>
              <a:rPr lang="en-IN" b="1" dirty="0" err="1"/>
              <a:t>Continous</a:t>
            </a:r>
            <a:r>
              <a:rPr lang="en-IN" b="1" dirty="0"/>
              <a:t> Feature</a:t>
            </a:r>
            <a:br>
              <a:rPr lang="en-IN" b="1" dirty="0"/>
            </a:br>
            <a:endParaRPr lang="en-IN" dirty="0"/>
          </a:p>
        </p:txBody>
      </p:sp>
      <p:pic>
        <p:nvPicPr>
          <p:cNvPr id="8194" name="Picture 2" descr="E:\EDA\download (8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92018"/>
            <a:ext cx="8229600" cy="31423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survived?</a:t>
            </a:r>
            <a:endParaRPr lang="en-IN" dirty="0"/>
          </a:p>
        </p:txBody>
      </p:sp>
      <p:pic>
        <p:nvPicPr>
          <p:cNvPr id="9218" name="Picture 2" descr="E:\EDA\downloa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12827"/>
            <a:ext cx="8229600" cy="37007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Sex-categorical feature</a:t>
            </a:r>
            <a:endParaRPr lang="en-IN" dirty="0"/>
          </a:p>
        </p:txBody>
      </p:sp>
      <p:pic>
        <p:nvPicPr>
          <p:cNvPr id="1026" name="Picture 2" descr="E:\EDA\download (1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16660"/>
            <a:ext cx="8229600" cy="36930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Pclass</a:t>
            </a:r>
            <a:r>
              <a:rPr lang="en-US" dirty="0" smtClean="0"/>
              <a:t>-ordinal feature</a:t>
            </a:r>
            <a:endParaRPr lang="en-IN" dirty="0"/>
          </a:p>
        </p:txBody>
      </p:sp>
      <p:pic>
        <p:nvPicPr>
          <p:cNvPr id="2050" name="Picture 2" descr="E:\EDA\download (2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5035"/>
            <a:ext cx="8229600" cy="34562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EDA\download (3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10743" y="1627472"/>
            <a:ext cx="5322513" cy="44714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Age--&gt; </a:t>
            </a:r>
            <a:r>
              <a:rPr lang="en-IN" b="1" dirty="0" err="1"/>
              <a:t>Continous</a:t>
            </a:r>
            <a:r>
              <a:rPr lang="en-IN" b="1" dirty="0"/>
              <a:t> Feature</a:t>
            </a:r>
            <a:br>
              <a:rPr lang="en-IN" b="1" dirty="0"/>
            </a:br>
            <a:endParaRPr lang="en-IN" dirty="0"/>
          </a:p>
        </p:txBody>
      </p:sp>
      <p:pic>
        <p:nvPicPr>
          <p:cNvPr id="4098" name="Picture 2" descr="E:\EDA\download (4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5035"/>
            <a:ext cx="8229600" cy="34562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Filling </a:t>
            </a:r>
            <a:r>
              <a:rPr lang="en-IN" b="1" dirty="0" err="1"/>
              <a:t>NaN</a:t>
            </a:r>
            <a:r>
              <a:rPr lang="en-IN" b="1" dirty="0"/>
              <a:t> Ages</a:t>
            </a:r>
            <a:br>
              <a:rPr lang="en-IN" b="1" dirty="0"/>
            </a:br>
            <a:endParaRPr lang="en-IN" dirty="0"/>
          </a:p>
        </p:txBody>
      </p:sp>
      <p:pic>
        <p:nvPicPr>
          <p:cNvPr id="5122" name="Picture 2" descr="E:\EDA\download (5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10576"/>
            <a:ext cx="8229600" cy="37052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EDA\download (6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54917"/>
            <a:ext cx="8229600" cy="16165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Embarked--&gt; Categorical Value</a:t>
            </a:r>
            <a:br>
              <a:rPr lang="en-IN" b="1" dirty="0"/>
            </a:br>
            <a:endParaRPr lang="en-IN" dirty="0"/>
          </a:p>
        </p:txBody>
      </p:sp>
      <p:pic>
        <p:nvPicPr>
          <p:cNvPr id="7170" name="Picture 2" descr="E:\EDA\download (7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96842"/>
            <a:ext cx="8229600" cy="31326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25</Words>
  <Application>Microsoft Office PowerPoint</Application>
  <PresentationFormat>On-screen Show (4:3)</PresentationFormat>
  <Paragraphs>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Titanic EDA</vt:lpstr>
      <vt:lpstr>How many survived?</vt:lpstr>
      <vt:lpstr>Sex-categorical feature</vt:lpstr>
      <vt:lpstr>Pclass-ordinal feature</vt:lpstr>
      <vt:lpstr>Slide 5</vt:lpstr>
      <vt:lpstr>Age--&gt; Continous Feature </vt:lpstr>
      <vt:lpstr>Filling NaN Ages </vt:lpstr>
      <vt:lpstr>Slide 8</vt:lpstr>
      <vt:lpstr>Embarked--&gt; Categorical Value </vt:lpstr>
      <vt:lpstr>Fare--&gt; Continous Feature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EDA</dc:title>
  <dc:creator>HP</dc:creator>
  <cp:lastModifiedBy>HP</cp:lastModifiedBy>
  <cp:revision>4</cp:revision>
  <dcterms:created xsi:type="dcterms:W3CDTF">2019-08-24T05:16:34Z</dcterms:created>
  <dcterms:modified xsi:type="dcterms:W3CDTF">2019-08-24T05:46:53Z</dcterms:modified>
</cp:coreProperties>
</file>