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511268-F130-82A8-C3F6-1FCEFC81C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13550C-F818-4829-9CEF-18E009A0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C3F861-FBB2-0861-F9D2-B4AD082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EAB45A-95DB-98E5-2330-649378C0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422D07-CD6B-0B31-C94C-59002794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46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E7E289-EBF0-4F54-9382-80222B0C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B62FCD1-4B1F-7033-E841-D57DD7E8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CA44D2-5058-5146-8834-C2AF584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A5B691-1C82-2DF0-1978-E9D25CA3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9B86C3-8DC2-4E6C-1A5D-3FCF41E8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71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6E4635D-A3BE-6223-E017-9ABCA8B5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03225E-9FFF-4230-8A45-8D003726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77048D-AC7B-0DF4-5F9B-B1097818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BC2D87-6EEB-7723-3556-E399BE04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E9EAE0-BE0E-C592-2F25-8687F889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27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ECF7B4-A6C4-8583-AC74-22422FB8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338628-D1EC-0D5E-1988-4C0076A6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25FD52-0786-76F9-7922-C44297E5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5DDBF3-0A09-A036-53DA-AE1046C8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B3F5C5-2925-5907-A609-7D5266ED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79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E084ED-38CE-84E2-90F1-17AE9F24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B25770-A563-F8D4-8DE7-E10C6F47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E6D6357-D4F4-9A11-7F7B-55EB5531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8E18B5-A098-5111-78A6-36870413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1FF4F4-306A-D038-892C-ECE1032F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9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95BF2E-8262-C798-BD96-69D0704F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E4C109-3BAF-53E6-BDE1-1861C258E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7112041-D1AD-DE4D-DD87-3283ECFB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0C233DE-EB0E-499F-0E12-9D4B14E6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58DAD-DF15-7868-FD0D-E84EF2ED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85F938-4A02-1F49-0510-432F34AF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45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D06F8-6D86-EA43-82F5-A4D33249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0E071B-A138-00B2-A07C-00D2B293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DF4268-2FE2-5EB8-7055-F6D9A19B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98C3CE8-CFB7-EF5C-94EA-74CF4A0A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D548D55-75C0-E877-5260-C4060C7CC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64BFBBB-6C32-695E-C5C3-B9EEA7BA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355DCA7-B5EC-2D07-46F2-2268D14B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47950DE-5C22-263B-49BD-A07A0C59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165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EF606-76B4-EF3B-E7DA-2251BDAB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E9982FC-52F9-0594-6AEF-A9A4C118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7C8AEF5-0344-8FF1-1CFB-17DF925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9DC9398-8D61-7A46-FE25-F6F9F581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5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C04B763-DAAE-57C5-F6F5-533D5545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7D8B790-70AD-9860-60A6-C5B31DD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F19273B-56D5-3B60-0D8C-39DFDFB7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26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EC2906-C7AB-1E12-2E31-50FE7C93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3F377A-4954-B2C8-41F5-C42E980B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0C3CFDA-703B-04E9-373F-825A96DC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B4F7EDE-F783-6F03-D31C-B06468FF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32D047-FD5C-BFDC-E8A2-8D3576A4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974641-93C4-37EF-B4D9-27C60321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781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63237D-4221-26BA-1341-55F63665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8CB6178-58A5-BFA2-5F1E-401DD107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F25B184-6CDD-AD4B-BF1C-D31AC21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3B52669-7213-2F2C-9461-ECD7CFBC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8FC35D-574E-BAC1-072E-CACF860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4E1D15-F577-3B5C-C51A-803F8A09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5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7F73026-C837-6493-08B4-3AB61F11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DD8AB1-8B97-B508-5A55-53C7F375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3CBF7A-CD56-7347-CE6D-E87390FE7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E8D39-F712-490C-BA9C-C1A941848541}" type="datetimeFigureOut">
              <a:rPr lang="nb-NO" smtClean="0"/>
              <a:t>15.03.2024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299EAC-728F-6EE2-2CED-A474D3449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7BE544-BB7E-3129-B67E-F8913F56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6C587-98E1-4051-AAAC-662CBD469D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4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1F4662-D982-D6C6-09F7-5D763D5E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NIO Finale 23/24 Oppgave 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C1BAC39-21CC-38EE-5C2F-048F368FE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Av Tien</a:t>
            </a:r>
          </a:p>
        </p:txBody>
      </p:sp>
    </p:spTree>
    <p:extLst>
      <p:ext uri="{BB962C8B-B14F-4D97-AF65-F5344CB8AC3E}">
        <p14:creationId xmlns:p14="http://schemas.microsoft.com/office/powerpoint/2010/main" val="422900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BB4F08-01E2-D94F-06B7-AC627CE8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Oppgavebeskrivelse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2A2D86-DBCF-352B-CEFE-B029B066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Arne har N sokker, alle har en fargetone mellom 1 og K, og han ønsker å danne sokkepar.</a:t>
            </a:r>
          </a:p>
          <a:p>
            <a:r>
              <a:rPr lang="nb-NO" dirty="0"/>
              <a:t>Dessverre er alle sokkene hulter til bulter, og i tillegg mangler han sokkepar, så han bestemmer seg for å pare opp to sokker dersom fargetonen deres er innenfor en terskel T.</a:t>
            </a:r>
          </a:p>
          <a:p>
            <a:r>
              <a:rPr lang="nb-NO" dirty="0"/>
              <a:t>For eksempel, hvis terskelen er 2, kan en sokk med tone 4 pares med en annen sokk med tone 2, 3, 4, 5 eller 6.</a:t>
            </a:r>
          </a:p>
        </p:txBody>
      </p:sp>
    </p:spTree>
    <p:extLst>
      <p:ext uri="{BB962C8B-B14F-4D97-AF65-F5344CB8AC3E}">
        <p14:creationId xmlns:p14="http://schemas.microsoft.com/office/powerpoint/2010/main" val="37031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211C3A-A452-90DF-8933-BB6431EF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 / output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A3B18-0D29-2582-3D67-6937DF02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får først inn tre heltall N, K, T (Vi vet også fra før at disse tallene er mellom 1 og 100 000)</a:t>
            </a:r>
          </a:p>
          <a:p>
            <a:r>
              <a:rPr lang="nb-NO" dirty="0"/>
              <a:t>Deretter får vi en enkel linje med N heltall, som forteller oss om fargetonen til enhver sokk.</a:t>
            </a:r>
          </a:p>
          <a:p>
            <a:r>
              <a:rPr lang="nb-NO" dirty="0"/>
              <a:t>Programmet skal </a:t>
            </a:r>
            <a:r>
              <a:rPr lang="nb-NO" dirty="0" err="1"/>
              <a:t>printe</a:t>
            </a:r>
            <a:r>
              <a:rPr lang="nb-NO" dirty="0"/>
              <a:t> et heltall: Antall sokkepar Arne kan lage.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A6F9CDF-0DC1-B557-5751-4105D130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2055"/>
            <a:ext cx="4658360" cy="21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F1E1A2-B779-D485-598C-F4A0500C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Deloppgave 1 (K = 1) (10p / 100p)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831903-3B10-ECA0-F23E-ED0E847A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denne oppgaven er K = 1, altså finnes det bare en fargetone.</a:t>
            </a:r>
          </a:p>
          <a:p>
            <a:r>
              <a:rPr lang="nb-NO" dirty="0"/>
              <a:t>Derfor har alle sokkene samme farge, og da kan vi bare dele antall sokker på 2 (men vi må være forsiktig med oddetall sokker, derfor bruker vi heltallsdivisjon)</a:t>
            </a:r>
          </a:p>
          <a:p>
            <a:r>
              <a:rPr lang="nb-NO" dirty="0"/>
              <a:t>Dette har kjøretid på O(1) fordi vi gjør</a:t>
            </a:r>
            <a:br>
              <a:rPr lang="nb-NO" dirty="0"/>
            </a:br>
            <a:r>
              <a:rPr lang="nb-NO" dirty="0"/>
              <a:t>bare en beregning i koden.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BB978AA-1248-5B6E-1007-762178FA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40" y="3429000"/>
            <a:ext cx="3439160" cy="27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C357F-B27A-B43B-0C10-58FB815C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Deloppgave 2 (N = 2) (10p / 100p)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E2F09E-110B-21A6-4BF3-B1C654E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 må vi forstå at N = 2 (det finnes kun to sokker) betyr at det kun finnes to scenarioer:</a:t>
            </a:r>
          </a:p>
          <a:p>
            <a:pPr lvl="1"/>
            <a:r>
              <a:rPr lang="nb-NO" dirty="0"/>
              <a:t>Enten kan sokkene pares</a:t>
            </a:r>
          </a:p>
          <a:p>
            <a:pPr lvl="1"/>
            <a:r>
              <a:rPr lang="nb-NO" dirty="0"/>
              <a:t>Ellers så kan ikke sokkene pares</a:t>
            </a:r>
          </a:p>
          <a:p>
            <a:r>
              <a:rPr lang="nb-NO" dirty="0"/>
              <a:t>Dette har kjøretid på O(1) siden</a:t>
            </a:r>
            <a:br>
              <a:rPr lang="nb-NO" dirty="0"/>
            </a:br>
            <a:r>
              <a:rPr lang="nb-NO" dirty="0"/>
              <a:t>vi ikke itererer over noe. Vi gjør</a:t>
            </a:r>
            <a:br>
              <a:rPr lang="nb-NO" dirty="0"/>
            </a:br>
            <a:r>
              <a:rPr lang="nb-NO" dirty="0"/>
              <a:t>bare en enkel beregning.</a:t>
            </a:r>
          </a:p>
          <a:p>
            <a:pPr lvl="1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3DFBE6F-882C-01AD-E580-A72B4ADD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4487"/>
            <a:ext cx="5257800" cy="30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2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5E054F6-B368-33B1-066C-996A4B39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b-NO" dirty="0"/>
              <a:t>Deloppgave 3 (T = 0) (20p / 100p)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E4C735-D341-F5FB-35E2-C18C7902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Autofit/>
          </a:bodyPr>
          <a:lstStyle/>
          <a:p>
            <a:r>
              <a:rPr lang="nb-NO" sz="2400" dirty="0"/>
              <a:t>At terskelen er 0, betyr at sokkene må ha identisk fargetone for å kunne pares.</a:t>
            </a:r>
          </a:p>
          <a:p>
            <a:r>
              <a:rPr lang="nb-NO" sz="2400" dirty="0"/>
              <a:t>Vi bruker kunnskapen fra deloppgave 1 om heltallsdivisjon og bruker en </a:t>
            </a:r>
            <a:r>
              <a:rPr lang="nb-NO" sz="2400" dirty="0" err="1"/>
              <a:t>counter</a:t>
            </a:r>
            <a:r>
              <a:rPr lang="nb-NO" sz="2400" dirty="0"/>
              <a:t> for å telle opp antall sokker per fargetone:</a:t>
            </a:r>
          </a:p>
          <a:p>
            <a:r>
              <a:rPr lang="nb-NO" sz="2400" dirty="0"/>
              <a:t>Kjøretiden på denne løsningen er O(N + K) siden det tar N iterasjoner å telle opp sokker, og i verste tilfelle må vi sjekke alle K fargetoner for par.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887C74E-8C7F-2499-DFC4-1587D87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75" y="2184914"/>
            <a:ext cx="4651288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6533E0-62EB-1A36-7D65-81CF7E87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Deloppgave 4 (40p / 100p)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6695A-B275-24A2-39FA-BA6557F1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denne deloppgaven må vi løse oppgaven uten ytterlige begrensninger. Ved å løse denne deloppgaven får man 100p.</a:t>
            </a:r>
          </a:p>
          <a:p>
            <a:r>
              <a:rPr lang="nb-NO" dirty="0"/>
              <a:t>Vi kan løse oppgaven med å sortere sokkene, deretter iterere gjennom </a:t>
            </a:r>
            <a:r>
              <a:rPr lang="nb-NO" dirty="0" err="1"/>
              <a:t>sokkelisten</a:t>
            </a:r>
            <a:r>
              <a:rPr lang="nb-NO" dirty="0"/>
              <a:t> og sjekke de to første sokkene:</a:t>
            </a:r>
          </a:p>
          <a:p>
            <a:pPr lvl="1"/>
            <a:r>
              <a:rPr lang="nb-NO" dirty="0"/>
              <a:t>Dersom de kan danne et par legger vi dem til som et par og går til de to neste sokkene</a:t>
            </a:r>
          </a:p>
          <a:p>
            <a:pPr lvl="1"/>
            <a:r>
              <a:rPr lang="nb-NO" dirty="0"/>
              <a:t>Dersom de ikke kan danne et par legger vi den sokken med lavest tone tilbake (siden denne kan brukes til å danne par med den neste sokken)</a:t>
            </a:r>
          </a:p>
          <a:p>
            <a:r>
              <a:rPr lang="nb-NO" dirty="0"/>
              <a:t>Dette har en kjøretid på O(N * log N) (brukt på sortering), som er rask nok for 1 &lt; N &lt; 100 000</a:t>
            </a:r>
          </a:p>
        </p:txBody>
      </p:sp>
    </p:spTree>
    <p:extLst>
      <p:ext uri="{BB962C8B-B14F-4D97-AF65-F5344CB8AC3E}">
        <p14:creationId xmlns:p14="http://schemas.microsoft.com/office/powerpoint/2010/main" val="103989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7E5A623-574F-494B-0841-130939B0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Fullstendig </a:t>
            </a:r>
            <a:r>
              <a:rPr lang="nb-NO" sz="3600" dirty="0">
                <a:solidFill>
                  <a:srgbClr val="FFFFFF"/>
                </a:solidFill>
              </a:rPr>
              <a:t>l</a:t>
            </a:r>
            <a:r>
              <a:rPr lang="nb-NO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øsning (dekker alle deloppgaver)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323D239-FD9C-803B-8642-4CA2D158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179" y="643466"/>
            <a:ext cx="552697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516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NIO Finale 23/24 Oppgave 1</vt:lpstr>
      <vt:lpstr>Oppgavebeskrivelse</vt:lpstr>
      <vt:lpstr>Input / output</vt:lpstr>
      <vt:lpstr>Deloppgave 1 (K = 1) (10p / 100p)</vt:lpstr>
      <vt:lpstr>Deloppgave 2 (N = 2) (10p / 100p)</vt:lpstr>
      <vt:lpstr>Deloppgave 3 (T = 0) (20p / 100p)</vt:lpstr>
      <vt:lpstr>Deloppgave 4 (40p / 100p) </vt:lpstr>
      <vt:lpstr>Fullstendig løsning (dekker alle deloppgaver)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 Finale 23/24 Oppgave 1</dc:title>
  <dc:creator>Tien Quoc Tran</dc:creator>
  <cp:lastModifiedBy>Tien Quoc Tran</cp:lastModifiedBy>
  <cp:revision>8</cp:revision>
  <dcterms:created xsi:type="dcterms:W3CDTF">2024-03-15T08:54:44Z</dcterms:created>
  <dcterms:modified xsi:type="dcterms:W3CDTF">2024-03-18T08:05:00Z</dcterms:modified>
</cp:coreProperties>
</file>