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84" r:id="rId3"/>
    <p:sldId id="345" r:id="rId5"/>
    <p:sldId id="346" r:id="rId6"/>
    <p:sldId id="347" r:id="rId7"/>
    <p:sldId id="348" r:id="rId8"/>
    <p:sldId id="344" r:id="rId9"/>
  </p:sldIdLst>
  <p:sldSz cx="9144000" cy="6858000" type="screen4x3"/>
  <p:notesSz cx="6858000" cy="9144000"/>
  <p:defaultTextStyle>
    <a:defPPr>
      <a:defRPr lang="zh-TW"/>
    </a:defPPr>
    <a:lvl1pPr marL="0" lvl="0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600" b="0" i="0" u="none" kern="1200" baseline="0">
        <a:solidFill>
          <a:schemeClr val="tx1"/>
        </a:solidFill>
        <a:latin typeface="Times New Roman" panose="02020603050405020304" pitchFamily="18" charset="0"/>
        <a:ea typeface="標楷體" pitchFamily="65" charset="-120"/>
        <a:cs typeface="+mn-cs"/>
      </a:defRPr>
    </a:lvl1pPr>
    <a:lvl2pPr marL="457200" lvl="1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600" b="0" i="0" u="none" kern="1200" baseline="0">
        <a:solidFill>
          <a:schemeClr val="tx1"/>
        </a:solidFill>
        <a:latin typeface="Times New Roman" panose="02020603050405020304" pitchFamily="18" charset="0"/>
        <a:ea typeface="標楷體" pitchFamily="65" charset="-120"/>
        <a:cs typeface="+mn-cs"/>
      </a:defRPr>
    </a:lvl2pPr>
    <a:lvl3pPr marL="914400" lvl="2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600" b="0" i="0" u="none" kern="1200" baseline="0">
        <a:solidFill>
          <a:schemeClr val="tx1"/>
        </a:solidFill>
        <a:latin typeface="Times New Roman" panose="02020603050405020304" pitchFamily="18" charset="0"/>
        <a:ea typeface="標楷體" pitchFamily="65" charset="-120"/>
        <a:cs typeface="+mn-cs"/>
      </a:defRPr>
    </a:lvl3pPr>
    <a:lvl4pPr marL="1371600" lvl="3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600" b="0" i="0" u="none" kern="1200" baseline="0">
        <a:solidFill>
          <a:schemeClr val="tx1"/>
        </a:solidFill>
        <a:latin typeface="Times New Roman" panose="02020603050405020304" pitchFamily="18" charset="0"/>
        <a:ea typeface="標楷體" pitchFamily="65" charset="-120"/>
        <a:cs typeface="+mn-cs"/>
      </a:defRPr>
    </a:lvl4pPr>
    <a:lvl5pPr marL="1828800" lvl="4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600" b="0" i="0" u="none" kern="1200" baseline="0">
        <a:solidFill>
          <a:schemeClr val="tx1"/>
        </a:solidFill>
        <a:latin typeface="Times New Roman" panose="02020603050405020304" pitchFamily="18" charset="0"/>
        <a:ea typeface="標楷體" pitchFamily="65" charset="-120"/>
        <a:cs typeface="+mn-cs"/>
      </a:defRPr>
    </a:lvl5pPr>
    <a:lvl6pPr marL="2286000" lvl="5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600" b="0" i="0" u="none" kern="1200" baseline="0">
        <a:solidFill>
          <a:schemeClr val="tx1"/>
        </a:solidFill>
        <a:latin typeface="Times New Roman" panose="02020603050405020304" pitchFamily="18" charset="0"/>
        <a:ea typeface="標楷體" pitchFamily="65" charset="-120"/>
        <a:cs typeface="+mn-cs"/>
      </a:defRPr>
    </a:lvl6pPr>
    <a:lvl7pPr marL="2743200" lvl="6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600" b="0" i="0" u="none" kern="1200" baseline="0">
        <a:solidFill>
          <a:schemeClr val="tx1"/>
        </a:solidFill>
        <a:latin typeface="Times New Roman" panose="02020603050405020304" pitchFamily="18" charset="0"/>
        <a:ea typeface="標楷體" pitchFamily="65" charset="-120"/>
        <a:cs typeface="+mn-cs"/>
      </a:defRPr>
    </a:lvl7pPr>
    <a:lvl8pPr marL="3200400" lvl="7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600" b="0" i="0" u="none" kern="1200" baseline="0">
        <a:solidFill>
          <a:schemeClr val="tx1"/>
        </a:solidFill>
        <a:latin typeface="Times New Roman" panose="02020603050405020304" pitchFamily="18" charset="0"/>
        <a:ea typeface="標楷體" pitchFamily="65" charset="-120"/>
        <a:cs typeface="+mn-cs"/>
      </a:defRPr>
    </a:lvl8pPr>
    <a:lvl9pPr marL="3657600" lvl="8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600" b="0" i="0" u="none" kern="1200" baseline="0">
        <a:solidFill>
          <a:schemeClr val="tx1"/>
        </a:solidFill>
        <a:latin typeface="Times New Roman" panose="02020603050405020304" pitchFamily="18" charset="0"/>
        <a:ea typeface="標楷體" pitchFamily="65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FF"/>
    <a:srgbClr val="FF3300"/>
    <a:srgbClr val="008000"/>
    <a:srgbClr val="FF3399"/>
    <a:srgbClr val="00CC00"/>
    <a:srgbClr val="3333FF"/>
    <a:srgbClr val="FFFF0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0"/>
    <p:restoredTop sz="94660"/>
  </p:normalViewPr>
  <p:slideViewPr>
    <p:cSldViewPr showGuides="1">
      <p:cViewPr>
        <p:scale>
          <a:sx n="100" d="100"/>
          <a:sy n="100" d="100"/>
        </p:scale>
        <p:origin x="946" y="-307"/>
      </p:cViewPr>
      <p:guideLst>
        <p:guide orient="horz" pos="2155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155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 algn="l" eaLnBrk="1" hangingPunct="1"/>
            <a:endParaRPr lang="en-US" altLang="zh-TW" sz="1200" dirty="0">
              <a:latin typeface="Arial" panose="020B0604020202020204" pitchFamily="34" charset="0"/>
              <a:ea typeface="PMingLiU" pitchFamily="18" charset="-120"/>
            </a:endParaRP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 algn="r" eaLnBrk="1" hangingPunct="1"/>
            <a:endParaRPr lang="en-US" altLang="zh-TW" sz="1200" dirty="0">
              <a:latin typeface="Arial" panose="020B0604020202020204" pitchFamily="34" charset="0"/>
              <a:ea typeface="PMingLiU" pitchFamily="18" charset="-120"/>
            </a:endParaRPr>
          </a:p>
        </p:txBody>
      </p:sp>
      <p:sp>
        <p:nvSpPr>
          <p:cNvPr id="38916" name="Rectangle 4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921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TW" altLang="en-US" dirty="0"/>
              <a:t>按一下以編輯母片</a:t>
            </a:r>
            <a:endParaRPr lang="zh-TW" altLang="en-US" dirty="0"/>
          </a:p>
          <a:p>
            <a:pPr lvl="1"/>
            <a:r>
              <a:rPr lang="zh-TW" altLang="en-US" dirty="0"/>
              <a:t>第二層</a:t>
            </a:r>
            <a:endParaRPr lang="zh-TW" altLang="en-US" dirty="0"/>
          </a:p>
          <a:p>
            <a:pPr lvl="2"/>
            <a:r>
              <a:rPr lang="zh-TW" altLang="en-US" dirty="0"/>
              <a:t>第三層</a:t>
            </a:r>
            <a:endParaRPr lang="zh-TW" altLang="en-US" dirty="0"/>
          </a:p>
          <a:p>
            <a:pPr lvl="3"/>
            <a:r>
              <a:rPr lang="zh-TW" altLang="en-US" dirty="0"/>
              <a:t>第四層</a:t>
            </a:r>
            <a:endParaRPr lang="zh-TW" altLang="en-US" dirty="0"/>
          </a:p>
          <a:p>
            <a:pPr lvl="4"/>
            <a:r>
              <a:rPr lang="zh-TW" altLang="en-US" dirty="0"/>
              <a:t>第五層</a:t>
            </a:r>
            <a:endParaRPr lang="zh-TW" altLang="en-US" dirty="0"/>
          </a:p>
        </p:txBody>
      </p:sp>
      <p:sp>
        <p:nvSpPr>
          <p:cNvPr id="921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lvl="0" algn="l" eaLnBrk="1" hangingPunct="1"/>
            <a:endParaRPr lang="en-US" altLang="zh-TW" sz="1200" dirty="0">
              <a:latin typeface="Arial" panose="020B0604020202020204" pitchFamily="34" charset="0"/>
              <a:ea typeface="PMingLiU" pitchFamily="18" charset="-120"/>
            </a:endParaRPr>
          </a:p>
        </p:txBody>
      </p:sp>
      <p:sp>
        <p:nvSpPr>
          <p:cNvPr id="921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lvl="0" algn="r" eaLnBrk="1" hangingPunct="1"/>
            <a:fld id="{9A0DB2DC-4C9A-4742-B13C-FB6460FD3503}" type="slidenum">
              <a:rPr lang="en-US" altLang="zh-TW" sz="1200" dirty="0">
                <a:latin typeface="Arial" panose="020B0604020202020204" pitchFamily="34" charset="0"/>
                <a:ea typeface="PMingLiU" pitchFamily="18" charset="-120"/>
              </a:rPr>
            </a:fld>
            <a:endParaRPr lang="en-US" altLang="zh-TW" sz="1200" dirty="0">
              <a:latin typeface="Arial" panose="020B0604020202020204" pitchFamily="34" charset="0"/>
              <a:ea typeface="PMingLiU" pitchFamily="18" charset="-12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PMingLiU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PMingLiU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PMingLiU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PMingLiU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PMingLiU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en-US" altLang="zh-TW" sz="1200" dirty="0">
                <a:latin typeface="Arial" panose="020B0604020202020204" pitchFamily="34" charset="0"/>
                <a:ea typeface="PMingLiU" pitchFamily="18" charset="-120"/>
              </a:rPr>
            </a:fld>
            <a:endParaRPr lang="en-US" altLang="zh-TW" sz="1200" dirty="0">
              <a:latin typeface="Arial" panose="020B0604020202020204" pitchFamily="34" charset="0"/>
              <a:ea typeface="PMingLiU" pitchFamily="18" charset="-120"/>
            </a:endParaRPr>
          </a:p>
        </p:txBody>
      </p:sp>
      <p:sp>
        <p:nvSpPr>
          <p:cNvPr id="39939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994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zh-TW" altLang="zh-TW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itchFamily="65" charset="-120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itchFamily="65" charset="-120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itchFamily="65" charset="-120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itchFamily="65" charset="-120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itchFamily="65" charset="-120"/>
                <a:cs typeface="+mn-cs"/>
              </a:defRPr>
            </a:lvl5pPr>
          </a:lstStyle>
          <a:p>
            <a:pPr lvl="0" eaLnBrk="1" hangingPunct="1">
              <a:buNone/>
            </a:pPr>
            <a:endParaRPr lang="en-US" altLang="x-none" dirty="0">
              <a:solidFill>
                <a:srgbClr val="FFFFFF"/>
              </a:solidFill>
              <a:latin typeface="Perpetua" panose="02020502060401020303" pitchFamily="18" charset="0"/>
            </a:endParaRPr>
          </a:p>
        </p:txBody>
      </p:sp>
      <p:sp useBgFill="1">
        <p:nvSpPr>
          <p:cNvPr id="11" name="Rounded Rectangle 10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itchFamily="65" charset="-120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itchFamily="65" charset="-120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itchFamily="65" charset="-120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itchFamily="65" charset="-120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itchFamily="65" charset="-120"/>
                <a:cs typeface="+mn-cs"/>
              </a:defRPr>
            </a:lvl5pPr>
          </a:lstStyle>
          <a:p>
            <a:pPr lvl="0" eaLnBrk="1" hangingPunct="1">
              <a:buNone/>
            </a:pPr>
            <a:endParaRPr lang="en-US" altLang="x-none" dirty="0">
              <a:solidFill>
                <a:srgbClr val="FFFFFF"/>
              </a:solidFill>
              <a:latin typeface="Perpetua" panose="02020502060401020303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itchFamily="65" charset="-120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itchFamily="65" charset="-120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itchFamily="65" charset="-120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itchFamily="65" charset="-120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itchFamily="65" charset="-120"/>
                <a:cs typeface="+mn-cs"/>
              </a:defRPr>
            </a:lvl5pPr>
          </a:lstStyle>
          <a:p>
            <a:pPr lvl="0" eaLnBrk="1" hangingPunct="1">
              <a:buNone/>
            </a:pPr>
            <a:endParaRPr lang="en-US" altLang="x-none" dirty="0">
              <a:solidFill>
                <a:srgbClr val="FFFFFF"/>
              </a:solidFill>
              <a:latin typeface="Perpetua" panose="02020502060401020303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itchFamily="65" charset="-120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itchFamily="65" charset="-120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itchFamily="65" charset="-120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itchFamily="65" charset="-120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itchFamily="65" charset="-120"/>
                <a:cs typeface="+mn-cs"/>
              </a:defRPr>
            </a:lvl5pPr>
          </a:lstStyle>
          <a:p>
            <a:pPr lvl="0" eaLnBrk="1" hangingPunct="1">
              <a:buNone/>
            </a:pPr>
            <a:endParaRPr lang="en-US" altLang="x-none" dirty="0">
              <a:solidFill>
                <a:srgbClr val="FFFFFF"/>
              </a:solidFill>
              <a:latin typeface="Perpetua" panose="02020502060401020303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itchFamily="65" charset="-120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itchFamily="65" charset="-120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itchFamily="65" charset="-120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itchFamily="65" charset="-120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itchFamily="65" charset="-120"/>
                <a:cs typeface="+mn-cs"/>
              </a:defRPr>
            </a:lvl5pPr>
          </a:lstStyle>
          <a:p>
            <a:pPr lvl="0" eaLnBrk="1" hangingPunct="1">
              <a:buNone/>
            </a:pPr>
            <a:endParaRPr lang="en-US" altLang="x-none" dirty="0">
              <a:solidFill>
                <a:srgbClr val="FFFFFF"/>
              </a:solidFill>
              <a:latin typeface="Perpetua" panose="02020502060401020303" pitchFamily="18" charset="0"/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17" name="Date Placeholder 27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/>
          <a:p>
            <a:pPr algn="r">
              <a:buNone/>
            </a:pPr>
            <a:fld id="{BB962C8B-B14F-4D97-AF65-F5344CB8AC3E}" type="datetime1">
              <a:rPr lang="en-US" altLang="x-none" dirty="0"/>
            </a:fld>
            <a:endParaRPr lang="en-US" altLang="x-none" dirty="0"/>
          </a:p>
        </p:txBody>
      </p:sp>
      <p:sp>
        <p:nvSpPr>
          <p:cNvPr id="18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/>
          <a:p>
            <a:pPr>
              <a:buNone/>
            </a:pPr>
            <a:endParaRPr lang="en-US" altLang="zh-TW" dirty="0"/>
          </a:p>
        </p:txBody>
      </p:sp>
      <p:sp>
        <p:nvSpPr>
          <p:cNvPr id="19" name="Slide Number Placeholder 28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/>
          <a:p>
            <a:pPr>
              <a:buNone/>
            </a:pPr>
            <a:fld id="{9A0DB2DC-4C9A-4742-B13C-FB6460FD3503}" type="slidenum">
              <a:rPr lang="en-US" altLang="x-none" dirty="0">
                <a:latin typeface="Franklin Gothic Book" panose="020B0503020102020204" pitchFamily="34" charset="0"/>
              </a:rPr>
            </a:fld>
            <a:endParaRPr lang="en-US" altLang="x-none" dirty="0">
              <a:latin typeface="Franklin Gothic Book" panose="020B0503020102020204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/>
          <a:p>
            <a:pPr algn="r">
              <a:buNone/>
            </a:pPr>
            <a:fld id="{BB962C8B-B14F-4D97-AF65-F5344CB8AC3E}" type="datetimeFigureOut">
              <a:rPr lang="en-US" altLang="x-none" dirty="0"/>
            </a:fld>
            <a:endParaRPr lang="en-US" altLang="x-none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/>
          <a:p>
            <a:pPr>
              <a:buNone/>
            </a:pPr>
            <a:endParaRPr lang="en-US" altLang="zh-TW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/>
          <a:p>
            <a:pPr>
              <a:buNone/>
            </a:pPr>
            <a:fld id="{9A0DB2DC-4C9A-4742-B13C-FB6460FD3503}" type="slidenum">
              <a:rPr lang="en-US" altLang="x-none" dirty="0">
                <a:latin typeface="Franklin Gothic Book" panose="020B0503020102020204" pitchFamily="34" charset="0"/>
              </a:rPr>
            </a:fld>
            <a:endParaRPr lang="en-US" altLang="x-none" dirty="0"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/>
          <a:p>
            <a:pPr algn="r">
              <a:buNone/>
            </a:pPr>
            <a:fld id="{BB962C8B-B14F-4D97-AF65-F5344CB8AC3E}" type="datetimeFigureOut">
              <a:rPr lang="en-US" altLang="x-none" dirty="0"/>
            </a:fld>
            <a:endParaRPr lang="en-US" altLang="x-none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/>
          <a:p>
            <a:pPr>
              <a:buNone/>
            </a:pPr>
            <a:endParaRPr lang="en-US" altLang="zh-TW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/>
          <a:p>
            <a:pPr>
              <a:buNone/>
            </a:pPr>
            <a:fld id="{9A0DB2DC-4C9A-4742-B13C-FB6460FD3503}" type="slidenum">
              <a:rPr lang="en-US" altLang="x-none" dirty="0">
                <a:latin typeface="Franklin Gothic Book" panose="020B0503020102020204" pitchFamily="34" charset="0"/>
              </a:rPr>
            </a:fld>
            <a:endParaRPr lang="en-US" altLang="x-none" dirty="0"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/>
          <a:p>
            <a:pPr algn="r">
              <a:buNone/>
            </a:pPr>
            <a:fld id="{BB962C8B-B14F-4D97-AF65-F5344CB8AC3E}" type="datetimeFigureOut">
              <a:rPr lang="en-US" altLang="x-none" dirty="0"/>
            </a:fld>
            <a:endParaRPr lang="en-US" altLang="x-none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/>
          <a:p>
            <a:pPr>
              <a:buNone/>
            </a:pPr>
            <a:endParaRPr lang="en-US" altLang="zh-TW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/>
          <a:p>
            <a:pPr>
              <a:buNone/>
            </a:pPr>
            <a:fld id="{9A0DB2DC-4C9A-4742-B13C-FB6460FD3503}" type="slidenum">
              <a:rPr lang="en-US" altLang="x-none" dirty="0">
                <a:latin typeface="Franklin Gothic Book" panose="020B0503020102020204" pitchFamily="34" charset="0"/>
              </a:rPr>
            </a:fld>
            <a:endParaRPr lang="en-US" altLang="x-none" dirty="0"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itchFamily="65" charset="-120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itchFamily="65" charset="-120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itchFamily="65" charset="-120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itchFamily="65" charset="-120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itchFamily="65" charset="-120"/>
                <a:cs typeface="+mn-cs"/>
              </a:defRPr>
            </a:lvl5pPr>
          </a:lstStyle>
          <a:p>
            <a:pPr lvl="0" eaLnBrk="1" hangingPunct="1">
              <a:buNone/>
            </a:pPr>
            <a:endParaRPr lang="en-US" altLang="x-none" dirty="0">
              <a:solidFill>
                <a:srgbClr val="FFFFFF"/>
              </a:solidFill>
              <a:latin typeface="Perpetua" panose="02020502060401020303" pitchFamily="18" charset="0"/>
            </a:endParaRPr>
          </a:p>
        </p:txBody>
      </p:sp>
      <p:sp useBgFill="1">
        <p:nvSpPr>
          <p:cNvPr id="11" name="Rounded Rectangle 10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itchFamily="65" charset="-120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itchFamily="65" charset="-120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itchFamily="65" charset="-120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itchFamily="65" charset="-120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itchFamily="65" charset="-120"/>
                <a:cs typeface="+mn-cs"/>
              </a:defRPr>
            </a:lvl5pPr>
          </a:lstStyle>
          <a:p>
            <a:pPr lvl="0" eaLnBrk="1" hangingPunct="1">
              <a:buNone/>
            </a:pPr>
            <a:endParaRPr lang="en-US" altLang="x-none" dirty="0">
              <a:solidFill>
                <a:srgbClr val="FFFFFF"/>
              </a:solidFill>
              <a:latin typeface="Perpetua" panose="02020502060401020303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itchFamily="65" charset="-120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itchFamily="65" charset="-120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itchFamily="65" charset="-120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itchFamily="65" charset="-120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itchFamily="65" charset="-120"/>
                <a:cs typeface="+mn-cs"/>
              </a:defRPr>
            </a:lvl5pPr>
          </a:lstStyle>
          <a:p>
            <a:pPr lvl="0" eaLnBrk="1" hangingPunct="1">
              <a:buNone/>
            </a:pPr>
            <a:endParaRPr lang="en-US" altLang="x-none" dirty="0">
              <a:solidFill>
                <a:srgbClr val="FFFFFF"/>
              </a:solidFill>
              <a:latin typeface="Perpetua" panose="02020502060401020303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9850" y="2341563"/>
            <a:ext cx="9013825" cy="46038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itchFamily="65" charset="-120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itchFamily="65" charset="-120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itchFamily="65" charset="-120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itchFamily="65" charset="-120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itchFamily="65" charset="-120"/>
                <a:cs typeface="+mn-cs"/>
              </a:defRPr>
            </a:lvl5pPr>
          </a:lstStyle>
          <a:p>
            <a:pPr lvl="0" eaLnBrk="1" hangingPunct="1">
              <a:buNone/>
            </a:pPr>
            <a:endParaRPr lang="en-US" altLang="x-none" dirty="0">
              <a:solidFill>
                <a:srgbClr val="FFFFFF"/>
              </a:solidFill>
              <a:latin typeface="Perpetua" panose="02020502060401020303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8263" y="2468563"/>
            <a:ext cx="9015413" cy="46038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itchFamily="65" charset="-120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itchFamily="65" charset="-120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itchFamily="65" charset="-120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itchFamily="65" charset="-120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itchFamily="65" charset="-120"/>
                <a:cs typeface="+mn-cs"/>
              </a:defRPr>
            </a:lvl5pPr>
          </a:lstStyle>
          <a:p>
            <a:pPr lvl="0" eaLnBrk="1" hangingPunct="1">
              <a:buNone/>
            </a:pPr>
            <a:endParaRPr lang="en-US" altLang="x-none" dirty="0">
              <a:solidFill>
                <a:srgbClr val="FFFFFF"/>
              </a:solidFill>
              <a:latin typeface="Perpetua" panose="02020502060401020303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17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/>
          <a:p>
            <a:pPr algn="r">
              <a:buNone/>
            </a:pPr>
            <a:fld id="{BB962C8B-B14F-4D97-AF65-F5344CB8AC3E}" type="datetimeFigureOut">
              <a:rPr lang="en-US" altLang="x-none" dirty="0"/>
            </a:fld>
            <a:endParaRPr lang="en-US" altLang="x-none" dirty="0"/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0100" y="6172200"/>
            <a:ext cx="4000500" cy="457200"/>
          </a:xfrm>
          <a:prstGeom prst="rect">
            <a:avLst/>
          </a:prstGeom>
        </p:spPr>
        <p:txBody>
          <a:bodyPr anchor="ctr" anchorCtr="0"/>
          <a:lstStyle/>
          <a:p>
            <a:pPr>
              <a:buNone/>
            </a:pPr>
            <a:endParaRPr lang="en-US" altLang="zh-TW" dirty="0"/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6050" y="6208713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/>
          <a:p>
            <a:pPr>
              <a:buNone/>
            </a:pPr>
            <a:fld id="{9A0DB2DC-4C9A-4742-B13C-FB6460FD3503}" type="slidenum">
              <a:rPr lang="en-US" altLang="x-none" dirty="0">
                <a:latin typeface="Franklin Gothic Book" panose="020B0503020102020204" pitchFamily="34" charset="0"/>
              </a:rPr>
            </a:fld>
            <a:endParaRPr lang="en-US" altLang="x-none" dirty="0">
              <a:latin typeface="Franklin Gothic Book" panose="020B0503020102020204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4"/>
          <p:cNvSpPr>
            <a:spLocks noGrp="1"/>
          </p:cNvSpPr>
          <p:nvPr>
            <p:ph type="dt" sz="half" idx="1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/>
          <a:p>
            <a:pPr algn="r">
              <a:buNone/>
            </a:pPr>
            <a:fld id="{BB962C8B-B14F-4D97-AF65-F5344CB8AC3E}" type="datetimeFigureOut">
              <a:rPr lang="en-US" altLang="x-none" dirty="0"/>
            </a:fld>
            <a:endParaRPr lang="en-US" altLang="x-none" dirty="0"/>
          </a:p>
        </p:txBody>
      </p:sp>
      <p:sp>
        <p:nvSpPr>
          <p:cNvPr id="3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/>
          <a:p>
            <a:pPr>
              <a:buNone/>
            </a:pPr>
            <a:endParaRPr lang="en-US" altLang="zh-TW" dirty="0"/>
          </a:p>
        </p:txBody>
      </p:sp>
      <p:sp>
        <p:nvSpPr>
          <p:cNvPr id="12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/>
          <a:p>
            <a:pPr>
              <a:buNone/>
            </a:pPr>
            <a:fld id="{9A0DB2DC-4C9A-4742-B13C-FB6460FD3503}" type="slidenum">
              <a:rPr lang="en-US" altLang="x-none" dirty="0">
                <a:latin typeface="Franklin Gothic Book" panose="020B0503020102020204" pitchFamily="34" charset="0"/>
              </a:rPr>
            </a:fld>
            <a:endParaRPr lang="en-US" altLang="x-none" dirty="0"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6"/>
          <p:cNvSpPr>
            <a:spLocks noGrp="1"/>
          </p:cNvSpPr>
          <p:nvPr>
            <p:ph type="dt" sz="half" idx="1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/>
          <a:p>
            <a:pPr algn="r">
              <a:buNone/>
            </a:pPr>
            <a:fld id="{BB962C8B-B14F-4D97-AF65-F5344CB8AC3E}" type="datetimeFigureOut">
              <a:rPr lang="en-US" altLang="x-none" dirty="0"/>
            </a:fld>
            <a:endParaRPr lang="en-US" altLang="x-none" dirty="0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/>
          <a:p>
            <a:pPr>
              <a:buNone/>
            </a:pPr>
            <a:endParaRPr lang="en-US" altLang="zh-TW" dirty="0"/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1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/>
          <a:p>
            <a:pPr>
              <a:buNone/>
            </a:pPr>
            <a:fld id="{9A0DB2DC-4C9A-4742-B13C-FB6460FD3503}" type="slidenum">
              <a:rPr lang="en-US" altLang="x-none" dirty="0">
                <a:latin typeface="Franklin Gothic Book" panose="020B0503020102020204" pitchFamily="34" charset="0"/>
              </a:rPr>
            </a:fld>
            <a:endParaRPr lang="en-US" altLang="x-none" dirty="0"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10" name="Date Placeholder 2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/>
          <a:p>
            <a:pPr algn="r">
              <a:buNone/>
            </a:pPr>
            <a:fld id="{BB962C8B-B14F-4D97-AF65-F5344CB8AC3E}" type="datetimeFigureOut">
              <a:rPr lang="en-US" altLang="x-none" dirty="0"/>
            </a:fld>
            <a:endParaRPr lang="en-US" altLang="x-none" dirty="0"/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/>
          <a:p>
            <a:pPr>
              <a:buNone/>
            </a:pPr>
            <a:endParaRPr lang="en-US" altLang="zh-TW" dirty="0"/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/>
          <a:p>
            <a:pPr>
              <a:buNone/>
            </a:pPr>
            <a:fld id="{9A0DB2DC-4C9A-4742-B13C-FB6460FD3503}" type="slidenum">
              <a:rPr lang="en-US" altLang="x-none" dirty="0">
                <a:latin typeface="Franklin Gothic Book" panose="020B0503020102020204" pitchFamily="34" charset="0"/>
              </a:rPr>
            </a:fld>
            <a:endParaRPr lang="en-US" altLang="x-none" dirty="0"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1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/>
          <a:p>
            <a:pPr algn="r">
              <a:buNone/>
            </a:pPr>
            <a:fld id="{BB962C8B-B14F-4D97-AF65-F5344CB8AC3E}" type="datetimeFigureOut">
              <a:rPr lang="en-US" altLang="x-none" dirty="0"/>
            </a:fld>
            <a:endParaRPr lang="en-US" altLang="x-none" dirty="0"/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/>
          <a:p>
            <a:pPr>
              <a:buNone/>
            </a:pPr>
            <a:endParaRPr lang="en-US" altLang="zh-TW" dirty="0"/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/>
          <a:p>
            <a:pPr>
              <a:buNone/>
            </a:pPr>
            <a:fld id="{9A0DB2DC-4C9A-4742-B13C-FB6460FD3503}" type="slidenum">
              <a:rPr lang="en-US" altLang="x-none" dirty="0">
                <a:latin typeface="Franklin Gothic Book" panose="020B0503020102020204" pitchFamily="34" charset="0"/>
              </a:rPr>
            </a:fld>
            <a:endParaRPr lang="en-US" altLang="x-none" dirty="0"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itchFamily="65" charset="-120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itchFamily="65" charset="-120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itchFamily="65" charset="-120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itchFamily="65" charset="-120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itchFamily="65" charset="-120"/>
                <a:cs typeface="+mn-cs"/>
              </a:defRPr>
            </a:lvl5pPr>
          </a:lstStyle>
          <a:p>
            <a:pPr lvl="0" eaLnBrk="1" hangingPunct="1">
              <a:buNone/>
            </a:pPr>
            <a:endParaRPr lang="en-US" altLang="x-none" dirty="0">
              <a:solidFill>
                <a:srgbClr val="FFFFFF"/>
              </a:solidFill>
              <a:latin typeface="Perpetua" panose="02020502060401020303" pitchFamily="18" charset="0"/>
            </a:endParaRPr>
          </a:p>
        </p:txBody>
      </p:sp>
      <p:sp useBgFill="1">
        <p:nvSpPr>
          <p:cNvPr id="4" name="Rounded Rectangle 10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itchFamily="65" charset="-120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itchFamily="65" charset="-120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itchFamily="65" charset="-120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itchFamily="65" charset="-120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itchFamily="65" charset="-120"/>
                <a:cs typeface="+mn-cs"/>
              </a:defRPr>
            </a:lvl5pPr>
          </a:lstStyle>
          <a:p>
            <a:pPr lvl="0" eaLnBrk="1" hangingPunct="1">
              <a:buNone/>
            </a:pPr>
            <a:endParaRPr lang="en-US" altLang="x-none" dirty="0">
              <a:solidFill>
                <a:srgbClr val="FFFFFF"/>
              </a:solidFill>
              <a:latin typeface="Perpetua" panose="02020502060401020303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Date Placeholder 4"/>
          <p:cNvSpPr>
            <a:spLocks noGrp="1"/>
          </p:cNvSpPr>
          <p:nvPr>
            <p:ph type="dt" sz="half" idx="1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/>
          <a:p>
            <a:pPr algn="r">
              <a:buNone/>
            </a:pPr>
            <a:fld id="{BB962C8B-B14F-4D97-AF65-F5344CB8AC3E}" type="datetimeFigureOut">
              <a:rPr lang="en-US" altLang="x-none" dirty="0"/>
            </a:fld>
            <a:endParaRPr lang="en-US" altLang="x-none" dirty="0"/>
          </a:p>
        </p:txBody>
      </p:sp>
      <p:sp>
        <p:nvSpPr>
          <p:cNvPr id="15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/>
          <a:p>
            <a:pPr>
              <a:buNone/>
            </a:pPr>
            <a:endParaRPr lang="en-US" altLang="zh-TW" dirty="0"/>
          </a:p>
        </p:txBody>
      </p:sp>
      <p:sp>
        <p:nvSpPr>
          <p:cNvPr id="16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/>
          <a:p>
            <a:pPr>
              <a:buNone/>
            </a:pPr>
            <a:fld id="{9A0DB2DC-4C9A-4742-B13C-FB6460FD3503}" type="slidenum">
              <a:rPr lang="en-US" altLang="x-none" dirty="0">
                <a:latin typeface="Franklin Gothic Book" panose="020B0503020102020204" pitchFamily="34" charset="0"/>
              </a:rPr>
            </a:fld>
            <a:endParaRPr lang="en-US" altLang="x-none" dirty="0"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itchFamily="65" charset="-120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itchFamily="65" charset="-120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itchFamily="65" charset="-120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itchFamily="65" charset="-120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itchFamily="65" charset="-120"/>
                <a:cs typeface="+mn-cs"/>
              </a:defRPr>
            </a:lvl5pPr>
          </a:lstStyle>
          <a:p>
            <a:pPr lvl="0" eaLnBrk="1" hangingPunct="1">
              <a:buNone/>
            </a:pPr>
            <a:endParaRPr lang="en-US" altLang="x-none" dirty="0">
              <a:solidFill>
                <a:srgbClr val="FFFFFF"/>
              </a:solidFill>
              <a:latin typeface="Perpetua" panose="02020502060401020303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8263" y="4649788"/>
            <a:ext cx="9007475" cy="46038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itchFamily="65" charset="-120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itchFamily="65" charset="-120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itchFamily="65" charset="-120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itchFamily="65" charset="-120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itchFamily="65" charset="-120"/>
                <a:cs typeface="+mn-cs"/>
              </a:defRPr>
            </a:lvl5pPr>
          </a:lstStyle>
          <a:p>
            <a:pPr lvl="0" eaLnBrk="1" hangingPunct="1">
              <a:buNone/>
            </a:pPr>
            <a:endParaRPr lang="en-US" altLang="x-none" dirty="0">
              <a:solidFill>
                <a:srgbClr val="FFFFFF"/>
              </a:solidFill>
              <a:latin typeface="Perpetua" panose="02020502060401020303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itchFamily="65" charset="-120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itchFamily="65" charset="-120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itchFamily="65" charset="-120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itchFamily="65" charset="-120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itchFamily="65" charset="-120"/>
                <a:cs typeface="+mn-cs"/>
              </a:defRPr>
            </a:lvl5pPr>
          </a:lstStyle>
          <a:p>
            <a:pPr lvl="0" eaLnBrk="1" hangingPunct="1">
              <a:buNone/>
            </a:pPr>
            <a:endParaRPr lang="en-US" altLang="x-none" dirty="0">
              <a:solidFill>
                <a:srgbClr val="FFFFFF"/>
              </a:solidFill>
              <a:latin typeface="Perpetua" panose="02020502060401020303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 panose="05020102010507070707"/>
              <a:buNone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Date Placeholder 4"/>
          <p:cNvSpPr>
            <a:spLocks noGrp="1"/>
          </p:cNvSpPr>
          <p:nvPr>
            <p:ph type="dt" sz="half" idx="1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/>
          <a:p>
            <a:pPr algn="r">
              <a:buNone/>
            </a:pPr>
            <a:fld id="{BB962C8B-B14F-4D97-AF65-F5344CB8AC3E}" type="datetimeFigureOut">
              <a:rPr lang="en-US" altLang="x-none" dirty="0"/>
            </a:fld>
            <a:endParaRPr lang="en-US" altLang="x-none" dirty="0"/>
          </a:p>
        </p:txBody>
      </p:sp>
      <p:sp>
        <p:nvSpPr>
          <p:cNvPr id="1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886200" cy="457200"/>
          </a:xfrm>
          <a:prstGeom prst="rect">
            <a:avLst/>
          </a:prstGeom>
        </p:spPr>
        <p:txBody>
          <a:bodyPr anchor="ctr" anchorCtr="0"/>
          <a:lstStyle/>
          <a:p>
            <a:pPr>
              <a:buNone/>
            </a:pPr>
            <a:endParaRPr lang="en-US" altLang="zh-TW" dirty="0"/>
          </a:p>
        </p:txBody>
      </p:sp>
      <p:sp>
        <p:nvSpPr>
          <p:cNvPr id="1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146050" y="6208713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/>
          <a:p>
            <a:pPr>
              <a:buNone/>
            </a:pPr>
            <a:fld id="{9A0DB2DC-4C9A-4742-B13C-FB6460FD3503}" type="slidenum">
              <a:rPr lang="en-US" altLang="x-none" dirty="0">
                <a:latin typeface="Franklin Gothic Book" panose="020B0503020102020204" pitchFamily="34" charset="0"/>
              </a:rPr>
            </a:fld>
            <a:endParaRPr lang="en-US" altLang="x-none" dirty="0"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itchFamily="65" charset="-120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itchFamily="65" charset="-120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itchFamily="65" charset="-120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itchFamily="65" charset="-120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itchFamily="65" charset="-120"/>
                <a:cs typeface="+mn-cs"/>
              </a:defRPr>
            </a:lvl5pPr>
          </a:lstStyle>
          <a:p>
            <a:pPr lvl="0" eaLnBrk="1" hangingPunct="1">
              <a:buNone/>
            </a:pPr>
            <a:endParaRPr lang="en-US" altLang="x-none" dirty="0">
              <a:solidFill>
                <a:srgbClr val="FFFFFF"/>
              </a:solidFill>
              <a:latin typeface="Perpetua" panose="02020502060401020303" pitchFamily="18" charset="0"/>
            </a:endParaRPr>
          </a:p>
        </p:txBody>
      </p:sp>
      <p:sp useBgFill="1">
        <p:nvSpPr>
          <p:cNvPr id="8" name="Rounded Rectangle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itchFamily="65" charset="-120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itchFamily="65" charset="-120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itchFamily="65" charset="-120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itchFamily="65" charset="-120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itchFamily="65" charset="-120"/>
                <a:cs typeface="+mn-cs"/>
              </a:defRPr>
            </a:lvl5pPr>
          </a:lstStyle>
          <a:p>
            <a:pPr lvl="0" eaLnBrk="1" hangingPunct="1">
              <a:buNone/>
            </a:pPr>
            <a:endParaRPr lang="en-US" altLang="x-none" dirty="0">
              <a:solidFill>
                <a:srgbClr val="FFFFFF"/>
              </a:solidFill>
              <a:latin typeface="Perpetua" panose="02020502060401020303" pitchFamily="18" charset="0"/>
            </a:endParaRPr>
          </a:p>
        </p:txBody>
      </p:sp>
      <p:sp>
        <p:nvSpPr>
          <p:cNvPr id="205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bIns="91440" anchor="b"/>
          <a:lstStyle/>
          <a:p>
            <a:pPr lvl="0"/>
            <a:r>
              <a:rPr lang="en-US" altLang="x-none" dirty="0"/>
              <a:t>Click to edit Master title style</a:t>
            </a:r>
            <a:endParaRPr lang="en-US" altLang="x-none" dirty="0"/>
          </a:p>
        </p:txBody>
      </p:sp>
      <p:sp>
        <p:nvSpPr>
          <p:cNvPr id="205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x-none" dirty="0"/>
              <a:t>Click to edit Master text styles</a:t>
            </a:r>
            <a:endParaRPr lang="en-US" altLang="x-none" dirty="0"/>
          </a:p>
          <a:p>
            <a:pPr lvl="1"/>
            <a:r>
              <a:rPr lang="en-US" altLang="x-none" dirty="0"/>
              <a:t>Second level</a:t>
            </a:r>
            <a:endParaRPr lang="en-US" altLang="x-none" dirty="0"/>
          </a:p>
          <a:p>
            <a:pPr lvl="2"/>
            <a:r>
              <a:rPr lang="en-US" altLang="x-none" dirty="0"/>
              <a:t>Third level</a:t>
            </a:r>
            <a:endParaRPr lang="en-US" altLang="x-none" dirty="0"/>
          </a:p>
          <a:p>
            <a:pPr lvl="3"/>
            <a:r>
              <a:rPr lang="en-US" altLang="x-none" dirty="0"/>
              <a:t>Fourth level</a:t>
            </a:r>
            <a:endParaRPr lang="en-US" altLang="x-none" dirty="0"/>
          </a:p>
          <a:p>
            <a:pPr lvl="4"/>
            <a:r>
              <a:rPr lang="en-US" altLang="x-none" dirty="0"/>
              <a:t>Fifth level</a:t>
            </a:r>
            <a:endParaRPr lang="en-US" altLang="x-none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pPr lvl="0" eaLnBrk="1" hangingPunct="1">
              <a:buNone/>
            </a:pPr>
            <a:fld id="{BB962C8B-B14F-4D97-AF65-F5344CB8AC3E}" type="datetimeFigureOut">
              <a:rPr lang="en-US" altLang="x-none" dirty="0">
                <a:latin typeface="Times New Roman" panose="02020603050405020304" pitchFamily="18" charset="0"/>
              </a:rPr>
            </a:fld>
            <a:endParaRPr lang="en-US" altLang="x-none" dirty="0">
              <a:latin typeface="Times New Roman" panose="020206030504050203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>
              <a:defRPr sz="1400">
                <a:solidFill>
                  <a:schemeClr val="tx2"/>
                </a:solidFill>
              </a:defRPr>
            </a:lvl1pPr>
          </a:lstStyle>
          <a:p>
            <a:pPr lvl="0" eaLnBrk="1" hangingPunct="1">
              <a:buNone/>
            </a:pPr>
            <a:endParaRPr lang="en-US" altLang="zh-TW" dirty="0">
              <a:latin typeface="Times New Roman" panose="02020603050405020304" pitchFamily="18" charset="0"/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>
              <a:defRPr sz="1400">
                <a:solidFill>
                  <a:srgbClr val="FFFFFF"/>
                </a:solidFill>
                <a:latin typeface="Franklin Gothic Book" panose="020B0503020102020204" pitchFamily="34" charset="0"/>
              </a:defRPr>
            </a:lvl1pPr>
          </a:lstStyle>
          <a:p>
            <a:pPr lvl="0" eaLnBrk="1" hangingPunct="1">
              <a:buNone/>
            </a:pPr>
            <a:fld id="{9A0DB2DC-4C9A-4742-B13C-FB6460FD3503}" type="slidenum">
              <a:rPr lang="en-US" altLang="x-none" dirty="0"/>
            </a:fld>
            <a:endParaRPr lang="en-US" altLang="x-none" dirty="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 panose="05020102010507070707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 panose="05020102010507070707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ubtitle 8"/>
          <p:cNvSpPr>
            <a:spLocks noGrp="1"/>
          </p:cNvSpPr>
          <p:nvPr>
            <p:ph type="subTitle" idx="1"/>
          </p:nvPr>
        </p:nvSpPr>
        <p:spPr>
          <a:xfrm>
            <a:off x="2555875" y="4508500"/>
            <a:ext cx="6400800" cy="1600200"/>
          </a:xfrm>
        </p:spPr>
        <p:txBody>
          <a:bodyPr vert="horz" wrap="square" anchor="t"/>
          <a:lstStyle/>
          <a:p>
            <a:pPr>
              <a:buFont typeface="Wingdings 2" panose="05020102010507070707" pitchFamily="18" charset="2"/>
            </a:pPr>
            <a:r>
              <a:rPr kumimoji="0" lang="en-US" altLang="x-none" kern="1200" dirty="0">
                <a:latin typeface="+mn-lt"/>
                <a:ea typeface="+mn-ea"/>
                <a:cs typeface="+mn-cs"/>
              </a:rPr>
              <a:t>                                          </a:t>
            </a:r>
            <a:endParaRPr kumimoji="0" lang="en-US" altLang="x-none" kern="1200" dirty="0">
              <a:latin typeface="+mn-lt"/>
              <a:ea typeface="+mn-ea"/>
              <a:cs typeface="+mn-cs"/>
            </a:endParaRPr>
          </a:p>
          <a:p>
            <a:pPr>
              <a:buFont typeface="Wingdings 2" panose="05020102010507070707" pitchFamily="18" charset="2"/>
            </a:pPr>
            <a:r>
              <a:rPr lang="en-US" altLang="x-none" dirty="0"/>
              <a:t>                                  </a:t>
            </a:r>
            <a:r>
              <a:rPr kumimoji="0" lang="en-US" altLang="x-none" kern="1200" dirty="0">
                <a:latin typeface="+mn-lt"/>
                <a:ea typeface="+mn-ea"/>
                <a:cs typeface="+mn-cs"/>
              </a:rPr>
              <a:t> </a:t>
            </a:r>
            <a:r>
              <a:rPr kumimoji="0" lang="en-US" altLang="x-none" sz="2000" kern="1200" dirty="0">
                <a:latin typeface="+mn-lt"/>
                <a:ea typeface="+mn-ea"/>
                <a:cs typeface="+mn-cs"/>
              </a:rPr>
              <a:t>By –</a:t>
            </a:r>
            <a:r>
              <a:rPr lang="en-US" sz="2000" dirty="0"/>
              <a:t>Pratik S. Patel,</a:t>
            </a:r>
            <a:br>
              <a:rPr lang="en-US" sz="2000" dirty="0"/>
            </a:br>
            <a:r>
              <a:rPr lang="en-US" sz="2000" dirty="0"/>
              <a:t>                                                  Assistant Professor(Cyber Security),</a:t>
            </a:r>
            <a:br>
              <a:rPr lang="en-US" sz="2000" dirty="0"/>
            </a:br>
            <a:r>
              <a:rPr lang="en-US" sz="2000" dirty="0"/>
              <a:t>                                                National Forensic Sciences University</a:t>
            </a:r>
            <a:endParaRPr kumimoji="0" lang="en-IN" altLang="en-US" sz="2000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17412" name="Rectangle 4"/>
          <p:cNvSpPr>
            <a:spLocks noGrp="1"/>
          </p:cNvSpPr>
          <p:nvPr>
            <p:ph type="ctrTitle"/>
          </p:nvPr>
        </p:nvSpPr>
        <p:spPr>
          <a:xfrm>
            <a:off x="457200" y="1506538"/>
            <a:ext cx="8229600" cy="1470025"/>
          </a:xfrm>
        </p:spPr>
        <p:txBody>
          <a:bodyPr vert="horz" wrap="square" bIns="91440" anchor="ctr"/>
          <a:lstStyle/>
          <a:p>
            <a:pPr>
              <a:buClrTx/>
              <a:buSzTx/>
              <a:buFontTx/>
            </a:pPr>
            <a:r>
              <a:rPr kumimoji="0" lang="en-IN" alt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Web Application Security</a:t>
            </a:r>
            <a:endParaRPr kumimoji="0" lang="en-IN" altLang="en-US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Application Firewall (WAF)</a:t>
            </a:r>
            <a:endParaRPr lang="en-I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910590" y="1447800"/>
            <a:ext cx="7772400" cy="4572000"/>
          </a:xfrm>
        </p:spPr>
        <p:txBody>
          <a:bodyPr/>
          <a:lstStyle/>
          <a:p>
            <a:r>
              <a:rPr lang="en-US" dirty="0"/>
              <a:t>A web application firewall (WAF) is a specific form of application firewall that filters, monitors, and blocks HTTP traffic to and from a web service.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9312" y="2859087"/>
            <a:ext cx="7948613" cy="37242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634082"/>
          </a:xfrm>
        </p:spPr>
        <p:txBody>
          <a:bodyPr/>
          <a:lstStyle/>
          <a:p>
            <a:r>
              <a:rPr lang="en-IN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Sec_Term</a:t>
            </a:r>
            <a:endParaRPr lang="en-I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92493" y="767144"/>
            <a:ext cx="7772400" cy="6090856"/>
          </a:xfrm>
        </p:spPr>
        <p:txBody>
          <a:bodyPr/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Reverse Proxy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:-A reverse proxy server is an intermediate connection point positioned at a network’s edge. It receives initial HTTP connection requests, acting like the actual endpoint.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Forward Proxy:-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forward proxy is what most people call 'a proxy'. You send a connection request to it, and the forward proxy retrieves data from the internet. It usually lets clients on an otherwise firewall-restricted network to access the internet.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Policies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:-A WAF operates through a set of rules often called policies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Whitelist:-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Whitelisting is the practice of explicitly allowing some identified entities access to a particular privilege, service, mobility, access or recognition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Blacklist:-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blacklisting approach involves defining which entities should be blocked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Transparent Reverse Proxy:-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reverse proxy with transparent mode. As a result, the WAF separately sends filtered traffic to web applications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Transparent Bridge:-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 traffic goes directly to the web application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 OF WAF</a:t>
            </a:r>
            <a:endParaRPr lang="en-I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906072" cy="2413248"/>
          </a:xfrm>
        </p:spPr>
        <p:txBody>
          <a:bodyPr/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Network-based WAF:-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hardware that installs to your device in order to track on all your data packets to and from the website.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Host-based WAF:-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Host-based web application firewalls (HWAF) exist as modules for a web server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Cloud-based WAF:-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Cloud-based web application firewalls provide similar benefits as other software-based WAF solutions, such as low cost and the lack of on-premises resources that you must manage.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4400" y="4149080"/>
            <a:ext cx="76900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7" name="Title 1"/>
          <p:cNvSpPr txBox="1"/>
          <p:nvPr/>
        </p:nvSpPr>
        <p:spPr>
          <a:xfrm>
            <a:off x="914400" y="5317380"/>
            <a:ext cx="8045624" cy="1265982"/>
          </a:xfrm>
          <a:prstGeom prst="rect">
            <a:avLst/>
          </a:prstGeom>
          <a:noFill/>
          <a:ln w="9525">
            <a:noFill/>
          </a:ln>
        </p:spPr>
        <p:txBody>
          <a:bodyPr bIns="91440" anchor="b"/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a set of rules to distinguish between normal requests and malicious requests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Sometimes they use a learning mode to add rules automatically through learning about user behavior</a:t>
            </a: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1"/>
          <p:cNvSpPr txBox="1"/>
          <p:nvPr/>
        </p:nvSpPr>
        <p:spPr>
          <a:xfrm>
            <a:off x="1043608" y="3700862"/>
            <a:ext cx="8636496" cy="1143000"/>
          </a:xfrm>
          <a:prstGeom prst="rect">
            <a:avLst/>
          </a:prstGeom>
          <a:noFill/>
          <a:ln w="9525">
            <a:noFill/>
          </a:ln>
        </p:spPr>
        <p:txBody>
          <a:bodyPr bIns="91440" anchor="b"/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WAFs Work??</a:t>
            </a:r>
            <a:endParaRPr lang="en-I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Operation Modes:</a:t>
            </a:r>
            <a:endParaRPr lang="en-I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Negative Model (Blacklist based):-</a:t>
            </a:r>
            <a:r>
              <a:rPr lang="en-US" sz="2000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blacklisting model uses pre-set signatures to block web traffic that is clearly malicious, and signatures designed to prevent attacks which exploit certain website and web application vulnerabilities.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Positive Model (Whitelist based):-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whitelisting model only allows web traffic according to specifically configured criteria. For example, it can be configured to only allow HTTP GET requests from certain IP addresses.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Mixed/Hybrid Model (</a:t>
            </a:r>
            <a:r>
              <a:rPr lang="en-I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Greylist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Inclusive model):-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hybrid security model is one that blends both whitelisting and blacklisting.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098" name="Picture 2" descr="Andreas Zeller's Old Blog: Summarizing your presentation with ...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74638"/>
            <a:ext cx="9001000" cy="6106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2671</Words>
  <Application>WPS Presentation</Application>
  <PresentationFormat>On-screen Show (4:3)</PresentationFormat>
  <Paragraphs>43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20" baseType="lpstr">
      <vt:lpstr>Arial</vt:lpstr>
      <vt:lpstr>SimSun</vt:lpstr>
      <vt:lpstr>Wingdings</vt:lpstr>
      <vt:lpstr>Times New Roman</vt:lpstr>
      <vt:lpstr>標楷體</vt:lpstr>
      <vt:lpstr>Perpetua</vt:lpstr>
      <vt:lpstr>Franklin Gothic Book</vt:lpstr>
      <vt:lpstr>Wingdings 2</vt:lpstr>
      <vt:lpstr>PMingLiU</vt:lpstr>
      <vt:lpstr>MingLiU-ExtB</vt:lpstr>
      <vt:lpstr>Wingdings 2</vt:lpstr>
      <vt:lpstr>Microsoft YaHei</vt:lpstr>
      <vt:lpstr>Arial Unicode MS</vt:lpstr>
      <vt:lpstr>Equity</vt:lpstr>
      <vt:lpstr>Web Application Security</vt:lpstr>
      <vt:lpstr>Web Application Firewall (WAF)</vt:lpstr>
      <vt:lpstr>Sec_Term</vt:lpstr>
      <vt:lpstr>TYPES OF WAF</vt:lpstr>
      <vt:lpstr>Operation Modes: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Nmap Packet Trace and Network Scanning  with Nmap</dc:title>
  <dc:creator>Elight</dc:creator>
  <cp:lastModifiedBy>prati</cp:lastModifiedBy>
  <cp:revision>62</cp:revision>
  <dcterms:created xsi:type="dcterms:W3CDTF">2004-07-02T10:13:00Z</dcterms:created>
  <dcterms:modified xsi:type="dcterms:W3CDTF">2022-01-19T06:13:05Z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1033-11.2.0.10443</vt:lpwstr>
  </property>
  <property fmtid="{D5CDD505-2E9C-101B-9397-08002B2CF9AE}" pid="3" name="ICV">
    <vt:lpwstr>6C5D69582F304436ABF1CDA26283A6E0</vt:lpwstr>
  </property>
</Properties>
</file>