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3"/>
    <p:sldId id="257" r:id="rId4"/>
    <p:sldId id="258" r:id="rId5"/>
    <p:sldId id="259" r:id="rId6"/>
    <p:sldId id="260" r:id="rId7"/>
    <p:sldId id="261" r:id="rId8"/>
    <p:sldId id="262"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p>
            <a:fld id="{58DB32FF-34E7-9545-86A2-0DF334BA82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Date Placeholder 4"/>
          <p:cNvSpPr>
            <a:spLocks noGrp="1"/>
          </p:cNvSpPr>
          <p:nvPr>
            <p:ph type="dt" sz="half" idx="10"/>
          </p:nvPr>
        </p:nvSpPr>
        <p:spPr/>
        <p:txBody>
          <a:bodyPr/>
          <a:lstStyle/>
          <a:p>
            <a:fld id="{58DB32FF-34E7-9545-86A2-0DF334BA82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Date Placeholder 6"/>
          <p:cNvSpPr>
            <a:spLocks noGrp="1"/>
          </p:cNvSpPr>
          <p:nvPr>
            <p:ph type="dt" sz="half" idx="10"/>
          </p:nvPr>
        </p:nvSpPr>
        <p:spPr/>
        <p:txBody>
          <a:bodyPr/>
          <a:lstStyle/>
          <a:p>
            <a:fld id="{58DB32FF-34E7-9545-86A2-0DF334BA82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58DB32FF-34E7-9545-86A2-0DF334BA82C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58DB32FF-34E7-9545-86A2-0DF334BA82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58DB32FF-34E7-9545-86A2-0DF334BA82C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B32FF-34E7-9545-86A2-0DF334BA82C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70897-D982-EA43-8318-894E8D36E19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875"/>
            <a:ext cx="7772400" cy="1470025"/>
          </a:xfrm>
        </p:spPr>
        <p:txBody>
          <a:bodyPr/>
          <a:lstStyle/>
          <a:p>
            <a:r>
              <a:rPr lang="en-US"/>
              <a:t>-</a:t>
            </a:r>
            <a:r>
              <a:t>Indian I.T Act</a:t>
            </a:r>
            <a:r>
              <a:rPr lang="en-US"/>
              <a:t>-</a:t>
            </a:r>
            <a:endParaRPr lang="en-US"/>
          </a:p>
        </p:txBody>
      </p:sp>
      <p:pic>
        <p:nvPicPr>
          <p:cNvPr id="5" name="Picture 4"/>
          <p:cNvPicPr>
            <a:picLocks noChangeAspect="1"/>
          </p:cNvPicPr>
          <p:nvPr/>
        </p:nvPicPr>
        <p:blipFill>
          <a:blip r:embed="rId1"/>
          <a:stretch>
            <a:fillRect/>
          </a:stretch>
        </p:blipFill>
        <p:spPr>
          <a:xfrm>
            <a:off x="1036955" y="1739900"/>
            <a:ext cx="7343140" cy="4344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I.T Act 2000</a:t>
            </a:r>
            <a:endParaRPr lang="en-US"/>
          </a:p>
        </p:txBody>
      </p:sp>
      <p:sp>
        <p:nvSpPr>
          <p:cNvPr id="3" name="Content Placeholder 2"/>
          <p:cNvSpPr>
            <a:spLocks noGrp="1"/>
          </p:cNvSpPr>
          <p:nvPr>
            <p:ph idx="1"/>
          </p:nvPr>
        </p:nvSpPr>
        <p:spPr>
          <a:xfrm>
            <a:off x="457200" y="1287378"/>
            <a:ext cx="8229600" cy="5354053"/>
          </a:xfrm>
        </p:spPr>
        <p:txBody>
          <a:bodyPr/>
          <a:lstStyle/>
          <a:p>
            <a:pPr lvl="0" algn="just"/>
            <a:r>
              <a:rPr sz="2800"/>
              <a:t>Indian I.T act 2000 says that An Act to provide legal recognition for transactions carried out by means of electronic data interchange and other means of electronic communication, commonly referred to as "electronic commerce", which involve the use of alternatives to paper-based methods of communication and storage of information, to facilitate electronic filing of documents with the Government agencies and further to amend the Indian Penal Code, the Indian Evidence Act, 1872, for matters connected therewith or incidental thereto.</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I.T Act 2008 Amendment.</a:t>
            </a:r>
            <a:endParaRPr lang="en-US"/>
          </a:p>
        </p:txBody>
      </p:sp>
      <p:sp>
        <p:nvSpPr>
          <p:cNvPr id="3" name="Content Placeholder 2"/>
          <p:cNvSpPr>
            <a:spLocks noGrp="1"/>
          </p:cNvSpPr>
          <p:nvPr>
            <p:ph idx="1"/>
          </p:nvPr>
        </p:nvSpPr>
        <p:spPr/>
        <p:txBody>
          <a:bodyPr>
            <a:normAutofit lnSpcReduction="10000"/>
          </a:bodyPr>
          <a:lstStyle/>
          <a:p>
            <a:pPr lvl="0" algn="just"/>
            <a:r>
              <a:t>In 2008 Amendment Of I.T Act, Numerous Sections were added.</a:t>
            </a:r>
          </a:p>
          <a:p>
            <a:pPr lvl="0" algn="just"/>
            <a:r>
              <a:t>Addition </a:t>
            </a:r>
            <a:r>
              <a:rPr lang="en-US"/>
              <a:t>o</a:t>
            </a:r>
            <a:r>
              <a:t>f These Sections Made Indian IT Law one </a:t>
            </a:r>
            <a:r>
              <a:rPr lang="en-US"/>
              <a:t>o</a:t>
            </a:r>
            <a:r>
              <a:t>f the Best Cyber law Structure in the World.</a:t>
            </a:r>
          </a:p>
          <a:p>
            <a:pPr lvl="0" algn="just"/>
            <a:r>
              <a:t>Section 43 till section 45 including Sub-sections were added to the Original IT Act.</a:t>
            </a:r>
          </a:p>
          <a:p>
            <a:pPr lvl="0" algn="just"/>
            <a:r>
              <a:t>Similarly Section 65 to Section 75 including Sub-Sections were Added and Amended.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Sections Under IT act 2008</a:t>
            </a:r>
            <a:endParaRPr lang="en-US"/>
          </a:p>
        </p:txBody>
      </p:sp>
      <p:sp>
        <p:nvSpPr>
          <p:cNvPr id="3" name="Content Placeholder 2"/>
          <p:cNvSpPr>
            <a:spLocks noGrp="1"/>
          </p:cNvSpPr>
          <p:nvPr>
            <p:ph idx="1"/>
          </p:nvPr>
        </p:nvSpPr>
        <p:spPr/>
        <p:txBody>
          <a:bodyPr/>
          <a:lstStyle/>
          <a:p>
            <a:pPr lvl="0" algn="l"/>
            <a:r>
              <a:t>Sec 43(a):-Unauthorised Access</a:t>
            </a:r>
          </a:p>
          <a:p>
            <a:pPr lvl="0" algn="l"/>
            <a:r>
              <a:t>Sec 43(b):-Unauthorised Downloading,Copying or Extraction</a:t>
            </a:r>
          </a:p>
          <a:p>
            <a:pPr lvl="0" algn="l"/>
            <a:r>
              <a:t>Sec 43(c):-Computer Virus,Worm or Contaminant.</a:t>
            </a:r>
          </a:p>
          <a:p>
            <a:pPr lvl="0" algn="l"/>
            <a:r>
              <a:t>Sec 43(d):-Damaging a Computer.</a:t>
            </a:r>
          </a:p>
          <a:p>
            <a:pPr lvl="0" algn="l"/>
            <a:r>
              <a:t>Sec 43(e):-Disruption of Computer.</a:t>
            </a:r>
          </a:p>
          <a:p>
            <a:pPr lvl="0" algn="l"/>
            <a:r>
              <a:t>Sec 43(f):-Denial of Service.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sym typeface="+mn-ea"/>
              </a:rPr>
              <a:t>Sections Under IT act 2008</a:t>
            </a:r>
            <a:endParaRPr lang="en-US"/>
          </a:p>
        </p:txBody>
      </p:sp>
      <p:sp>
        <p:nvSpPr>
          <p:cNvPr id="3" name="Content Placeholder 2"/>
          <p:cNvSpPr>
            <a:spLocks noGrp="1"/>
          </p:cNvSpPr>
          <p:nvPr>
            <p:ph idx="1"/>
          </p:nvPr>
        </p:nvSpPr>
        <p:spPr/>
        <p:txBody>
          <a:bodyPr/>
          <a:lstStyle/>
          <a:p>
            <a:pPr lvl="0"/>
            <a:r>
              <a:t>Sec 43(g):-Facilitating Unauthorised Access.</a:t>
            </a:r>
          </a:p>
          <a:p>
            <a:pPr lvl="0"/>
            <a:r>
              <a:t>Sec 43(h):-Tampering or Manipulating a System</a:t>
            </a:r>
          </a:p>
          <a:p>
            <a:pPr lvl="0"/>
            <a:r>
              <a:t>Sec 43(i):-Destruction,Deletion or Alteration.</a:t>
            </a:r>
          </a:p>
          <a:p>
            <a:pPr lvl="0"/>
            <a:r>
              <a:t>Sec 43(j):-Source Code Theft.</a:t>
            </a:r>
          </a:p>
          <a:p>
            <a:pPr lvl="0"/>
          </a:p>
          <a:p>
            <a:pPr marL="0" lvl="0" indent="0">
              <a:buNone/>
            </a:pPr>
            <a:r>
              <a:t>All these sections are compoundable and Penalty or Compensation is Done.</a:t>
            </a:r>
          </a:p>
          <a:p>
            <a:pPr marL="0" lvl="0" indent="0">
              <a:buNone/>
            </a:pPr>
            <a:r>
              <a:t>No Arrest Can Be Made.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Criminal Offences under I.T Act</a:t>
            </a:r>
            <a:endParaRPr lang="en-US"/>
          </a:p>
        </p:txBody>
      </p:sp>
      <p:sp>
        <p:nvSpPr>
          <p:cNvPr id="3" name="Content Placeholder 2"/>
          <p:cNvSpPr>
            <a:spLocks noGrp="1"/>
          </p:cNvSpPr>
          <p:nvPr>
            <p:ph idx="1"/>
          </p:nvPr>
        </p:nvSpPr>
        <p:spPr/>
        <p:txBody>
          <a:bodyPr>
            <a:normAutofit lnSpcReduction="20000"/>
          </a:bodyPr>
          <a:lstStyle/>
          <a:p>
            <a:pPr lvl="0"/>
            <a:r>
              <a:t>Sec 65:-Tampering with Computer Source Documents.</a:t>
            </a:r>
          </a:p>
          <a:p>
            <a:pPr lvl="0"/>
            <a:r>
              <a:t>Sec 66:-Computer Related Offences.</a:t>
            </a:r>
          </a:p>
          <a:p>
            <a:pPr lvl="0"/>
            <a:r>
              <a:t>Sec 66A:-Sending Offensive Messages.</a:t>
            </a:r>
            <a:r>
              <a:rPr lang="en-IN"/>
              <a:t> (Removed)</a:t>
            </a:r>
          </a:p>
          <a:p>
            <a:pPr lvl="0"/>
            <a:r>
              <a:t>Sec 66</a:t>
            </a:r>
            <a:r>
              <a:rPr lang="en-IN"/>
              <a:t>B</a:t>
            </a:r>
            <a:r>
              <a:t>:-Dishonestly Receiving Stolen System</a:t>
            </a:r>
          </a:p>
          <a:p>
            <a:pPr lvl="0"/>
            <a:r>
              <a:t>Sec 66C:-Identity Theft.</a:t>
            </a:r>
          </a:p>
          <a:p>
            <a:pPr lvl="0"/>
            <a:r>
              <a:t>Sec 66D:-Cheating By Personation.</a:t>
            </a:r>
          </a:p>
          <a:p>
            <a:pPr lvl="0"/>
            <a:r>
              <a:t>Sec 66E:-Violation of Privacy.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sym typeface="+mn-ea"/>
              </a:rPr>
              <a:t>Criminal Offences under I.T Act</a:t>
            </a:r>
            <a:endParaRPr lang="en-US"/>
          </a:p>
        </p:txBody>
      </p:sp>
      <p:sp>
        <p:nvSpPr>
          <p:cNvPr id="3" name="Content Placeholder 2"/>
          <p:cNvSpPr>
            <a:spLocks noGrp="1"/>
          </p:cNvSpPr>
          <p:nvPr>
            <p:ph idx="1"/>
          </p:nvPr>
        </p:nvSpPr>
        <p:spPr>
          <a:xfrm>
            <a:off x="457200" y="1592846"/>
            <a:ext cx="8229600" cy="4850817"/>
          </a:xfrm>
        </p:spPr>
        <p:txBody>
          <a:bodyPr/>
          <a:lstStyle/>
          <a:p>
            <a:pPr lvl="0"/>
            <a:r>
              <a:t>Sec 66F:-Cyber Terrorism</a:t>
            </a:r>
          </a:p>
          <a:p>
            <a:pPr lvl="0"/>
            <a:r>
              <a:t>Sec 67:-Transmitting Obscene Electronic Material.</a:t>
            </a:r>
          </a:p>
          <a:p>
            <a:pPr lvl="0"/>
            <a:r>
              <a:t>Sec 67A:-Electronic Material With Sexually Explicit act.</a:t>
            </a:r>
          </a:p>
          <a:p>
            <a:pPr lvl="0"/>
            <a:r>
              <a:t>Sec 67B:-Child Pornography.</a:t>
            </a:r>
          </a:p>
          <a:p>
            <a:pPr lvl="0"/>
            <a:r>
              <a:t>Sec 67C:-Preserving Or Retention of Information by Intermediaries.</a:t>
            </a:r>
          </a:p>
          <a:p>
            <a:pPr marL="0" lvl="0" indent="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sym typeface="+mn-ea"/>
              </a:rPr>
              <a:t>Criminal Offences under I.T Act</a:t>
            </a:r>
            <a:endParaRPr lang="en-US"/>
          </a:p>
        </p:txBody>
      </p:sp>
      <p:sp>
        <p:nvSpPr>
          <p:cNvPr id="3" name="Content Placeholder 2"/>
          <p:cNvSpPr>
            <a:spLocks noGrp="1"/>
          </p:cNvSpPr>
          <p:nvPr>
            <p:ph idx="1"/>
          </p:nvPr>
        </p:nvSpPr>
        <p:spPr/>
        <p:txBody>
          <a:bodyPr>
            <a:normAutofit lnSpcReduction="20000"/>
          </a:bodyPr>
          <a:lstStyle/>
          <a:p>
            <a:pPr lvl="0"/>
            <a:r>
              <a:t>Sec 70:-Protected Systems</a:t>
            </a:r>
          </a:p>
          <a:p>
            <a:pPr lvl="0"/>
            <a:r>
              <a:t>Sec 70B:</a:t>
            </a:r>
            <a:r>
              <a:rPr lang="en-US"/>
              <a:t>-</a:t>
            </a:r>
            <a:r>
              <a:t>Indian CERT</a:t>
            </a:r>
          </a:p>
          <a:p>
            <a:pPr lvl="0"/>
            <a:r>
              <a:t>Sec 72:-Breach of Confidentiality or Privacy.</a:t>
            </a:r>
          </a:p>
          <a:p>
            <a:pPr marL="0" lvl="0" indent="0">
              <a:buNone/>
            </a:pPr>
          </a:p>
          <a:p>
            <a:pPr marL="0" lvl="0" indent="0">
              <a:buNone/>
            </a:pPr>
            <a:r>
              <a:t>All These Sections are Cognizable,Compoundable and Bailable Except Sec 66F.</a:t>
            </a:r>
          </a:p>
          <a:p>
            <a:pPr marL="0" lvl="0" indent="0">
              <a:buNone/>
            </a:pPr>
            <a:r>
              <a:t>Monetary Penalty or Prison Time or Both Could be Penalised if Convicted.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01576" y="2574757"/>
            <a:ext cx="8229600" cy="1143000"/>
          </a:xfrm>
        </p:spPr>
        <p:txBody>
          <a:bodyPr/>
          <a:lstStyle/>
          <a:p>
            <a:r>
              <a:t>Thank You.</a:t>
            </a:r>
            <a:endParaRPr lang="zh-CN" altLang="zh-C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2265</Words>
  <Application>WPS Presentation</Application>
  <PresentationFormat>On-screen Show (4:3)</PresentationFormat>
  <Paragraphs>62</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Arial</vt:lpstr>
      <vt:lpstr>Calibri</vt:lpstr>
      <vt:lpstr>Microsoft YaHei</vt:lpstr>
      <vt:lpstr>Arial Unicode MS</vt:lpstr>
      <vt:lpstr>Office Theme</vt:lpstr>
      <vt:lpstr>-Indian I.T Act-</vt:lpstr>
      <vt:lpstr>I.T Act 2000</vt:lpstr>
      <vt:lpstr>I.T Act 2008 Amendment.</vt:lpstr>
      <vt:lpstr>Sections Under IT act 2008</vt:lpstr>
      <vt:lpstr>Sections Under IT act 2008</vt:lpstr>
      <vt:lpstr>Criminal Offences under I.T Act</vt:lpstr>
      <vt:lpstr>Criminal Offences under I.T Act</vt:lpstr>
      <vt:lpstr>Criminal Offences under I.T 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IFS-02</cp:lastModifiedBy>
  <cp:revision>15</cp:revision>
  <dcterms:created xsi:type="dcterms:W3CDTF">2012-04-11T11:10:00Z</dcterms:created>
  <dcterms:modified xsi:type="dcterms:W3CDTF">2022-03-10T08:46:28Z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689FE41D67F345F99934FCF22F95E343</vt:lpwstr>
  </property>
</Properties>
</file>