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xml" ContentType="application/vnd.openxmlformats-officedocument.presentationml.tags+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66"/>
  </p:notesMasterIdLst>
  <p:handoutMasterIdLst>
    <p:handoutMasterId r:id="rId67"/>
  </p:handoutMasterIdLst>
  <p:sldIdLst>
    <p:sldId id="443" r:id="rId2"/>
    <p:sldId id="511" r:id="rId3"/>
    <p:sldId id="442" r:id="rId4"/>
    <p:sldId id="401" r:id="rId5"/>
    <p:sldId id="403" r:id="rId6"/>
    <p:sldId id="404" r:id="rId7"/>
    <p:sldId id="406" r:id="rId8"/>
    <p:sldId id="402" r:id="rId9"/>
    <p:sldId id="363" r:id="rId10"/>
    <p:sldId id="364" r:id="rId11"/>
    <p:sldId id="370" r:id="rId12"/>
    <p:sldId id="372" r:id="rId13"/>
    <p:sldId id="366" r:id="rId14"/>
    <p:sldId id="373" r:id="rId15"/>
    <p:sldId id="376" r:id="rId16"/>
    <p:sldId id="379" r:id="rId17"/>
    <p:sldId id="381" r:id="rId18"/>
    <p:sldId id="384" r:id="rId19"/>
    <p:sldId id="385" r:id="rId20"/>
    <p:sldId id="407" r:id="rId21"/>
    <p:sldId id="409" r:id="rId22"/>
    <p:sldId id="387" r:id="rId23"/>
    <p:sldId id="391" r:id="rId24"/>
    <p:sldId id="417" r:id="rId25"/>
    <p:sldId id="418" r:id="rId26"/>
    <p:sldId id="426" r:id="rId27"/>
    <p:sldId id="437" r:id="rId28"/>
    <p:sldId id="438" r:id="rId29"/>
    <p:sldId id="439" r:id="rId30"/>
    <p:sldId id="440"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491" r:id="rId46"/>
    <p:sldId id="492" r:id="rId47"/>
    <p:sldId id="493" r:id="rId48"/>
    <p:sldId id="494" r:id="rId49"/>
    <p:sldId id="495" r:id="rId50"/>
    <p:sldId id="496" r:id="rId51"/>
    <p:sldId id="497" r:id="rId52"/>
    <p:sldId id="498" r:id="rId53"/>
    <p:sldId id="499" r:id="rId54"/>
    <p:sldId id="500" r:id="rId55"/>
    <p:sldId id="501" r:id="rId56"/>
    <p:sldId id="502" r:id="rId57"/>
    <p:sldId id="503" r:id="rId58"/>
    <p:sldId id="504" r:id="rId59"/>
    <p:sldId id="505" r:id="rId60"/>
    <p:sldId id="506" r:id="rId61"/>
    <p:sldId id="507" r:id="rId62"/>
    <p:sldId id="508" r:id="rId63"/>
    <p:sldId id="509" r:id="rId64"/>
    <p:sldId id="510" r:id="rId6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2DBA"/>
    <a:srgbClr val="3B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1" autoAdjust="0"/>
    <p:restoredTop sz="94206" autoAdjust="0"/>
  </p:normalViewPr>
  <p:slideViewPr>
    <p:cSldViewPr>
      <p:cViewPr varScale="1">
        <p:scale>
          <a:sx n="64" d="100"/>
          <a:sy n="64" d="100"/>
        </p:scale>
        <p:origin x="1134" y="60"/>
      </p:cViewPr>
      <p:guideLst>
        <p:guide orient="horz" pos="2160"/>
        <p:guide pos="2880"/>
      </p:guideLst>
    </p:cSldViewPr>
  </p:slideViewPr>
  <p:outlineViewPr>
    <p:cViewPr>
      <p:scale>
        <a:sx n="33" d="100"/>
        <a:sy n="33" d="100"/>
      </p:scale>
      <p:origin x="0" y="17784"/>
    </p:cViewPr>
  </p:outlineViewPr>
  <p:notesTextViewPr>
    <p:cViewPr>
      <p:scale>
        <a:sx n="100" d="100"/>
        <a:sy n="100" d="100"/>
      </p:scale>
      <p:origin x="0" y="0"/>
    </p:cViewPr>
  </p:notesTextViewPr>
  <p:sorterViewPr>
    <p:cViewPr>
      <p:scale>
        <a:sx n="150" d="100"/>
        <a:sy n="150" d="100"/>
      </p:scale>
      <p:origin x="0" y="-15504"/>
    </p:cViewPr>
  </p:sorterViewPr>
  <p:notesViewPr>
    <p:cSldViewPr>
      <p:cViewPr varScale="1">
        <p:scale>
          <a:sx n="56" d="100"/>
          <a:sy n="56" d="100"/>
        </p:scale>
        <p:origin x="-271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handoutMaster" Target="handoutMasters/handoutMaster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heme" Target="theme/theme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6888" cy="46513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en-US"/>
          </a:p>
        </p:txBody>
      </p:sp>
      <p:sp>
        <p:nvSpPr>
          <p:cNvPr id="31747" name="Rectangle 3"/>
          <p:cNvSpPr>
            <a:spLocks noGrp="1" noChangeArrowheads="1"/>
          </p:cNvSpPr>
          <p:nvPr>
            <p:ph type="dt" sz="quarter" idx="1"/>
          </p:nvPr>
        </p:nvSpPr>
        <p:spPr bwMode="auto">
          <a:xfrm>
            <a:off x="3971925" y="0"/>
            <a:ext cx="3036888" cy="46513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4F0DCD32-6FA1-4C96-8A89-410B75BD6EED}" type="datetimeFigureOut">
              <a:rPr lang="en-US"/>
              <a:t>2/19/2022</a:t>
            </a:fld>
            <a:endParaRPr lang="en-US"/>
          </a:p>
        </p:txBody>
      </p:sp>
      <p:sp>
        <p:nvSpPr>
          <p:cNvPr id="31748" name="Rectangle 4"/>
          <p:cNvSpPr>
            <a:spLocks noGrp="1" noChangeArrowheads="1"/>
          </p:cNvSpPr>
          <p:nvPr>
            <p:ph type="ftr" sz="quarter" idx="2"/>
          </p:nvPr>
        </p:nvSpPr>
        <p:spPr bwMode="auto">
          <a:xfrm>
            <a:off x="0" y="8829675"/>
            <a:ext cx="3036888" cy="465138"/>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p>
        </p:txBody>
      </p:sp>
      <p:sp>
        <p:nvSpPr>
          <p:cNvPr id="31749" name="Rectangle 5"/>
          <p:cNvSpPr>
            <a:spLocks noGrp="1" noChangeArrowheads="1"/>
          </p:cNvSpPr>
          <p:nvPr>
            <p:ph type="sldNum" sz="quarter" idx="3"/>
          </p:nvPr>
        </p:nvSpPr>
        <p:spPr bwMode="auto">
          <a:xfrm>
            <a:off x="3971925" y="8829675"/>
            <a:ext cx="3036888" cy="465138"/>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922AAB2D-F46D-4144-B55D-297778627C19}"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888" cy="465138"/>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s-ES"/>
          </a:p>
        </p:txBody>
      </p:sp>
      <p:sp>
        <p:nvSpPr>
          <p:cNvPr id="5123" name="Rectangle 3"/>
          <p:cNvSpPr>
            <a:spLocks noGrp="1" noChangeArrowheads="1"/>
          </p:cNvSpPr>
          <p:nvPr>
            <p:ph type="dt" idx="1"/>
          </p:nvPr>
        </p:nvSpPr>
        <p:spPr bwMode="auto">
          <a:xfrm>
            <a:off x="3971925" y="0"/>
            <a:ext cx="3036888" cy="465138"/>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s-ES"/>
          </a:p>
        </p:txBody>
      </p:sp>
      <p:sp>
        <p:nvSpPr>
          <p:cNvPr id="542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0088" y="4416425"/>
            <a:ext cx="5610225" cy="4183063"/>
          </a:xfrm>
          <a:prstGeom prst="rect">
            <a:avLst/>
          </a:prstGeom>
          <a:noFill/>
          <a:ln w="9525">
            <a:noFill/>
            <a:miter lim="800000"/>
          </a:ln>
          <a:effectLst/>
        </p:spPr>
        <p:txBody>
          <a:bodyPr vert="horz" wrap="square" lIns="91440" tIns="45720" rIns="91440" bIns="45720" numCol="1" anchor="t" anchorCtr="0" compatLnSpc="1"/>
          <a:lstStyle/>
          <a:p>
            <a:pPr lvl="0"/>
            <a:r>
              <a:rPr lang="es-ES" noProof="0"/>
              <a:t>Click to edit Master text styles</a:t>
            </a:r>
          </a:p>
          <a:p>
            <a:pPr lvl="1"/>
            <a:r>
              <a:rPr lang="es-ES" noProof="0"/>
              <a:t>Second level</a:t>
            </a:r>
          </a:p>
          <a:p>
            <a:pPr lvl="2"/>
            <a:r>
              <a:rPr lang="es-ES" noProof="0"/>
              <a:t>Third level</a:t>
            </a:r>
          </a:p>
          <a:p>
            <a:pPr lvl="3"/>
            <a:r>
              <a:rPr lang="es-ES" noProof="0"/>
              <a:t>Fourth level</a:t>
            </a:r>
          </a:p>
          <a:p>
            <a:pPr lvl="4"/>
            <a:r>
              <a:rPr lang="es-ES" noProof="0"/>
              <a:t>Fifth level</a:t>
            </a:r>
          </a:p>
        </p:txBody>
      </p:sp>
      <p:sp>
        <p:nvSpPr>
          <p:cNvPr id="5126" name="Rectangle 6"/>
          <p:cNvSpPr>
            <a:spLocks noGrp="1" noChangeArrowheads="1"/>
          </p:cNvSpPr>
          <p:nvPr>
            <p:ph type="ftr" sz="quarter" idx="4"/>
          </p:nvPr>
        </p:nvSpPr>
        <p:spPr bwMode="auto">
          <a:xfrm>
            <a:off x="0" y="8829675"/>
            <a:ext cx="3036888" cy="465138"/>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s-ES"/>
          </a:p>
        </p:txBody>
      </p:sp>
      <p:sp>
        <p:nvSpPr>
          <p:cNvPr id="5127" name="Rectangle 7"/>
          <p:cNvSpPr>
            <a:spLocks noGrp="1" noChangeArrowheads="1"/>
          </p:cNvSpPr>
          <p:nvPr>
            <p:ph type="sldNum" sz="quarter" idx="5"/>
          </p:nvPr>
        </p:nvSpPr>
        <p:spPr bwMode="auto">
          <a:xfrm>
            <a:off x="3971925" y="8829675"/>
            <a:ext cx="3036888" cy="465138"/>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257DF054-A72A-4ADF-9436-62A02AE38D11}" type="slidenum">
              <a:rPr lang="es-ES"/>
              <a:t>‹#›</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latin typeface="Arial" panose="020B0604020202020204" pitchFamily="34" charset="0"/>
              </a:rPr>
              <a:t>1</a:t>
            </a:fld>
            <a:endParaRPr lang="es-ES" altLang="x-none" sz="1200" dirty="0">
              <a:latin typeface="Arial" panose="020B0604020202020204" pitchFamily="34" charset="0"/>
            </a:endParaRPr>
          </a:p>
        </p:txBody>
      </p:sp>
      <p:sp>
        <p:nvSpPr>
          <p:cNvPr id="10242" name="Rectangle 2"/>
          <p:cNvSpPr>
            <a:spLocks noGrp="1" noRot="1" noChangeAspect="1" noTextEdit="1"/>
          </p:cNvSpPr>
          <p:nvPr>
            <p:ph type="sldImg"/>
          </p:nvPr>
        </p:nvSpPr>
        <p:spPr/>
      </p:sp>
      <p:sp>
        <p:nvSpPr>
          <p:cNvPr id="10243" name="Rectangle 3"/>
          <p:cNvSpPr>
            <a:spLocks noGrp="1"/>
          </p:cNvSpPr>
          <p:nvPr>
            <p:ph type="body"/>
          </p:nvPr>
        </p:nvSpPr>
        <p:spPr/>
        <p:txBody>
          <a:bodyPr wrap="square" lIns="91440" tIns="45720" rIns="91440" bIns="45720" anchor="t"/>
          <a:lstStyle/>
          <a:p>
            <a:pPr lvl="0" eaLnBrk="1" hangingPunct="1"/>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2667000" y="304800"/>
            <a:ext cx="3744913" cy="2808288"/>
          </a:xfrm>
        </p:spPr>
      </p:sp>
      <p:sp>
        <p:nvSpPr>
          <p:cNvPr id="72707" name="Notes Placeholder 2"/>
          <p:cNvSpPr>
            <a:spLocks noGrp="1"/>
          </p:cNvSpPr>
          <p:nvPr>
            <p:ph type="body" idx="1"/>
          </p:nvPr>
        </p:nvSpPr>
        <p:spPr>
          <a:xfrm>
            <a:off x="533400" y="3276600"/>
            <a:ext cx="57912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eaLnBrk="1" fontAlgn="auto" hangingPunct="1">
              <a:spcAft>
                <a:spcPts val="0"/>
              </a:spcAft>
              <a:buClr>
                <a:schemeClr val="accent3"/>
              </a:buClr>
              <a:buFontTx/>
              <a:buNone/>
              <a:defRPr/>
            </a:pPr>
            <a:endParaRPr lang="en-GB" sz="1400" b="1" dirty="0"/>
          </a:p>
          <a:p>
            <a:pPr marL="274320" indent="-274320" eaLnBrk="1" fontAlgn="auto" hangingPunct="1">
              <a:spcAft>
                <a:spcPts val="0"/>
              </a:spcAft>
              <a:buClr>
                <a:schemeClr val="accent3"/>
              </a:buClr>
              <a:buFontTx/>
              <a:buNone/>
              <a:defRPr/>
            </a:pPr>
            <a:r>
              <a:rPr lang="en-GB" sz="1400" b="1" dirty="0">
                <a:latin typeface="Times New Roman" panose="02020603050405020304" pitchFamily="18" charset="0"/>
                <a:cs typeface="Times New Roman" panose="02020603050405020304" pitchFamily="18" charset="0"/>
              </a:rPr>
              <a:t>Principle 1. Meeting Stakeholder Needs:</a:t>
            </a:r>
          </a:p>
          <a:p>
            <a:pPr marL="274320" indent="-274320" eaLnBrk="1" fontAlgn="auto" hangingPunct="1">
              <a:spcAft>
                <a:spcPts val="0"/>
              </a:spcAft>
              <a:buClr>
                <a:schemeClr val="accent3"/>
              </a:buClr>
              <a:buFont typeface="Wingdings 2"/>
              <a:buChar char=""/>
              <a:defRPr/>
            </a:pPr>
            <a:r>
              <a:rPr lang="en-GB" sz="1400" dirty="0">
                <a:latin typeface="Times New Roman" panose="02020603050405020304" pitchFamily="18" charset="0"/>
                <a:cs typeface="Times New Roman" panose="02020603050405020304" pitchFamily="18" charset="0"/>
              </a:rPr>
              <a:t>Stakeholder needs have to be transformed into an enterprise’s actionable strategy.</a:t>
            </a:r>
          </a:p>
          <a:p>
            <a:pPr marL="274320" indent="-274320" eaLnBrk="1" fontAlgn="auto" hangingPunct="1">
              <a:spcAft>
                <a:spcPts val="0"/>
              </a:spcAft>
              <a:buClr>
                <a:schemeClr val="accent3"/>
              </a:buClr>
              <a:buFont typeface="Wingdings 2"/>
              <a:buChar char=""/>
              <a:defRPr/>
            </a:pPr>
            <a:r>
              <a:rPr lang="en-GB" sz="1400" dirty="0">
                <a:latin typeface="Times New Roman" panose="02020603050405020304" pitchFamily="18" charset="0"/>
                <a:cs typeface="Times New Roman" panose="02020603050405020304" pitchFamily="18" charset="0"/>
              </a:rPr>
              <a:t>The COBIT 5 goals cascade translates stakeholder needs into specific, actionable and customised goals within the context of the enterprise,                 IT-related goals and enabler goals.</a:t>
            </a:r>
          </a:p>
          <a:p>
            <a:pPr marL="274320" indent="-274320" eaLnBrk="1" fontAlgn="auto" hangingPunct="1">
              <a:spcAft>
                <a:spcPts val="0"/>
              </a:spcAft>
              <a:buClr>
                <a:schemeClr val="accent3"/>
              </a:buClr>
              <a:buFontTx/>
              <a:buNone/>
              <a:defRPr/>
            </a:pPr>
            <a:endParaRPr lang="en-GB" sz="1400"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r>
              <a:rPr lang="en-GB" sz="1400" dirty="0">
                <a:latin typeface="Times New Roman" panose="02020603050405020304" pitchFamily="18" charset="0"/>
                <a:cs typeface="Times New Roman" panose="02020603050405020304" pitchFamily="18" charset="0"/>
              </a:rPr>
              <a:t>Benefits of the COBIT 5 goals cascade:</a:t>
            </a:r>
            <a:endParaRPr lang="en-US" sz="1400"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sz="1400" dirty="0">
                <a:latin typeface="Times New Roman" panose="02020603050405020304" pitchFamily="18" charset="0"/>
                <a:cs typeface="Times New Roman" panose="02020603050405020304" pitchFamily="18" charset="0"/>
              </a:rPr>
              <a:t>It allows the definition of priorities for implementation, improvement and assurance of enterprise governance of IT based on (strategic) objectives of the enterprise and the related risk. </a:t>
            </a:r>
          </a:p>
          <a:p>
            <a:pPr marL="274320" indent="-274320" eaLnBrk="1" fontAlgn="auto" hangingPunct="1">
              <a:spcAft>
                <a:spcPts val="0"/>
              </a:spcAft>
              <a:buClr>
                <a:schemeClr val="accent3"/>
              </a:buClr>
              <a:buFont typeface="Wingdings 2"/>
              <a:buChar char=""/>
              <a:defRPr/>
            </a:pPr>
            <a:r>
              <a:rPr lang="en-GB" sz="1400" dirty="0">
                <a:latin typeface="Times New Roman" panose="02020603050405020304" pitchFamily="18" charset="0"/>
                <a:cs typeface="Times New Roman" panose="02020603050405020304" pitchFamily="18" charset="0"/>
              </a:rPr>
              <a:t>In practice, the goals cascade:</a:t>
            </a:r>
            <a:endParaRPr lang="en-US" sz="1400"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sz="1400" dirty="0">
                <a:latin typeface="Times New Roman" panose="02020603050405020304" pitchFamily="18" charset="0"/>
                <a:cs typeface="Times New Roman" panose="02020603050405020304" pitchFamily="18" charset="0"/>
              </a:rPr>
              <a:t>Defines relevant and tangible goals and objectives at various levels of responsibility.</a:t>
            </a:r>
            <a:endParaRPr lang="en-US" sz="1400"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sz="1400" dirty="0">
                <a:latin typeface="Times New Roman" panose="02020603050405020304" pitchFamily="18" charset="0"/>
                <a:cs typeface="Times New Roman" panose="02020603050405020304" pitchFamily="18" charset="0"/>
              </a:rPr>
              <a:t>Filters the knowledge base of COBIT 5, based on enterprise goals to extract relevant guidance for inclusion in specific implementation, improvement or assurance projects.</a:t>
            </a:r>
            <a:endParaRPr lang="en-US" sz="1400"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sz="1400" dirty="0">
                <a:latin typeface="Times New Roman" panose="02020603050405020304" pitchFamily="18" charset="0"/>
                <a:cs typeface="Times New Roman" panose="02020603050405020304" pitchFamily="18" charset="0"/>
              </a:rPr>
              <a:t>Clearly identifies and communicates how (sometimes very operational) enablers are important to achieve enterprise goals.</a:t>
            </a:r>
          </a:p>
          <a:p>
            <a:pPr marL="0" lvl="0" indent="-64135" eaLnBrk="1" fontAlgn="auto" hangingPunct="1">
              <a:spcAft>
                <a:spcPts val="0"/>
              </a:spcAft>
              <a:buFont typeface="Wingdings 2"/>
              <a:buNone/>
              <a:defRPr/>
            </a:pPr>
            <a:endParaRPr lang="en-US" sz="1400" dirty="0">
              <a:latin typeface="Times New Roman" panose="02020603050405020304" pitchFamily="18" charset="0"/>
              <a:cs typeface="Times New Roman" panose="02020603050405020304" pitchFamily="18" charset="0"/>
            </a:endParaRPr>
          </a:p>
          <a:p>
            <a:endParaRPr lang="en-US" sz="1400" dirty="0"/>
          </a:p>
        </p:txBody>
      </p:sp>
      <p:sp>
        <p:nvSpPr>
          <p:cNvPr id="727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93BE4A-BCE7-4A81-A037-19C3F686944A}" type="slidenum">
              <a:rPr lang="es-ES" smtClean="0"/>
              <a:t>11</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eaLnBrk="1" fontAlgn="auto" hangingPunct="1">
              <a:spcAft>
                <a:spcPts val="0"/>
              </a:spcAft>
              <a:buClr>
                <a:schemeClr val="accent3"/>
              </a:buClr>
              <a:buFontTx/>
              <a:buNone/>
              <a:defRPr/>
            </a:pPr>
            <a:r>
              <a:rPr lang="en-GB" b="1" dirty="0">
                <a:latin typeface="Times New Roman" panose="02020603050405020304" pitchFamily="18" charset="0"/>
                <a:cs typeface="Times New Roman" panose="02020603050405020304" pitchFamily="18" charset="0"/>
              </a:rPr>
              <a:t>Principle 2. Covering the Enterprise End-to-end:</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COBIT 5 addresses the governance and management of information and related technology from an enterprise wide, end-to-end perspective.</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This means that COBIT 5: </a:t>
            </a: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Integrates governance of enterprise IT into enterprise governance, i.e., the governance system for enterprise IT proposed by COBIT 5 integrates seamlessly in any governance system because COBIT 5 aligns with the latest views on governance.</a:t>
            </a: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Covers all functions and processes within the enterprise; </a:t>
            </a:r>
            <a:r>
              <a:rPr lang="en-GB" b="1" u="sng" dirty="0">
                <a:latin typeface="Times New Roman" panose="02020603050405020304" pitchFamily="18" charset="0"/>
                <a:cs typeface="Times New Roman" panose="02020603050405020304" pitchFamily="18" charset="0"/>
              </a:rPr>
              <a:t>COBIT 5 does not focus only on the ‘IT function’</a:t>
            </a:r>
            <a:r>
              <a:rPr lang="en-GB" dirty="0">
                <a:latin typeface="Times New Roman" panose="02020603050405020304" pitchFamily="18" charset="0"/>
                <a:cs typeface="Times New Roman" panose="02020603050405020304" pitchFamily="18" charset="0"/>
              </a:rPr>
              <a:t>, but treats information and related technologies as assets that need to be dealt with just like any other asset by everyone in the enterprise</a:t>
            </a:r>
          </a:p>
          <a:p>
            <a:pPr marL="0" lvl="0" indent="-64135" eaLnBrk="1" fontAlgn="auto" hangingPunct="1">
              <a:spcAft>
                <a:spcPts val="0"/>
              </a:spcAft>
              <a:buFont typeface="Wingdings 2"/>
              <a:buNone/>
              <a:defRPr/>
            </a:pPr>
            <a:endParaRPr lang="en-GB" dirty="0">
              <a:latin typeface="Times New Roman" panose="02020603050405020304" pitchFamily="18" charset="0"/>
              <a:cs typeface="Times New Roman" panose="02020603050405020304" pitchFamily="18" charset="0"/>
            </a:endParaRPr>
          </a:p>
          <a:p>
            <a:pPr marL="0" lvl="0" indent="-64135" eaLnBrk="1" fontAlgn="auto" hangingPunct="1">
              <a:spcAft>
                <a:spcPts val="0"/>
              </a:spcAft>
              <a:buFont typeface="Wingdings 2"/>
              <a:buNone/>
              <a:defRPr/>
            </a:pPr>
            <a:endParaRPr lang="en-US" dirty="0"/>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E5CDE4-F549-4A3F-8814-0FF805EE68C2}" type="slidenum">
              <a:rPr lang="es-ES" smtClean="0"/>
              <a:t>12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eaLnBrk="1" fontAlgn="auto" hangingPunct="1">
              <a:spcAft>
                <a:spcPts val="0"/>
              </a:spcAft>
              <a:buClr>
                <a:schemeClr val="accent3"/>
              </a:buClr>
              <a:buFontTx/>
              <a:buNone/>
              <a:defRPr/>
            </a:pPr>
            <a:r>
              <a:rPr lang="en-GB" b="1" dirty="0">
                <a:latin typeface="Times New Roman" panose="02020603050405020304" pitchFamily="18" charset="0"/>
                <a:cs typeface="Times New Roman" panose="02020603050405020304" pitchFamily="18" charset="0"/>
              </a:rPr>
              <a:t>Principle 3. Applying a Single Integrated Framework:</a:t>
            </a:r>
            <a:r>
              <a:rPr lang="en-GB" dirty="0">
                <a:latin typeface="Times New Roman" panose="02020603050405020304" pitchFamily="18" charset="0"/>
                <a:cs typeface="Times New Roman" panose="02020603050405020304" pitchFamily="18" charset="0"/>
              </a:rPr>
              <a:t> </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COBIT 5 aligns with the latest relevant other standards and frameworks used by enterprises: </a:t>
            </a: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Enterprise:  COSO, COSO ERM, ISO/IEC 9000, ISO/IEC 31000</a:t>
            </a: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IT-related:  ISO/IEC 38500, ITIL, ISO/IEC 27000 series, TOGAF, PMBOK/PRINCE2, CMMI</a:t>
            </a: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This allows the enterprise to use COBIT 5 as the overarching governance and management framework integrator.</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ISACA plans a capability to facilitate COBIT user mapping of practices and activities to third-party references</a:t>
            </a:r>
            <a:endParaRPr lang="en-US" dirty="0"/>
          </a:p>
        </p:txBody>
      </p:sp>
      <p:sp>
        <p:nvSpPr>
          <p:cNvPr id="768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36215C-93FA-4EF8-9B32-E20EA6FF4E6B}" type="slidenum">
              <a:rPr lang="es-ES" smtClean="0"/>
              <a:t>13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352800" y="304800"/>
            <a:ext cx="3200400" cy="2400300"/>
          </a:xfrm>
        </p:spPr>
      </p:sp>
      <p:sp>
        <p:nvSpPr>
          <p:cNvPr id="78851" name="Notes Placeholder 2"/>
          <p:cNvSpPr>
            <a:spLocks noGrp="1"/>
          </p:cNvSpPr>
          <p:nvPr>
            <p:ph type="body" idx="1"/>
          </p:nvPr>
        </p:nvSpPr>
        <p:spPr>
          <a:xfrm>
            <a:off x="0" y="2286000"/>
            <a:ext cx="6858000" cy="670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GB" b="1" dirty="0">
                <a:latin typeface="Times New Roman" panose="02020603050405020304" pitchFamily="18" charset="0"/>
                <a:cs typeface="Times New Roman" panose="02020603050405020304" pitchFamily="18" charset="0"/>
              </a:rPr>
              <a:t>Principle 4. Enabling a Holistic Approach</a:t>
            </a:r>
          </a:p>
          <a:p>
            <a:pPr eaLnBrk="1" hangingPunct="1">
              <a:buFontTx/>
              <a:buNone/>
            </a:pPr>
            <a:r>
              <a:rPr lang="en-GB" dirty="0">
                <a:latin typeface="Times New Roman" panose="02020603050405020304" pitchFamily="18" charset="0"/>
                <a:cs typeface="Times New Roman" panose="02020603050405020304" pitchFamily="18" charset="0"/>
              </a:rPr>
              <a:t>COBIT 5 enablers are:</a:t>
            </a:r>
            <a:endParaRPr lang="en-US" dirty="0">
              <a:latin typeface="Times New Roman" panose="02020603050405020304" pitchFamily="18" charset="0"/>
              <a:cs typeface="Times New Roman" panose="02020603050405020304" pitchFamily="18" charset="0"/>
            </a:endParaRPr>
          </a:p>
          <a:p>
            <a:pPr eaLnBrk="1" hangingPunct="1"/>
            <a:r>
              <a:rPr lang="en-GB" dirty="0">
                <a:latin typeface="Times New Roman" panose="02020603050405020304" pitchFamily="18" charset="0"/>
                <a:cs typeface="Times New Roman" panose="02020603050405020304" pitchFamily="18" charset="0"/>
              </a:rPr>
              <a:t>Factors that, individually and collectively, influence whether something will work—in the case of COBIT, governance and management over enterprise IT </a:t>
            </a:r>
          </a:p>
          <a:p>
            <a:pPr eaLnBrk="1" hangingPunct="1"/>
            <a:r>
              <a:rPr lang="en-GB" dirty="0">
                <a:latin typeface="Times New Roman" panose="02020603050405020304" pitchFamily="18" charset="0"/>
                <a:cs typeface="Times New Roman" panose="02020603050405020304" pitchFamily="18" charset="0"/>
              </a:rPr>
              <a:t>Driven by the goals cascade, i.e., higher-level IT-related goals define what the different enablers should achieve</a:t>
            </a:r>
            <a:endParaRPr lang="en-US" dirty="0">
              <a:latin typeface="Times New Roman" panose="02020603050405020304" pitchFamily="18" charset="0"/>
              <a:cs typeface="Times New Roman" panose="02020603050405020304" pitchFamily="18" charset="0"/>
            </a:endParaRPr>
          </a:p>
          <a:p>
            <a:pPr eaLnBrk="1" hangingPunct="1"/>
            <a:r>
              <a:rPr lang="en-GB" dirty="0">
                <a:latin typeface="Times New Roman" panose="02020603050405020304" pitchFamily="18" charset="0"/>
                <a:cs typeface="Times New Roman" panose="02020603050405020304" pitchFamily="18" charset="0"/>
              </a:rPr>
              <a:t>Described by the COBIT 5 framework in </a:t>
            </a:r>
            <a:r>
              <a:rPr lang="en-GB" b="1" dirty="0">
                <a:latin typeface="Times New Roman" panose="02020603050405020304" pitchFamily="18" charset="0"/>
                <a:cs typeface="Times New Roman" panose="02020603050405020304" pitchFamily="18" charset="0"/>
              </a:rPr>
              <a:t>seven categories</a:t>
            </a:r>
          </a:p>
          <a:p>
            <a:pPr marL="274320" indent="-274320" eaLnBrk="1" fontAlgn="auto" hangingPunct="1">
              <a:spcAft>
                <a:spcPts val="0"/>
              </a:spcAft>
              <a:buClr>
                <a:schemeClr val="accent3"/>
              </a:buClr>
              <a:buFontTx/>
              <a:buAutoNum type="arabicPeriod"/>
              <a:defRPr/>
            </a:pPr>
            <a:r>
              <a:rPr lang="en-GB" b="1" dirty="0">
                <a:latin typeface="Times New Roman" panose="02020603050405020304" pitchFamily="18" charset="0"/>
                <a:cs typeface="Times New Roman" panose="02020603050405020304" pitchFamily="18" charset="0"/>
              </a:rPr>
              <a:t>Processes</a:t>
            </a:r>
            <a:r>
              <a:rPr lang="en-GB" dirty="0">
                <a:latin typeface="Times New Roman" panose="02020603050405020304" pitchFamily="18" charset="0"/>
                <a:cs typeface="Times New Roman" panose="02020603050405020304" pitchFamily="18" charset="0"/>
              </a:rPr>
              <a:t>—Describe an organised set of practices and activities to achieve certain objectives and produce a set of outputs in support of achieving overall IT-related goals</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AutoNum type="arabicPeriod"/>
              <a:defRPr/>
            </a:pPr>
            <a:r>
              <a:rPr lang="en-GB" b="1" dirty="0">
                <a:latin typeface="Times New Roman" panose="02020603050405020304" pitchFamily="18" charset="0"/>
                <a:cs typeface="Times New Roman" panose="02020603050405020304" pitchFamily="18" charset="0"/>
              </a:rPr>
              <a:t>Organisational structures</a:t>
            </a:r>
            <a:r>
              <a:rPr lang="en-GB" dirty="0">
                <a:latin typeface="Times New Roman" panose="02020603050405020304" pitchFamily="18" charset="0"/>
                <a:cs typeface="Times New Roman" panose="02020603050405020304" pitchFamily="18" charset="0"/>
              </a:rPr>
              <a:t>—Are the key decision-making entities in an organisation</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AutoNum type="arabicPeriod"/>
              <a:defRPr/>
            </a:pPr>
            <a:r>
              <a:rPr lang="en-GB" b="1" dirty="0">
                <a:latin typeface="Times New Roman" panose="02020603050405020304" pitchFamily="18" charset="0"/>
                <a:cs typeface="Times New Roman" panose="02020603050405020304" pitchFamily="18" charset="0"/>
              </a:rPr>
              <a:t>Culture, ethics and behaviour</a:t>
            </a:r>
            <a:r>
              <a:rPr lang="en-GB" dirty="0">
                <a:latin typeface="Times New Roman" panose="02020603050405020304" pitchFamily="18" charset="0"/>
                <a:cs typeface="Times New Roman" panose="02020603050405020304" pitchFamily="18" charset="0"/>
              </a:rPr>
              <a:t>—Of individuals and of the organisation; very often underestimated as a success factor in governance and management activities</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AutoNum type="arabicPeriod"/>
              <a:defRPr/>
            </a:pPr>
            <a:r>
              <a:rPr lang="en-GB" b="1" dirty="0">
                <a:latin typeface="Times New Roman" panose="02020603050405020304" pitchFamily="18" charset="0"/>
                <a:cs typeface="Times New Roman" panose="02020603050405020304" pitchFamily="18" charset="0"/>
              </a:rPr>
              <a:t>Principles, policies and frameworks</a:t>
            </a:r>
            <a:r>
              <a:rPr lang="en-GB" dirty="0">
                <a:latin typeface="Times New Roman" panose="02020603050405020304" pitchFamily="18" charset="0"/>
                <a:cs typeface="Times New Roman" panose="02020603050405020304" pitchFamily="18" charset="0"/>
              </a:rPr>
              <a:t>—Are the vehicles to translate the desired behaviour into practical guidance for day-to-day management</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AutoNum type="arabicPeriod"/>
              <a:defRPr/>
            </a:pPr>
            <a:r>
              <a:rPr lang="en-GB" b="1" dirty="0">
                <a:latin typeface="Times New Roman" panose="02020603050405020304" pitchFamily="18" charset="0"/>
                <a:cs typeface="Times New Roman" panose="02020603050405020304" pitchFamily="18" charset="0"/>
              </a:rPr>
              <a:t>Information</a:t>
            </a:r>
            <a:r>
              <a:rPr lang="en-GB" dirty="0">
                <a:latin typeface="Times New Roman" panose="02020603050405020304" pitchFamily="18" charset="0"/>
                <a:cs typeface="Times New Roman" panose="02020603050405020304" pitchFamily="18" charset="0"/>
              </a:rPr>
              <a:t>—Is pervasive throughout any organisation, i.e., deals with all information produced and used by the enterprise. Information is required for keeping the organisation running and well governed, but at the operational level, information is very often the key product of the enterprise itself.</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AutoNum type="arabicPeriod"/>
              <a:defRPr/>
            </a:pPr>
            <a:r>
              <a:rPr lang="en-GB" b="1" dirty="0">
                <a:latin typeface="Times New Roman" panose="02020603050405020304" pitchFamily="18" charset="0"/>
                <a:cs typeface="Times New Roman" panose="02020603050405020304" pitchFamily="18" charset="0"/>
              </a:rPr>
              <a:t>Services, infrastructure and applications</a:t>
            </a:r>
            <a:r>
              <a:rPr lang="en-GB" dirty="0">
                <a:latin typeface="Times New Roman" panose="02020603050405020304" pitchFamily="18" charset="0"/>
                <a:cs typeface="Times New Roman" panose="02020603050405020304" pitchFamily="18" charset="0"/>
              </a:rPr>
              <a:t>—Include the infrastructure, technology and applications that provide the enterprise with information technology processing and services</a:t>
            </a:r>
            <a:r>
              <a:rPr lang="en-GB"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AutoNum type="arabicPeriod"/>
              <a:defRPr/>
            </a:pPr>
            <a:r>
              <a:rPr lang="en-GB" b="1" dirty="0">
                <a:latin typeface="Times New Roman" panose="02020603050405020304" pitchFamily="18" charset="0"/>
                <a:cs typeface="Times New Roman" panose="02020603050405020304" pitchFamily="18" charset="0"/>
              </a:rPr>
              <a:t>People, skills and competencies</a:t>
            </a:r>
            <a:r>
              <a:rPr lang="en-GB" dirty="0">
                <a:latin typeface="Times New Roman" panose="02020603050405020304" pitchFamily="18" charset="0"/>
                <a:cs typeface="Times New Roman" panose="02020603050405020304" pitchFamily="18" charset="0"/>
              </a:rPr>
              <a:t>—Are linked to people and are required for successful completion of all activities and for making correct decisions and taking corrective actions</a:t>
            </a:r>
          </a:p>
          <a:p>
            <a:pPr marL="0" indent="0" eaLnBrk="1" fontAlgn="auto" hangingPunct="1">
              <a:spcAft>
                <a:spcPts val="0"/>
              </a:spcAft>
              <a:buClr>
                <a:schemeClr val="accent3"/>
              </a:buClr>
              <a:buFontTx/>
              <a:buNone/>
              <a:defRPr/>
            </a:pPr>
            <a:endParaRPr lang="en-GB"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b="1" dirty="0">
                <a:latin typeface="Times New Roman" panose="02020603050405020304" pitchFamily="18" charset="0"/>
                <a:cs typeface="Times New Roman" panose="02020603050405020304" pitchFamily="18" charset="0"/>
              </a:rPr>
              <a:t>Systemic governance and management through interconnected enablers</a:t>
            </a:r>
            <a:r>
              <a:rPr lang="en-GB" dirty="0">
                <a:latin typeface="Times New Roman" panose="02020603050405020304" pitchFamily="18" charset="0"/>
                <a:cs typeface="Times New Roman" panose="02020603050405020304" pitchFamily="18" charset="0"/>
              </a:rPr>
              <a:t>—To achieve the main objectives of the enterprise, it must always consider an interconnected set of enablers, i.e., each enabler:</a:t>
            </a: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Needs the input of other enablers to be fully effective, e.g., processes need information, organisational structures need skills and behaviour</a:t>
            </a: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Delivers output to the benefit of other enablers, e.g., processes deliver information, skills and behaviour make processes efficient</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This is a KEY principle emerging from the ISACA development work around the Business Model for Information Security (BMIS).</a:t>
            </a:r>
            <a:endParaRPr lang="en-US" dirty="0">
              <a:latin typeface="Times New Roman" panose="02020603050405020304" pitchFamily="18" charset="0"/>
              <a:cs typeface="Times New Roman" panose="02020603050405020304" pitchFamily="18" charset="0"/>
            </a:endParaRPr>
          </a:p>
          <a:p>
            <a:pPr marL="0" indent="0" eaLnBrk="1" fontAlgn="auto" hangingPunct="1">
              <a:spcAft>
                <a:spcPts val="0"/>
              </a:spcAft>
              <a:buClr>
                <a:schemeClr val="accent3"/>
              </a:buClr>
              <a:buFontTx/>
              <a:buNone/>
              <a:defRPr/>
            </a:pPr>
            <a:endParaRPr lang="en-US" dirty="0">
              <a:latin typeface="Times New Roman" panose="02020603050405020304" pitchFamily="18" charset="0"/>
              <a:cs typeface="Times New Roman" panose="02020603050405020304" pitchFamily="18" charset="0"/>
            </a:endParaRPr>
          </a:p>
          <a:p>
            <a:pPr eaLnBrk="1" hangingPunct="1"/>
            <a:endParaRPr lang="en-GB" b="1" dirty="0">
              <a:latin typeface="Times New Roman" panose="02020603050405020304" pitchFamily="18" charset="0"/>
              <a:cs typeface="Times New Roman" panose="02020603050405020304" pitchFamily="18" charset="0"/>
            </a:endParaRPr>
          </a:p>
          <a:p>
            <a:endParaRPr lang="en-US" dirty="0"/>
          </a:p>
        </p:txBody>
      </p:sp>
      <p:sp>
        <p:nvSpPr>
          <p:cNvPr id="788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E27861-9E0E-4A38-A23E-0B5823B524F2}" type="slidenum">
              <a:rPr lang="es-ES" smtClean="0"/>
              <a:t>14</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p:sp>
      <p:sp>
        <p:nvSpPr>
          <p:cNvPr id="819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latin typeface="Times New Roman" panose="02020603050405020304" pitchFamily="18" charset="0"/>
                <a:cs typeface="Times New Roman" panose="02020603050405020304" pitchFamily="18" charset="0"/>
              </a:rPr>
              <a:t>All enablers have a set of common dimensions. This set of common dimensions:</a:t>
            </a:r>
            <a:endParaRPr lang="en-US" dirty="0">
              <a:latin typeface="Times New Roman" panose="02020603050405020304" pitchFamily="18" charset="0"/>
              <a:cs typeface="Times New Roman" panose="02020603050405020304" pitchFamily="18" charset="0"/>
            </a:endParaRPr>
          </a:p>
          <a:p>
            <a:pPr lvl="1" eaLnBrk="1" hangingPunct="1"/>
            <a:r>
              <a:rPr lang="en-GB" dirty="0">
                <a:latin typeface="Times New Roman" panose="02020603050405020304" pitchFamily="18" charset="0"/>
                <a:cs typeface="Times New Roman" panose="02020603050405020304" pitchFamily="18" charset="0"/>
              </a:rPr>
              <a:t>Provides a common, simple and structured way to deal with enablers</a:t>
            </a:r>
            <a:endParaRPr lang="en-US" dirty="0">
              <a:latin typeface="Times New Roman" panose="02020603050405020304" pitchFamily="18" charset="0"/>
              <a:cs typeface="Times New Roman" panose="02020603050405020304" pitchFamily="18" charset="0"/>
            </a:endParaRPr>
          </a:p>
          <a:p>
            <a:pPr lvl="1" eaLnBrk="1" hangingPunct="1"/>
            <a:r>
              <a:rPr lang="en-GB" dirty="0">
                <a:latin typeface="Times New Roman" panose="02020603050405020304" pitchFamily="18" charset="0"/>
                <a:cs typeface="Times New Roman" panose="02020603050405020304" pitchFamily="18" charset="0"/>
              </a:rPr>
              <a:t>Allows an entity to manage its complex interactions </a:t>
            </a:r>
            <a:endParaRPr lang="en-US" dirty="0">
              <a:latin typeface="Times New Roman" panose="02020603050405020304" pitchFamily="18" charset="0"/>
              <a:cs typeface="Times New Roman" panose="02020603050405020304" pitchFamily="18" charset="0"/>
            </a:endParaRPr>
          </a:p>
          <a:p>
            <a:pPr lvl="1" eaLnBrk="1" hangingPunct="1"/>
            <a:r>
              <a:rPr lang="en-GB" dirty="0">
                <a:latin typeface="Times New Roman" panose="02020603050405020304" pitchFamily="18" charset="0"/>
                <a:cs typeface="Times New Roman" panose="02020603050405020304" pitchFamily="18" charset="0"/>
              </a:rPr>
              <a:t>Facilitates successful outcomes of the enablers</a:t>
            </a:r>
            <a:endParaRPr lang="en-US" dirty="0">
              <a:latin typeface="Times New Roman" panose="02020603050405020304" pitchFamily="18" charset="0"/>
              <a:cs typeface="Times New Roman" panose="02020603050405020304" pitchFamily="18" charset="0"/>
            </a:endParaRPr>
          </a:p>
          <a:p>
            <a:endParaRPr lang="en-US" dirty="0"/>
          </a:p>
        </p:txBody>
      </p:sp>
      <p:sp>
        <p:nvSpPr>
          <p:cNvPr id="819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7396D4-D398-4CD8-AD3E-AC740B8C5E2D}" type="slidenum">
              <a:rPr lang="es-ES" smtClean="0"/>
              <a:t>15</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3276600" y="228600"/>
            <a:ext cx="3429000" cy="2571750"/>
          </a:xfrm>
        </p:spPr>
      </p:sp>
      <p:sp>
        <p:nvSpPr>
          <p:cNvPr id="84995" name="Notes Placeholder 2"/>
          <p:cNvSpPr>
            <a:spLocks noGrp="1"/>
          </p:cNvSpPr>
          <p:nvPr>
            <p:ph type="body" idx="1"/>
          </p:nvPr>
        </p:nvSpPr>
        <p:spPr>
          <a:xfrm>
            <a:off x="152400" y="2895600"/>
            <a:ext cx="65532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eaLnBrk="1" fontAlgn="auto" hangingPunct="1">
              <a:spcAft>
                <a:spcPts val="0"/>
              </a:spcAft>
              <a:buClr>
                <a:schemeClr val="accent3"/>
              </a:buClr>
              <a:buFontTx/>
              <a:buNone/>
              <a:defRPr/>
            </a:pPr>
            <a:r>
              <a:rPr lang="en-GB" b="1" dirty="0">
                <a:latin typeface="Times New Roman" panose="02020603050405020304" pitchFamily="18" charset="0"/>
                <a:cs typeface="Times New Roman" panose="02020603050405020304" pitchFamily="18" charset="0"/>
              </a:rPr>
              <a:t>Principle 5. Separating Governance From Management:</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The COBIT 5 framework makes a clear distinction between governance and management. </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These two disciplines:</a:t>
            </a: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Encompass different types of activities</a:t>
            </a: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Require different organisational structures</a:t>
            </a: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Serve different purposes</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b="1" dirty="0">
                <a:latin typeface="Times New Roman" panose="02020603050405020304" pitchFamily="18" charset="0"/>
                <a:cs typeface="Times New Roman" panose="02020603050405020304" pitchFamily="18" charset="0"/>
              </a:rPr>
              <a:t>Governance—</a:t>
            </a:r>
            <a:r>
              <a:rPr lang="en-GB" dirty="0">
                <a:latin typeface="Times New Roman" panose="02020603050405020304" pitchFamily="18" charset="0"/>
                <a:cs typeface="Times New Roman" panose="02020603050405020304" pitchFamily="18" charset="0"/>
              </a:rPr>
              <a:t>In most enterprises, governance is the responsibility of the board of directors under the leadership of the chairperson.</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b="1" dirty="0">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In most enterprises, management is the responsibility of the executive management under the leadership of the CEO.</a:t>
            </a:r>
          </a:p>
          <a:p>
            <a:pPr marL="274320" indent="-274320" eaLnBrk="1" fontAlgn="auto" hangingPunct="1">
              <a:spcAft>
                <a:spcPts val="0"/>
              </a:spcAft>
              <a:buClr>
                <a:schemeClr val="accent3"/>
              </a:buClr>
              <a:buFont typeface="Wingdings 2"/>
              <a:buChar char=""/>
              <a:defRPr/>
            </a:pPr>
            <a:endParaRPr lang="en-GB" dirty="0">
              <a:latin typeface="Times New Roman" panose="02020603050405020304" pitchFamily="18" charset="0"/>
              <a:cs typeface="Times New Roman" panose="02020603050405020304" pitchFamily="18" charset="0"/>
            </a:endParaRPr>
          </a:p>
          <a:p>
            <a:pPr marL="342900" indent="-342900" eaLnBrk="0" hangingPunct="0">
              <a:spcBef>
                <a:spcPct val="20000"/>
              </a:spcBef>
              <a:buClr>
                <a:srgbClr val="CC9900"/>
              </a:buClr>
              <a:buFontTx/>
              <a:buChar char="•"/>
              <a:defRPr/>
            </a:pPr>
            <a:r>
              <a:rPr lang="en-GB" b="1" kern="0" dirty="0">
                <a:latin typeface="Times New Roman" panose="02020603050405020304" pitchFamily="18" charset="0"/>
                <a:cs typeface="Times New Roman" panose="02020603050405020304" pitchFamily="18" charset="0"/>
              </a:rPr>
              <a:t>Governance</a:t>
            </a:r>
            <a:r>
              <a:rPr lang="en-GB" kern="0" dirty="0">
                <a:latin typeface="Times New Roman" panose="02020603050405020304" pitchFamily="18" charset="0"/>
                <a:cs typeface="Times New Roman" panose="02020603050405020304" pitchFamily="18" charset="0"/>
              </a:rPr>
              <a:t> ensures that stakeholders needs, conditions and options are </a:t>
            </a:r>
            <a:r>
              <a:rPr lang="en-GB" b="1" kern="0" dirty="0">
                <a:latin typeface="Times New Roman" panose="02020603050405020304" pitchFamily="18" charset="0"/>
                <a:cs typeface="Times New Roman" panose="02020603050405020304" pitchFamily="18" charset="0"/>
              </a:rPr>
              <a:t>evaluated</a:t>
            </a:r>
            <a:r>
              <a:rPr lang="en-GB" kern="0" dirty="0">
                <a:latin typeface="Times New Roman" panose="02020603050405020304" pitchFamily="18" charset="0"/>
                <a:cs typeface="Times New Roman" panose="02020603050405020304" pitchFamily="18" charset="0"/>
              </a:rPr>
              <a:t> to determine balanced, agreed-on enterprise objectives to be achieved; setting </a:t>
            </a:r>
            <a:r>
              <a:rPr lang="en-GB" b="1" kern="0" dirty="0">
                <a:latin typeface="Times New Roman" panose="02020603050405020304" pitchFamily="18" charset="0"/>
                <a:cs typeface="Times New Roman" panose="02020603050405020304" pitchFamily="18" charset="0"/>
              </a:rPr>
              <a:t>direction</a:t>
            </a:r>
            <a:r>
              <a:rPr lang="en-GB" kern="0" dirty="0">
                <a:latin typeface="Times New Roman" panose="02020603050405020304" pitchFamily="18" charset="0"/>
                <a:cs typeface="Times New Roman" panose="02020603050405020304" pitchFamily="18" charset="0"/>
              </a:rPr>
              <a:t> through prioritisation and decision making; and </a:t>
            </a:r>
            <a:r>
              <a:rPr lang="en-GB" b="1" kern="0" dirty="0">
                <a:latin typeface="Times New Roman" panose="02020603050405020304" pitchFamily="18" charset="0"/>
                <a:cs typeface="Times New Roman" panose="02020603050405020304" pitchFamily="18" charset="0"/>
              </a:rPr>
              <a:t>monitoring</a:t>
            </a:r>
            <a:r>
              <a:rPr lang="en-GB" kern="0" dirty="0">
                <a:latin typeface="Times New Roman" panose="02020603050405020304" pitchFamily="18" charset="0"/>
                <a:cs typeface="Times New Roman" panose="02020603050405020304" pitchFamily="18" charset="0"/>
              </a:rPr>
              <a:t> performance and compliance against agreed-on direction and objectives </a:t>
            </a:r>
            <a:r>
              <a:rPr lang="en-GB" b="1" kern="0" dirty="0">
                <a:latin typeface="Times New Roman" panose="02020603050405020304" pitchFamily="18" charset="0"/>
                <a:cs typeface="Times New Roman" panose="02020603050405020304" pitchFamily="18" charset="0"/>
              </a:rPr>
              <a:t>(EDM).</a:t>
            </a:r>
          </a:p>
          <a:p>
            <a:pPr marL="342900" indent="-342900" eaLnBrk="0" hangingPunct="0">
              <a:spcBef>
                <a:spcPct val="20000"/>
              </a:spcBef>
              <a:buClr>
                <a:srgbClr val="CC9900"/>
              </a:buClr>
              <a:buFontTx/>
              <a:buChar char="•"/>
              <a:defRPr/>
            </a:pPr>
            <a:r>
              <a:rPr lang="en-GB" b="1" kern="0" dirty="0">
                <a:latin typeface="Times New Roman" panose="02020603050405020304" pitchFamily="18" charset="0"/>
                <a:cs typeface="Times New Roman" panose="02020603050405020304" pitchFamily="18" charset="0"/>
              </a:rPr>
              <a:t>Management plans, builds, runs </a:t>
            </a:r>
            <a:r>
              <a:rPr lang="en-GB" kern="0" dirty="0">
                <a:latin typeface="Times New Roman" panose="02020603050405020304" pitchFamily="18" charset="0"/>
                <a:cs typeface="Times New Roman" panose="02020603050405020304" pitchFamily="18" charset="0"/>
              </a:rPr>
              <a:t>and </a:t>
            </a:r>
            <a:r>
              <a:rPr lang="en-GB" b="1" kern="0" dirty="0">
                <a:latin typeface="Times New Roman" panose="02020603050405020304" pitchFamily="18" charset="0"/>
                <a:cs typeface="Times New Roman" panose="02020603050405020304" pitchFamily="18" charset="0"/>
              </a:rPr>
              <a:t>monitors</a:t>
            </a:r>
            <a:r>
              <a:rPr lang="en-GB" kern="0" dirty="0">
                <a:latin typeface="Times New Roman" panose="02020603050405020304" pitchFamily="18" charset="0"/>
                <a:cs typeface="Times New Roman" panose="02020603050405020304" pitchFamily="18" charset="0"/>
              </a:rPr>
              <a:t> activities in alignment with the direction set by the governance body to achieve the enterprise objectives </a:t>
            </a:r>
            <a:r>
              <a:rPr lang="en-GB" b="1" kern="0" dirty="0">
                <a:latin typeface="Times New Roman" panose="02020603050405020304" pitchFamily="18" charset="0"/>
                <a:cs typeface="Times New Roman" panose="02020603050405020304" pitchFamily="18" charset="0"/>
              </a:rPr>
              <a:t>(PBRM).</a:t>
            </a:r>
          </a:p>
          <a:p>
            <a:pPr marL="342900" indent="-342900" eaLnBrk="0" hangingPunct="0">
              <a:spcBef>
                <a:spcPct val="20000"/>
              </a:spcBef>
              <a:buClr>
                <a:srgbClr val="CC9900"/>
              </a:buClr>
              <a:buFontTx/>
              <a:buChar char="•"/>
              <a:defRPr/>
            </a:pPr>
            <a:endParaRPr lang="en-GB" b="1" kern="0"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The COBIT 5 framework describes seven categories of enablers</a:t>
            </a:r>
            <a:r>
              <a:rPr lang="en-GB" b="1"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(Principle 4).  </a:t>
            </a:r>
            <a:r>
              <a:rPr lang="en-GB" dirty="0">
                <a:latin typeface="Times New Roman" panose="02020603050405020304" pitchFamily="18" charset="0"/>
                <a:cs typeface="Times New Roman" panose="02020603050405020304" pitchFamily="18" charset="0"/>
              </a:rPr>
              <a:t>Processes are one category.</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An enterprise can organise its processes as it sees fit, as long as all necessary governance and management objectives are covered. Smaller enterprises may have fewer processes; larger and more complex enterprises may have many processes, all to cover the same objectives.</a:t>
            </a:r>
            <a:endParaRPr lang="en-US"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COBIT 5 includes a </a:t>
            </a:r>
            <a:r>
              <a:rPr lang="en-GB" b="1" dirty="0">
                <a:latin typeface="Times New Roman" panose="02020603050405020304" pitchFamily="18" charset="0"/>
                <a:cs typeface="Times New Roman" panose="02020603050405020304" pitchFamily="18" charset="0"/>
              </a:rPr>
              <a:t>process reference model (PRM)</a:t>
            </a:r>
            <a:r>
              <a:rPr lang="en-GB" dirty="0">
                <a:latin typeface="Times New Roman" panose="02020603050405020304" pitchFamily="18" charset="0"/>
                <a:cs typeface="Times New Roman" panose="02020603050405020304" pitchFamily="18" charset="0"/>
              </a:rPr>
              <a:t>, which defines and describes in detail a number of governance and management processes. The details of this specific enabler model can be found in the</a:t>
            </a:r>
            <a:r>
              <a:rPr lang="en-GB" i="1" dirty="0">
                <a:latin typeface="Times New Roman" panose="02020603050405020304" pitchFamily="18" charset="0"/>
                <a:cs typeface="Times New Roman" panose="02020603050405020304" pitchFamily="18" charset="0"/>
              </a:rPr>
              <a:t> COBIT 5: Enabling  Processes </a:t>
            </a:r>
            <a:r>
              <a:rPr lang="en-GB" dirty="0">
                <a:latin typeface="Times New Roman" panose="02020603050405020304" pitchFamily="18" charset="0"/>
                <a:cs typeface="Times New Roman" panose="02020603050405020304" pitchFamily="18" charset="0"/>
              </a:rPr>
              <a:t>volume.</a:t>
            </a:r>
            <a:endParaRPr lang="en-US" dirty="0">
              <a:latin typeface="Times New Roman" panose="02020603050405020304" pitchFamily="18" charset="0"/>
              <a:cs typeface="Times New Roman" panose="02020603050405020304" pitchFamily="18" charset="0"/>
            </a:endParaRPr>
          </a:p>
          <a:p>
            <a:pPr marL="0" indent="0" eaLnBrk="0" hangingPunct="0">
              <a:spcBef>
                <a:spcPct val="20000"/>
              </a:spcBef>
              <a:buClr>
                <a:srgbClr val="CC9900"/>
              </a:buClr>
              <a:buFontTx/>
              <a:buNone/>
              <a:defRPr/>
            </a:pPr>
            <a:endParaRPr lang="en-US" b="1" kern="0" dirty="0">
              <a:latin typeface="Times New Roman" panose="02020603050405020304" pitchFamily="18" charset="0"/>
              <a:cs typeface="Times New Roman" panose="02020603050405020304" pitchFamily="18" charset="0"/>
            </a:endParaRPr>
          </a:p>
          <a:p>
            <a:pPr marL="0" indent="0" eaLnBrk="1" fontAlgn="auto" hangingPunct="1">
              <a:spcAft>
                <a:spcPts val="0"/>
              </a:spcAft>
              <a:buClr>
                <a:schemeClr val="accent3"/>
              </a:buClr>
              <a:buFont typeface="Wingdings 2"/>
              <a:buNone/>
              <a:defRPr/>
            </a:pP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Tx/>
              <a:buNone/>
              <a:defRPr/>
            </a:pPr>
            <a:endParaRPr lang="en-GB" dirty="0"/>
          </a:p>
          <a:p>
            <a:endParaRPr lang="en-US" dirty="0"/>
          </a:p>
        </p:txBody>
      </p:sp>
      <p:sp>
        <p:nvSpPr>
          <p:cNvPr id="849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A16F25-DF81-49E3-8D40-705BA51E8AE5}" type="slidenum">
              <a:rPr lang="es-ES" smtClean="0"/>
              <a:t>16</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03C2B9-1F71-4081-A329-FF9100FA6C02}" type="slidenum">
              <a:rPr lang="es-ES" smtClean="0"/>
              <a:t>17</a:t>
            </a:fld>
            <a:endParaRPr lang="es-E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eaLnBrk="1" fontAlgn="auto" hangingPunct="1">
              <a:spcAft>
                <a:spcPts val="0"/>
              </a:spcAft>
              <a:buClr>
                <a:schemeClr val="accent3"/>
              </a:buClr>
              <a:buFont typeface="Wingdings 2"/>
              <a:buChar char=""/>
              <a:defRPr/>
            </a:pPr>
            <a:r>
              <a:rPr lang="en-GB" i="1" dirty="0">
                <a:latin typeface="Times New Roman" panose="02020603050405020304" pitchFamily="18" charset="0"/>
                <a:cs typeface="Times New Roman" panose="02020603050405020304" pitchFamily="18" charset="0"/>
              </a:rPr>
              <a:t>COBIT 5: Enabling Processes </a:t>
            </a:r>
            <a:r>
              <a:rPr lang="en-GB" dirty="0">
                <a:latin typeface="Times New Roman" panose="02020603050405020304" pitchFamily="18" charset="0"/>
                <a:cs typeface="Times New Roman" panose="02020603050405020304" pitchFamily="18" charset="0"/>
              </a:rPr>
              <a:t>complements </a:t>
            </a:r>
            <a:r>
              <a:rPr lang="en-GB" i="1" dirty="0">
                <a:latin typeface="Times New Roman" panose="02020603050405020304" pitchFamily="18" charset="0"/>
                <a:cs typeface="Times New Roman" panose="02020603050405020304" pitchFamily="18" charset="0"/>
              </a:rPr>
              <a:t>COBIT 5  </a:t>
            </a:r>
            <a:r>
              <a:rPr lang="en-GB" dirty="0">
                <a:latin typeface="Times New Roman" panose="02020603050405020304" pitchFamily="18" charset="0"/>
                <a:cs typeface="Times New Roman" panose="02020603050405020304" pitchFamily="18" charset="0"/>
              </a:rPr>
              <a:t>and contains a detailed reference guide to the processes that are defined in the COBIT 5 process reference model:</a:t>
            </a: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In Chapter 2, the COBIT 5 goals cascade is recapitulated and complemented with a set of example metrics for the enterprise goals and the IT-related goals.</a:t>
            </a: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In Chapter 3, the COBIT 5 process model is explained and its components defined.</a:t>
            </a: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Chapter 4 shows the diagram of this process reference model.</a:t>
            </a:r>
            <a:endParaRPr lang="en-US"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dirty="0">
                <a:latin typeface="Times New Roman" panose="02020603050405020304" pitchFamily="18" charset="0"/>
                <a:cs typeface="Times New Roman" panose="02020603050405020304" pitchFamily="18" charset="0"/>
              </a:rPr>
              <a:t>Chapter 5 contains the detailed process information for all 37 COBIT 5 processes in the process reference model.</a:t>
            </a:r>
          </a:p>
          <a:p>
            <a:pPr marL="640080" lvl="1" indent="-247015" eaLnBrk="1" fontAlgn="auto" hangingPunct="1">
              <a:spcAft>
                <a:spcPts val="0"/>
              </a:spcAft>
              <a:buFontTx/>
              <a:buNone/>
              <a:defRPr/>
            </a:pPr>
            <a:r>
              <a:rPr lang="en-GB" dirty="0"/>
              <a:t>  </a:t>
            </a:r>
          </a:p>
          <a:p>
            <a:endParaRPr lang="en-US" dirty="0"/>
          </a:p>
        </p:txBody>
      </p:sp>
      <p:sp>
        <p:nvSpPr>
          <p:cNvPr id="890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B29844-52A2-4683-8DAB-E2B5577B55EE}" type="slidenum">
              <a:rPr lang="es-ES" smtClean="0"/>
              <a:t>18</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CC9900"/>
              </a:buClr>
            </a:pPr>
            <a:r>
              <a:rPr lang="en-GB" b="1" i="1" dirty="0">
                <a:latin typeface="Times New Roman" panose="02020603050405020304" pitchFamily="18" charset="0"/>
                <a:cs typeface="Times New Roman" panose="02020603050405020304" pitchFamily="18" charset="0"/>
              </a:rPr>
              <a:t>COBIT 5: Enabling Processes:</a:t>
            </a:r>
            <a:endParaRPr lang="en-US" i="1" dirty="0">
              <a:latin typeface="Times New Roman" panose="02020603050405020304" pitchFamily="18" charset="0"/>
              <a:cs typeface="Times New Roman" panose="02020603050405020304" pitchFamily="18" charset="0"/>
            </a:endParaRPr>
          </a:p>
          <a:p>
            <a:pPr>
              <a:spcBef>
                <a:spcPct val="20000"/>
              </a:spcBef>
              <a:buClr>
                <a:srgbClr val="CC9900"/>
              </a:buClr>
              <a:buFontTx/>
              <a:buChar char="•"/>
            </a:pPr>
            <a:r>
              <a:rPr lang="en-GB" dirty="0">
                <a:latin typeface="Times New Roman" panose="02020603050405020304" pitchFamily="18" charset="0"/>
                <a:cs typeface="Times New Roman" panose="02020603050405020304" pitchFamily="18" charset="0"/>
              </a:rPr>
              <a:t>The COBIT 5 process reference model subdivides the IT-related practices and activities of the enterprise into two main areas—governance and management— with management further divided into domains of processes:</a:t>
            </a:r>
          </a:p>
          <a:p>
            <a:pPr lvl="1">
              <a:spcBef>
                <a:spcPct val="20000"/>
              </a:spcBef>
              <a:buClr>
                <a:srgbClr val="CC9900"/>
              </a:buClr>
              <a:buFontTx/>
              <a:buChar char="•"/>
            </a:pPr>
            <a:r>
              <a:rPr lang="en-GB" dirty="0">
                <a:latin typeface="Times New Roman" panose="02020603050405020304" pitchFamily="18" charset="0"/>
                <a:cs typeface="Times New Roman" panose="02020603050405020304" pitchFamily="18" charset="0"/>
              </a:rPr>
              <a:t>The GOVERNANCE domain contains five governance processes; within each process, evaluate, direct and monitor (EDM) practices are defined.</a:t>
            </a:r>
          </a:p>
          <a:p>
            <a:pPr lvl="1">
              <a:spcBef>
                <a:spcPct val="20000"/>
              </a:spcBef>
              <a:buClr>
                <a:srgbClr val="CC9900"/>
              </a:buClr>
              <a:buFontTx/>
              <a:buChar char="•"/>
            </a:pPr>
            <a:r>
              <a:rPr lang="en-GB" dirty="0">
                <a:latin typeface="Times New Roman" panose="02020603050405020304" pitchFamily="18" charset="0"/>
                <a:cs typeface="Times New Roman" panose="02020603050405020304" pitchFamily="18" charset="0"/>
              </a:rPr>
              <a:t>The four MANAGEMENT domains</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are in line with the responsibility areas of plan, build, run and monitor (PBRM).</a:t>
            </a:r>
          </a:p>
          <a:p>
            <a:endParaRPr lang="en-US" dirty="0"/>
          </a:p>
        </p:txBody>
      </p:sp>
      <p:sp>
        <p:nvSpPr>
          <p:cNvPr id="901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3CF0AA-A6A8-435D-AACE-806F317D6546}" type="slidenum">
              <a:rPr lang="es-ES" smtClean="0"/>
              <a:t>19</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03C2B9-1F71-4081-A329-FF9100FA6C02}" type="slidenum">
              <a:rPr lang="es-ES" smtClean="0"/>
              <a:t>20</a:t>
            </a:fld>
            <a:endParaRPr lang="es-E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D38AB0-E023-4670-8798-2F4E898700D9}" type="slidenum">
              <a:rPr lang="es-ES" smtClean="0"/>
              <a:t>3</a:t>
            </a:fld>
            <a:endParaRPr lang="es-ES"/>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257DF054-A72A-4ADF-9436-62A02AE38D11}" type="slidenum">
              <a:rPr lang="es-ES" smtClean="0"/>
              <a:t>21</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CB8DD5-C057-40A1-AADE-697E829AE031}" type="slidenum">
              <a:rPr lang="es-ES" smtClean="0"/>
              <a:t>22</a:t>
            </a:fld>
            <a:endParaRPr lang="es-ES"/>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2895600" y="304800"/>
            <a:ext cx="3643313" cy="2732088"/>
          </a:xfrm>
        </p:spPr>
      </p:sp>
      <p:sp>
        <p:nvSpPr>
          <p:cNvPr id="96259" name="Notes Placeholder 2"/>
          <p:cNvSpPr>
            <a:spLocks noGrp="1"/>
          </p:cNvSpPr>
          <p:nvPr>
            <p:ph type="body" idx="1"/>
          </p:nvPr>
        </p:nvSpPr>
        <p:spPr>
          <a:xfrm>
            <a:off x="152400" y="3276600"/>
            <a:ext cx="64008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CC9900"/>
              </a:buClr>
              <a:buFontTx/>
              <a:buChar char="•"/>
            </a:pPr>
            <a:r>
              <a:rPr lang="en-GB" dirty="0">
                <a:latin typeface="Times New Roman" panose="02020603050405020304" pitchFamily="18" charset="0"/>
                <a:cs typeface="Times New Roman" panose="02020603050405020304" pitchFamily="18" charset="0"/>
              </a:rPr>
              <a:t>The improvement of the governance of enterprise IT (GEIT) is widely recognised by top management as an essential part of enterprise governance.</a:t>
            </a:r>
          </a:p>
          <a:p>
            <a:pPr>
              <a:spcBef>
                <a:spcPct val="20000"/>
              </a:spcBef>
              <a:buClr>
                <a:srgbClr val="CC9900"/>
              </a:buClr>
              <a:buFontTx/>
              <a:buChar char="•"/>
            </a:pPr>
            <a:r>
              <a:rPr lang="en-GB" dirty="0">
                <a:latin typeface="Times New Roman" panose="02020603050405020304" pitchFamily="18" charset="0"/>
                <a:cs typeface="Times New Roman" panose="02020603050405020304" pitchFamily="18" charset="0"/>
              </a:rPr>
              <a:t>Information and the pervasiveness of information technology are increasingly part of every aspect of business and public life.</a:t>
            </a:r>
          </a:p>
          <a:p>
            <a:pPr>
              <a:spcBef>
                <a:spcPct val="20000"/>
              </a:spcBef>
              <a:buClr>
                <a:srgbClr val="CC9900"/>
              </a:buClr>
              <a:buFontTx/>
              <a:buChar char="•"/>
            </a:pPr>
            <a:r>
              <a:rPr lang="en-GB" dirty="0">
                <a:latin typeface="Times New Roman" panose="02020603050405020304" pitchFamily="18" charset="0"/>
                <a:cs typeface="Times New Roman" panose="02020603050405020304" pitchFamily="18" charset="0"/>
              </a:rPr>
              <a:t>The need to drive more value from IT investments and manage an increasing array of IT-related risk has never been greater.</a:t>
            </a:r>
          </a:p>
          <a:p>
            <a:pPr>
              <a:spcBef>
                <a:spcPct val="20000"/>
              </a:spcBef>
              <a:buClr>
                <a:srgbClr val="CC9900"/>
              </a:buClr>
              <a:buFontTx/>
              <a:buChar char="•"/>
            </a:pPr>
            <a:r>
              <a:rPr lang="en-GB" dirty="0">
                <a:latin typeface="Times New Roman" panose="02020603050405020304" pitchFamily="18" charset="0"/>
                <a:cs typeface="Times New Roman" panose="02020603050405020304" pitchFamily="18" charset="0"/>
              </a:rPr>
              <a:t>Increasing regulation and legislation over business use of information is also driving heightened awareness of the importance of a well-governed and managed IT environment.</a:t>
            </a:r>
          </a:p>
          <a:p>
            <a:endParaRPr lang="en-US" dirty="0"/>
          </a:p>
          <a:p>
            <a:pPr marL="342900" indent="-342900" eaLnBrk="0" hangingPunct="0">
              <a:spcBef>
                <a:spcPct val="20000"/>
              </a:spcBef>
              <a:buClr>
                <a:srgbClr val="CC9900"/>
              </a:buClr>
              <a:buFontTx/>
              <a:buChar char="•"/>
              <a:defRPr/>
            </a:pPr>
            <a:r>
              <a:rPr lang="en-GB" dirty="0">
                <a:latin typeface="Times New Roman" panose="02020603050405020304" pitchFamily="18" charset="0"/>
                <a:cs typeface="Times New Roman" panose="02020603050405020304" pitchFamily="18" charset="0"/>
              </a:rPr>
              <a:t>ISACA has developed the COBIT 5 framework to help enterprises implement sound governance enablers. Indeed, implementing good GEIT is almost impossible without engaging an effective governance framework. Best practices and standards are also available to underpin COBIT 5.</a:t>
            </a:r>
          </a:p>
          <a:p>
            <a:pPr marL="342900" indent="-342900" eaLnBrk="0" hangingPunct="0">
              <a:spcBef>
                <a:spcPct val="20000"/>
              </a:spcBef>
              <a:buClr>
                <a:srgbClr val="CC9900"/>
              </a:buClr>
              <a:buFontTx/>
              <a:buChar char="•"/>
              <a:defRPr/>
            </a:pPr>
            <a:r>
              <a:rPr lang="en-GB" dirty="0">
                <a:latin typeface="Times New Roman" panose="02020603050405020304" pitchFamily="18" charset="0"/>
                <a:cs typeface="Times New Roman" panose="02020603050405020304" pitchFamily="18" charset="0"/>
              </a:rPr>
              <a:t>Frameworks, best practices and standards are useful only if they are adopted and adapted effectively. There are challenges that need to be overcome and issues that need to be addressed if GEIT is to be implemented successfully.</a:t>
            </a:r>
            <a:endParaRPr lang="en-GB" b="1" dirty="0">
              <a:latin typeface="Times New Roman" panose="02020603050405020304" pitchFamily="18" charset="0"/>
              <a:cs typeface="Times New Roman" panose="02020603050405020304" pitchFamily="18" charset="0"/>
            </a:endParaRPr>
          </a:p>
          <a:p>
            <a:pPr marL="342900" indent="-342900" eaLnBrk="0" hangingPunct="0">
              <a:spcBef>
                <a:spcPct val="20000"/>
              </a:spcBef>
              <a:buClr>
                <a:srgbClr val="CC9900"/>
              </a:buClr>
              <a:buFontTx/>
              <a:buChar char="•"/>
              <a:defRPr/>
            </a:pPr>
            <a:r>
              <a:rPr lang="en-GB" b="1" i="1" kern="0" dirty="0">
                <a:latin typeface="Times New Roman" panose="02020603050405020304" pitchFamily="18" charset="0"/>
                <a:cs typeface="Times New Roman" panose="02020603050405020304" pitchFamily="18" charset="0"/>
              </a:rPr>
              <a:t>COBIT 5: Implementation </a:t>
            </a:r>
            <a:r>
              <a:rPr lang="en-GB" b="1" kern="0" dirty="0">
                <a:latin typeface="Times New Roman" panose="02020603050405020304" pitchFamily="18" charset="0"/>
                <a:cs typeface="Times New Roman" panose="02020603050405020304" pitchFamily="18" charset="0"/>
              </a:rPr>
              <a:t>provides guidance on how to do this.</a:t>
            </a:r>
          </a:p>
          <a:p>
            <a:endParaRPr lang="en-US" dirty="0"/>
          </a:p>
          <a:p>
            <a:pPr marL="342900" indent="-342900" eaLnBrk="0" hangingPunct="0">
              <a:spcBef>
                <a:spcPct val="20000"/>
              </a:spcBef>
              <a:buClr>
                <a:srgbClr val="CC9900"/>
              </a:buClr>
              <a:buFontTx/>
              <a:buChar char="•"/>
              <a:defRPr/>
            </a:pPr>
            <a:r>
              <a:rPr lang="en-GB" i="1" dirty="0">
                <a:latin typeface="Times New Roman" panose="02020603050405020304" pitchFamily="18" charset="0"/>
                <a:cs typeface="Times New Roman" panose="02020603050405020304" pitchFamily="18" charset="0"/>
              </a:rPr>
              <a:t>COBIT 5: Implementation </a:t>
            </a:r>
            <a:r>
              <a:rPr lang="en-GB" dirty="0">
                <a:latin typeface="Times New Roman" panose="02020603050405020304" pitchFamily="18" charset="0"/>
                <a:cs typeface="Times New Roman" panose="02020603050405020304" pitchFamily="18" charset="0"/>
              </a:rPr>
              <a:t>covers the following subjects:</a:t>
            </a:r>
          </a:p>
          <a:p>
            <a:pPr marL="800100" lvl="1" indent="-342900" eaLnBrk="0" hangingPunct="0">
              <a:spcBef>
                <a:spcPct val="20000"/>
              </a:spcBef>
              <a:buClr>
                <a:srgbClr val="CC9900"/>
              </a:buClr>
              <a:buFontTx/>
              <a:buChar char="•"/>
              <a:defRPr/>
            </a:pPr>
            <a:r>
              <a:rPr lang="en-GB" dirty="0">
                <a:latin typeface="Times New Roman" panose="02020603050405020304" pitchFamily="18" charset="0"/>
                <a:cs typeface="Times New Roman" panose="02020603050405020304" pitchFamily="18" charset="0"/>
              </a:rPr>
              <a:t>Positioning GEIT</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within an enterprise</a:t>
            </a:r>
          </a:p>
          <a:p>
            <a:pPr marL="800100" lvl="1" indent="-342900" eaLnBrk="0" hangingPunct="0">
              <a:spcBef>
                <a:spcPct val="20000"/>
              </a:spcBef>
              <a:buClr>
                <a:srgbClr val="CC9900"/>
              </a:buClr>
              <a:buFontTx/>
              <a:buChar char="•"/>
              <a:defRPr/>
            </a:pPr>
            <a:r>
              <a:rPr lang="en-GB" dirty="0">
                <a:latin typeface="Times New Roman" panose="02020603050405020304" pitchFamily="18" charset="0"/>
                <a:cs typeface="Times New Roman" panose="02020603050405020304" pitchFamily="18" charset="0"/>
              </a:rPr>
              <a:t>Taking the first steps towards improving</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GEIT </a:t>
            </a:r>
          </a:p>
          <a:p>
            <a:pPr marL="800100" lvl="1" indent="-342900" eaLnBrk="0" hangingPunct="0">
              <a:spcBef>
                <a:spcPct val="20000"/>
              </a:spcBef>
              <a:buClr>
                <a:srgbClr val="CC9900"/>
              </a:buClr>
              <a:buFontTx/>
              <a:buChar char="•"/>
              <a:defRPr/>
            </a:pPr>
            <a:r>
              <a:rPr lang="en-GB" dirty="0">
                <a:latin typeface="Times New Roman" panose="02020603050405020304" pitchFamily="18" charset="0"/>
                <a:cs typeface="Times New Roman" panose="02020603050405020304" pitchFamily="18" charset="0"/>
              </a:rPr>
              <a:t>Implementation challenges and success factors</a:t>
            </a:r>
          </a:p>
          <a:p>
            <a:pPr marL="800100" lvl="1" indent="-342900" eaLnBrk="0" hangingPunct="0">
              <a:spcBef>
                <a:spcPct val="20000"/>
              </a:spcBef>
              <a:buClr>
                <a:srgbClr val="CC9900"/>
              </a:buClr>
              <a:buFontTx/>
              <a:buChar char="•"/>
              <a:defRPr/>
            </a:pPr>
            <a:r>
              <a:rPr lang="en-GB" dirty="0">
                <a:latin typeface="Times New Roman" panose="02020603050405020304" pitchFamily="18" charset="0"/>
                <a:cs typeface="Times New Roman" panose="02020603050405020304" pitchFamily="18" charset="0"/>
              </a:rPr>
              <a:t>Enabling</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GEIT-related organisational and behavioural change </a:t>
            </a:r>
          </a:p>
          <a:p>
            <a:pPr marL="800100" lvl="1" indent="-342900" eaLnBrk="0" hangingPunct="0">
              <a:spcBef>
                <a:spcPct val="20000"/>
              </a:spcBef>
              <a:buClr>
                <a:srgbClr val="CC9900"/>
              </a:buClr>
              <a:buFontTx/>
              <a:buChar char="•"/>
              <a:defRPr/>
            </a:pPr>
            <a:r>
              <a:rPr lang="en-GB" kern="0" dirty="0">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mplementing continual improvement that includes change enablement and programme management</a:t>
            </a:r>
          </a:p>
          <a:p>
            <a:pPr marL="800100" lvl="1" indent="-342900" eaLnBrk="0" hangingPunct="0">
              <a:spcBef>
                <a:spcPct val="20000"/>
              </a:spcBef>
              <a:buClr>
                <a:srgbClr val="CC9900"/>
              </a:buClr>
              <a:buFontTx/>
              <a:buChar char="•"/>
              <a:defRPr/>
            </a:pPr>
            <a:r>
              <a:rPr lang="en-GB" dirty="0">
                <a:latin typeface="Times New Roman" panose="02020603050405020304" pitchFamily="18" charset="0"/>
                <a:cs typeface="Times New Roman" panose="02020603050405020304" pitchFamily="18" charset="0"/>
              </a:rPr>
              <a:t>Using COBIT 5 and its components</a:t>
            </a:r>
            <a:endParaRPr lang="en-GB" kern="0" dirty="0">
              <a:latin typeface="Times New Roman" panose="02020603050405020304" pitchFamily="18" charset="0"/>
              <a:cs typeface="Times New Roman" panose="02020603050405020304" pitchFamily="18" charset="0"/>
            </a:endParaRPr>
          </a:p>
          <a:p>
            <a:endParaRPr lang="en-US" dirty="0"/>
          </a:p>
        </p:txBody>
      </p:sp>
      <p:sp>
        <p:nvSpPr>
          <p:cNvPr id="962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B6A104-02D0-4FA5-B2BB-6392A6B8456D}" type="slidenum">
              <a:rPr lang="es-ES" smtClean="0"/>
              <a:t>23</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pPr>
              <a:defRPr/>
            </a:pPr>
            <a:fld id="{257DF054-A72A-4ADF-9436-62A02AE38D11}" type="slidenum">
              <a:rPr lang="es-ES" smtClean="0"/>
              <a:t>24</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pPr>
              <a:defRPr/>
            </a:pPr>
            <a:fld id="{257DF054-A72A-4ADF-9436-62A02AE38D11}" type="slidenum">
              <a:rPr lang="es-ES" smtClean="0"/>
              <a:t>25</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CB8DD5-C057-40A1-AADE-697E829AE031}" type="slidenum">
              <a:rPr lang="es-ES" smtClean="0"/>
              <a:t>26</a:t>
            </a:fld>
            <a:endParaRPr lang="es-ES"/>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257DF054-A72A-4ADF-9436-62A02AE38D11}" type="slidenum">
              <a:rPr lang="es-ES" smtClean="0"/>
              <a:t>27</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257DF054-A72A-4ADF-9436-62A02AE38D11}" type="slidenum">
              <a:rPr lang="es-ES" smtClean="0"/>
              <a:t>28</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257DF054-A72A-4ADF-9436-62A02AE38D11}" type="slidenum">
              <a:rPr lang="es-ES" smtClean="0"/>
              <a:t>29</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257DF054-A72A-4ADF-9436-62A02AE38D11}" type="slidenum">
              <a:rPr lang="es-ES" smtClean="0"/>
              <a:t>30</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pPr>
              <a:defRPr/>
            </a:pPr>
            <a:fld id="{257DF054-A72A-4ADF-9436-62A02AE38D11}" type="slidenum">
              <a:rPr lang="es-ES" smtClean="0"/>
              <a:t>4</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latin typeface="Arial" panose="020B0604020202020204" pitchFamily="34" charset="0"/>
              </a:rPr>
              <a:t>31</a:t>
            </a:fld>
            <a:endParaRPr lang="es-ES" altLang="x-none" sz="1200" dirty="0">
              <a:latin typeface="Arial" panose="020B0604020202020204" pitchFamily="34" charset="0"/>
            </a:endParaRPr>
          </a:p>
        </p:txBody>
      </p:sp>
      <p:sp>
        <p:nvSpPr>
          <p:cNvPr id="10242" name="Rectangle 2"/>
          <p:cNvSpPr>
            <a:spLocks noGrp="1" noRot="1" noChangeAspect="1" noTextEdit="1"/>
          </p:cNvSpPr>
          <p:nvPr>
            <p:ph type="sldImg"/>
          </p:nvPr>
        </p:nvSpPr>
        <p:spPr/>
      </p:sp>
      <p:sp>
        <p:nvSpPr>
          <p:cNvPr id="10243" name="Rectangle 3"/>
          <p:cNvSpPr>
            <a:spLocks noGrp="1"/>
          </p:cNvSpPr>
          <p:nvPr>
            <p:ph type="body"/>
          </p:nvPr>
        </p:nvSpPr>
        <p:spPr/>
        <p:txBody>
          <a:bodyPr wrap="square" lIns="91440" tIns="45720" rIns="91440" bIns="45720" anchor="t"/>
          <a:lstStyle/>
          <a:p>
            <a:pPr lvl="0" eaLnBrk="1" hangingPunct="1"/>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33</a:t>
            </a:fld>
            <a:endParaRPr lang="es-ES" altLang="x-none" sz="1200" dirty="0"/>
          </a:p>
        </p:txBody>
      </p:sp>
      <p:sp>
        <p:nvSpPr>
          <p:cNvPr id="13314" name="Rectangle 2"/>
          <p:cNvSpPr>
            <a:spLocks noGrp="1" noRot="1" noChangeAspect="1" noTextEdit="1"/>
          </p:cNvSpPr>
          <p:nvPr>
            <p:ph type="sldImg"/>
          </p:nvPr>
        </p:nvSpPr>
        <p:spPr/>
      </p:sp>
      <p:sp>
        <p:nvSpPr>
          <p:cNvPr id="13315" name="Rectangle 3"/>
          <p:cNvSpPr>
            <a:spLocks noGrp="1"/>
          </p:cNvSpPr>
          <p:nvPr>
            <p:ph type="body"/>
          </p:nvPr>
        </p:nvSpPr>
        <p:spPr/>
        <p:txBody>
          <a:bodyPr wrap="square" lIns="91440" tIns="45720" rIns="91440" bIns="45720" anchor="t"/>
          <a:lstStyle/>
          <a:p>
            <a:pPr lvl="0" eaLnBrk="1" hangingPunct="1"/>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34</a:t>
            </a:fld>
            <a:endParaRPr lang="es-ES" altLang="x-none" sz="1200" dirty="0"/>
          </a:p>
        </p:txBody>
      </p:sp>
      <p:sp>
        <p:nvSpPr>
          <p:cNvPr id="15362" name="Rectangle 2"/>
          <p:cNvSpPr>
            <a:spLocks noGrp="1" noRot="1" noChangeAspect="1" noTextEdit="1"/>
          </p:cNvSpPr>
          <p:nvPr>
            <p:ph type="sldImg"/>
          </p:nvPr>
        </p:nvSpPr>
        <p:spPr/>
      </p:sp>
      <p:sp>
        <p:nvSpPr>
          <p:cNvPr id="15363" name="Rectangle 3"/>
          <p:cNvSpPr>
            <a:spLocks noGrp="1"/>
          </p:cNvSpPr>
          <p:nvPr>
            <p:ph type="body"/>
          </p:nvPr>
        </p:nvSpPr>
        <p:spPr/>
        <p:txBody>
          <a:bodyPr wrap="square" lIns="91440" tIns="45720" rIns="91440" bIns="45720" anchor="t"/>
          <a:lstStyle/>
          <a:p>
            <a:pPr lvl="0" eaLnBrk="1" hangingPunct="1"/>
            <a:endParaRPr lang="en-GB" altLang="x-none" dirty="0"/>
          </a:p>
          <a:p>
            <a:pPr lvl="0" eaLnBrk="1" hangingPunct="1"/>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p:sp>
      <p:sp>
        <p:nvSpPr>
          <p:cNvPr id="17410" name="Notes Placeholder 2"/>
          <p:cNvSpPr>
            <a:spLocks noGrp="1"/>
          </p:cNvSpPr>
          <p:nvPr>
            <p:ph type="body"/>
          </p:nvPr>
        </p:nvSpPr>
        <p:spPr/>
        <p:txBody>
          <a:bodyPr wrap="square" lIns="91440" tIns="45720" rIns="91440" bIns="45720" anchor="t"/>
          <a:lstStyle/>
          <a:p>
            <a:pPr lvl="0" eaLnBrk="1" hangingPunct="1"/>
            <a:endParaRPr lang="en-GB" dirty="0"/>
          </a:p>
        </p:txBody>
      </p:sp>
      <p:sp>
        <p:nvSpPr>
          <p:cNvPr id="17411"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35</a:t>
            </a:fld>
            <a:endParaRPr lang="es-ES" altLang="x-none"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p:sp>
      <p:sp>
        <p:nvSpPr>
          <p:cNvPr id="19458" name="Notes Placeholder 2"/>
          <p:cNvSpPr>
            <a:spLocks noGrp="1"/>
          </p:cNvSpPr>
          <p:nvPr>
            <p:ph type="body"/>
          </p:nvPr>
        </p:nvSpPr>
        <p:spPr/>
        <p:txBody>
          <a:bodyPr wrap="square" lIns="91440" tIns="45720" rIns="91440" bIns="45720" anchor="t"/>
          <a:lstStyle/>
          <a:p>
            <a:pPr lvl="0"/>
            <a:endParaRPr lang="en-GB" dirty="0"/>
          </a:p>
        </p:txBody>
      </p:sp>
      <p:sp>
        <p:nvSpPr>
          <p:cNvPr id="19459"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36</a:t>
            </a:fld>
            <a:endParaRPr lang="es-ES" altLang="x-none"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p:sp>
      <p:sp>
        <p:nvSpPr>
          <p:cNvPr id="21506" name="Notes Placeholder 2"/>
          <p:cNvSpPr>
            <a:spLocks noGrp="1"/>
          </p:cNvSpPr>
          <p:nvPr>
            <p:ph type="body"/>
          </p:nvPr>
        </p:nvSpPr>
        <p:spPr/>
        <p:txBody>
          <a:bodyPr wrap="square" lIns="91440" tIns="45720" rIns="91440" bIns="45720" anchor="t"/>
          <a:lstStyle/>
          <a:p>
            <a:pPr lvl="0"/>
            <a:endParaRPr lang="en-GB" dirty="0"/>
          </a:p>
        </p:txBody>
      </p:sp>
      <p:sp>
        <p:nvSpPr>
          <p:cNvPr id="21507"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37</a:t>
            </a:fld>
            <a:endParaRPr lang="es-ES" altLang="x-none"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p:sp>
      <p:sp>
        <p:nvSpPr>
          <p:cNvPr id="23554" name="Notes Placeholder 2"/>
          <p:cNvSpPr>
            <a:spLocks noGrp="1"/>
          </p:cNvSpPr>
          <p:nvPr>
            <p:ph type="body"/>
          </p:nvPr>
        </p:nvSpPr>
        <p:spPr/>
        <p:txBody>
          <a:bodyPr wrap="square" lIns="91440" tIns="45720" rIns="91440" bIns="45720" anchor="t"/>
          <a:lstStyle/>
          <a:p>
            <a:pPr lvl="0"/>
            <a:endParaRPr lang="en-GB" dirty="0"/>
          </a:p>
        </p:txBody>
      </p:sp>
      <p:sp>
        <p:nvSpPr>
          <p:cNvPr id="23555"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38</a:t>
            </a:fld>
            <a:endParaRPr lang="es-ES" altLang="x-none"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p:sp>
      <p:sp>
        <p:nvSpPr>
          <p:cNvPr id="25602" name="Notes Placeholder 2"/>
          <p:cNvSpPr>
            <a:spLocks noGrp="1"/>
          </p:cNvSpPr>
          <p:nvPr>
            <p:ph type="body"/>
          </p:nvPr>
        </p:nvSpPr>
        <p:spPr/>
        <p:txBody>
          <a:bodyPr wrap="square" lIns="91440" tIns="45720" rIns="91440" bIns="45720" anchor="t"/>
          <a:lstStyle/>
          <a:p>
            <a:pPr lvl="0"/>
            <a:endParaRPr lang="en-GB" dirty="0"/>
          </a:p>
        </p:txBody>
      </p:sp>
      <p:sp>
        <p:nvSpPr>
          <p:cNvPr id="25603"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39</a:t>
            </a:fld>
            <a:endParaRPr lang="es-ES" altLang="x-none"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p:sp>
      <p:sp>
        <p:nvSpPr>
          <p:cNvPr id="27650" name="Notes Placeholder 2"/>
          <p:cNvSpPr>
            <a:spLocks noGrp="1"/>
          </p:cNvSpPr>
          <p:nvPr>
            <p:ph type="body"/>
          </p:nvPr>
        </p:nvSpPr>
        <p:spPr/>
        <p:txBody>
          <a:bodyPr wrap="square" lIns="91440" tIns="45720" rIns="91440" bIns="45720" anchor="t"/>
          <a:lstStyle/>
          <a:p>
            <a:pPr lvl="0"/>
            <a:endParaRPr lang="en-GB" dirty="0"/>
          </a:p>
        </p:txBody>
      </p:sp>
      <p:sp>
        <p:nvSpPr>
          <p:cNvPr id="27651"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40</a:t>
            </a:fld>
            <a:endParaRPr lang="es-ES" altLang="x-none"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latin typeface="Arial" panose="020B0604020202020204" pitchFamily="34" charset="0"/>
              </a:rPr>
              <a:t>41</a:t>
            </a:fld>
            <a:endParaRPr lang="es-ES" altLang="x-none" sz="1200" dirty="0">
              <a:latin typeface="Arial" panose="020B0604020202020204" pitchFamily="34" charset="0"/>
            </a:endParaRPr>
          </a:p>
        </p:txBody>
      </p:sp>
      <p:sp>
        <p:nvSpPr>
          <p:cNvPr id="29698" name="Rectangle 2"/>
          <p:cNvSpPr>
            <a:spLocks noGrp="1" noRot="1" noChangeAspect="1" noTextEdit="1"/>
          </p:cNvSpPr>
          <p:nvPr>
            <p:ph type="sldImg"/>
          </p:nvPr>
        </p:nvSpPr>
        <p:spPr/>
      </p:sp>
      <p:sp>
        <p:nvSpPr>
          <p:cNvPr id="29699" name="Rectangle 3"/>
          <p:cNvSpPr>
            <a:spLocks noGrp="1"/>
          </p:cNvSpPr>
          <p:nvPr>
            <p:ph type="body"/>
          </p:nvPr>
        </p:nvSpPr>
        <p:spPr/>
        <p:txBody>
          <a:bodyPr wrap="square" lIns="91440" tIns="45720" rIns="91440" bIns="45720" anchor="t"/>
          <a:lstStyle/>
          <a:p>
            <a:pPr lvl="0" eaLnBrk="1" hangingPunct="1"/>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03C2B9-1F71-4081-A329-FF9100FA6C02}" type="slidenum">
              <a:rPr lang="es-ES" smtClean="0"/>
              <a:t>5</a:t>
            </a:fld>
            <a:endParaRPr lang="es-E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p:sp>
      <p:sp>
        <p:nvSpPr>
          <p:cNvPr id="31746" name="Notes Placeholder 2"/>
          <p:cNvSpPr>
            <a:spLocks noGrp="1"/>
          </p:cNvSpPr>
          <p:nvPr>
            <p:ph type="body"/>
          </p:nvPr>
        </p:nvSpPr>
        <p:spPr/>
        <p:txBody>
          <a:bodyPr wrap="square" lIns="91440" tIns="45720" rIns="91440" bIns="45720" anchor="t"/>
          <a:lstStyle/>
          <a:p>
            <a:pPr lvl="0"/>
            <a:r>
              <a:rPr lang="en-GB" dirty="0"/>
              <a:t>This graphic illustrates the planned family–in the short term–for COBIT 5. The Framework is at the top. It is the basis upon which everything else is built. </a:t>
            </a:r>
          </a:p>
          <a:p>
            <a:pPr lvl="0"/>
            <a:endParaRPr lang="en-GB" dirty="0"/>
          </a:p>
          <a:p>
            <a:pPr lvl="0"/>
            <a:r>
              <a:rPr lang="en-GB" dirty="0"/>
              <a:t>It is supported by enabler guides–note that there is a process enabler guide, showing a continued presence of processes as key enablers.</a:t>
            </a:r>
          </a:p>
          <a:p>
            <a:pPr lvl="0"/>
            <a:endParaRPr lang="en-GB" dirty="0"/>
          </a:p>
          <a:p>
            <a:pPr lvl="0"/>
            <a:r>
              <a:rPr lang="en-GB" dirty="0"/>
              <a:t>The next level of support is professional guides, which will be very pragmatic, practical guidance on how to use and apply COBIT in the enterprise. </a:t>
            </a:r>
            <a:r>
              <a:rPr lang="en-GB" i="1" dirty="0"/>
              <a:t>COBIT for Information Security </a:t>
            </a:r>
            <a:r>
              <a:rPr lang="en-GB" dirty="0"/>
              <a:t>is the second of the practitioner guides–the Implementation guide is the other one that is currently available.  </a:t>
            </a:r>
            <a:r>
              <a:rPr lang="en-GB" i="1" dirty="0"/>
              <a:t>COBIT for Risk </a:t>
            </a:r>
            <a:r>
              <a:rPr lang="en-GB" dirty="0"/>
              <a:t>and </a:t>
            </a:r>
            <a:r>
              <a:rPr lang="en-GB" i="1" dirty="0"/>
              <a:t>COBIT for Assurance </a:t>
            </a:r>
            <a:r>
              <a:rPr lang="en-GB" dirty="0"/>
              <a:t>are in development.</a:t>
            </a:r>
          </a:p>
          <a:p>
            <a:pPr lvl="0"/>
            <a:endParaRPr lang="en-GB" dirty="0"/>
          </a:p>
          <a:p>
            <a:pPr lvl="0"/>
            <a:r>
              <a:rPr lang="en-GB" dirty="0"/>
              <a:t>All this will then be supported by an online collaborative environment, that will enable customisation of COBIT for the enterprise’s needs and benchmarking.</a:t>
            </a:r>
          </a:p>
        </p:txBody>
      </p:sp>
      <p:sp>
        <p:nvSpPr>
          <p:cNvPr id="31747"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42</a:t>
            </a:fld>
            <a:endParaRPr lang="es-ES" altLang="x-none"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p:sp>
      <p:sp>
        <p:nvSpPr>
          <p:cNvPr id="33794" name="Notes Placeholder 2"/>
          <p:cNvSpPr>
            <a:spLocks noGrp="1"/>
          </p:cNvSpPr>
          <p:nvPr>
            <p:ph type="body"/>
          </p:nvPr>
        </p:nvSpPr>
        <p:spPr/>
        <p:txBody>
          <a:bodyPr wrap="square" lIns="91440" tIns="45720" rIns="91440" bIns="45720" anchor="t"/>
          <a:lstStyle/>
          <a:p>
            <a:pPr lvl="0"/>
            <a:r>
              <a:rPr lang="en-US" altLang="ja-JP" i="1" dirty="0">
                <a:ea typeface="MS PGothic" panose="020B0600070205080204" pitchFamily="34" charset="-128"/>
              </a:rPr>
              <a:t>COBIT 5 for Information Security </a:t>
            </a:r>
            <a:r>
              <a:rPr lang="en-US" altLang="ja-JP" dirty="0">
                <a:ea typeface="MS PGothic" panose="020B0600070205080204" pitchFamily="34" charset="-128"/>
              </a:rPr>
              <a:t>delivers an extended view of COBIT 5 that explains each component of COBIT 5 from an information security perspective. It </a:t>
            </a:r>
            <a:r>
              <a:rPr lang="en-GB" dirty="0"/>
              <a:t>is a view of information security governance and management that provides security professionals detailed guidance for using COBIT 5 as they establish, implement and maintain information security in the business policies, processes and structures of an enterprise.</a:t>
            </a:r>
          </a:p>
          <a:p>
            <a:pPr lvl="0"/>
            <a:endParaRPr lang="en-GB" dirty="0"/>
          </a:p>
          <a:p>
            <a:pPr lvl="0"/>
            <a:r>
              <a:rPr lang="en-US" altLang="ja-JP" dirty="0">
                <a:ea typeface="MS PGothic" panose="020B0600070205080204" pitchFamily="34" charset="-128"/>
              </a:rPr>
              <a:t>Additional value for information security constituents will be created through additional explanations, activities, processes and recommendations.</a:t>
            </a:r>
            <a:endParaRPr lang="en-GB" dirty="0"/>
          </a:p>
          <a:p>
            <a:pPr lvl="0"/>
            <a:endParaRPr lang="en-GB" dirty="0"/>
          </a:p>
        </p:txBody>
      </p:sp>
      <p:sp>
        <p:nvSpPr>
          <p:cNvPr id="33795"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43</a:t>
            </a:fld>
            <a:endParaRPr lang="es-ES" altLang="x-none"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92500" lnSpcReduction="10000"/>
          </a:bodyPr>
          <a:lstStyle/>
          <a:p>
            <a:pPr marL="457200" marR="0" lvl="1" indent="0" algn="l" defTabSz="914400" rtl="0" eaLnBrk="0" fontAlgn="base" latinLnBrk="0" hangingPunct="0">
              <a:lnSpc>
                <a:spcPct val="90000"/>
              </a:lnSpc>
              <a:spcBef>
                <a:spcPct val="30000"/>
              </a:spcBef>
              <a:spcAft>
                <a:spcPct val="0"/>
              </a:spcAft>
              <a:buClrTx/>
              <a:buSzTx/>
              <a:buFontTx/>
              <a:buNone/>
              <a:defRPr/>
            </a:pPr>
            <a:r>
              <a:rPr kumimoji="0" lang="en-US" sz="1200" b="0" i="1" u="none" strike="noStrike" kern="1200" cap="none" spc="0" normalizeH="0" baseline="0" noProof="0" dirty="0">
                <a:ln>
                  <a:noFill/>
                </a:ln>
                <a:solidFill>
                  <a:schemeClr val="tx1"/>
                </a:solidFill>
                <a:effectLst/>
                <a:uLnTx/>
                <a:uFillTx/>
                <a:latin typeface="Arial" panose="020B0604020202020204" pitchFamily="34" charset="0"/>
                <a:ea typeface="+mn-ea"/>
                <a:cs typeface="+mn-cs"/>
              </a:rPr>
              <a:t>COBIT 5 for Information Security </a:t>
            </a:r>
            <a:r>
              <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contains:</a:t>
            </a:r>
          </a:p>
          <a:p>
            <a:pPr marL="457200" marR="0" lvl="1" indent="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Guidance on the enterprise business drivers and benefits related to information security</a:t>
            </a:r>
          </a:p>
          <a:p>
            <a:pPr marL="457200" marR="0" lvl="1" indent="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How the COBIT 5 principles can be viewed and applied from an information security professionals’ perspective</a:t>
            </a:r>
          </a:p>
          <a:p>
            <a:pPr marL="457200" marR="0" lvl="1" indent="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How the COBIT 5 enablers can be used by information security professionals to support enterprise governance and management of information security arrangements</a:t>
            </a:r>
          </a:p>
          <a:p>
            <a:pPr marL="457200" marR="0" lvl="1" indent="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How </a:t>
            </a:r>
            <a:r>
              <a:rPr kumimoji="0" lang="en-US" sz="1200" b="0" i="1" u="none" strike="noStrike" kern="1200" cap="none" spc="0" normalizeH="0" baseline="0" noProof="0" dirty="0">
                <a:ln>
                  <a:noFill/>
                </a:ln>
                <a:solidFill>
                  <a:schemeClr val="tx1"/>
                </a:solidFill>
                <a:effectLst/>
                <a:uLnTx/>
                <a:uFillTx/>
                <a:latin typeface="Arial" panose="020B0604020202020204" pitchFamily="34" charset="0"/>
                <a:ea typeface="+mn-ea"/>
                <a:cs typeface="+mn-cs"/>
              </a:rPr>
              <a:t>COBIT 5 for Information Security </a:t>
            </a:r>
            <a:r>
              <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guidance aligns with other information security standards</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35843"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44</a:t>
            </a:fld>
            <a:endParaRPr lang="es-ES" altLang="x-none"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p:sp>
      <p:sp>
        <p:nvSpPr>
          <p:cNvPr id="37890" name="Notes Placeholder 2"/>
          <p:cNvSpPr>
            <a:spLocks noGrp="1"/>
          </p:cNvSpPr>
          <p:nvPr>
            <p:ph type="body"/>
          </p:nvPr>
        </p:nvSpPr>
        <p:spPr/>
        <p:txBody>
          <a:bodyPr wrap="square" lIns="91440" tIns="45720" rIns="91440" bIns="45720" anchor="t"/>
          <a:lstStyle/>
          <a:p>
            <a:pPr lvl="0"/>
            <a:endParaRPr lang="en-GB" dirty="0"/>
          </a:p>
        </p:txBody>
      </p:sp>
      <p:sp>
        <p:nvSpPr>
          <p:cNvPr id="37891"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45</a:t>
            </a:fld>
            <a:endParaRPr lang="es-ES" altLang="x-none"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p:sp>
      <p:sp>
        <p:nvSpPr>
          <p:cNvPr id="39938" name="Notes Placeholder 2"/>
          <p:cNvSpPr>
            <a:spLocks noGrp="1"/>
          </p:cNvSpPr>
          <p:nvPr>
            <p:ph type="body"/>
          </p:nvPr>
        </p:nvSpPr>
        <p:spPr/>
        <p:txBody>
          <a:bodyPr wrap="square" lIns="91440" tIns="45720" rIns="91440" bIns="45720" anchor="t"/>
          <a:lstStyle/>
          <a:p>
            <a:pPr lvl="0"/>
            <a:endParaRPr lang="en-GB" dirty="0"/>
          </a:p>
        </p:txBody>
      </p:sp>
      <p:sp>
        <p:nvSpPr>
          <p:cNvPr id="39939"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46</a:t>
            </a:fld>
            <a:endParaRPr lang="es-ES" altLang="x-none"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p:sp>
      <p:sp>
        <p:nvSpPr>
          <p:cNvPr id="41986" name="Notes Placeholder 2"/>
          <p:cNvSpPr>
            <a:spLocks noGrp="1"/>
          </p:cNvSpPr>
          <p:nvPr>
            <p:ph type="body"/>
          </p:nvPr>
        </p:nvSpPr>
        <p:spPr/>
        <p:txBody>
          <a:bodyPr wrap="square" lIns="91440" tIns="45720" rIns="91440" bIns="45720" anchor="t"/>
          <a:lstStyle/>
          <a:p>
            <a:pPr lvl="0"/>
            <a:endParaRPr lang="en-GB" dirty="0"/>
          </a:p>
        </p:txBody>
      </p:sp>
      <p:sp>
        <p:nvSpPr>
          <p:cNvPr id="41987"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47</a:t>
            </a:fld>
            <a:endParaRPr lang="es-ES" altLang="x-none"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p:sp>
      <p:sp>
        <p:nvSpPr>
          <p:cNvPr id="44034" name="Notes Placeholder 2"/>
          <p:cNvSpPr>
            <a:spLocks noGrp="1"/>
          </p:cNvSpPr>
          <p:nvPr>
            <p:ph type="body"/>
          </p:nvPr>
        </p:nvSpPr>
        <p:spPr/>
        <p:txBody>
          <a:bodyPr wrap="square" lIns="91440" tIns="45720" rIns="91440" bIns="45720" anchor="t"/>
          <a:lstStyle/>
          <a:p>
            <a:pPr lvl="0"/>
            <a:endParaRPr lang="en-GB" dirty="0"/>
          </a:p>
        </p:txBody>
      </p:sp>
      <p:sp>
        <p:nvSpPr>
          <p:cNvPr id="44035"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48</a:t>
            </a:fld>
            <a:endParaRPr lang="es-ES" altLang="x-none"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p:sp>
      <p:sp>
        <p:nvSpPr>
          <p:cNvPr id="46082" name="Notes Placeholder 2"/>
          <p:cNvSpPr>
            <a:spLocks noGrp="1"/>
          </p:cNvSpPr>
          <p:nvPr>
            <p:ph type="body"/>
          </p:nvPr>
        </p:nvSpPr>
        <p:spPr/>
        <p:txBody>
          <a:bodyPr wrap="square" lIns="91440" tIns="45720" rIns="91440" bIns="45720" anchor="t"/>
          <a:lstStyle/>
          <a:p>
            <a:pPr lvl="0"/>
            <a:endParaRPr lang="en-GB" dirty="0"/>
          </a:p>
        </p:txBody>
      </p:sp>
      <p:sp>
        <p:nvSpPr>
          <p:cNvPr id="46083"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49</a:t>
            </a:fld>
            <a:endParaRPr lang="es-ES" altLang="x-none"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p:sp>
      <p:sp>
        <p:nvSpPr>
          <p:cNvPr id="48130" name="Notes Placeholder 2"/>
          <p:cNvSpPr>
            <a:spLocks noGrp="1"/>
          </p:cNvSpPr>
          <p:nvPr>
            <p:ph type="body"/>
          </p:nvPr>
        </p:nvSpPr>
        <p:spPr/>
        <p:txBody>
          <a:bodyPr wrap="square" lIns="91440" tIns="45720" rIns="91440" bIns="45720" anchor="t"/>
          <a:lstStyle/>
          <a:p>
            <a:pPr lvl="0"/>
            <a:endParaRPr lang="en-GB" dirty="0"/>
          </a:p>
        </p:txBody>
      </p:sp>
      <p:sp>
        <p:nvSpPr>
          <p:cNvPr id="48131"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50</a:t>
            </a:fld>
            <a:endParaRPr lang="es-ES" altLang="x-none"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p:sp>
      <p:sp>
        <p:nvSpPr>
          <p:cNvPr id="50178" name="Notes Placeholder 2"/>
          <p:cNvSpPr>
            <a:spLocks noGrp="1"/>
          </p:cNvSpPr>
          <p:nvPr>
            <p:ph type="body"/>
          </p:nvPr>
        </p:nvSpPr>
        <p:spPr/>
        <p:txBody>
          <a:bodyPr wrap="square" lIns="91440" tIns="45720" rIns="91440" bIns="45720" anchor="t"/>
          <a:lstStyle/>
          <a:p>
            <a:pPr lvl="0"/>
            <a:endParaRPr lang="en-GB" dirty="0"/>
          </a:p>
        </p:txBody>
      </p:sp>
      <p:sp>
        <p:nvSpPr>
          <p:cNvPr id="50179"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51</a:t>
            </a:fld>
            <a:endParaRPr lang="es-ES" altLang="x-none"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E974B8-4A81-4F44-8866-CE50C9F121EB}" type="slidenum">
              <a:rPr lang="en-US" smtClean="0"/>
              <a:t>6</a:t>
            </a:fld>
            <a:endParaRPr lang="en-US"/>
          </a:p>
        </p:txBody>
      </p:sp>
      <p:sp>
        <p:nvSpPr>
          <p:cNvPr id="66563" name="Rectangle 2"/>
          <p:cNvSpPr>
            <a:spLocks noGrp="1" noRot="1" noChangeAspect="1" noChangeArrowheads="1" noTextEdit="1"/>
          </p:cNvSpPr>
          <p:nvPr>
            <p:ph type="sldImg"/>
          </p:nvPr>
        </p:nvSpPr>
        <p:spPr>
          <a:xfrm>
            <a:off x="1182688" y="727075"/>
            <a:ext cx="4648200" cy="3486150"/>
          </a:xfrm>
        </p:spPr>
      </p:sp>
      <p:sp>
        <p:nvSpPr>
          <p:cNvPr id="66564" name="Rectangle 3"/>
          <p:cNvSpPr>
            <a:spLocks noGrp="1" noChangeArrowheads="1"/>
          </p:cNvSpPr>
          <p:nvPr>
            <p:ph type="body" idx="1"/>
          </p:nvPr>
        </p:nvSpPr>
        <p:spPr>
          <a:xfrm>
            <a:off x="933450" y="4432300"/>
            <a:ext cx="5145088"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p:sp>
      <p:sp>
        <p:nvSpPr>
          <p:cNvPr id="52226" name="Notes Placeholder 2"/>
          <p:cNvSpPr>
            <a:spLocks noGrp="1"/>
          </p:cNvSpPr>
          <p:nvPr>
            <p:ph type="body"/>
          </p:nvPr>
        </p:nvSpPr>
        <p:spPr/>
        <p:txBody>
          <a:bodyPr wrap="square" lIns="91440" tIns="45720" rIns="91440" bIns="45720" anchor="t"/>
          <a:lstStyle/>
          <a:p>
            <a:pPr lvl="0"/>
            <a:endParaRPr lang="en-GB" dirty="0"/>
          </a:p>
        </p:txBody>
      </p:sp>
      <p:sp>
        <p:nvSpPr>
          <p:cNvPr id="52227"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52</a:t>
            </a:fld>
            <a:endParaRPr lang="es-ES" altLang="x-none"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p:sp>
      <p:sp>
        <p:nvSpPr>
          <p:cNvPr id="54274" name="Notes Placeholder 2"/>
          <p:cNvSpPr>
            <a:spLocks noGrp="1"/>
          </p:cNvSpPr>
          <p:nvPr>
            <p:ph type="body"/>
          </p:nvPr>
        </p:nvSpPr>
        <p:spPr/>
        <p:txBody>
          <a:bodyPr wrap="square" lIns="91440" tIns="45720" rIns="91440" bIns="45720" anchor="t"/>
          <a:lstStyle/>
          <a:p>
            <a:pPr lvl="0"/>
            <a:endParaRPr lang="en-GB" dirty="0"/>
          </a:p>
        </p:txBody>
      </p:sp>
      <p:sp>
        <p:nvSpPr>
          <p:cNvPr id="54275"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53</a:t>
            </a:fld>
            <a:endParaRPr lang="es-ES" altLang="x-none"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p:sp>
      <p:sp>
        <p:nvSpPr>
          <p:cNvPr id="56322" name="Notes Placeholder 2"/>
          <p:cNvSpPr>
            <a:spLocks noGrp="1"/>
          </p:cNvSpPr>
          <p:nvPr>
            <p:ph type="body"/>
          </p:nvPr>
        </p:nvSpPr>
        <p:spPr/>
        <p:txBody>
          <a:bodyPr wrap="square" lIns="91440" tIns="45720" rIns="91440" bIns="45720" anchor="t"/>
          <a:lstStyle/>
          <a:p>
            <a:pPr lvl="0"/>
            <a:endParaRPr lang="en-GB" dirty="0"/>
          </a:p>
        </p:txBody>
      </p:sp>
      <p:sp>
        <p:nvSpPr>
          <p:cNvPr id="56323"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54</a:t>
            </a:fld>
            <a:endParaRPr lang="es-ES" altLang="x-none"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p:sp>
      <p:sp>
        <p:nvSpPr>
          <p:cNvPr id="58370" name="Notes Placeholder 2"/>
          <p:cNvSpPr>
            <a:spLocks noGrp="1"/>
          </p:cNvSpPr>
          <p:nvPr>
            <p:ph type="body"/>
          </p:nvPr>
        </p:nvSpPr>
        <p:spPr/>
        <p:txBody>
          <a:bodyPr wrap="square" lIns="91440" tIns="45720" rIns="91440" bIns="45720" anchor="t"/>
          <a:lstStyle/>
          <a:p>
            <a:pPr lvl="0"/>
            <a:endParaRPr lang="en-GB" dirty="0"/>
          </a:p>
        </p:txBody>
      </p:sp>
      <p:sp>
        <p:nvSpPr>
          <p:cNvPr id="58371"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55</a:t>
            </a:fld>
            <a:endParaRPr lang="es-ES" altLang="x-none" sz="12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p:sp>
      <p:sp>
        <p:nvSpPr>
          <p:cNvPr id="60418" name="Notes Placeholder 2"/>
          <p:cNvSpPr>
            <a:spLocks noGrp="1"/>
          </p:cNvSpPr>
          <p:nvPr>
            <p:ph type="body"/>
          </p:nvPr>
        </p:nvSpPr>
        <p:spPr/>
        <p:txBody>
          <a:bodyPr wrap="square" lIns="91440" tIns="45720" rIns="91440" bIns="45720" anchor="t"/>
          <a:lstStyle/>
          <a:p>
            <a:pPr lvl="0"/>
            <a:endParaRPr lang="en-GB" dirty="0"/>
          </a:p>
        </p:txBody>
      </p:sp>
      <p:sp>
        <p:nvSpPr>
          <p:cNvPr id="60419"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56</a:t>
            </a:fld>
            <a:endParaRPr lang="es-ES" altLang="x-none" sz="12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p:sp>
      <p:sp>
        <p:nvSpPr>
          <p:cNvPr id="62466" name="Notes Placeholder 2"/>
          <p:cNvSpPr>
            <a:spLocks noGrp="1"/>
          </p:cNvSpPr>
          <p:nvPr>
            <p:ph type="body"/>
          </p:nvPr>
        </p:nvSpPr>
        <p:spPr/>
        <p:txBody>
          <a:bodyPr wrap="square" lIns="91440" tIns="45720" rIns="91440" bIns="45720" anchor="t"/>
          <a:lstStyle/>
          <a:p>
            <a:pPr lvl="0"/>
            <a:endParaRPr lang="en-GB" dirty="0"/>
          </a:p>
        </p:txBody>
      </p:sp>
      <p:sp>
        <p:nvSpPr>
          <p:cNvPr id="62467"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57</a:t>
            </a:fld>
            <a:endParaRPr lang="es-ES" altLang="x-none" sz="120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p:sp>
      <p:sp>
        <p:nvSpPr>
          <p:cNvPr id="64514" name="Notes Placeholder 2"/>
          <p:cNvSpPr>
            <a:spLocks noGrp="1"/>
          </p:cNvSpPr>
          <p:nvPr>
            <p:ph type="body"/>
          </p:nvPr>
        </p:nvSpPr>
        <p:spPr/>
        <p:txBody>
          <a:bodyPr wrap="square" lIns="91440" tIns="45720" rIns="91440" bIns="45720" anchor="t"/>
          <a:lstStyle/>
          <a:p>
            <a:pPr lvl="0"/>
            <a:endParaRPr lang="en-GB" dirty="0"/>
          </a:p>
        </p:txBody>
      </p:sp>
      <p:sp>
        <p:nvSpPr>
          <p:cNvPr id="64515"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58</a:t>
            </a:fld>
            <a:endParaRPr lang="es-ES" altLang="x-none"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p:nvPr>
        </p:nvSpPr>
        <p:spPr/>
        <p:txBody>
          <a:bodyPr wrap="square" lIns="91440" tIns="45720" rIns="91440" bIns="45720" anchor="t"/>
          <a:lstStyle/>
          <a:p>
            <a:pPr lvl="0"/>
            <a:endParaRPr lang="en-GB" dirty="0"/>
          </a:p>
        </p:txBody>
      </p:sp>
      <p:sp>
        <p:nvSpPr>
          <p:cNvPr id="66563"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59</a:t>
            </a:fld>
            <a:endParaRPr lang="es-ES" altLang="x-none"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p:sp>
      <p:sp>
        <p:nvSpPr>
          <p:cNvPr id="68610" name="Notes Placeholder 2"/>
          <p:cNvSpPr>
            <a:spLocks noGrp="1"/>
          </p:cNvSpPr>
          <p:nvPr>
            <p:ph type="body"/>
          </p:nvPr>
        </p:nvSpPr>
        <p:spPr/>
        <p:txBody>
          <a:bodyPr wrap="square" lIns="91440" tIns="45720" rIns="91440" bIns="45720" anchor="t"/>
          <a:lstStyle/>
          <a:p>
            <a:pPr lvl="0"/>
            <a:endParaRPr lang="en-GB" dirty="0"/>
          </a:p>
        </p:txBody>
      </p:sp>
      <p:sp>
        <p:nvSpPr>
          <p:cNvPr id="68611"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60</a:t>
            </a:fld>
            <a:endParaRPr lang="es-ES" altLang="x-none"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p:sp>
      <p:sp>
        <p:nvSpPr>
          <p:cNvPr id="72706" name="Notes Placeholder 2"/>
          <p:cNvSpPr>
            <a:spLocks noGrp="1"/>
          </p:cNvSpPr>
          <p:nvPr>
            <p:ph type="body"/>
          </p:nvPr>
        </p:nvSpPr>
        <p:spPr/>
        <p:txBody>
          <a:bodyPr wrap="square" lIns="91440" tIns="45720" rIns="91440" bIns="45720" anchor="t"/>
          <a:lstStyle/>
          <a:p>
            <a:pPr lvl="0"/>
            <a:endParaRPr lang="en-GB" dirty="0"/>
          </a:p>
        </p:txBody>
      </p:sp>
      <p:sp>
        <p:nvSpPr>
          <p:cNvPr id="72707" name="Slide Number Placeholder 3"/>
          <p:cNvSpPr txBox="1">
            <a:spLocks noGrp="1"/>
          </p:cNvSpPr>
          <p:nvPr>
            <p:ph type="sldNum" sz="quarter"/>
          </p:nvPr>
        </p:nvSpPr>
        <p:spPr>
          <a:xfrm>
            <a:off x="3971925" y="8829675"/>
            <a:ext cx="3036888" cy="465138"/>
          </a:xfrm>
          <a:prstGeom prst="rect">
            <a:avLst/>
          </a:prstGeom>
          <a:noFill/>
          <a:ln w="9525">
            <a:noFill/>
          </a:ln>
        </p:spPr>
        <p:txBody>
          <a:bodyPr wrap="square" lIns="91440" tIns="45720" rIns="91440" bIns="45720" anchor="b"/>
          <a:lstStyle/>
          <a:p>
            <a:pPr lvl="0" indent="0" algn="r"/>
            <a:fld id="{9A0DB2DC-4C9A-4742-B13C-FB6460FD3503}" type="slidenum">
              <a:rPr lang="es-ES" altLang="x-none" sz="1200" dirty="0"/>
              <a:t>63</a:t>
            </a:fld>
            <a:endParaRPr lang="es-ES" altLang="x-none"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219200" y="381000"/>
            <a:ext cx="4648200" cy="3486150"/>
          </a:xfrm>
        </p:spPr>
      </p:sp>
      <p:sp>
        <p:nvSpPr>
          <p:cNvPr id="68611" name="Notes Placeholder 2"/>
          <p:cNvSpPr>
            <a:spLocks noGrp="1"/>
          </p:cNvSpPr>
          <p:nvPr>
            <p:ph type="body" idx="1"/>
          </p:nvPr>
        </p:nvSpPr>
        <p:spPr>
          <a:xfrm>
            <a:off x="457200" y="4114800"/>
            <a:ext cx="6324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eaLnBrk="1" fontAlgn="auto" hangingPunct="1">
              <a:spcAft>
                <a:spcPts val="0"/>
              </a:spcAft>
              <a:buClr>
                <a:schemeClr val="accent3"/>
              </a:buClr>
              <a:buFontTx/>
              <a:buNone/>
              <a:defRPr/>
            </a:pPr>
            <a:r>
              <a:rPr lang="en-GB" sz="1100" b="1" dirty="0">
                <a:latin typeface="Times New Roman" panose="02020603050405020304" pitchFamily="18" charset="0"/>
                <a:cs typeface="Times New Roman" panose="02020603050405020304" pitchFamily="18" charset="0"/>
              </a:rPr>
              <a:t>COBIT 5:</a:t>
            </a:r>
            <a:endParaRPr lang="en-US" sz="1100" dirty="0">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 typeface="Wingdings 2"/>
              <a:buChar char=""/>
              <a:defRPr/>
            </a:pPr>
            <a:r>
              <a:rPr lang="en-GB" sz="1100" dirty="0">
                <a:latin typeface="Times New Roman" panose="02020603050405020304" pitchFamily="18" charset="0"/>
                <a:cs typeface="Times New Roman" panose="02020603050405020304" pitchFamily="18" charset="0"/>
              </a:rPr>
              <a:t>The main, overarching COBIT 5 product</a:t>
            </a:r>
          </a:p>
          <a:p>
            <a:pPr marL="274320" indent="-274320" eaLnBrk="1" fontAlgn="auto" hangingPunct="1">
              <a:spcAft>
                <a:spcPts val="0"/>
              </a:spcAft>
              <a:buClr>
                <a:schemeClr val="accent3"/>
              </a:buClr>
              <a:buFont typeface="Wingdings 2"/>
              <a:buChar char=""/>
              <a:defRPr/>
            </a:pPr>
            <a:r>
              <a:rPr lang="en-GB" sz="1100" dirty="0">
                <a:latin typeface="Times New Roman" panose="02020603050405020304" pitchFamily="18" charset="0"/>
                <a:cs typeface="Times New Roman" panose="02020603050405020304" pitchFamily="18" charset="0"/>
              </a:rPr>
              <a:t>Contains the executive summary and the full description of all of the COBIT 5 framework components:</a:t>
            </a:r>
          </a:p>
          <a:p>
            <a:pPr marL="640080" lvl="1" indent="-247015" eaLnBrk="1" fontAlgn="auto" hangingPunct="1">
              <a:spcAft>
                <a:spcPts val="0"/>
              </a:spcAft>
              <a:buFont typeface="Wingdings 2"/>
              <a:buChar char=""/>
              <a:defRPr/>
            </a:pPr>
            <a:r>
              <a:rPr lang="en-GB" sz="1100" b="1" dirty="0">
                <a:latin typeface="Times New Roman" panose="02020603050405020304" pitchFamily="18" charset="0"/>
                <a:cs typeface="Times New Roman" panose="02020603050405020304" pitchFamily="18" charset="0"/>
              </a:rPr>
              <a:t>The five COBIT 5 principles</a:t>
            </a:r>
            <a:endParaRPr lang="en-GB" sz="1100" dirty="0">
              <a:latin typeface="Times New Roman" panose="02020603050405020304" pitchFamily="18" charset="0"/>
              <a:cs typeface="Times New Roman" panose="02020603050405020304" pitchFamily="18" charset="0"/>
            </a:endParaRPr>
          </a:p>
          <a:p>
            <a:pPr marL="640080" lvl="1" indent="-247015" eaLnBrk="1" fontAlgn="auto" hangingPunct="1">
              <a:spcAft>
                <a:spcPts val="0"/>
              </a:spcAft>
              <a:buFont typeface="Wingdings 2"/>
              <a:buChar char=""/>
              <a:defRPr/>
            </a:pPr>
            <a:r>
              <a:rPr lang="en-GB" sz="1100" b="1" dirty="0">
                <a:latin typeface="Times New Roman" panose="02020603050405020304" pitchFamily="18" charset="0"/>
                <a:cs typeface="Times New Roman" panose="02020603050405020304" pitchFamily="18" charset="0"/>
              </a:rPr>
              <a:t>The seven COBIT 5 enablers </a:t>
            </a:r>
            <a:r>
              <a:rPr lang="en-GB" sz="1100" dirty="0">
                <a:latin typeface="Times New Roman" panose="02020603050405020304" pitchFamily="18" charset="0"/>
                <a:cs typeface="Times New Roman" panose="02020603050405020304" pitchFamily="18" charset="0"/>
              </a:rPr>
              <a:t>plus</a:t>
            </a:r>
          </a:p>
          <a:p>
            <a:pPr marL="640080" lvl="1" indent="-247015" eaLnBrk="1" fontAlgn="auto" hangingPunct="1">
              <a:spcAft>
                <a:spcPts val="0"/>
              </a:spcAft>
              <a:buFont typeface="Wingdings 2"/>
              <a:buChar char=""/>
              <a:defRPr/>
            </a:pPr>
            <a:r>
              <a:rPr lang="en-GB" sz="1100" dirty="0">
                <a:latin typeface="Times New Roman" panose="02020603050405020304" pitchFamily="18" charset="0"/>
                <a:cs typeface="Times New Roman" panose="02020603050405020304" pitchFamily="18" charset="0"/>
              </a:rPr>
              <a:t>An introduction to the implementation guidance provided by ISACA (</a:t>
            </a:r>
            <a:r>
              <a:rPr lang="en-GB" sz="1100" i="1" dirty="0">
                <a:latin typeface="Times New Roman" panose="02020603050405020304" pitchFamily="18" charset="0"/>
                <a:cs typeface="Times New Roman" panose="02020603050405020304" pitchFamily="18" charset="0"/>
              </a:rPr>
              <a:t>COBIT 5 Implementation</a:t>
            </a:r>
            <a:r>
              <a:rPr lang="en-GB" sz="1100" dirty="0">
                <a:latin typeface="Times New Roman" panose="02020603050405020304" pitchFamily="18" charset="0"/>
                <a:cs typeface="Times New Roman" panose="02020603050405020304" pitchFamily="18" charset="0"/>
              </a:rPr>
              <a:t>)</a:t>
            </a:r>
          </a:p>
          <a:p>
            <a:pPr marL="640080" lvl="1" indent="-247015" eaLnBrk="1" fontAlgn="auto" hangingPunct="1">
              <a:spcAft>
                <a:spcPts val="0"/>
              </a:spcAft>
              <a:buFont typeface="Wingdings 2"/>
              <a:buChar char=""/>
              <a:defRPr/>
            </a:pPr>
            <a:r>
              <a:rPr lang="en-GB" sz="1100" dirty="0">
                <a:latin typeface="Times New Roman" panose="02020603050405020304" pitchFamily="18" charset="0"/>
                <a:cs typeface="Times New Roman" panose="02020603050405020304" pitchFamily="18" charset="0"/>
              </a:rPr>
              <a:t>An introduction to the COBIT Assessment Programme (</a:t>
            </a:r>
            <a:r>
              <a:rPr lang="en-GB" sz="1100" u="sng" dirty="0">
                <a:latin typeface="Times New Roman" panose="02020603050405020304" pitchFamily="18" charset="0"/>
                <a:cs typeface="Times New Roman" panose="02020603050405020304" pitchFamily="18" charset="0"/>
              </a:rPr>
              <a:t>not</a:t>
            </a:r>
            <a:r>
              <a:rPr lang="en-GB" sz="1100" dirty="0">
                <a:latin typeface="Times New Roman" panose="02020603050405020304" pitchFamily="18" charset="0"/>
                <a:cs typeface="Times New Roman" panose="02020603050405020304" pitchFamily="18" charset="0"/>
              </a:rPr>
              <a:t> specific to COBIT 5) and the process capability approach being adopted by ISACA for COBIT </a:t>
            </a:r>
          </a:p>
          <a:p>
            <a:pPr marL="393065" lvl="1" indent="0" eaLnBrk="1" fontAlgn="auto" hangingPunct="1">
              <a:spcAft>
                <a:spcPts val="0"/>
              </a:spcAft>
              <a:buFont typeface="Wingdings 2"/>
              <a:buNone/>
              <a:defRPr/>
            </a:pPr>
            <a:endParaRPr lang="en-GB" sz="1100" dirty="0">
              <a:latin typeface="Times New Roman" panose="02020603050405020304" pitchFamily="18" charset="0"/>
              <a:cs typeface="Times New Roman" panose="02020603050405020304" pitchFamily="18" charset="0"/>
            </a:endParaRPr>
          </a:p>
          <a:p>
            <a:pPr marL="342900" indent="-342900" eaLnBrk="0" hangingPunct="0">
              <a:spcBef>
                <a:spcPct val="20000"/>
              </a:spcBef>
              <a:buClr>
                <a:srgbClr val="CC9900"/>
              </a:buClr>
              <a:defRPr/>
            </a:pPr>
            <a:r>
              <a:rPr lang="en-GB" sz="1100" dirty="0">
                <a:latin typeface="Times New Roman" panose="02020603050405020304" pitchFamily="18" charset="0"/>
                <a:cs typeface="Times New Roman" panose="02020603050405020304" pitchFamily="18" charset="0"/>
              </a:rPr>
              <a:t>Future supporting products:</a:t>
            </a:r>
          </a:p>
          <a:p>
            <a:pPr marL="342900"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Professional Guides:</a:t>
            </a:r>
          </a:p>
          <a:p>
            <a:pPr marL="800100" lvl="1"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COBIT 5 for Information Security</a:t>
            </a:r>
          </a:p>
          <a:p>
            <a:pPr marL="800100" lvl="1"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COBIT 5 for Assurance</a:t>
            </a:r>
          </a:p>
          <a:p>
            <a:pPr marL="800100" lvl="1"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COBIT 5 for Risk</a:t>
            </a:r>
          </a:p>
          <a:p>
            <a:pPr marL="342900"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Enabler Guides:</a:t>
            </a:r>
          </a:p>
          <a:p>
            <a:pPr marL="800100" lvl="1"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COBIT 5: Enabling Information</a:t>
            </a:r>
          </a:p>
          <a:p>
            <a:pPr marL="342900"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COBIT Online Replacement</a:t>
            </a:r>
          </a:p>
          <a:p>
            <a:pPr marL="342900"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COBIT Assessment Programme:</a:t>
            </a:r>
            <a:endParaRPr lang="en-GB" sz="1100" i="1" dirty="0">
              <a:latin typeface="Times New Roman" panose="02020603050405020304" pitchFamily="18" charset="0"/>
              <a:cs typeface="Times New Roman" panose="02020603050405020304" pitchFamily="18" charset="0"/>
            </a:endParaRPr>
          </a:p>
          <a:p>
            <a:pPr marL="800100" lvl="1"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Process Assessment Model (PAM):  Using COBIT 5</a:t>
            </a:r>
          </a:p>
          <a:p>
            <a:pPr marL="800100" lvl="1"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Assessor Guide:  Using COBIT 5</a:t>
            </a:r>
          </a:p>
          <a:p>
            <a:pPr marL="800100" lvl="1" indent="-342900" eaLnBrk="0" hangingPunct="0">
              <a:spcBef>
                <a:spcPct val="20000"/>
              </a:spcBef>
              <a:buClr>
                <a:srgbClr val="CC9900"/>
              </a:buClr>
              <a:buFontTx/>
              <a:buChar char="•"/>
              <a:defRPr/>
            </a:pPr>
            <a:r>
              <a:rPr lang="en-GB" sz="1100" dirty="0">
                <a:latin typeface="Times New Roman" panose="02020603050405020304" pitchFamily="18" charset="0"/>
                <a:cs typeface="Times New Roman" panose="02020603050405020304" pitchFamily="18" charset="0"/>
              </a:rPr>
              <a:t>Self-assessment Guide:  Using COBIT 5</a:t>
            </a:r>
          </a:p>
          <a:p>
            <a:pPr marL="0" lvl="0" indent="-64135" eaLnBrk="1" fontAlgn="auto" hangingPunct="1">
              <a:spcAft>
                <a:spcPts val="0"/>
              </a:spcAft>
              <a:buFont typeface="Wingdings 2"/>
              <a:buNone/>
              <a:defRPr/>
            </a:pPr>
            <a:endParaRPr lang="en-US" sz="1100" dirty="0">
              <a:latin typeface="Times New Roman" panose="02020603050405020304" pitchFamily="18" charset="0"/>
              <a:cs typeface="Times New Roman" panose="02020603050405020304" pitchFamily="18" charset="0"/>
            </a:endParaRPr>
          </a:p>
          <a:p>
            <a:endParaRPr lang="en-US" sz="1100" dirty="0"/>
          </a:p>
        </p:txBody>
      </p:sp>
      <p:sp>
        <p:nvSpPr>
          <p:cNvPr id="686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C0DB00-A960-457D-9BC0-D8119A5F9BB8}" type="slidenum">
              <a:rPr lang="es-ES" smtClean="0"/>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03C2B9-1F71-4081-A329-FF9100FA6C02}" type="slidenum">
              <a:rPr lang="es-ES" smtClean="0"/>
              <a:t>8</a:t>
            </a:fld>
            <a:endParaRPr lang="es-E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ISO</a:t>
            </a:r>
            <a:r>
              <a:rPr lang="en-US" baseline="0" dirty="0"/>
              <a:t> 38500 principles mapping</a:t>
            </a:r>
            <a:endParaRPr lang="en-US" dirty="0"/>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BDAB98-A37B-493D-A695-47D0C35F5C70}" type="slidenum">
              <a:rPr lang="es-ES" smtClean="0"/>
              <a:t>9</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4320" indent="-274320" eaLnBrk="1" fontAlgn="auto" hangingPunct="1">
              <a:spcAft>
                <a:spcPts val="0"/>
              </a:spcAft>
              <a:buClr>
                <a:schemeClr val="accent3"/>
              </a:buClr>
              <a:buFontTx/>
              <a:buNone/>
              <a:defRPr/>
            </a:pPr>
            <a:r>
              <a:rPr lang="en-GB" sz="1200" b="1" dirty="0">
                <a:latin typeface="Times New Roman" panose="02020603050405020304" pitchFamily="18" charset="0"/>
                <a:cs typeface="Times New Roman" panose="02020603050405020304" pitchFamily="18" charset="0"/>
              </a:rPr>
              <a:t>Principle 1. Meeting Stakeholder Needs:</a:t>
            </a:r>
          </a:p>
          <a:p>
            <a:pPr marL="274320" indent="-274320" eaLnBrk="1" fontAlgn="auto" hangingPunct="1">
              <a:spcAft>
                <a:spcPts val="0"/>
              </a:spcAft>
              <a:buClr>
                <a:schemeClr val="accent3"/>
              </a:buClr>
              <a:buFont typeface="Wingdings 2"/>
              <a:buChar char=""/>
              <a:defRPr/>
            </a:pPr>
            <a:r>
              <a:rPr lang="en-GB" sz="1200" dirty="0">
                <a:latin typeface="Times New Roman" panose="02020603050405020304" pitchFamily="18" charset="0"/>
                <a:cs typeface="Times New Roman" panose="02020603050405020304" pitchFamily="18" charset="0"/>
              </a:rPr>
              <a:t>Enterprises have </a:t>
            </a:r>
            <a:r>
              <a:rPr lang="en-GB" sz="1200" b="1" dirty="0">
                <a:latin typeface="Times New Roman" panose="02020603050405020304" pitchFamily="18" charset="0"/>
                <a:cs typeface="Times New Roman" panose="02020603050405020304" pitchFamily="18" charset="0"/>
              </a:rPr>
              <a:t>many</a:t>
            </a:r>
            <a:r>
              <a:rPr lang="en-GB" sz="1200" dirty="0">
                <a:latin typeface="Times New Roman" panose="02020603050405020304" pitchFamily="18" charset="0"/>
                <a:cs typeface="Times New Roman" panose="02020603050405020304" pitchFamily="18" charset="0"/>
              </a:rPr>
              <a:t> stakeholders, and ‘creating value’ means different—and sometimes conflicting—things to each of them.</a:t>
            </a:r>
          </a:p>
          <a:p>
            <a:pPr marL="274320" indent="-274320" eaLnBrk="1" fontAlgn="auto" hangingPunct="1">
              <a:spcAft>
                <a:spcPts val="0"/>
              </a:spcAft>
              <a:buClr>
                <a:schemeClr val="accent3"/>
              </a:buClr>
              <a:buFont typeface="Wingdings 2"/>
              <a:buChar char=""/>
              <a:defRPr/>
            </a:pPr>
            <a:r>
              <a:rPr lang="en-GB" sz="1200" dirty="0">
                <a:latin typeface="Times New Roman" panose="02020603050405020304" pitchFamily="18" charset="0"/>
                <a:cs typeface="Times New Roman" panose="02020603050405020304" pitchFamily="18" charset="0"/>
              </a:rPr>
              <a:t>Governance is about negotiating and deciding amongst different stakeholders’ value interests.</a:t>
            </a:r>
          </a:p>
          <a:p>
            <a:pPr marL="274320" indent="-274320" eaLnBrk="1" fontAlgn="auto" hangingPunct="1">
              <a:spcAft>
                <a:spcPts val="0"/>
              </a:spcAft>
              <a:buClr>
                <a:schemeClr val="accent3"/>
              </a:buClr>
              <a:buFont typeface="Wingdings 2"/>
              <a:buChar char=""/>
              <a:defRPr/>
            </a:pPr>
            <a:r>
              <a:rPr lang="en-GB" sz="1200" dirty="0">
                <a:latin typeface="Times New Roman" panose="02020603050405020304" pitchFamily="18" charset="0"/>
                <a:cs typeface="Times New Roman" panose="02020603050405020304" pitchFamily="18" charset="0"/>
              </a:rPr>
              <a:t>The governance system should consider all stakeholders when making benefit, resource and risk assessment decisions.</a:t>
            </a:r>
          </a:p>
          <a:p>
            <a:pPr marL="274320" indent="-274320" eaLnBrk="1" fontAlgn="auto" hangingPunct="1">
              <a:spcAft>
                <a:spcPts val="0"/>
              </a:spcAft>
              <a:buClr>
                <a:schemeClr val="accent3"/>
              </a:buClr>
              <a:buFont typeface="Wingdings 2"/>
              <a:buChar char=""/>
              <a:defRPr/>
            </a:pPr>
            <a:r>
              <a:rPr lang="en-GB" sz="1200" dirty="0">
                <a:latin typeface="Times New Roman" panose="02020603050405020304" pitchFamily="18" charset="0"/>
                <a:cs typeface="Times New Roman" panose="02020603050405020304" pitchFamily="18" charset="0"/>
              </a:rPr>
              <a:t>For each decision, the following can and should be asked:  </a:t>
            </a:r>
          </a:p>
          <a:p>
            <a:pPr marL="855980" indent="-508000" eaLnBrk="1" fontAlgn="auto" hangingPunct="1">
              <a:spcAft>
                <a:spcPts val="0"/>
              </a:spcAft>
              <a:buClr>
                <a:schemeClr val="accent3"/>
              </a:buClr>
              <a:buFont typeface="Courier New" panose="02070309020205020404" pitchFamily="49" charset="0"/>
              <a:buChar char="­"/>
              <a:defRPr/>
            </a:pPr>
            <a:r>
              <a:rPr lang="en-GB" sz="1200" dirty="0">
                <a:latin typeface="Times New Roman" panose="02020603050405020304" pitchFamily="18" charset="0"/>
                <a:cs typeface="Times New Roman" panose="02020603050405020304" pitchFamily="18" charset="0"/>
              </a:rPr>
              <a:t>Who receives the benefits? </a:t>
            </a:r>
          </a:p>
          <a:p>
            <a:pPr marL="855980" indent="-508000" eaLnBrk="1" fontAlgn="auto" hangingPunct="1">
              <a:spcAft>
                <a:spcPts val="0"/>
              </a:spcAft>
              <a:buClr>
                <a:schemeClr val="accent3"/>
              </a:buClr>
              <a:buFont typeface="Courier New" panose="02070309020205020404" pitchFamily="49" charset="0"/>
              <a:buChar char="­"/>
              <a:defRPr/>
            </a:pPr>
            <a:r>
              <a:rPr lang="en-GB" sz="1200" dirty="0">
                <a:latin typeface="Times New Roman" panose="02020603050405020304" pitchFamily="18" charset="0"/>
                <a:cs typeface="Times New Roman" panose="02020603050405020304" pitchFamily="18" charset="0"/>
              </a:rPr>
              <a:t>Who bears the risk? </a:t>
            </a:r>
          </a:p>
          <a:p>
            <a:pPr marL="855980" indent="-508000" eaLnBrk="1" fontAlgn="auto" hangingPunct="1">
              <a:spcAft>
                <a:spcPts val="0"/>
              </a:spcAft>
              <a:buClr>
                <a:schemeClr val="accent3"/>
              </a:buClr>
              <a:buFont typeface="Courier New" panose="02070309020205020404" pitchFamily="49" charset="0"/>
              <a:buChar char="­"/>
              <a:defRPr/>
            </a:pPr>
            <a:r>
              <a:rPr lang="en-GB" sz="1200" dirty="0">
                <a:latin typeface="Times New Roman" panose="02020603050405020304" pitchFamily="18" charset="0"/>
                <a:cs typeface="Times New Roman" panose="02020603050405020304" pitchFamily="18" charset="0"/>
              </a:rPr>
              <a:t>What resources are required</a:t>
            </a:r>
          </a:p>
          <a:p>
            <a:pPr marL="347980" indent="0" eaLnBrk="1" fontAlgn="auto" hangingPunct="1">
              <a:spcAft>
                <a:spcPts val="0"/>
              </a:spcAft>
              <a:buClr>
                <a:schemeClr val="accent3"/>
              </a:buClr>
              <a:buFont typeface="Courier New" panose="02070309020205020404" pitchFamily="49" charset="0"/>
              <a:buNone/>
              <a:defRPr/>
            </a:pPr>
            <a:endParaRPr lang="en-GB" sz="1200" dirty="0">
              <a:latin typeface="Times New Roman" panose="02020603050405020304" pitchFamily="18" charset="0"/>
              <a:cs typeface="Times New Roman" panose="02020603050405020304" pitchFamily="18" charset="0"/>
            </a:endParaRPr>
          </a:p>
        </p:txBody>
      </p:sp>
      <p:sp>
        <p:nvSpPr>
          <p:cNvPr id="706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08DBC0-AEBC-42E9-BE70-D31B0D1BA0C5}" type="slidenum">
              <a:rPr lang="es-ES" smtClean="0"/>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r>
              <a:rPr lang="en-US"/>
              <a:t>3/28/2012</a:t>
            </a:r>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F9B14F4-8FB5-4CE5-AB11-99B37DACCDB8}" type="slidenum">
              <a:rPr lang="en-US"/>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759D043-7828-4F33-8FBA-9A0584781103}"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AE13861-E115-45C3-81BC-ABFC6E37408E}"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xfrm>
            <a:off x="457200" y="6245225"/>
            <a:ext cx="2133600" cy="476250"/>
          </a:xfrm>
        </p:spPr>
        <p:txBody>
          <a:bodyPr/>
          <a:lstStyle>
            <a:lvl1pPr>
              <a:defRPr/>
            </a:lvl1pPr>
          </a:lstStyle>
          <a:p>
            <a:pPr>
              <a:defRPr/>
            </a:pPr>
            <a:r>
              <a:rPr lang="en-US"/>
              <a:t>3/28/2012</a:t>
            </a:r>
          </a:p>
        </p:txBody>
      </p:sp>
      <p:sp>
        <p:nvSpPr>
          <p:cNvPr id="4" name="Rectangle 3"/>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5" name="Rectangle 4"/>
          <p:cNvSpPr>
            <a:spLocks noGrp="1" noChangeArrowheads="1"/>
          </p:cNvSpPr>
          <p:nvPr>
            <p:ph type="sldNum" sz="quarter" idx="12"/>
          </p:nvPr>
        </p:nvSpPr>
        <p:spPr>
          <a:xfrm>
            <a:off x="6553200" y="6245225"/>
            <a:ext cx="2133600" cy="476250"/>
          </a:xfrm>
        </p:spPr>
        <p:txBody>
          <a:bodyPr/>
          <a:lstStyle>
            <a:lvl1pPr>
              <a:defRPr/>
            </a:lvl1pPr>
          </a:lstStyle>
          <a:p>
            <a:pPr>
              <a:defRPr/>
            </a:pPr>
            <a:fld id="{13FBD4DF-9F07-45E9-80A3-3F57CD30F349}"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p:spPr>
        <p:txBody>
          <a:bodyPr/>
          <a:lstStyle>
            <a:lvl1pPr>
              <a:defRPr/>
            </a:lvl1pPr>
          </a:lstStyle>
          <a:p>
            <a:pPr>
              <a:defRPr/>
            </a:pPr>
            <a:r>
              <a:rPr lang="en-US"/>
              <a:t>3/28/2012</a:t>
            </a: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pPr>
              <a:defRPr/>
            </a:pPr>
            <a:fld id="{6F159281-48CD-44D3-8DB3-E8A055CD3101}"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9BA425C-7015-413D-AC15-597340855FCA}"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3/28/2012</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76CF0B-08BC-42D1-981C-4006D0CC1F78}" type="slidenum">
              <a:rPr lang="en-US"/>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627FB358-F11D-42B3-9DF4-954BE993EE23}"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1A91F8D-50BC-4527-B72A-1663CC70E0D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537CA425-CE95-49C5-B6E1-B3D7680D899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85D7C3E-31EE-4D92-9C90-8C084D7BE3B6}"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D7B5CA39-4F60-4B0E-A3BF-D3BBFB645D47}"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r>
              <a:rPr lang="en-US"/>
              <a:t>3/28/2012</a:t>
            </a:r>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0E2F127-87D2-4399-9B58-B160A8D7A2ED}"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3/28/2012</a:t>
            </a:r>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774A2B1D-038B-46CF-BAD6-976B26368337}" type="slidenum">
              <a:rPr lang="en-US"/>
              <a:t>‹#›</a:t>
            </a:fld>
            <a:endParaRPr lang="en-US" dirty="0"/>
          </a:p>
        </p:txBody>
      </p:sp>
      <p:grpSp>
        <p:nvGrpSpPr>
          <p:cNvPr id="1033" name="Group 1"/>
          <p:cNvGrpSpPr/>
          <p:nvPr/>
        </p:nvGrpSpPr>
        <p:grpSpPr bwMode="auto">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13.xml.rels><?xml version="1.0" encoding="UTF-8" standalone="yes"?>
<Relationships xmlns="http://schemas.openxmlformats.org/package/2006/relationships"><Relationship Id="rId8" Type="http://schemas.openxmlformats.org/officeDocument/2006/relationships/image" Target="../media/image13.png" /><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notesSlide" Target="../notesSlides/notesSlide12.xml" /><Relationship Id="rId1" Type="http://schemas.openxmlformats.org/officeDocument/2006/relationships/slideLayout" Target="../slideLayouts/slideLayout2.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 Id="rId9" Type="http://schemas.openxmlformats.org/officeDocument/2006/relationships/image" Target="../media/image14.png"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21.emf" /><Relationship Id="rId4" Type="http://schemas.openxmlformats.org/officeDocument/2006/relationships/package" Target="../embeddings/Workbook1.xlsx"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 /><Relationship Id="rId2" Type="http://schemas.openxmlformats.org/officeDocument/2006/relationships/slideLayout" Target="../slideLayouts/slideLayout2.xml" /><Relationship Id="rId1" Type="http://schemas.openxmlformats.org/officeDocument/2006/relationships/tags" Target="../tags/tag1.xml" /></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 /><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 /><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 /><Relationship Id="rId2" Type="http://schemas.openxmlformats.org/officeDocument/2006/relationships/slideLayout" Target="../slideLayouts/slideLayout2.xml" /><Relationship Id="rId1" Type="http://schemas.openxmlformats.org/officeDocument/2006/relationships/tags" Target="../tags/tag4.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24.wmf" /><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2.xml" /><Relationship Id="rId1" Type="http://schemas.openxmlformats.org/officeDocument/2006/relationships/slideLayout" Target="../slideLayouts/slideLayout2.xml" /><Relationship Id="rId6" Type="http://schemas.openxmlformats.org/officeDocument/2006/relationships/image" Target="../media/image28.wmf" /><Relationship Id="rId5" Type="http://schemas.openxmlformats.org/officeDocument/2006/relationships/image" Target="../media/image27.jpeg" /><Relationship Id="rId4" Type="http://schemas.openxmlformats.org/officeDocument/2006/relationships/image" Target="../media/image26.jpeg"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3" Type="http://schemas.openxmlformats.org/officeDocument/2006/relationships/image" Target="../media/image29.emf" /><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12.xml" /></Relationships>
</file>

<file path=ppt/slides/_rels/slide54.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666999"/>
            <a:ext cx="7772400" cy="1470025"/>
          </a:xfrm>
          <a:ln>
            <a:miter lim="800000"/>
          </a:ln>
          <a:effectLst/>
          <a:sp3d prstMaterial="plastic"/>
        </p:spPr>
        <p:txBody>
          <a:bodyPr vert="horz" wrap="square" lIns="0" tIns="0" rIns="18288" bIns="0" numCol="1" anchor="b" anchorCtr="0" compatLnSpc="1">
            <a:normAutofit fontScale="9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5600" b="1" i="1" u="none" strike="noStrike" kern="1200" cap="none" spc="0" normalizeH="0" baseline="0" noProof="0" dirty="0">
                <a:ln>
                  <a:noFill/>
                </a:ln>
                <a:solidFill>
                  <a:schemeClr val="accent1">
                    <a:lumMod val="20000"/>
                    <a:lumOff val="80000"/>
                  </a:schemeClr>
                </a:solidFill>
                <a:effectLst>
                  <a:outerShdw blurRad="38100" dist="25400" dir="5400000" algn="tl" rotWithShape="0">
                    <a:srgbClr val="000000">
                      <a:alpha val="43000"/>
                    </a:srgbClr>
                  </a:outerShdw>
                </a:effectLst>
                <a:uLnTx/>
                <a:uFillTx/>
                <a:latin typeface="+mj-lt"/>
                <a:ea typeface="+mj-ea"/>
                <a:cs typeface="+mj-cs"/>
              </a:rPr>
              <a:t>COBIT 5 </a:t>
            </a: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9218" name="Rectangle 3"/>
          <p:cNvSpPr/>
          <p:nvPr/>
        </p:nvSpPr>
        <p:spPr>
          <a:xfrm>
            <a:off x="1905000" y="4114800"/>
            <a:ext cx="5105400" cy="1014413"/>
          </a:xfrm>
          <a:prstGeom prst="rect">
            <a:avLst/>
          </a:prstGeom>
          <a:noFill/>
          <a:ln w="9525">
            <a:noFill/>
          </a:ln>
        </p:spPr>
        <p:txBody>
          <a:bodyPr anchor="t">
            <a:spAutoFit/>
          </a:bodyPr>
          <a:lstStyle/>
          <a:p>
            <a:pPr algn="ctr"/>
            <a:r>
              <a:rPr lang="en-AU" altLang="x-none" sz="2000" b="1" dirty="0">
                <a:solidFill>
                  <a:schemeClr val="tx2"/>
                </a:solidFill>
                <a:latin typeface="Times New Roman" panose="02020603050405020304" pitchFamily="18" charset="0"/>
              </a:rPr>
              <a:t>     Presented by</a:t>
            </a:r>
          </a:p>
          <a:p>
            <a:pPr algn="ctr"/>
            <a:r>
              <a:rPr lang="en-US" altLang="en-AU" sz="2000" b="1" dirty="0">
                <a:solidFill>
                  <a:schemeClr val="tx2"/>
                </a:solidFill>
                <a:latin typeface="Times New Roman" panose="02020603050405020304" pitchFamily="18" charset="0"/>
              </a:rPr>
              <a:t>    ISACA</a:t>
            </a:r>
          </a:p>
          <a:p>
            <a:endParaRPr lang="en-AU" altLang="x-none" sz="2000" b="1" dirty="0">
              <a:solidFill>
                <a:schemeClr val="tx2"/>
              </a:solidFill>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a:xfrm>
            <a:off x="685800" y="0"/>
            <a:ext cx="8458200" cy="1143000"/>
          </a:xfrm>
        </p:spPr>
        <p:txBody>
          <a:bodyPr/>
          <a:lstStyle/>
          <a:p>
            <a:pPr eaLnBrk="1" hangingPunct="1"/>
            <a:r>
              <a:rPr lang="en-GB" sz="4800"/>
              <a:t>1. Meeting Stakeholder Needs</a:t>
            </a:r>
          </a:p>
        </p:txBody>
      </p:sp>
      <p:sp>
        <p:nvSpPr>
          <p:cNvPr id="21508" name="Content Placeholder 1"/>
          <p:cNvSpPr>
            <a:spLocks noGrp="1"/>
          </p:cNvSpPr>
          <p:nvPr>
            <p:ph idx="1"/>
          </p:nvPr>
        </p:nvSpPr>
        <p:spPr>
          <a:xfrm>
            <a:off x="609600" y="1143000"/>
            <a:ext cx="8229600" cy="1371600"/>
          </a:xfrm>
        </p:spPr>
        <p:txBody>
          <a:bodyPr>
            <a:normAutofit lnSpcReduction="10000"/>
          </a:bodyPr>
          <a:lstStyle/>
          <a:p>
            <a:pPr marL="274320" indent="-274320" eaLnBrk="1" fontAlgn="auto" hangingPunct="1">
              <a:spcAft>
                <a:spcPts val="0"/>
              </a:spcAft>
              <a:buClr>
                <a:schemeClr val="accent3"/>
              </a:buClr>
              <a:buFontTx/>
              <a:buNone/>
              <a:defRPr/>
            </a:pPr>
            <a:endParaRPr lang="en-GB" sz="2400" b="1" dirty="0"/>
          </a:p>
          <a:p>
            <a:pPr marL="274320" indent="-274320" eaLnBrk="1" fontAlgn="auto" hangingPunct="1">
              <a:spcAft>
                <a:spcPts val="0"/>
              </a:spcAft>
              <a:buClr>
                <a:schemeClr val="accent3"/>
              </a:buClr>
              <a:buFontTx/>
              <a:buNone/>
              <a:defRPr/>
            </a:pPr>
            <a:r>
              <a:rPr lang="en-GB" b="1" dirty="0">
                <a:latin typeface="Times New Roman" panose="02020603050405020304" pitchFamily="18" charset="0"/>
                <a:cs typeface="Times New Roman" panose="02020603050405020304" pitchFamily="18" charset="0"/>
              </a:rPr>
              <a:t>Principle 1. Meeting Stakeholder Needs</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Enterprises exist to </a:t>
            </a:r>
            <a:r>
              <a:rPr lang="en-GB" b="1" u="sng" dirty="0">
                <a:latin typeface="Times New Roman" panose="02020603050405020304" pitchFamily="18" charset="0"/>
                <a:cs typeface="Times New Roman" panose="02020603050405020304" pitchFamily="18" charset="0"/>
              </a:rPr>
              <a:t>create value</a:t>
            </a:r>
            <a:r>
              <a:rPr lang="en-GB" dirty="0">
                <a:latin typeface="Times New Roman" panose="02020603050405020304" pitchFamily="18" charset="0"/>
                <a:cs typeface="Times New Roman" panose="02020603050405020304" pitchFamily="18" charset="0"/>
              </a:rPr>
              <a:t> for their stakeholders</a:t>
            </a:r>
            <a:r>
              <a:rPr lang="en-GB" sz="2400" dirty="0"/>
              <a:t>.</a:t>
            </a: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245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43200"/>
            <a:ext cx="5505450" cy="36576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Oval 6"/>
          <p:cNvSpPr/>
          <p:nvPr/>
        </p:nvSpPr>
        <p:spPr>
          <a:xfrm>
            <a:off x="5105400" y="4800600"/>
            <a:ext cx="1752600" cy="60960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lide Number Placeholder 7"/>
          <p:cNvSpPr>
            <a:spLocks noGrp="1"/>
          </p:cNvSpPr>
          <p:nvPr>
            <p:ph type="sldNum" sz="quarter" idx="12"/>
          </p:nvPr>
        </p:nvSpPr>
        <p:spPr/>
        <p:txBody>
          <a:bodyPr/>
          <a:lstStyle/>
          <a:p>
            <a:pPr>
              <a:defRPr/>
            </a:pPr>
            <a:fld id="{C11E5FCC-722A-42C5-8FC3-8A71AA2E5B47}" type="slidenum">
              <a:rPr lang="en-US"/>
              <a:t>10</a:t>
            </a:fld>
            <a:endParaRPr lang="en-US"/>
          </a:p>
        </p:txBody>
      </p:sp>
      <p:sp>
        <p:nvSpPr>
          <p:cNvPr id="24584" name="Rectangle 6"/>
          <p:cNvSpPr>
            <a:spLocks noChangeArrowheads="1"/>
          </p:cNvSpPr>
          <p:nvPr/>
        </p:nvSpPr>
        <p:spPr bwMode="auto">
          <a:xfrm>
            <a:off x="2438400" y="6324600"/>
            <a:ext cx="4876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a:t>Source:  COBIT</a:t>
            </a:r>
            <a:r>
              <a:rPr lang="en-US" sz="1000" baseline="30000"/>
              <a:t>®</a:t>
            </a:r>
            <a:r>
              <a:rPr lang="en-US" sz="1000"/>
              <a:t> 5, figure 3. © 2012 ISACA</a:t>
            </a:r>
            <a:r>
              <a:rPr lang="en-US" sz="1000" baseline="30000"/>
              <a:t>®</a:t>
            </a:r>
            <a:r>
              <a:rPr lang="en-US" sz="1000"/>
              <a:t>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a:xfrm>
            <a:off x="0" y="0"/>
            <a:ext cx="8458200" cy="1143000"/>
          </a:xfrm>
        </p:spPr>
        <p:txBody>
          <a:bodyPr/>
          <a:lstStyle/>
          <a:p>
            <a:pPr eaLnBrk="1" hangingPunct="1"/>
            <a:r>
              <a:rPr lang="en-GB" sz="4000" dirty="0"/>
              <a:t>1. Meeting Stakeholder</a:t>
            </a:r>
            <a:br>
              <a:rPr lang="en-GB" sz="4000" dirty="0"/>
            </a:br>
            <a:r>
              <a:rPr lang="en-GB" sz="4000" dirty="0"/>
              <a:t> Needs </a:t>
            </a:r>
            <a:r>
              <a:rPr lang="en-GB" sz="1400" dirty="0"/>
              <a:t>(cont.)</a:t>
            </a:r>
          </a:p>
        </p:txBody>
      </p:sp>
      <p:sp>
        <p:nvSpPr>
          <p:cNvPr id="22532" name="Content Placeholder 1"/>
          <p:cNvSpPr>
            <a:spLocks noGrp="1"/>
          </p:cNvSpPr>
          <p:nvPr>
            <p:ph idx="1"/>
          </p:nvPr>
        </p:nvSpPr>
        <p:spPr>
          <a:xfrm>
            <a:off x="15240" y="1484313"/>
            <a:ext cx="4800600" cy="5162550"/>
          </a:xfrm>
        </p:spPr>
        <p:txBody>
          <a:bodyPr>
            <a:normAutofit/>
          </a:bodyPr>
          <a:lstStyle/>
          <a:p>
            <a:pPr marL="0" indent="0" eaLnBrk="1" fontAlgn="auto" hangingPunct="1">
              <a:spcAft>
                <a:spcPts val="0"/>
              </a:spcAft>
              <a:buClr>
                <a:schemeClr val="accent3"/>
              </a:buClr>
              <a:buFontTx/>
              <a:buNone/>
              <a:defRPr/>
            </a:pPr>
            <a:r>
              <a:rPr lang="en-GB" b="1" dirty="0">
                <a:latin typeface="Times New Roman" panose="02020603050405020304" pitchFamily="18" charset="0"/>
                <a:cs typeface="Times New Roman" panose="02020603050405020304" pitchFamily="18" charset="0"/>
              </a:rPr>
              <a:t>Principle 1. Meeting Stakeholder Needs:</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Stakeholder needs have to be transformed into an enterprise’s actionable strategy.</a:t>
            </a:r>
          </a:p>
          <a:p>
            <a:pPr marL="274320" indent="-274320" eaLnBrk="1" fontAlgn="auto" hangingPunct="1">
              <a:spcAft>
                <a:spcPts val="0"/>
              </a:spcAft>
              <a:buClr>
                <a:schemeClr val="accent3"/>
              </a:buClr>
              <a:buFont typeface="Wingdings 2"/>
              <a:buChar char=""/>
              <a:defRPr/>
            </a:pPr>
            <a:r>
              <a:rPr lang="en-GB" dirty="0">
                <a:latin typeface="Times New Roman" panose="02020603050405020304" pitchFamily="18" charset="0"/>
                <a:cs typeface="Times New Roman" panose="02020603050405020304" pitchFamily="18" charset="0"/>
              </a:rPr>
              <a:t>The COBIT 5 goals cascade translates stakeholder needs into specific, actionable and customised goals within the context of the enterprise,                 IT-related goals and enabler goals.</a:t>
            </a: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26629" name="Picture 7"/>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0471"/>
          <a:stretch>
            <a:fillRect/>
          </a:stretch>
        </p:blipFill>
        <p:spPr bwMode="auto">
          <a:xfrm>
            <a:off x="4966648" y="60961"/>
            <a:ext cx="4162500" cy="26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fld id="{C64AA6F4-394C-413D-BFEF-2D800A6E2CD7}" type="slidenum">
              <a:rPr lang="en-US"/>
              <a:t>11</a:t>
            </a:fld>
            <a:endParaRPr lang="en-US"/>
          </a:p>
        </p:txBody>
      </p:sp>
      <p:sp>
        <p:nvSpPr>
          <p:cNvPr id="26631" name="Rectangle 6"/>
          <p:cNvSpPr>
            <a:spLocks noChangeArrowheads="1"/>
          </p:cNvSpPr>
          <p:nvPr/>
        </p:nvSpPr>
        <p:spPr bwMode="auto">
          <a:xfrm>
            <a:off x="1524000" y="6611937"/>
            <a:ext cx="38100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a:t>Source:  COBIT</a:t>
            </a:r>
            <a:r>
              <a:rPr lang="en-US" sz="1000" baseline="30000"/>
              <a:t>®</a:t>
            </a:r>
            <a:r>
              <a:rPr lang="en-US" sz="1000"/>
              <a:t> 5, figure 4. © 2012 ISACA</a:t>
            </a:r>
            <a:r>
              <a:rPr lang="en-US" sz="1000" baseline="30000"/>
              <a:t>®</a:t>
            </a:r>
            <a:r>
              <a:rPr lang="en-US" sz="1000"/>
              <a:t>  All rights reserved.</a:t>
            </a:r>
          </a:p>
        </p:txBody>
      </p:sp>
      <p:sp>
        <p:nvSpPr>
          <p:cNvPr id="2" name="Rettangolo arrotondato 1">
            <a:hlinkClick r:id="" action="ppaction://noaction"/>
          </p:cNvPr>
          <p:cNvSpPr/>
          <p:nvPr/>
        </p:nvSpPr>
        <p:spPr>
          <a:xfrm>
            <a:off x="7543800" y="2743200"/>
            <a:ext cx="1447800" cy="381000"/>
          </a:xfrm>
          <a:prstGeom prst="roundRect">
            <a:avLst>
              <a:gd name="adj" fmla="val 32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Cascades to</a:t>
            </a:r>
          </a:p>
        </p:txBody>
      </p:sp>
      <p:sp>
        <p:nvSpPr>
          <p:cNvPr id="9" name="Rettangolo arrotondato 8">
            <a:hlinkClick r:id="" action="ppaction://noaction"/>
          </p:cNvPr>
          <p:cNvSpPr/>
          <p:nvPr/>
        </p:nvSpPr>
        <p:spPr>
          <a:xfrm>
            <a:off x="7551420" y="4114800"/>
            <a:ext cx="1440180" cy="381000"/>
          </a:xfrm>
          <a:prstGeom prst="roundRect">
            <a:avLst>
              <a:gd name="adj" fmla="val 32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Cascades to</a:t>
            </a:r>
          </a:p>
        </p:txBody>
      </p:sp>
      <p:sp>
        <p:nvSpPr>
          <p:cNvPr id="10" name="Rettangolo arrotondato 9">
            <a:hlinkClick r:id="" action="ppaction://noaction"/>
          </p:cNvPr>
          <p:cNvSpPr/>
          <p:nvPr/>
        </p:nvSpPr>
        <p:spPr>
          <a:xfrm>
            <a:off x="7551420" y="5486400"/>
            <a:ext cx="1440180" cy="381000"/>
          </a:xfrm>
          <a:prstGeom prst="roundRect">
            <a:avLst>
              <a:gd name="adj" fmla="val 32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Cascades to</a:t>
            </a:r>
          </a:p>
        </p:txBody>
      </p:sp>
      <p:sp>
        <p:nvSpPr>
          <p:cNvPr id="11" name="Rettangolo arrotondato 10">
            <a:hlinkClick r:id="" action="ppaction://noaction"/>
          </p:cNvPr>
          <p:cNvSpPr/>
          <p:nvPr/>
        </p:nvSpPr>
        <p:spPr>
          <a:xfrm>
            <a:off x="5315712" y="3209544"/>
            <a:ext cx="3672000" cy="792000"/>
          </a:xfrm>
          <a:prstGeom prst="roundRect">
            <a:avLst>
              <a:gd name="adj" fmla="val 32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Enterprise Goals</a:t>
            </a:r>
          </a:p>
        </p:txBody>
      </p:sp>
      <p:sp>
        <p:nvSpPr>
          <p:cNvPr id="12" name="Rettangolo arrotondato 11">
            <a:hlinkClick r:id="" action="ppaction://noaction"/>
          </p:cNvPr>
          <p:cNvSpPr/>
          <p:nvPr/>
        </p:nvSpPr>
        <p:spPr>
          <a:xfrm>
            <a:off x="5319600" y="4648200"/>
            <a:ext cx="3672000" cy="792000"/>
          </a:xfrm>
          <a:prstGeom prst="roundRect">
            <a:avLst>
              <a:gd name="adj" fmla="val 32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IT-related Goals</a:t>
            </a:r>
          </a:p>
        </p:txBody>
      </p:sp>
      <p:sp>
        <p:nvSpPr>
          <p:cNvPr id="13" name="Rettangolo arrotondato 12"/>
          <p:cNvSpPr/>
          <p:nvPr/>
        </p:nvSpPr>
        <p:spPr>
          <a:xfrm>
            <a:off x="5315712" y="5950588"/>
            <a:ext cx="3672000" cy="792000"/>
          </a:xfrm>
          <a:prstGeom prst="roundRect">
            <a:avLst>
              <a:gd name="adj" fmla="val 32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Enabler Goals</a:t>
            </a:r>
          </a:p>
        </p:txBody>
      </p:sp>
      <p:sp>
        <p:nvSpPr>
          <p:cNvPr id="3" name="Freccia in giù 2"/>
          <p:cNvSpPr/>
          <p:nvPr/>
        </p:nvSpPr>
        <p:spPr>
          <a:xfrm>
            <a:off x="7022250" y="2516678"/>
            <a:ext cx="216750" cy="692866"/>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ccia in giù 14"/>
          <p:cNvSpPr/>
          <p:nvPr/>
        </p:nvSpPr>
        <p:spPr>
          <a:xfrm>
            <a:off x="7022250" y="3979377"/>
            <a:ext cx="216750" cy="692866"/>
          </a:xfrm>
          <a:prstGeom prst="downArrow">
            <a:avLst>
              <a:gd name="adj1" fmla="val 50000"/>
              <a:gd name="adj2" fmla="val 7812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ccia in giù 15"/>
          <p:cNvSpPr/>
          <p:nvPr/>
        </p:nvSpPr>
        <p:spPr>
          <a:xfrm>
            <a:off x="7022250" y="5330467"/>
            <a:ext cx="216750" cy="692866"/>
          </a:xfrm>
          <a:prstGeom prst="downArrow">
            <a:avLst>
              <a:gd name="adj1" fmla="val 50000"/>
              <a:gd name="adj2" fmla="val 7812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up)">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13" grpId="0" animBg="1"/>
      <p:bldP spid="3"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a:xfrm>
            <a:off x="0" y="0"/>
            <a:ext cx="9040069" cy="914400"/>
          </a:xfrm>
        </p:spPr>
        <p:style>
          <a:lnRef idx="3">
            <a:schemeClr val="lt1"/>
          </a:lnRef>
          <a:fillRef idx="1">
            <a:schemeClr val="accent4"/>
          </a:fillRef>
          <a:effectRef idx="1">
            <a:schemeClr val="accent4"/>
          </a:effectRef>
          <a:fontRef idx="minor">
            <a:schemeClr val="lt1"/>
          </a:fontRef>
        </p:style>
        <p:txBody>
          <a:bodyPr anchor="ctr"/>
          <a:lstStyle/>
          <a:p>
            <a:pPr algn="ctr" eaLnBrk="1" hangingPunct="1"/>
            <a:r>
              <a:rPr lang="en-GB" sz="4000" b="1" dirty="0">
                <a:latin typeface="+mj-lt"/>
              </a:rPr>
              <a:t>2. Covering the Enterprise End-to-end</a:t>
            </a:r>
            <a:endParaRPr lang="en-GB" sz="1800" b="1" dirty="0">
              <a:latin typeface="+mj-lt"/>
            </a:endParaRP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9701" name="Rectangle 5"/>
          <p:cNvSpPr>
            <a:spLocks noChangeArrowheads="1"/>
          </p:cNvSpPr>
          <p:nvPr/>
        </p:nvSpPr>
        <p:spPr bwMode="auto">
          <a:xfrm>
            <a:off x="152400" y="2701957"/>
            <a:ext cx="22653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GB" b="1" dirty="0"/>
              <a:t>Key components of a governance system</a:t>
            </a:r>
            <a:endParaRPr lang="en-US" b="1" dirty="0"/>
          </a:p>
        </p:txBody>
      </p:sp>
      <p:pic>
        <p:nvPicPr>
          <p:cNvPr id="297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295" y="1066800"/>
            <a:ext cx="488431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20" y="4114800"/>
            <a:ext cx="8386864"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pPr>
              <a:defRPr/>
            </a:pPr>
            <a:fld id="{ADC76D26-35CD-4E01-8D3C-C111EADD9784}" type="slidenum">
              <a:rPr lang="en-US"/>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701"/>
                                        </p:tgtEl>
                                        <p:attrNameLst>
                                          <p:attrName>style.visibility</p:attrName>
                                        </p:attrNameLst>
                                      </p:cBhvr>
                                      <p:to>
                                        <p:strVal val="visible"/>
                                      </p:to>
                                    </p:set>
                                    <p:animEffect transition="in" filter="wipe(up)">
                                      <p:cBhvr>
                                        <p:cTn id="10" dur="500"/>
                                        <p:tgtEl>
                                          <p:spTgt spid="2970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9703"/>
                                        </p:tgtEl>
                                        <p:attrNameLst>
                                          <p:attrName>style.visibility</p:attrName>
                                        </p:attrNameLst>
                                      </p:cBhvr>
                                      <p:to>
                                        <p:strVal val="visible"/>
                                      </p:to>
                                    </p:set>
                                    <p:animEffect transition="in" filter="wipe(down)">
                                      <p:cBhvr>
                                        <p:cTn id="15"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Content Placeholder 1"/>
          <p:cNvSpPr>
            <a:spLocks noGrp="1"/>
          </p:cNvSpPr>
          <p:nvPr>
            <p:ph idx="1"/>
          </p:nvPr>
        </p:nvSpPr>
        <p:spPr>
          <a:xfrm>
            <a:off x="533400" y="914400"/>
            <a:ext cx="8229600" cy="5715000"/>
          </a:xfrm>
        </p:spPr>
        <p:txBody>
          <a:bodyPr>
            <a:normAutofit/>
          </a:bodyPr>
          <a:lstStyle/>
          <a:p>
            <a:pPr marL="274320" indent="-274320" eaLnBrk="1" fontAlgn="auto" hangingPunct="1">
              <a:spcAft>
                <a:spcPts val="0"/>
              </a:spcAft>
              <a:buClr>
                <a:schemeClr val="accent3"/>
              </a:buClr>
              <a:buFontTx/>
              <a:buNone/>
              <a:defRPr/>
            </a:pPr>
            <a:endParaRPr lang="en-GB" sz="2400" b="1" dirty="0"/>
          </a:p>
          <a:p>
            <a:pPr marL="274320" indent="-274320" eaLnBrk="1" fontAlgn="auto" hangingPunct="1">
              <a:spcAft>
                <a:spcPts val="0"/>
              </a:spcAft>
              <a:buClr>
                <a:schemeClr val="accent3"/>
              </a:buClr>
              <a:buFontTx/>
              <a:buNone/>
              <a:defRPr/>
            </a:pPr>
            <a:r>
              <a:rPr lang="en-GB" dirty="0">
                <a:latin typeface="Times New Roman" panose="02020603050405020304" pitchFamily="18" charset="0"/>
                <a:cs typeface="Times New Roman" panose="02020603050405020304" pitchFamily="18" charset="0"/>
              </a:rPr>
              <a:t>.</a:t>
            </a:r>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Slide Number Placeholder 5"/>
          <p:cNvSpPr>
            <a:spLocks noGrp="1"/>
          </p:cNvSpPr>
          <p:nvPr>
            <p:ph type="sldNum" sz="quarter" idx="12"/>
          </p:nvPr>
        </p:nvSpPr>
        <p:spPr/>
        <p:txBody>
          <a:bodyPr/>
          <a:lstStyle/>
          <a:p>
            <a:pPr>
              <a:defRPr/>
            </a:pPr>
            <a:fld id="{D6BD907D-5D89-4BB0-8CC3-3DA20ACACC71}" type="slidenum">
              <a:rPr lang="en-US"/>
              <a:t>13</a:t>
            </a:fld>
            <a:endParaRPr lang="en-US"/>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9387"/>
          <a:stretch>
            <a:fillRect/>
          </a:stretch>
        </p:blipFill>
        <p:spPr bwMode="auto">
          <a:xfrm>
            <a:off x="84328" y="1295401"/>
            <a:ext cx="4229100" cy="148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187" y="5373951"/>
            <a:ext cx="3009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109031"/>
            <a:ext cx="23526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2874" y="2621226"/>
            <a:ext cx="26765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2128770">
            <a:off x="3931919" y="2867616"/>
            <a:ext cx="12192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a:off x="6122166" y="1813493"/>
            <a:ext cx="89947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l="6568" r="6207" b="6089"/>
          <a:stretch>
            <a:fillRect/>
          </a:stretch>
        </p:blipFill>
        <p:spPr bwMode="auto">
          <a:xfrm>
            <a:off x="5969558" y="1193260"/>
            <a:ext cx="1204687" cy="95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Title 2"/>
          <p:cNvSpPr>
            <a:spLocks noGrp="1"/>
          </p:cNvSpPr>
          <p:nvPr>
            <p:ph type="title"/>
          </p:nvPr>
        </p:nvSpPr>
        <p:spPr>
          <a:xfrm>
            <a:off x="0" y="0"/>
            <a:ext cx="9144000" cy="1143000"/>
          </a:xfrm>
        </p:spPr>
        <p:style>
          <a:lnRef idx="3">
            <a:schemeClr val="lt1"/>
          </a:lnRef>
          <a:fillRef idx="1">
            <a:schemeClr val="accent4"/>
          </a:fillRef>
          <a:effectRef idx="1">
            <a:schemeClr val="accent4"/>
          </a:effectRef>
          <a:fontRef idx="minor">
            <a:schemeClr val="lt1"/>
          </a:fontRef>
        </p:style>
        <p:txBody>
          <a:bodyPr anchor="ctr"/>
          <a:lstStyle/>
          <a:p>
            <a:pPr eaLnBrk="1" hangingPunct="1"/>
            <a:r>
              <a:rPr lang="en-GB" sz="3600" dirty="0">
                <a:latin typeface="Arial" panose="020B0604020202020204" pitchFamily="34" charset="0"/>
                <a:cs typeface="Arial" panose="020B0604020202020204" pitchFamily="34" charset="0"/>
              </a:rPr>
              <a:t>3. Applying a Single Integrated Framework</a:t>
            </a:r>
            <a:endParaRPr lang="en-US" sz="3600" dirty="0">
              <a:latin typeface="Arial" panose="020B0604020202020204" pitchFamily="34" charset="0"/>
              <a:cs typeface="Arial" panose="020B0604020202020204" pitchFamily="34" charset="0"/>
            </a:endParaRPr>
          </a:p>
        </p:txBody>
      </p:sp>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3974" y="4267200"/>
            <a:ext cx="314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3828" y="5521588"/>
            <a:ext cx="12192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7"/>
                                        </p:tgtEl>
                                        <p:attrNameLst>
                                          <p:attrName>style.visibility</p:attrName>
                                        </p:attrNameLst>
                                      </p:cBhvr>
                                      <p:to>
                                        <p:strVal val="visible"/>
                                      </p:to>
                                    </p:set>
                                    <p:animEffect transition="in" filter="wipe(up)">
                                      <p:cBhvr>
                                        <p:cTn id="12" dur="500"/>
                                        <p:tgtEl>
                                          <p:spTgt spid="51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124"/>
                                        </p:tgtEl>
                                        <p:attrNameLst>
                                          <p:attrName>style.visibility</p:attrName>
                                        </p:attrNameLst>
                                      </p:cBhvr>
                                      <p:to>
                                        <p:strVal val="visible"/>
                                      </p:to>
                                    </p:set>
                                    <p:animEffect transition="in" filter="wipe(up)">
                                      <p:cBhvr>
                                        <p:cTn id="16" dur="500"/>
                                        <p:tgtEl>
                                          <p:spTgt spid="512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5125"/>
                                        </p:tgtEl>
                                        <p:attrNameLst>
                                          <p:attrName>style.visibility</p:attrName>
                                        </p:attrNameLst>
                                      </p:cBhvr>
                                      <p:to>
                                        <p:strVal val="visible"/>
                                      </p:to>
                                    </p:set>
                                    <p:animEffect transition="in" filter="wipe(up)">
                                      <p:cBhvr>
                                        <p:cTn id="20" dur="500"/>
                                        <p:tgtEl>
                                          <p:spTgt spid="512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nodeType="clickEffect">
                                  <p:stCondLst>
                                    <p:cond delay="0"/>
                                  </p:stCondLst>
                                  <p:childTnLst>
                                    <p:set>
                                      <p:cBhvr>
                                        <p:cTn id="24" dur="1" fill="hold">
                                          <p:stCondLst>
                                            <p:cond delay="0"/>
                                          </p:stCondLst>
                                        </p:cTn>
                                        <p:tgtEl>
                                          <p:spTgt spid="5123"/>
                                        </p:tgtEl>
                                        <p:attrNameLst>
                                          <p:attrName>style.visibility</p:attrName>
                                        </p:attrNameLst>
                                      </p:cBhvr>
                                      <p:to>
                                        <p:strVal val="visible"/>
                                      </p:to>
                                    </p:set>
                                    <p:animEffect transition="in" filter="circle(out)">
                                      <p:cBhvr>
                                        <p:cTn id="25" dur="2000"/>
                                        <p:tgtEl>
                                          <p:spTgt spid="51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129"/>
                                        </p:tgtEl>
                                        <p:attrNameLst>
                                          <p:attrName>style.visibility</p:attrName>
                                        </p:attrNameLst>
                                      </p:cBhvr>
                                      <p:to>
                                        <p:strVal val="visible"/>
                                      </p:to>
                                    </p:set>
                                    <p:animEffect transition="in" filter="wipe(up)">
                                      <p:cBhvr>
                                        <p:cTn id="30" dur="500"/>
                                        <p:tgtEl>
                                          <p:spTgt spid="5129"/>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wipe(up)">
                                      <p:cBhvr>
                                        <p:cTn id="34" dur="500"/>
                                        <p:tgtEl>
                                          <p:spTgt spid="5126"/>
                                        </p:tgtEl>
                                      </p:cBhvr>
                                    </p:animEffec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5130"/>
                                        </p:tgtEl>
                                        <p:attrNameLst>
                                          <p:attrName>style.visibility</p:attrName>
                                        </p:attrNameLst>
                                      </p:cBhvr>
                                      <p:to>
                                        <p:strVal val="visible"/>
                                      </p:to>
                                    </p:set>
                                    <p:animEffect transition="in" filter="wipe(right)">
                                      <p:cBhvr>
                                        <p:cTn id="38" dur="500"/>
                                        <p:tgtEl>
                                          <p:spTgt spid="5130"/>
                                        </p:tgtEl>
                                      </p:cBhvr>
                                    </p:animEffect>
                                  </p:childTnLst>
                                </p:cTn>
                              </p:par>
                            </p:childTnLst>
                          </p:cTn>
                        </p:par>
                        <p:par>
                          <p:cTn id="39" fill="hold">
                            <p:stCondLst>
                              <p:cond delay="1500"/>
                            </p:stCondLst>
                            <p:childTnLst>
                              <p:par>
                                <p:cTn id="40" presetID="22" presetClass="entr" presetSubtype="2" fill="hold" nodeType="afterEffect">
                                  <p:stCondLst>
                                    <p:cond delay="0"/>
                                  </p:stCondLst>
                                  <p:childTnLst>
                                    <p:set>
                                      <p:cBhvr>
                                        <p:cTn id="41" dur="1" fill="hold">
                                          <p:stCondLst>
                                            <p:cond delay="0"/>
                                          </p:stCondLst>
                                        </p:cTn>
                                        <p:tgtEl>
                                          <p:spTgt spid="5128"/>
                                        </p:tgtEl>
                                        <p:attrNameLst>
                                          <p:attrName>style.visibility</p:attrName>
                                        </p:attrNameLst>
                                      </p:cBhvr>
                                      <p:to>
                                        <p:strVal val="visible"/>
                                      </p:to>
                                    </p:set>
                                    <p:animEffect transition="in" filter="wipe(right)">
                                      <p:cBhvr>
                                        <p:cTn id="42"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a:xfrm>
            <a:off x="762000" y="0"/>
            <a:ext cx="7924800" cy="990600"/>
          </a:xfrm>
        </p:spPr>
        <p:txBody>
          <a:bodyPr/>
          <a:lstStyle/>
          <a:p>
            <a:pPr eaLnBrk="1" hangingPunct="1"/>
            <a:r>
              <a:rPr lang="en-GB" sz="4000"/>
              <a:t>4. Enabling a Holistic Approach </a:t>
            </a:r>
            <a:r>
              <a:rPr lang="en-GB" sz="1800"/>
              <a:t>(cont.)</a:t>
            </a:r>
          </a:p>
        </p:txBody>
      </p:sp>
      <p:sp>
        <p:nvSpPr>
          <p:cNvPr id="29700" name="Content Placeholder 1"/>
          <p:cNvSpPr>
            <a:spLocks noGrp="1"/>
          </p:cNvSpPr>
          <p:nvPr>
            <p:ph idx="1"/>
          </p:nvPr>
        </p:nvSpPr>
        <p:spPr>
          <a:xfrm>
            <a:off x="762000" y="762000"/>
            <a:ext cx="8229600" cy="838200"/>
          </a:xfrm>
        </p:spPr>
        <p:txBody>
          <a:bodyPr>
            <a:normAutofit fontScale="92500" lnSpcReduction="10000"/>
          </a:bodyPr>
          <a:lstStyle/>
          <a:p>
            <a:pPr marL="274320" indent="-274320" eaLnBrk="1" fontAlgn="auto" hangingPunct="1">
              <a:spcAft>
                <a:spcPts val="0"/>
              </a:spcAft>
              <a:buClr>
                <a:schemeClr val="accent3"/>
              </a:buClr>
              <a:buFontTx/>
              <a:buNone/>
              <a:defRPr/>
            </a:pPr>
            <a:endParaRPr lang="en-GB" sz="2400" b="1" dirty="0"/>
          </a:p>
          <a:p>
            <a:pPr marL="274320" indent="-274320" eaLnBrk="1" fontAlgn="auto" hangingPunct="1">
              <a:spcAft>
                <a:spcPts val="0"/>
              </a:spcAft>
              <a:buClr>
                <a:schemeClr val="accent3"/>
              </a:buClr>
              <a:buFontTx/>
              <a:buNone/>
              <a:defRPr/>
            </a:pPr>
            <a:r>
              <a:rPr lang="en-GB" b="1" dirty="0">
                <a:latin typeface="Times New Roman" panose="02020603050405020304" pitchFamily="18" charset="0"/>
                <a:cs typeface="Times New Roman" panose="02020603050405020304" pitchFamily="18" charset="0"/>
              </a:rPr>
              <a:t>Principle 4. Enabling a Holistic Approach</a:t>
            </a:r>
          </a:p>
        </p:txBody>
      </p:sp>
      <p:sp>
        <p:nvSpPr>
          <p:cNvPr id="327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 name="Slide Number Placeholder 6"/>
          <p:cNvSpPr>
            <a:spLocks noGrp="1"/>
          </p:cNvSpPr>
          <p:nvPr>
            <p:ph type="sldNum" sz="quarter" idx="12"/>
          </p:nvPr>
        </p:nvSpPr>
        <p:spPr/>
        <p:txBody>
          <a:bodyPr/>
          <a:lstStyle/>
          <a:p>
            <a:pPr>
              <a:defRPr/>
            </a:pPr>
            <a:fld id="{BB0D507C-ECCF-4DD1-8FE1-39FA4A255398}" type="slidenum">
              <a:rPr lang="en-US"/>
              <a:t>14</a:t>
            </a:fld>
            <a:endParaRPr lang="en-US"/>
          </a:p>
        </p:txBody>
      </p:sp>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85" y="1634486"/>
            <a:ext cx="7391400"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6"/>
          <p:cNvSpPr>
            <a:spLocks noChangeArrowheads="1"/>
          </p:cNvSpPr>
          <p:nvPr/>
        </p:nvSpPr>
        <p:spPr bwMode="auto">
          <a:xfrm>
            <a:off x="2362200" y="6449374"/>
            <a:ext cx="4876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a:t>Source:  COBIT</a:t>
            </a:r>
            <a:r>
              <a:rPr lang="en-US" sz="1000" baseline="30000"/>
              <a:t>®</a:t>
            </a:r>
            <a:r>
              <a:rPr lang="en-US" sz="1000"/>
              <a:t> 5, figure 12. © 2012 ISACA</a:t>
            </a:r>
            <a:r>
              <a:rPr lang="en-US" sz="1000" baseline="30000"/>
              <a:t>®</a:t>
            </a:r>
            <a:r>
              <a:rPr lang="en-US" sz="1000"/>
              <a:t>  All rights reserved.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circle(out)">
                                      <p:cBhvr>
                                        <p:cTn id="7" dur="20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a:xfrm>
            <a:off x="609600" y="0"/>
            <a:ext cx="8458200" cy="990600"/>
          </a:xfrm>
        </p:spPr>
        <p:txBody>
          <a:bodyPr/>
          <a:lstStyle/>
          <a:p>
            <a:pPr eaLnBrk="1" hangingPunct="1"/>
            <a:r>
              <a:rPr lang="en-GB" sz="4000" dirty="0"/>
              <a:t>4. Enabling a Holistic Approach </a:t>
            </a:r>
            <a:r>
              <a:rPr lang="en-GB" sz="1800" dirty="0"/>
              <a:t>(</a:t>
            </a:r>
            <a:r>
              <a:rPr lang="en-GB" sz="1800" dirty="0" err="1"/>
              <a:t>cont</a:t>
            </a:r>
            <a:r>
              <a:rPr lang="en-GB" sz="1800" dirty="0"/>
              <a:t>).</a:t>
            </a:r>
          </a:p>
        </p:txBody>
      </p:sp>
      <p:sp>
        <p:nvSpPr>
          <p:cNvPr id="35843" name="Content Placeholder 1"/>
          <p:cNvSpPr>
            <a:spLocks noGrp="1"/>
          </p:cNvSpPr>
          <p:nvPr>
            <p:ph idx="1"/>
          </p:nvPr>
        </p:nvSpPr>
        <p:spPr>
          <a:xfrm>
            <a:off x="342900" y="1219200"/>
            <a:ext cx="8763000" cy="726103"/>
          </a:xfrm>
        </p:spPr>
        <p:txBody>
          <a:bodyPr/>
          <a:lstStyle/>
          <a:p>
            <a:pPr eaLnBrk="1" hangingPunct="1">
              <a:buFontTx/>
              <a:buNone/>
            </a:pPr>
            <a:r>
              <a:rPr lang="en-GB" sz="3600" dirty="0">
                <a:latin typeface="Times New Roman" panose="02020603050405020304" pitchFamily="18" charset="0"/>
                <a:cs typeface="Times New Roman" panose="02020603050405020304" pitchFamily="18" charset="0"/>
              </a:rPr>
              <a:t>COBIT 5 Enabler Dimensions:</a:t>
            </a:r>
            <a:endParaRPr lang="en-US" sz="3600" dirty="0">
              <a:latin typeface="Times New Roman" panose="02020603050405020304" pitchFamily="18" charset="0"/>
              <a:cs typeface="Times New Roman" panose="02020603050405020304" pitchFamily="18" charset="0"/>
            </a:endParaRPr>
          </a:p>
        </p:txBody>
      </p:sp>
      <p:sp>
        <p:nvSpPr>
          <p:cNvPr id="358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 name="Slide Number Placeholder 6"/>
          <p:cNvSpPr>
            <a:spLocks noGrp="1"/>
          </p:cNvSpPr>
          <p:nvPr>
            <p:ph type="sldNum" sz="quarter" idx="12"/>
          </p:nvPr>
        </p:nvSpPr>
        <p:spPr/>
        <p:txBody>
          <a:bodyPr/>
          <a:lstStyle/>
          <a:p>
            <a:pPr>
              <a:defRPr/>
            </a:pPr>
            <a:fld id="{6F4A0C15-A174-4EBA-954F-1C752DDD2E01}" type="slidenum">
              <a:rPr lang="en-US"/>
              <a:t>15</a:t>
            </a:fld>
            <a:endParaRPr lang="en-US"/>
          </a:p>
        </p:txBody>
      </p:sp>
      <p:sp>
        <p:nvSpPr>
          <p:cNvPr id="35847" name="Rectangle 6"/>
          <p:cNvSpPr>
            <a:spLocks noChangeArrowheads="1"/>
          </p:cNvSpPr>
          <p:nvPr/>
        </p:nvSpPr>
        <p:spPr bwMode="auto">
          <a:xfrm>
            <a:off x="2286000" y="6248400"/>
            <a:ext cx="4876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a:t>Source:  COBIT</a:t>
            </a:r>
            <a:r>
              <a:rPr lang="en-US" sz="1000" baseline="30000"/>
              <a:t>®</a:t>
            </a:r>
            <a:r>
              <a:rPr lang="en-US" sz="1000"/>
              <a:t> 5, figure 13. © 2012 ISACA</a:t>
            </a:r>
            <a:r>
              <a:rPr lang="en-US" sz="1000" baseline="30000"/>
              <a:t>®</a:t>
            </a:r>
            <a:r>
              <a:rPr lang="en-US" sz="1000"/>
              <a:t>  All rights reserved.</a:t>
            </a:r>
          </a:p>
        </p:txBody>
      </p:sp>
      <p:pic>
        <p:nvPicPr>
          <p:cNvPr id="3584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1"/>
            <a:ext cx="9161117" cy="486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tangolo 1"/>
          <p:cNvSpPr/>
          <p:nvPr/>
        </p:nvSpPr>
        <p:spPr>
          <a:xfrm>
            <a:off x="5029200" y="2590800"/>
            <a:ext cx="1676400" cy="838200"/>
          </a:xfrm>
          <a:prstGeom prst="rect">
            <a:avLst/>
          </a:prstGeom>
          <a:solidFill>
            <a:schemeClr val="accent1">
              <a:alpha val="1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ttangolo 8"/>
          <p:cNvSpPr/>
          <p:nvPr/>
        </p:nvSpPr>
        <p:spPr>
          <a:xfrm>
            <a:off x="5029200" y="3429000"/>
            <a:ext cx="1676400" cy="609600"/>
          </a:xfrm>
          <a:prstGeom prst="rect">
            <a:avLst/>
          </a:prstGeom>
          <a:solidFill>
            <a:srgbClr val="FF0000">
              <a:alpha val="17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a:xfrm>
            <a:off x="685800" y="0"/>
            <a:ext cx="8458200" cy="762000"/>
          </a:xfrm>
        </p:spPr>
        <p:txBody>
          <a:bodyPr/>
          <a:lstStyle/>
          <a:p>
            <a:pPr marL="465455" indent="-465455" eaLnBrk="1" hangingPunct="1"/>
            <a:r>
              <a:rPr lang="en-GB" sz="3200" dirty="0"/>
              <a:t>5. Separating Governance From Management </a:t>
            </a:r>
            <a:r>
              <a:rPr lang="en-GB" sz="1800" dirty="0"/>
              <a:t>(cont.)</a:t>
            </a:r>
          </a:p>
        </p:txBody>
      </p:sp>
      <p:sp>
        <p:nvSpPr>
          <p:cNvPr id="13316" name="Content Placeholder 1"/>
          <p:cNvSpPr>
            <a:spLocks noGrp="1"/>
          </p:cNvSpPr>
          <p:nvPr>
            <p:ph idx="1"/>
          </p:nvPr>
        </p:nvSpPr>
        <p:spPr>
          <a:xfrm>
            <a:off x="931863" y="797256"/>
            <a:ext cx="7924800" cy="1524000"/>
          </a:xfrm>
        </p:spPr>
        <p:txBody>
          <a:bodyPr>
            <a:normAutofit fontScale="55000" lnSpcReduction="20000"/>
          </a:bodyPr>
          <a:lstStyle/>
          <a:p>
            <a:pPr marL="274320" indent="-274320" eaLnBrk="1" fontAlgn="auto" hangingPunct="1">
              <a:spcAft>
                <a:spcPts val="0"/>
              </a:spcAft>
              <a:buClr>
                <a:schemeClr val="accent3"/>
              </a:buClr>
              <a:buFontTx/>
              <a:buNone/>
              <a:defRPr/>
            </a:pPr>
            <a:endParaRPr lang="en-GB" sz="2400" b="1" dirty="0"/>
          </a:p>
          <a:p>
            <a:pPr marL="274320" indent="-274320" eaLnBrk="1" fontAlgn="auto" hangingPunct="1">
              <a:spcAft>
                <a:spcPts val="0"/>
              </a:spcAft>
              <a:buClr>
                <a:schemeClr val="accent3"/>
              </a:buClr>
              <a:buFontTx/>
              <a:buNone/>
              <a:defRPr/>
            </a:pPr>
            <a:r>
              <a:rPr lang="en-GB" sz="4200" b="1" dirty="0">
                <a:latin typeface="Times New Roman" panose="02020603050405020304" pitchFamily="18" charset="0"/>
                <a:cs typeface="Times New Roman" panose="02020603050405020304" pitchFamily="18" charset="0"/>
              </a:rPr>
              <a:t>Principle 5. Separating Governance From Management:</a:t>
            </a:r>
          </a:p>
          <a:p>
            <a:pPr marL="0" indent="0" eaLnBrk="1" fontAlgn="auto" hangingPunct="1">
              <a:spcAft>
                <a:spcPts val="0"/>
              </a:spcAft>
              <a:buClr>
                <a:schemeClr val="accent3"/>
              </a:buClr>
              <a:buFontTx/>
              <a:buNone/>
              <a:defRPr/>
            </a:pPr>
            <a:r>
              <a:rPr lang="en-GB" sz="4200" dirty="0">
                <a:latin typeface="Times New Roman" panose="02020603050405020304" pitchFamily="18" charset="0"/>
                <a:cs typeface="Times New Roman" panose="02020603050405020304" pitchFamily="18" charset="0"/>
              </a:rPr>
              <a:t>COBIT 5 is not prescriptive, but it advocates that organisations implement governance and management processes such that the key areas are covered, as shown</a:t>
            </a:r>
            <a:r>
              <a:rPr lang="en-GB" sz="3400" dirty="0"/>
              <a:t>.</a:t>
            </a:r>
            <a:endParaRPr lang="en-GB" sz="3400" b="1" dirty="0"/>
          </a:p>
          <a:p>
            <a:pPr marL="640080" lvl="1" indent="-247015" eaLnBrk="1" fontAlgn="auto" hangingPunct="1">
              <a:spcAft>
                <a:spcPts val="0"/>
              </a:spcAft>
              <a:buFontTx/>
              <a:buNone/>
              <a:defRPr/>
            </a:pPr>
            <a:endParaRPr lang="en-GB" sz="2000" dirty="0"/>
          </a:p>
        </p:txBody>
      </p:sp>
      <p:sp>
        <p:nvSpPr>
          <p:cNvPr id="389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8917"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2285999"/>
            <a:ext cx="8475663" cy="461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fld id="{5DEFBA50-D298-4F36-8305-F3B816387442}" type="slidenum">
              <a:rPr lang="en-US"/>
              <a:t>16</a:t>
            </a:fld>
            <a:endParaRPr lang="en-US"/>
          </a:p>
        </p:txBody>
      </p:sp>
      <p:sp>
        <p:nvSpPr>
          <p:cNvPr id="38919" name="Rectangle 6"/>
          <p:cNvSpPr>
            <a:spLocks noChangeArrowheads="1"/>
          </p:cNvSpPr>
          <p:nvPr/>
        </p:nvSpPr>
        <p:spPr bwMode="auto">
          <a:xfrm>
            <a:off x="2370931" y="6611937"/>
            <a:ext cx="4876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dirty="0"/>
              <a:t>Source:  COBIT</a:t>
            </a:r>
            <a:r>
              <a:rPr lang="en-US" sz="1000" baseline="30000" dirty="0"/>
              <a:t>®</a:t>
            </a:r>
            <a:r>
              <a:rPr lang="en-US" sz="1000" dirty="0"/>
              <a:t> 5, figure 15. © 2012 ISACA</a:t>
            </a:r>
            <a:r>
              <a:rPr lang="en-US" sz="1000" baseline="30000" dirty="0"/>
              <a:t>®</a:t>
            </a:r>
            <a:r>
              <a:rPr lang="en-US" sz="1000" dirty="0"/>
              <a:t>  All rights reserved.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wipe(up)">
                                      <p:cBhvr>
                                        <p:cTn id="7" dur="5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2895600"/>
            <a:ext cx="8382000" cy="1470025"/>
          </a:xfrm>
          <a:ln>
            <a:miter lim="800000"/>
          </a:ln>
        </p:spPr>
        <p:txBody>
          <a:bodyPr>
            <a:normAutofit fontScale="90000"/>
          </a:bodyPr>
          <a:lstStyle/>
          <a:p>
            <a:pPr algn="ctr" eaLnBrk="1" fontAlgn="auto" hangingPunct="1">
              <a:spcAft>
                <a:spcPts val="0"/>
              </a:spcAft>
              <a:defRPr/>
            </a:pPr>
            <a:r>
              <a:rPr lang="en-US" i="1" dirty="0">
                <a:solidFill>
                  <a:schemeClr val="accent1">
                    <a:lumMod val="20000"/>
                    <a:lumOff val="80000"/>
                  </a:schemeClr>
                </a:solidFill>
              </a:rPr>
              <a:t>COBIT 5: ENABLING  PROCESSES</a:t>
            </a:r>
            <a:br>
              <a:rPr lang="en-US" dirty="0"/>
            </a:b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a:xfrm>
            <a:off x="685800" y="0"/>
            <a:ext cx="8458200" cy="1143000"/>
          </a:xfrm>
        </p:spPr>
        <p:txBody>
          <a:bodyPr/>
          <a:lstStyle/>
          <a:p>
            <a:pPr eaLnBrk="1" hangingPunct="1"/>
            <a:r>
              <a:rPr lang="en-US" i="1" dirty="0"/>
              <a:t>COBIT 5: Enabling  Processes</a:t>
            </a:r>
            <a:endParaRPr lang="en-US" sz="1800" dirty="0"/>
          </a:p>
        </p:txBody>
      </p:sp>
      <p:sp>
        <p:nvSpPr>
          <p:cNvPr id="4301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430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371600"/>
            <a:ext cx="8589962"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1D9E7857-7D0E-4910-B09F-37D06C8BE651}" type="slidenum">
              <a:rPr lang="en-US"/>
              <a:t>18</a:t>
            </a:fld>
            <a:endParaRPr lang="en-US"/>
          </a:p>
        </p:txBody>
      </p:sp>
      <p:sp>
        <p:nvSpPr>
          <p:cNvPr id="43014" name="Rectangle 6"/>
          <p:cNvSpPr>
            <a:spLocks noChangeArrowheads="1"/>
          </p:cNvSpPr>
          <p:nvPr/>
        </p:nvSpPr>
        <p:spPr bwMode="auto">
          <a:xfrm>
            <a:off x="2362200" y="6248400"/>
            <a:ext cx="4876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a:t>Source:  COBIT</a:t>
            </a:r>
            <a:r>
              <a:rPr lang="en-US" sz="1000" baseline="30000"/>
              <a:t>®</a:t>
            </a:r>
            <a:r>
              <a:rPr lang="en-US" sz="1000"/>
              <a:t> 5, figure 29. © 2012 ISACA</a:t>
            </a:r>
            <a:r>
              <a:rPr lang="en-US" sz="1000" baseline="30000"/>
              <a:t>®</a:t>
            </a:r>
            <a:r>
              <a:rPr lang="en-US" sz="1000"/>
              <a:t>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a:xfrm>
            <a:off x="685800" y="0"/>
            <a:ext cx="8458200" cy="762000"/>
          </a:xfrm>
        </p:spPr>
        <p:txBody>
          <a:bodyPr/>
          <a:lstStyle/>
          <a:p>
            <a:pPr eaLnBrk="1" hangingPunct="1"/>
            <a:r>
              <a:rPr lang="en-US" i="1" dirty="0"/>
              <a:t>COBIT 5: Enabling  Processes </a:t>
            </a:r>
            <a:r>
              <a:rPr lang="en-US" sz="1800" dirty="0"/>
              <a:t>(cont.)</a:t>
            </a:r>
          </a:p>
        </p:txBody>
      </p:sp>
      <p:sp>
        <p:nvSpPr>
          <p:cNvPr id="4403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Slide Number Placeholder 5"/>
          <p:cNvSpPr>
            <a:spLocks noGrp="1"/>
          </p:cNvSpPr>
          <p:nvPr>
            <p:ph type="sldNum" sz="quarter" idx="12"/>
          </p:nvPr>
        </p:nvSpPr>
        <p:spPr/>
        <p:txBody>
          <a:bodyPr/>
          <a:lstStyle/>
          <a:p>
            <a:pPr>
              <a:defRPr/>
            </a:pPr>
            <a:fld id="{63778CF4-B4E4-43B8-828D-CD6F7F19A07E}" type="slidenum">
              <a:rPr lang="en-US"/>
              <a:t>19</a:t>
            </a:fld>
            <a:endParaRPr lang="en-US"/>
          </a:p>
        </p:txBody>
      </p:sp>
      <p:pic>
        <p:nvPicPr>
          <p:cNvPr id="4403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2239" r="3432" b="2583"/>
          <a:stretch>
            <a:fillRect/>
          </a:stretch>
        </p:blipFill>
        <p:spPr bwMode="auto">
          <a:xfrm>
            <a:off x="0" y="-13603"/>
            <a:ext cx="9144000" cy="686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circle(out)">
                                      <p:cBhvr>
                                        <p:cTn id="7" dur="20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Introduction to COBIT</a:t>
            </a:r>
          </a:p>
        </p:txBody>
      </p:sp>
      <p:sp>
        <p:nvSpPr>
          <p:cNvPr id="3" name="Content Placeholder 2"/>
          <p:cNvSpPr>
            <a:spLocks noGrp="1"/>
          </p:cNvSpPr>
          <p:nvPr>
            <p:ph idx="1"/>
          </p:nvPr>
        </p:nvSpPr>
        <p:spPr/>
        <p:txBody>
          <a:bodyPr/>
          <a:lstStyle/>
          <a:p>
            <a:pPr algn="just"/>
            <a:r>
              <a:rPr lang="en-GB" altLang="en-US"/>
              <a:t>COBIT (Control Objectives for Information and Related Technologies) is a good-practice framework created by international professional association ISACA for information technology (IT) management and IT governance.</a:t>
            </a:r>
          </a:p>
          <a:p>
            <a:pPr algn="just"/>
            <a:endParaRPr lang="en-GB" altLang="en-US"/>
          </a:p>
          <a:p>
            <a:pPr algn="just"/>
            <a:r>
              <a:rPr lang="en-GB" altLang="en-US"/>
              <a:t>COBIT provides an implementable "set of controls over information technology and organizes them around a logical framework of IT-related processes and enablers."</a:t>
            </a:r>
          </a:p>
        </p:txBody>
      </p:sp>
      <p:sp>
        <p:nvSpPr>
          <p:cNvPr id="4" name="Slide Number Placeholder 3"/>
          <p:cNvSpPr>
            <a:spLocks noGrp="1"/>
          </p:cNvSpPr>
          <p:nvPr>
            <p:ph type="sldNum" sz="quarter" idx="12"/>
          </p:nvPr>
        </p:nvSpPr>
        <p:spPr/>
        <p:txBody>
          <a:bodyPr/>
          <a:lstStyle/>
          <a:p>
            <a:pPr>
              <a:defRPr/>
            </a:pPr>
            <a:fld id="{C9BA425C-7015-413D-AC15-597340855FCA}" type="slidenum">
              <a:rPr lang="en-US"/>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2895600"/>
            <a:ext cx="8382000" cy="1470025"/>
          </a:xfrm>
          <a:ln>
            <a:miter lim="800000"/>
          </a:ln>
        </p:spPr>
        <p:txBody>
          <a:bodyPr>
            <a:normAutofit fontScale="90000"/>
          </a:bodyPr>
          <a:lstStyle/>
          <a:p>
            <a:pPr algn="ctr" eaLnBrk="1" fontAlgn="auto" hangingPunct="1">
              <a:spcAft>
                <a:spcPts val="0"/>
              </a:spcAft>
              <a:defRPr/>
            </a:pPr>
            <a:r>
              <a:rPr lang="en-US" i="1" dirty="0">
                <a:solidFill>
                  <a:schemeClr val="accent1">
                    <a:lumMod val="20000"/>
                    <a:lumOff val="80000"/>
                  </a:schemeClr>
                </a:solidFill>
              </a:rPr>
              <a:t>COBIT 5: COVERAGE</a:t>
            </a:r>
            <a:br>
              <a:rPr lang="en-US" dirty="0"/>
            </a:b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chor="ctr"/>
          <a:lstStyle/>
          <a:p>
            <a:pPr algn="ctr"/>
            <a:r>
              <a:rPr lang="en-US" i="1" dirty="0"/>
              <a:t>COBIT 5: COVERAGE</a:t>
            </a:r>
            <a:endParaRPr lang="en-NZ" dirty="0"/>
          </a:p>
        </p:txBody>
      </p:sp>
      <p:sp>
        <p:nvSpPr>
          <p:cNvPr id="4" name="Slide Number Placeholder 3"/>
          <p:cNvSpPr>
            <a:spLocks noGrp="1"/>
          </p:cNvSpPr>
          <p:nvPr>
            <p:ph type="sldNum" sz="quarter" idx="12"/>
          </p:nvPr>
        </p:nvSpPr>
        <p:spPr/>
        <p:txBody>
          <a:bodyPr/>
          <a:lstStyle/>
          <a:p>
            <a:pPr>
              <a:defRPr/>
            </a:pPr>
            <a:fld id="{C9BA425C-7015-413D-AC15-597340855FCA}" type="slidenum">
              <a:rPr lang="en-US" smtClean="0"/>
              <a:t>21</a:t>
            </a:fld>
            <a:endParaRPr 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5799"/>
            <a:ext cx="7848600"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914400" y="1325962"/>
            <a:ext cx="7315200" cy="9144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NZ" b="1" dirty="0">
                <a:latin typeface="Arial" panose="020B0604020202020204" pitchFamily="34" charset="0"/>
                <a:cs typeface="Arial" panose="020B0604020202020204" pitchFamily="34" charset="0"/>
              </a:rPr>
              <a:t>Evaluate, Direct and Monitor</a:t>
            </a:r>
          </a:p>
        </p:txBody>
      </p:sp>
      <p:sp>
        <p:nvSpPr>
          <p:cNvPr id="8" name="Rectangle 7"/>
          <p:cNvSpPr/>
          <p:nvPr/>
        </p:nvSpPr>
        <p:spPr>
          <a:xfrm>
            <a:off x="1083923" y="2289113"/>
            <a:ext cx="5940000" cy="1404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NZ" b="1" dirty="0">
                <a:latin typeface="Arial" panose="020B0604020202020204" pitchFamily="34" charset="0"/>
                <a:cs typeface="Arial" panose="020B0604020202020204" pitchFamily="34" charset="0"/>
              </a:rPr>
              <a:t>Align, Plan and Organise</a:t>
            </a:r>
          </a:p>
        </p:txBody>
      </p:sp>
      <p:sp>
        <p:nvSpPr>
          <p:cNvPr id="9" name="Rectangle 8"/>
          <p:cNvSpPr/>
          <p:nvPr/>
        </p:nvSpPr>
        <p:spPr>
          <a:xfrm>
            <a:off x="1083923" y="3782291"/>
            <a:ext cx="5940000" cy="1404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NZ" b="1" dirty="0">
                <a:latin typeface="Arial" panose="020B0604020202020204" pitchFamily="34" charset="0"/>
                <a:cs typeface="Arial" panose="020B0604020202020204" pitchFamily="34" charset="0"/>
              </a:rPr>
              <a:t>Build Acquire and Implement</a:t>
            </a:r>
          </a:p>
        </p:txBody>
      </p:sp>
      <p:sp>
        <p:nvSpPr>
          <p:cNvPr id="10" name="Rectangle 9"/>
          <p:cNvSpPr/>
          <p:nvPr/>
        </p:nvSpPr>
        <p:spPr>
          <a:xfrm>
            <a:off x="1072792" y="5230091"/>
            <a:ext cx="5940000" cy="8706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NZ" b="1" dirty="0">
                <a:latin typeface="Arial" panose="020B0604020202020204" pitchFamily="34" charset="0"/>
                <a:cs typeface="Arial" panose="020B0604020202020204" pitchFamily="34" charset="0"/>
              </a:rPr>
              <a:t>Delivery Service and Support</a:t>
            </a:r>
          </a:p>
        </p:txBody>
      </p:sp>
      <p:sp>
        <p:nvSpPr>
          <p:cNvPr id="11" name="Rectangle 10"/>
          <p:cNvSpPr/>
          <p:nvPr/>
        </p:nvSpPr>
        <p:spPr>
          <a:xfrm>
            <a:off x="7086600" y="2316822"/>
            <a:ext cx="990600" cy="3811578"/>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NZ" sz="1400" b="1" dirty="0">
                <a:latin typeface="Arial" panose="020B0604020202020204" pitchFamily="34" charset="0"/>
                <a:cs typeface="Arial" panose="020B0604020202020204" pitchFamily="34" charset="0"/>
              </a:rPr>
              <a:t>Monitor, Evaluate and Asses</a:t>
            </a:r>
          </a:p>
        </p:txBody>
      </p:sp>
      <p:sp>
        <p:nvSpPr>
          <p:cNvPr id="12" name="Rectangle 11"/>
          <p:cNvSpPr/>
          <p:nvPr/>
        </p:nvSpPr>
        <p:spPr>
          <a:xfrm>
            <a:off x="1219200" y="1759501"/>
            <a:ext cx="6096000" cy="398929"/>
          </a:xfrm>
          <a:prstGeom prst="rect">
            <a:avLst/>
          </a:prstGeom>
          <a:solidFill>
            <a:schemeClr val="tx1">
              <a:lumMod val="50000"/>
              <a:lumOff val="5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latin typeface="Arial Narrow" pitchFamily="34" charset="0"/>
              </a:rPr>
              <a:t>ISO/IEC 38500</a:t>
            </a:r>
          </a:p>
        </p:txBody>
      </p:sp>
      <p:sp>
        <p:nvSpPr>
          <p:cNvPr id="13" name="Rectangle 12"/>
          <p:cNvSpPr/>
          <p:nvPr/>
        </p:nvSpPr>
        <p:spPr>
          <a:xfrm>
            <a:off x="5334000" y="1524000"/>
            <a:ext cx="1066800" cy="1932752"/>
          </a:xfrm>
          <a:prstGeom prst="rect">
            <a:avLst/>
          </a:prstGeom>
          <a:solidFill>
            <a:schemeClr val="tx1">
              <a:lumMod val="50000"/>
              <a:lumOff val="5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latin typeface="Arial Narrow" pitchFamily="34" charset="0"/>
              </a:rPr>
              <a:t>ISO/IEC 31000</a:t>
            </a:r>
          </a:p>
        </p:txBody>
      </p:sp>
      <p:sp>
        <p:nvSpPr>
          <p:cNvPr id="14" name="Rectangle 13"/>
          <p:cNvSpPr/>
          <p:nvPr/>
        </p:nvSpPr>
        <p:spPr>
          <a:xfrm>
            <a:off x="4076700" y="2726737"/>
            <a:ext cx="1066800" cy="1932752"/>
          </a:xfrm>
          <a:prstGeom prst="rect">
            <a:avLst/>
          </a:prstGeom>
          <a:solidFill>
            <a:schemeClr val="tx1">
              <a:lumMod val="50000"/>
              <a:lumOff val="5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NZ" b="1" dirty="0">
              <a:latin typeface="Arial Narrow" pitchFamily="34" charset="0"/>
            </a:endParaRPr>
          </a:p>
          <a:p>
            <a:pPr algn="ctr"/>
            <a:r>
              <a:rPr lang="en-NZ" b="1" dirty="0">
                <a:latin typeface="Arial Narrow" pitchFamily="34" charset="0"/>
              </a:rPr>
              <a:t>TOGAF</a:t>
            </a:r>
          </a:p>
        </p:txBody>
      </p:sp>
      <p:sp>
        <p:nvSpPr>
          <p:cNvPr id="15" name="Rectangle 14"/>
          <p:cNvSpPr/>
          <p:nvPr/>
        </p:nvSpPr>
        <p:spPr>
          <a:xfrm>
            <a:off x="1752600" y="2991113"/>
            <a:ext cx="1981200" cy="1932752"/>
          </a:xfrm>
          <a:prstGeom prst="rect">
            <a:avLst/>
          </a:prstGeom>
          <a:solidFill>
            <a:srgbClr val="D12DBA">
              <a:alpha val="42745"/>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NZ" b="1" dirty="0">
              <a:latin typeface="Arial Narrow" pitchFamily="34" charset="0"/>
            </a:endParaRPr>
          </a:p>
          <a:p>
            <a:pPr algn="ctr"/>
            <a:r>
              <a:rPr lang="en-NZ" b="1" dirty="0">
                <a:latin typeface="Arial Narrow" pitchFamily="34" charset="0"/>
              </a:rPr>
              <a:t>PRINCE2/PMBOK</a:t>
            </a:r>
          </a:p>
        </p:txBody>
      </p:sp>
      <p:sp>
        <p:nvSpPr>
          <p:cNvPr id="17" name="Rectangle 16"/>
          <p:cNvSpPr/>
          <p:nvPr/>
        </p:nvSpPr>
        <p:spPr>
          <a:xfrm>
            <a:off x="1905000" y="3581400"/>
            <a:ext cx="4876800" cy="1342465"/>
          </a:xfrm>
          <a:prstGeom prst="rect">
            <a:avLst/>
          </a:prstGeom>
          <a:solidFill>
            <a:schemeClr val="accent4">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tabLst>
                <a:tab pos="4394200" algn="r"/>
              </a:tabLst>
            </a:pPr>
            <a:endParaRPr lang="en-NZ" b="1" dirty="0">
              <a:latin typeface="Arial Narrow" pitchFamily="34" charset="0"/>
            </a:endParaRPr>
          </a:p>
          <a:p>
            <a:pPr>
              <a:tabLst>
                <a:tab pos="4394200" algn="r"/>
              </a:tabLst>
            </a:pPr>
            <a:r>
              <a:rPr lang="en-NZ" b="1" dirty="0">
                <a:latin typeface="Arial Narrow" pitchFamily="34" charset="0"/>
              </a:rPr>
              <a:t>	CMMI</a:t>
            </a:r>
          </a:p>
        </p:txBody>
      </p:sp>
      <p:grpSp>
        <p:nvGrpSpPr>
          <p:cNvPr id="21" name="Group 20"/>
          <p:cNvGrpSpPr/>
          <p:nvPr/>
        </p:nvGrpSpPr>
        <p:grpSpPr>
          <a:xfrm>
            <a:off x="1219200" y="2726737"/>
            <a:ext cx="5562600" cy="3064463"/>
            <a:chOff x="1219200" y="2726737"/>
            <a:chExt cx="5562600" cy="3064463"/>
          </a:xfrm>
        </p:grpSpPr>
        <p:sp>
          <p:nvSpPr>
            <p:cNvPr id="19" name="Right Triangle 18"/>
            <p:cNvSpPr/>
            <p:nvPr/>
          </p:nvSpPr>
          <p:spPr>
            <a:xfrm>
              <a:off x="1219200" y="2726737"/>
              <a:ext cx="5562600" cy="3064463"/>
            </a:xfrm>
            <a:prstGeom prst="rtTriangle">
              <a:avLst/>
            </a:prstGeom>
            <a:solidFill>
              <a:srgbClr val="FF0000">
                <a:alpha val="43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noAutofit/>
            </a:bodyPr>
            <a:lstStyle/>
            <a:p>
              <a:pPr algn="r">
                <a:tabLst>
                  <a:tab pos="4394200" algn="r"/>
                </a:tabLst>
              </a:pPr>
              <a:endParaRPr lang="en-NZ" b="1" dirty="0">
                <a:latin typeface="Arial Narrow" pitchFamily="34" charset="0"/>
              </a:endParaRPr>
            </a:p>
          </p:txBody>
        </p:sp>
        <p:sp>
          <p:nvSpPr>
            <p:cNvPr id="20" name="TextBox 19"/>
            <p:cNvSpPr txBox="1"/>
            <p:nvPr/>
          </p:nvSpPr>
          <p:spPr>
            <a:xfrm>
              <a:off x="1905000" y="4799146"/>
              <a:ext cx="3060132" cy="369332"/>
            </a:xfrm>
            <a:prstGeom prst="rect">
              <a:avLst/>
            </a:prstGeom>
            <a:noFill/>
          </p:spPr>
          <p:txBody>
            <a:bodyPr wrap="square" rtlCol="0">
              <a:spAutoFit/>
            </a:bodyPr>
            <a:lstStyle/>
            <a:p>
              <a:r>
                <a:rPr lang="en-NZ" b="1" dirty="0">
                  <a:solidFill>
                    <a:srgbClr val="FFFF00"/>
                  </a:solidFill>
                  <a:latin typeface="Arial Narrow" pitchFamily="34" charset="0"/>
                </a:rPr>
                <a:t>ITIL V3 2011 AND ISO/IEC 20000</a:t>
              </a:r>
              <a:endParaRPr lang="en-NZ" dirty="0">
                <a:solidFill>
                  <a:srgbClr val="FFFF00"/>
                </a:solidFill>
              </a:endParaRPr>
            </a:p>
          </p:txBody>
        </p:sp>
      </p:grpSp>
      <p:sp>
        <p:nvSpPr>
          <p:cNvPr id="22" name="Rectangle 21"/>
          <p:cNvSpPr/>
          <p:nvPr/>
        </p:nvSpPr>
        <p:spPr>
          <a:xfrm>
            <a:off x="6248400" y="2490376"/>
            <a:ext cx="1333500" cy="2996024"/>
          </a:xfrm>
          <a:prstGeom prst="rect">
            <a:avLst/>
          </a:prstGeom>
          <a:solidFill>
            <a:schemeClr val="tx1">
              <a:lumMod val="50000"/>
              <a:lumOff val="5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NZ" b="1" dirty="0">
              <a:latin typeface="Arial Narrow" pitchFamily="34" charset="0"/>
            </a:endParaRPr>
          </a:p>
          <a:p>
            <a:pPr algn="ctr"/>
            <a:r>
              <a:rPr lang="en-NZ" b="1" dirty="0">
                <a:latin typeface="Arial Narrow" pitchFamily="34" charset="0"/>
              </a:rPr>
              <a:t>ISO/IEC 27000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2895600"/>
            <a:ext cx="8077200" cy="1470025"/>
          </a:xfrm>
          <a:ln>
            <a:miter lim="800000"/>
          </a:ln>
        </p:spPr>
        <p:txBody>
          <a:bodyPr>
            <a:normAutofit fontScale="90000"/>
          </a:bodyPr>
          <a:lstStyle/>
          <a:p>
            <a:pPr algn="ctr" eaLnBrk="1" fontAlgn="auto" hangingPunct="1">
              <a:spcAft>
                <a:spcPts val="0"/>
              </a:spcAft>
              <a:defRPr/>
            </a:pPr>
            <a:r>
              <a:rPr lang="en-US" i="1" dirty="0">
                <a:solidFill>
                  <a:schemeClr val="accent1">
                    <a:lumMod val="20000"/>
                    <a:lumOff val="80000"/>
                  </a:schemeClr>
                </a:solidFill>
              </a:rPr>
              <a:t>COBIT 5 Implementation </a:t>
            </a:r>
            <a:br>
              <a:rPr lang="en-US" dirty="0"/>
            </a:b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a:xfrm>
            <a:off x="685800" y="0"/>
            <a:ext cx="6540499" cy="914400"/>
          </a:xfrm>
        </p:spPr>
        <p:style>
          <a:lnRef idx="3">
            <a:schemeClr val="lt1"/>
          </a:lnRef>
          <a:fillRef idx="1">
            <a:schemeClr val="accent3"/>
          </a:fillRef>
          <a:effectRef idx="1">
            <a:schemeClr val="accent3"/>
          </a:effectRef>
          <a:fontRef idx="minor">
            <a:schemeClr val="lt1"/>
          </a:fontRef>
        </p:style>
        <p:txBody>
          <a:bodyPr/>
          <a:lstStyle/>
          <a:p>
            <a:pPr eaLnBrk="1" hangingPunct="1"/>
            <a:r>
              <a:rPr lang="en-US" i="1" dirty="0">
                <a:latin typeface="+mj-lt"/>
              </a:rPr>
              <a:t>COBIT 5 Implementation</a:t>
            </a:r>
            <a:endParaRPr lang="en-US" sz="1800" dirty="0">
              <a:latin typeface="+mj-lt"/>
            </a:endParaRPr>
          </a:p>
        </p:txBody>
      </p:sp>
      <p:sp>
        <p:nvSpPr>
          <p:cNvPr id="5017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Slide Number Placeholder 5"/>
          <p:cNvSpPr>
            <a:spLocks noGrp="1"/>
          </p:cNvSpPr>
          <p:nvPr>
            <p:ph type="sldNum" sz="quarter" idx="12"/>
          </p:nvPr>
        </p:nvSpPr>
        <p:spPr/>
        <p:txBody>
          <a:bodyPr/>
          <a:lstStyle/>
          <a:p>
            <a:pPr>
              <a:defRPr/>
            </a:pPr>
            <a:fld id="{D31B465A-E71F-4413-BAD3-536B5CE8297D}" type="slidenum">
              <a:rPr lang="en-US"/>
              <a:t>23</a:t>
            </a:fld>
            <a:endParaRPr lang="en-US"/>
          </a:p>
        </p:txBody>
      </p:sp>
      <p:sp>
        <p:nvSpPr>
          <p:cNvPr id="3" name="CasellaDiTesto 2"/>
          <p:cNvSpPr txBox="1"/>
          <p:nvPr/>
        </p:nvSpPr>
        <p:spPr>
          <a:xfrm>
            <a:off x="5556156" y="2644802"/>
            <a:ext cx="3511644"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Programme</a:t>
            </a:r>
            <a:r>
              <a:rPr lang="en-US" sz="2000" dirty="0"/>
              <a:t> management</a:t>
            </a:r>
          </a:p>
          <a:p>
            <a:pPr>
              <a:lnSpc>
                <a:spcPct val="150000"/>
              </a:lnSpc>
            </a:pPr>
            <a:r>
              <a:rPr lang="en-US" sz="2000" dirty="0"/>
              <a:t>	(outer ring)</a:t>
            </a:r>
          </a:p>
          <a:p>
            <a:pPr marL="285750" indent="-285750">
              <a:lnSpc>
                <a:spcPct val="150000"/>
              </a:lnSpc>
              <a:buFont typeface="Arial" panose="020B0604020202020204" pitchFamily="34" charset="0"/>
              <a:buChar char="•"/>
            </a:pPr>
            <a:r>
              <a:rPr lang="en-US" sz="2000" dirty="0"/>
              <a:t>Change enablement</a:t>
            </a:r>
          </a:p>
          <a:p>
            <a:pPr>
              <a:lnSpc>
                <a:spcPct val="150000"/>
              </a:lnSpc>
            </a:pPr>
            <a:r>
              <a:rPr lang="en-US" sz="2000" dirty="0"/>
              <a:t>	(middle ring)</a:t>
            </a:r>
          </a:p>
          <a:p>
            <a:pPr marL="285750" indent="-285750">
              <a:lnSpc>
                <a:spcPct val="150000"/>
              </a:lnSpc>
              <a:buFont typeface="Arial" panose="020B0604020202020204" pitchFamily="34" charset="0"/>
              <a:buChar char="•"/>
            </a:pPr>
            <a:r>
              <a:rPr lang="en-US" sz="2000" dirty="0"/>
              <a:t>Continual improvement Life Cycle</a:t>
            </a:r>
          </a:p>
          <a:p>
            <a:pPr lvl="1">
              <a:lnSpc>
                <a:spcPct val="150000"/>
              </a:lnSpc>
            </a:pPr>
            <a:r>
              <a:rPr lang="en-US" sz="2000" dirty="0"/>
              <a:t>	(inner ring)</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9" t="1552"/>
          <a:stretch>
            <a:fillRect/>
          </a:stretch>
        </p:blipFill>
        <p:spPr bwMode="auto">
          <a:xfrm>
            <a:off x="-1" y="1027381"/>
            <a:ext cx="5613293" cy="560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asellaDiTesto 1"/>
          <p:cNvSpPr txBox="1"/>
          <p:nvPr/>
        </p:nvSpPr>
        <p:spPr>
          <a:xfrm>
            <a:off x="5556155" y="1219200"/>
            <a:ext cx="3479799" cy="138499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800" b="1" dirty="0">
                <a:latin typeface="+mj-lt"/>
              </a:rPr>
              <a:t>PROFESSIONAL GUIDE</a:t>
            </a:r>
          </a:p>
          <a:p>
            <a:pPr algn="ctr"/>
            <a:r>
              <a:rPr lang="en-US" sz="2800" b="1" dirty="0">
                <a:latin typeface="+mj-lt"/>
              </a:rPr>
              <a:t>FOR A  LIFE CYCLE</a:t>
            </a:r>
          </a:p>
          <a:p>
            <a:pPr algn="ctr"/>
            <a:r>
              <a:rPr lang="en-US" sz="2800" b="1" dirty="0">
                <a:latin typeface="+mj-lt"/>
              </a:rPr>
              <a:t>PROGRAMME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out)">
                                      <p:cBhvr>
                                        <p:cTn id="12" dur="2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up)">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up)">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144000" cy="762000"/>
          </a:xfrm>
        </p:spPr>
        <p:style>
          <a:lnRef idx="3">
            <a:schemeClr val="lt1"/>
          </a:lnRef>
          <a:fillRef idx="1">
            <a:schemeClr val="accent2"/>
          </a:fillRef>
          <a:effectRef idx="1">
            <a:schemeClr val="accent2"/>
          </a:effectRef>
          <a:fontRef idx="minor">
            <a:schemeClr val="lt1"/>
          </a:fontRef>
        </p:style>
        <p:txBody>
          <a:bodyPr/>
          <a:lstStyle/>
          <a:p>
            <a:pPr marL="1803400" indent="-1803400"/>
            <a:r>
              <a:rPr lang="it-IT" sz="4000" dirty="0">
                <a:latin typeface="+mj-lt"/>
              </a:rPr>
              <a:t>1</a:t>
            </a:r>
            <a:r>
              <a:rPr lang="it-IT" sz="3600" baseline="30000" dirty="0">
                <a:latin typeface="+mj-lt"/>
              </a:rPr>
              <a:t>ST</a:t>
            </a:r>
            <a:r>
              <a:rPr lang="it-IT" sz="4000" dirty="0">
                <a:latin typeface="+mj-lt"/>
              </a:rPr>
              <a:t> STEP:	 </a:t>
            </a:r>
            <a:r>
              <a:rPr lang="it-IT" sz="2800" b="1" dirty="0">
                <a:latin typeface="+mj-lt"/>
              </a:rPr>
              <a:t>CREATING THE APPROPRIATE ENVIRONMENT</a:t>
            </a:r>
            <a:endParaRPr lang="en-NZ" sz="4000" b="1" dirty="0">
              <a:latin typeface="+mj-lt"/>
            </a:endParaRPr>
          </a:p>
        </p:txBody>
      </p:sp>
      <p:sp>
        <p:nvSpPr>
          <p:cNvPr id="4" name="Segnaposto numero diapositiva 3"/>
          <p:cNvSpPr>
            <a:spLocks noGrp="1"/>
          </p:cNvSpPr>
          <p:nvPr>
            <p:ph type="sldNum" sz="quarter" idx="12"/>
          </p:nvPr>
        </p:nvSpPr>
        <p:spPr/>
        <p:txBody>
          <a:bodyPr/>
          <a:lstStyle/>
          <a:p>
            <a:pPr>
              <a:defRPr/>
            </a:pPr>
            <a:fld id="{C9BA425C-7015-413D-AC15-597340855FCA}" type="slidenum">
              <a:rPr lang="en-US" smtClean="0"/>
              <a:t>24</a:t>
            </a:fld>
            <a:endParaRPr lang="en-US" dirty="0"/>
          </a:p>
        </p:txBody>
      </p:sp>
      <p:graphicFrame>
        <p:nvGraphicFramePr>
          <p:cNvPr id="5" name="Tabella 4"/>
          <p:cNvGraphicFramePr>
            <a:graphicFrameLocks noGrp="1"/>
          </p:cNvGraphicFramePr>
          <p:nvPr/>
        </p:nvGraphicFramePr>
        <p:xfrm>
          <a:off x="-2" y="853364"/>
          <a:ext cx="9144002" cy="5994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7467602">
                  <a:extLst>
                    <a:ext uri="{9D8B030D-6E8A-4147-A177-3AD203B41FA5}">
                      <a16:colId xmlns:a16="http://schemas.microsoft.com/office/drawing/2014/main" val="20001"/>
                    </a:ext>
                  </a:extLst>
                </a:gridCol>
              </a:tblGrid>
              <a:tr h="558577">
                <a:tc gridSpan="2">
                  <a:txBody>
                    <a:bodyPr/>
                    <a:lstStyle/>
                    <a:p>
                      <a:pPr algn="ctr"/>
                      <a:r>
                        <a:rPr lang="en-US" sz="2800" dirty="0">
                          <a:latin typeface="+mj-lt"/>
                        </a:rPr>
                        <a:t>ROLES</a:t>
                      </a:r>
                      <a:endParaRPr lang="en-US" dirty="0">
                        <a:latin typeface="+mj-lt"/>
                      </a:endParaRPr>
                    </a:p>
                  </a:txBody>
                  <a:tcPr anchor="ctr"/>
                </a:tc>
                <a:tc hMerge="1">
                  <a:txBody>
                    <a:bodyPr/>
                    <a:lstStyle/>
                    <a:p>
                      <a:endParaRPr lang="en-US"/>
                    </a:p>
                  </a:txBody>
                  <a:tcPr/>
                </a:tc>
                <a:extLst>
                  <a:ext uri="{0D108BD9-81ED-4DB2-BD59-A6C34878D82A}">
                    <a16:rowId xmlns:a16="http://schemas.microsoft.com/office/drawing/2014/main" val="10000"/>
                  </a:ext>
                </a:extLst>
              </a:tr>
              <a:tr h="1244829">
                <a:tc>
                  <a:txBody>
                    <a:bodyPr/>
                    <a:lstStyle/>
                    <a:p>
                      <a:pPr algn="l"/>
                      <a:r>
                        <a:rPr lang="en-US" dirty="0">
                          <a:latin typeface="+mj-lt"/>
                        </a:rPr>
                        <a:t>BOARD &amp; EXECUTIVES</a:t>
                      </a:r>
                    </a:p>
                  </a:txBody>
                  <a:tcPr anchor="ctr"/>
                </a:tc>
                <a:tc>
                  <a:txBody>
                    <a:bodyPr/>
                    <a:lstStyle/>
                    <a:p>
                      <a:pPr algn="l"/>
                      <a:r>
                        <a:rPr lang="en-NZ" dirty="0">
                          <a:latin typeface="+mj-lt"/>
                        </a:rPr>
                        <a:t>Set direction for the programme, ensure alignment with enterprisewide governance and risk management, approve key programme roles and define responsibilities, and </a:t>
                      </a:r>
                      <a:r>
                        <a:rPr lang="en-NZ" b="1" u="sng" dirty="0">
                          <a:latin typeface="+mj-lt"/>
                        </a:rPr>
                        <a:t>give visible support and commitment</a:t>
                      </a:r>
                      <a:r>
                        <a:rPr lang="en-NZ" dirty="0">
                          <a:latin typeface="+mj-lt"/>
                        </a:rPr>
                        <a:t>. </a:t>
                      </a:r>
                    </a:p>
                    <a:p>
                      <a:pPr algn="l"/>
                      <a:r>
                        <a:rPr lang="en-NZ" b="1" u="sng" dirty="0">
                          <a:solidFill>
                            <a:srgbClr val="FF0000"/>
                          </a:solidFill>
                          <a:effectLst/>
                          <a:latin typeface="+mj-lt"/>
                        </a:rPr>
                        <a:t>Sponsor</a:t>
                      </a:r>
                      <a:r>
                        <a:rPr lang="en-NZ" dirty="0">
                          <a:latin typeface="+mj-lt"/>
                        </a:rPr>
                        <a:t>, communicate and promote the agreed-on initiative.</a:t>
                      </a:r>
                      <a:endParaRPr lang="en-US" dirty="0">
                        <a:latin typeface="+mj-lt"/>
                      </a:endParaRPr>
                    </a:p>
                  </a:txBody>
                  <a:tcPr anchor="ctr"/>
                </a:tc>
                <a:extLst>
                  <a:ext uri="{0D108BD9-81ED-4DB2-BD59-A6C34878D82A}">
                    <a16:rowId xmlns:a16="http://schemas.microsoft.com/office/drawing/2014/main" val="10001"/>
                  </a:ext>
                </a:extLst>
              </a:tr>
              <a:tr h="1031043">
                <a:tc>
                  <a:txBody>
                    <a:bodyPr/>
                    <a:lstStyle/>
                    <a:p>
                      <a:pPr algn="l"/>
                      <a:r>
                        <a:rPr lang="en-US" dirty="0">
                          <a:latin typeface="+mj-lt"/>
                        </a:rPr>
                        <a:t>Business management</a:t>
                      </a:r>
                    </a:p>
                  </a:txBody>
                  <a:tcPr anchor="ctr"/>
                </a:tc>
                <a:tc>
                  <a:txBody>
                    <a:bodyPr/>
                    <a:lstStyle/>
                    <a:p>
                      <a:pPr algn="l"/>
                      <a:r>
                        <a:rPr lang="en-NZ" dirty="0">
                          <a:latin typeface="+mj-lt"/>
                        </a:rPr>
                        <a:t>Provide appropriate stakeholders and champions to drive commitment and to </a:t>
                      </a:r>
                      <a:r>
                        <a:rPr lang="en-NZ" b="1" u="sng" dirty="0">
                          <a:latin typeface="+mj-lt"/>
                        </a:rPr>
                        <a:t>support the programme</a:t>
                      </a:r>
                      <a:r>
                        <a:rPr lang="en-NZ" dirty="0">
                          <a:latin typeface="+mj-lt"/>
                        </a:rPr>
                        <a:t>. Nominate key programme roles and define and assign responsibilities.</a:t>
                      </a:r>
                      <a:endParaRPr lang="en-US" dirty="0">
                        <a:latin typeface="+mj-lt"/>
                      </a:endParaRPr>
                    </a:p>
                  </a:txBody>
                  <a:tcPr anchor="ctr"/>
                </a:tc>
                <a:extLst>
                  <a:ext uri="{0D108BD9-81ED-4DB2-BD59-A6C34878D82A}">
                    <a16:rowId xmlns:a16="http://schemas.microsoft.com/office/drawing/2014/main" val="10002"/>
                  </a:ext>
                </a:extLst>
              </a:tr>
              <a:tr h="1244829">
                <a:tc>
                  <a:txBody>
                    <a:bodyPr/>
                    <a:lstStyle/>
                    <a:p>
                      <a:pPr algn="l"/>
                      <a:r>
                        <a:rPr lang="en-US" dirty="0">
                          <a:latin typeface="+mj-lt"/>
                        </a:rPr>
                        <a:t>IT management</a:t>
                      </a:r>
                    </a:p>
                  </a:txBody>
                  <a:tcPr anchor="ctr"/>
                </a:tc>
                <a:tc>
                  <a:txBody>
                    <a:bodyPr/>
                    <a:lstStyle/>
                    <a:p>
                      <a:pPr algn="l"/>
                      <a:r>
                        <a:rPr lang="en-NZ" b="1" u="sng" dirty="0">
                          <a:latin typeface="+mj-lt"/>
                        </a:rPr>
                        <a:t>Ensure</a:t>
                      </a:r>
                      <a:r>
                        <a:rPr lang="en-NZ" dirty="0">
                          <a:latin typeface="+mj-lt"/>
                        </a:rPr>
                        <a:t> that the </a:t>
                      </a:r>
                      <a:r>
                        <a:rPr lang="en-NZ" b="1" u="sng" dirty="0">
                          <a:latin typeface="+mj-lt"/>
                        </a:rPr>
                        <a:t>business and executives understand </a:t>
                      </a:r>
                      <a:r>
                        <a:rPr lang="en-NZ" dirty="0">
                          <a:latin typeface="+mj-lt"/>
                        </a:rPr>
                        <a:t>and appreciate the high-level IT-related issues and objectives.</a:t>
                      </a:r>
                    </a:p>
                    <a:p>
                      <a:pPr algn="l"/>
                      <a:r>
                        <a:rPr lang="en-NZ" dirty="0">
                          <a:latin typeface="+mj-lt"/>
                        </a:rPr>
                        <a:t>Nominate key programme roles and define and assign responsibilities. </a:t>
                      </a:r>
                      <a:r>
                        <a:rPr lang="en-NZ" b="1" u="sng" dirty="0">
                          <a:solidFill>
                            <a:srgbClr val="FF0000"/>
                          </a:solidFill>
                          <a:latin typeface="+mj-lt"/>
                        </a:rPr>
                        <a:t>Nominate a person to drive the programme </a:t>
                      </a:r>
                      <a:r>
                        <a:rPr lang="en-NZ" dirty="0">
                          <a:latin typeface="+mj-lt"/>
                        </a:rPr>
                        <a:t>in agreement with the business</a:t>
                      </a:r>
                      <a:endParaRPr lang="en-US" dirty="0">
                        <a:latin typeface="+mj-lt"/>
                      </a:endParaRPr>
                    </a:p>
                  </a:txBody>
                  <a:tcPr anchor="ctr"/>
                </a:tc>
                <a:extLst>
                  <a:ext uri="{0D108BD9-81ED-4DB2-BD59-A6C34878D82A}">
                    <a16:rowId xmlns:a16="http://schemas.microsoft.com/office/drawing/2014/main" val="10003"/>
                  </a:ext>
                </a:extLst>
              </a:tr>
              <a:tr h="957561">
                <a:tc>
                  <a:txBody>
                    <a:bodyPr/>
                    <a:lstStyle/>
                    <a:p>
                      <a:pPr algn="l"/>
                      <a:r>
                        <a:rPr lang="en-US" dirty="0">
                          <a:latin typeface="+mj-lt"/>
                        </a:rPr>
                        <a:t>Internal audit</a:t>
                      </a:r>
                    </a:p>
                  </a:txBody>
                  <a:tcPr anchor="ctr"/>
                </a:tc>
                <a:tc>
                  <a:txBody>
                    <a:bodyPr/>
                    <a:lstStyle/>
                    <a:p>
                      <a:pPr algn="l"/>
                      <a:r>
                        <a:rPr lang="en-NZ" dirty="0">
                          <a:latin typeface="+mj-lt"/>
                        </a:rPr>
                        <a:t>Agree on the role and reporting arrangements for </a:t>
                      </a:r>
                      <a:r>
                        <a:rPr lang="en-NZ" b="1" u="sng" dirty="0">
                          <a:latin typeface="+mj-lt"/>
                        </a:rPr>
                        <a:t>audit participation</a:t>
                      </a:r>
                      <a:r>
                        <a:rPr lang="en-NZ" dirty="0">
                          <a:latin typeface="+mj-lt"/>
                        </a:rPr>
                        <a:t>. Ensure that an adequate level of audit participation is provided through the duration of the programme</a:t>
                      </a:r>
                      <a:endParaRPr lang="en-US" dirty="0">
                        <a:latin typeface="+mj-lt"/>
                      </a:endParaRPr>
                    </a:p>
                  </a:txBody>
                  <a:tcPr anchor="ctr"/>
                </a:tc>
                <a:extLst>
                  <a:ext uri="{0D108BD9-81ED-4DB2-BD59-A6C34878D82A}">
                    <a16:rowId xmlns:a16="http://schemas.microsoft.com/office/drawing/2014/main" val="10004"/>
                  </a:ext>
                </a:extLst>
              </a:tr>
              <a:tr h="957561">
                <a:tc>
                  <a:txBody>
                    <a:bodyPr/>
                    <a:lstStyle/>
                    <a:p>
                      <a:pPr algn="l"/>
                      <a:r>
                        <a:rPr lang="en-US" dirty="0">
                          <a:latin typeface="+mj-lt"/>
                        </a:rPr>
                        <a:t>Risk, compliance and legal</a:t>
                      </a:r>
                    </a:p>
                  </a:txBody>
                  <a:tcPr anchor="ctr"/>
                </a:tc>
                <a:tc>
                  <a:txBody>
                    <a:bodyPr/>
                    <a:lstStyle/>
                    <a:p>
                      <a:pPr algn="l"/>
                      <a:r>
                        <a:rPr lang="en-NZ" dirty="0">
                          <a:latin typeface="+mj-lt"/>
                        </a:rPr>
                        <a:t>Ensure an </a:t>
                      </a:r>
                      <a:r>
                        <a:rPr lang="en-NZ" b="1" u="sng" dirty="0">
                          <a:latin typeface="+mj-lt"/>
                        </a:rPr>
                        <a:t>adequate level of participation </a:t>
                      </a:r>
                      <a:r>
                        <a:rPr lang="en-NZ" dirty="0">
                          <a:latin typeface="+mj-lt"/>
                        </a:rPr>
                        <a:t>through the duration of the programme.</a:t>
                      </a:r>
                      <a:endParaRPr lang="en-US" dirty="0">
                        <a:latin typeface="+mj-lt"/>
                      </a:endParaRP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144000" cy="762000"/>
          </a:xfrm>
        </p:spPr>
        <p:style>
          <a:lnRef idx="3">
            <a:schemeClr val="lt1"/>
          </a:lnRef>
          <a:fillRef idx="1">
            <a:schemeClr val="accent2"/>
          </a:fillRef>
          <a:effectRef idx="1">
            <a:schemeClr val="accent2"/>
          </a:effectRef>
          <a:fontRef idx="minor">
            <a:schemeClr val="lt1"/>
          </a:fontRef>
        </p:style>
        <p:txBody>
          <a:bodyPr/>
          <a:lstStyle/>
          <a:p>
            <a:pPr marL="1803400" indent="-1803400"/>
            <a:r>
              <a:rPr lang="it-IT" sz="4000" dirty="0">
                <a:latin typeface="+mj-lt"/>
              </a:rPr>
              <a:t>1</a:t>
            </a:r>
            <a:r>
              <a:rPr lang="it-IT" sz="3600" baseline="30000" dirty="0">
                <a:latin typeface="+mj-lt"/>
              </a:rPr>
              <a:t>ST</a:t>
            </a:r>
            <a:r>
              <a:rPr lang="it-IT" sz="4000" dirty="0">
                <a:latin typeface="+mj-lt"/>
              </a:rPr>
              <a:t> STEP:	 </a:t>
            </a:r>
            <a:r>
              <a:rPr lang="it-IT" sz="2800" b="1" dirty="0">
                <a:latin typeface="+mj-lt"/>
              </a:rPr>
              <a:t>CREATING THE APPROPRIATE ENVIRONMENT</a:t>
            </a:r>
            <a:endParaRPr lang="en-NZ" sz="4000" b="1" dirty="0">
              <a:latin typeface="+mj-lt"/>
            </a:endParaRPr>
          </a:p>
        </p:txBody>
      </p:sp>
      <p:sp>
        <p:nvSpPr>
          <p:cNvPr id="4" name="Segnaposto numero diapositiva 3"/>
          <p:cNvSpPr>
            <a:spLocks noGrp="1"/>
          </p:cNvSpPr>
          <p:nvPr>
            <p:ph type="sldNum" sz="quarter" idx="12"/>
          </p:nvPr>
        </p:nvSpPr>
        <p:spPr/>
        <p:txBody>
          <a:bodyPr/>
          <a:lstStyle/>
          <a:p>
            <a:pPr>
              <a:defRPr/>
            </a:pPr>
            <a:fld id="{C9BA425C-7015-413D-AC15-597340855FCA}" type="slidenum">
              <a:rPr lang="en-US" smtClean="0"/>
              <a:t>25</a:t>
            </a:fld>
            <a:endParaRPr lang="en-US" dirty="0"/>
          </a:p>
        </p:txBody>
      </p:sp>
      <p:graphicFrame>
        <p:nvGraphicFramePr>
          <p:cNvPr id="6" name="Oggetto 5">
            <a:hlinkClick r:id="" action="ppaction://noaction"/>
          </p:cNvPr>
          <p:cNvGraphicFramePr>
            <a:graphicFrameLocks noChangeAspect="1"/>
          </p:cNvGraphicFramePr>
          <p:nvPr/>
        </p:nvGraphicFramePr>
        <p:xfrm>
          <a:off x="85725" y="1023938"/>
          <a:ext cx="8972550" cy="4810125"/>
        </p:xfrm>
        <a:graphic>
          <a:graphicData uri="http://schemas.openxmlformats.org/presentationml/2006/ole">
            <mc:AlternateContent xmlns:mc="http://schemas.openxmlformats.org/markup-compatibility/2006">
              <mc:Choice xmlns:v="urn:schemas-microsoft-com:vml" Requires="v">
                <p:oleObj spid="_x0000_s1025" name="Worksheet" r:id="rId4" imgW="11976100" imgH="6426200" progId="Excel.Sheet.12">
                  <p:embed/>
                </p:oleObj>
              </mc:Choice>
              <mc:Fallback>
                <p:oleObj name="Worksheet" r:id="rId4" imgW="11976100" imgH="6426200" progId="Excel.Sheet.12">
                  <p:embed/>
                  <p:pic>
                    <p:nvPicPr>
                      <p:cNvPr id="6" name="Oggetto 5">
                        <a:hlinkClick r:id="" action="ppaction://noaction"/>
                      </p:cNvPr>
                      <p:cNvPicPr/>
                      <p:nvPr/>
                    </p:nvPicPr>
                    <p:blipFill>
                      <a:blip r:embed="rId5"/>
                      <a:stretch>
                        <a:fillRect/>
                      </a:stretch>
                    </p:blipFill>
                    <p:spPr>
                      <a:xfrm>
                        <a:off x="85725" y="1023938"/>
                        <a:ext cx="8972550" cy="481012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752600"/>
            <a:ext cx="8077200" cy="1470025"/>
          </a:xfrm>
          <a:ln>
            <a:miter lim="800000"/>
          </a:ln>
        </p:spPr>
        <p:txBody>
          <a:bodyPr>
            <a:normAutofit fontScale="90000"/>
          </a:bodyPr>
          <a:lstStyle/>
          <a:p>
            <a:pPr algn="ctr" eaLnBrk="1" fontAlgn="auto" hangingPunct="1">
              <a:spcAft>
                <a:spcPts val="0"/>
              </a:spcAft>
              <a:defRPr/>
            </a:pPr>
            <a:r>
              <a:rPr lang="en-US" i="1" dirty="0">
                <a:solidFill>
                  <a:schemeClr val="accent1">
                    <a:lumMod val="20000"/>
                    <a:lumOff val="80000"/>
                  </a:schemeClr>
                </a:solidFill>
              </a:rPr>
              <a:t>WAY-AHEAD PROPOSAL</a:t>
            </a:r>
            <a:br>
              <a:rPr lang="en-US" dirty="0"/>
            </a:b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81000" y="228600"/>
            <a:ext cx="8229600" cy="1600200"/>
          </a:xfrm>
        </p:spPr>
        <p:style>
          <a:lnRef idx="3">
            <a:schemeClr val="lt1"/>
          </a:lnRef>
          <a:fillRef idx="1">
            <a:schemeClr val="accent4"/>
          </a:fillRef>
          <a:effectRef idx="1">
            <a:schemeClr val="accent4"/>
          </a:effectRef>
          <a:fontRef idx="minor">
            <a:schemeClr val="lt1"/>
          </a:fontRef>
        </p:style>
        <p:txBody>
          <a:bodyPr/>
          <a:lstStyle/>
          <a:p>
            <a:pPr algn="ctr"/>
            <a:r>
              <a:rPr lang="en-US" dirty="0">
                <a:latin typeface="Arial" panose="020B0604020202020204" pitchFamily="34" charset="0"/>
                <a:cs typeface="Arial" panose="020B0604020202020204" pitchFamily="34" charset="0"/>
              </a:rPr>
              <a:t>COBIT5 IMPLEMENTATION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STEP-AHEAD</a:t>
            </a:r>
          </a:p>
        </p:txBody>
      </p:sp>
      <p:sp>
        <p:nvSpPr>
          <p:cNvPr id="4" name="Segnaposto numero diapositiva 3"/>
          <p:cNvSpPr>
            <a:spLocks noGrp="1"/>
          </p:cNvSpPr>
          <p:nvPr>
            <p:ph type="sldNum" sz="quarter" idx="12"/>
          </p:nvPr>
        </p:nvSpPr>
        <p:spPr/>
        <p:txBody>
          <a:bodyPr/>
          <a:lstStyle/>
          <a:p>
            <a:pPr>
              <a:defRPr/>
            </a:pPr>
            <a:fld id="{C9BA425C-7015-413D-AC15-597340855FCA}" type="slidenum">
              <a:rPr lang="en-US" smtClean="0"/>
              <a:t>27</a:t>
            </a:fld>
            <a:endParaRPr lang="en-US" dirty="0"/>
          </a:p>
        </p:txBody>
      </p:sp>
      <p:sp>
        <p:nvSpPr>
          <p:cNvPr id="5" name="Figura a mano libera 4"/>
          <p:cNvSpPr/>
          <p:nvPr/>
        </p:nvSpPr>
        <p:spPr>
          <a:xfrm flipV="1">
            <a:off x="2438400" y="2015629"/>
            <a:ext cx="6583686" cy="4463152"/>
          </a:xfrm>
          <a:custGeom>
            <a:avLst/>
            <a:gdLst>
              <a:gd name="connsiteX0" fmla="*/ 3543306 w 6583686"/>
              <a:gd name="connsiteY0" fmla="*/ 3634740 h 3634740"/>
              <a:gd name="connsiteX1" fmla="*/ 4663446 w 6583686"/>
              <a:gd name="connsiteY1" fmla="*/ 3429000 h 3634740"/>
              <a:gd name="connsiteX2" fmla="*/ 2948946 w 6583686"/>
              <a:gd name="connsiteY2" fmla="*/ 3314700 h 3634740"/>
              <a:gd name="connsiteX3" fmla="*/ 5189226 w 6583686"/>
              <a:gd name="connsiteY3" fmla="*/ 3131820 h 3634740"/>
              <a:gd name="connsiteX4" fmla="*/ 2240286 w 6583686"/>
              <a:gd name="connsiteY4" fmla="*/ 2834640 h 3634740"/>
              <a:gd name="connsiteX5" fmla="*/ 5486406 w 6583686"/>
              <a:gd name="connsiteY5" fmla="*/ 2537460 h 3634740"/>
              <a:gd name="connsiteX6" fmla="*/ 1645926 w 6583686"/>
              <a:gd name="connsiteY6" fmla="*/ 2148840 h 3634740"/>
              <a:gd name="connsiteX7" fmla="*/ 6012186 w 6583686"/>
              <a:gd name="connsiteY7" fmla="*/ 1920240 h 3634740"/>
              <a:gd name="connsiteX8" fmla="*/ 640086 w 6583686"/>
              <a:gd name="connsiteY8" fmla="*/ 1211580 h 3634740"/>
              <a:gd name="connsiteX9" fmla="*/ 6537966 w 6583686"/>
              <a:gd name="connsiteY9" fmla="*/ 708660 h 3634740"/>
              <a:gd name="connsiteX10" fmla="*/ 6 w 6583686"/>
              <a:gd name="connsiteY10" fmla="*/ 274320 h 3634740"/>
              <a:gd name="connsiteX11" fmla="*/ 6583686 w 6583686"/>
              <a:gd name="connsiteY11" fmla="*/ 0 h 3634740"/>
              <a:gd name="connsiteX0-1" fmla="*/ 3602682 w 6583686"/>
              <a:gd name="connsiteY0-2" fmla="*/ 3741618 h 3741618"/>
              <a:gd name="connsiteX1-3" fmla="*/ 4663446 w 6583686"/>
              <a:gd name="connsiteY1-4" fmla="*/ 3429000 h 3741618"/>
              <a:gd name="connsiteX2-5" fmla="*/ 2948946 w 6583686"/>
              <a:gd name="connsiteY2-6" fmla="*/ 3314700 h 3741618"/>
              <a:gd name="connsiteX3-7" fmla="*/ 5189226 w 6583686"/>
              <a:gd name="connsiteY3-8" fmla="*/ 3131820 h 3741618"/>
              <a:gd name="connsiteX4-9" fmla="*/ 2240286 w 6583686"/>
              <a:gd name="connsiteY4-10" fmla="*/ 2834640 h 3741618"/>
              <a:gd name="connsiteX5-11" fmla="*/ 5486406 w 6583686"/>
              <a:gd name="connsiteY5-12" fmla="*/ 2537460 h 3741618"/>
              <a:gd name="connsiteX6-13" fmla="*/ 1645926 w 6583686"/>
              <a:gd name="connsiteY6-14" fmla="*/ 2148840 h 3741618"/>
              <a:gd name="connsiteX7-15" fmla="*/ 6012186 w 6583686"/>
              <a:gd name="connsiteY7-16" fmla="*/ 1920240 h 3741618"/>
              <a:gd name="connsiteX8-17" fmla="*/ 640086 w 6583686"/>
              <a:gd name="connsiteY8-18" fmla="*/ 1211580 h 3741618"/>
              <a:gd name="connsiteX9-19" fmla="*/ 6537966 w 6583686"/>
              <a:gd name="connsiteY9-20" fmla="*/ 708660 h 3741618"/>
              <a:gd name="connsiteX10-21" fmla="*/ 6 w 6583686"/>
              <a:gd name="connsiteY10-22" fmla="*/ 274320 h 3741618"/>
              <a:gd name="connsiteX11-23" fmla="*/ 6583686 w 6583686"/>
              <a:gd name="connsiteY11-24" fmla="*/ 0 h 3741618"/>
              <a:gd name="connsiteX0-25" fmla="*/ 3602682 w 6583686"/>
              <a:gd name="connsiteY0-26" fmla="*/ 3741618 h 3741618"/>
              <a:gd name="connsiteX1-27" fmla="*/ 4651570 w 6583686"/>
              <a:gd name="connsiteY1-28" fmla="*/ 3488377 h 3741618"/>
              <a:gd name="connsiteX2-29" fmla="*/ 2948946 w 6583686"/>
              <a:gd name="connsiteY2-30" fmla="*/ 3314700 h 3741618"/>
              <a:gd name="connsiteX3-31" fmla="*/ 5189226 w 6583686"/>
              <a:gd name="connsiteY3-32" fmla="*/ 3131820 h 3741618"/>
              <a:gd name="connsiteX4-33" fmla="*/ 2240286 w 6583686"/>
              <a:gd name="connsiteY4-34" fmla="*/ 2834640 h 3741618"/>
              <a:gd name="connsiteX5-35" fmla="*/ 5486406 w 6583686"/>
              <a:gd name="connsiteY5-36" fmla="*/ 2537460 h 3741618"/>
              <a:gd name="connsiteX6-37" fmla="*/ 1645926 w 6583686"/>
              <a:gd name="connsiteY6-38" fmla="*/ 2148840 h 3741618"/>
              <a:gd name="connsiteX7-39" fmla="*/ 6012186 w 6583686"/>
              <a:gd name="connsiteY7-40" fmla="*/ 1920240 h 3741618"/>
              <a:gd name="connsiteX8-41" fmla="*/ 640086 w 6583686"/>
              <a:gd name="connsiteY8-42" fmla="*/ 1211580 h 3741618"/>
              <a:gd name="connsiteX9-43" fmla="*/ 6537966 w 6583686"/>
              <a:gd name="connsiteY9-44" fmla="*/ 708660 h 3741618"/>
              <a:gd name="connsiteX10-45" fmla="*/ 6 w 6583686"/>
              <a:gd name="connsiteY10-46" fmla="*/ 274320 h 3741618"/>
              <a:gd name="connsiteX11-47" fmla="*/ 6583686 w 6583686"/>
              <a:gd name="connsiteY11-48" fmla="*/ 0 h 3741618"/>
              <a:gd name="connsiteX0-49" fmla="*/ 3602682 w 6583686"/>
              <a:gd name="connsiteY0-50" fmla="*/ 3741618 h 3741618"/>
              <a:gd name="connsiteX1-51" fmla="*/ 4651570 w 6583686"/>
              <a:gd name="connsiteY1-52" fmla="*/ 3488377 h 3741618"/>
              <a:gd name="connsiteX2-53" fmla="*/ 2901445 w 6583686"/>
              <a:gd name="connsiteY2-54" fmla="*/ 3362202 h 3741618"/>
              <a:gd name="connsiteX3-55" fmla="*/ 5189226 w 6583686"/>
              <a:gd name="connsiteY3-56" fmla="*/ 3131820 h 3741618"/>
              <a:gd name="connsiteX4-57" fmla="*/ 2240286 w 6583686"/>
              <a:gd name="connsiteY4-58" fmla="*/ 2834640 h 3741618"/>
              <a:gd name="connsiteX5-59" fmla="*/ 5486406 w 6583686"/>
              <a:gd name="connsiteY5-60" fmla="*/ 2537460 h 3741618"/>
              <a:gd name="connsiteX6-61" fmla="*/ 1645926 w 6583686"/>
              <a:gd name="connsiteY6-62" fmla="*/ 2148840 h 3741618"/>
              <a:gd name="connsiteX7-63" fmla="*/ 6012186 w 6583686"/>
              <a:gd name="connsiteY7-64" fmla="*/ 1920240 h 3741618"/>
              <a:gd name="connsiteX8-65" fmla="*/ 640086 w 6583686"/>
              <a:gd name="connsiteY8-66" fmla="*/ 1211580 h 3741618"/>
              <a:gd name="connsiteX9-67" fmla="*/ 6537966 w 6583686"/>
              <a:gd name="connsiteY9-68" fmla="*/ 708660 h 3741618"/>
              <a:gd name="connsiteX10-69" fmla="*/ 6 w 6583686"/>
              <a:gd name="connsiteY10-70" fmla="*/ 274320 h 3741618"/>
              <a:gd name="connsiteX11-71" fmla="*/ 6583686 w 6583686"/>
              <a:gd name="connsiteY11-72" fmla="*/ 0 h 37416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6583686" h="3741618">
                <a:moveTo>
                  <a:pt x="3602682" y="3741618"/>
                </a:moveTo>
                <a:cubicBezTo>
                  <a:pt x="4212282" y="3665418"/>
                  <a:pt x="4768443" y="3551613"/>
                  <a:pt x="4651570" y="3488377"/>
                </a:cubicBezTo>
                <a:cubicBezTo>
                  <a:pt x="4534697" y="3425141"/>
                  <a:pt x="2811836" y="3421628"/>
                  <a:pt x="2901445" y="3362202"/>
                </a:cubicBezTo>
                <a:cubicBezTo>
                  <a:pt x="2991054" y="3302776"/>
                  <a:pt x="5299419" y="3219747"/>
                  <a:pt x="5189226" y="3131820"/>
                </a:cubicBezTo>
                <a:cubicBezTo>
                  <a:pt x="5079033" y="3043893"/>
                  <a:pt x="2190756" y="2933700"/>
                  <a:pt x="2240286" y="2834640"/>
                </a:cubicBezTo>
                <a:cubicBezTo>
                  <a:pt x="2289816" y="2735580"/>
                  <a:pt x="5585466" y="2651760"/>
                  <a:pt x="5486406" y="2537460"/>
                </a:cubicBezTo>
                <a:cubicBezTo>
                  <a:pt x="5387346" y="2423160"/>
                  <a:pt x="1558296" y="2251710"/>
                  <a:pt x="1645926" y="2148840"/>
                </a:cubicBezTo>
                <a:cubicBezTo>
                  <a:pt x="1733556" y="2045970"/>
                  <a:pt x="6179826" y="2076450"/>
                  <a:pt x="6012186" y="1920240"/>
                </a:cubicBezTo>
                <a:cubicBezTo>
                  <a:pt x="5844546" y="1764030"/>
                  <a:pt x="552456" y="1413510"/>
                  <a:pt x="640086" y="1211580"/>
                </a:cubicBezTo>
                <a:cubicBezTo>
                  <a:pt x="727716" y="1009650"/>
                  <a:pt x="6644646" y="864870"/>
                  <a:pt x="6537966" y="708660"/>
                </a:cubicBezTo>
                <a:cubicBezTo>
                  <a:pt x="6431286" y="552450"/>
                  <a:pt x="-7614" y="392430"/>
                  <a:pt x="6" y="274320"/>
                </a:cubicBezTo>
                <a:cubicBezTo>
                  <a:pt x="7626" y="156210"/>
                  <a:pt x="3295656" y="78105"/>
                  <a:pt x="6583686" y="0"/>
                </a:cubicBezTo>
              </a:path>
            </a:pathLst>
          </a:custGeom>
          <a:effectLst>
            <a:glow rad="228600">
              <a:schemeClr val="accent3">
                <a:satMod val="175000"/>
                <a:alpha val="40000"/>
              </a:schemeClr>
            </a:glow>
            <a:outerShdw blurRad="57150" dist="38100" dir="5400000" algn="ctr" rotWithShape="0">
              <a:schemeClr val="accent1">
                <a:shade val="9000"/>
                <a:satMod val="105000"/>
                <a:alpha val="48000"/>
              </a:scheme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CasellaDiTesto 5"/>
          <p:cNvSpPr txBox="1"/>
          <p:nvPr/>
        </p:nvSpPr>
        <p:spPr>
          <a:xfrm>
            <a:off x="76200" y="2015629"/>
            <a:ext cx="4869282" cy="203132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a:lnSpc>
                <a:spcPct val="150000"/>
              </a:lnSpc>
            </a:pPr>
            <a:r>
              <a:rPr lang="en-US" sz="2400" u="sng" dirty="0">
                <a:solidFill>
                  <a:schemeClr val="accent1"/>
                </a:solidFill>
                <a:latin typeface="Arial" panose="020B0604020202020204" pitchFamily="34" charset="0"/>
                <a:cs typeface="Arial" panose="020B0604020202020204" pitchFamily="34" charset="0"/>
              </a:rPr>
              <a:t>SPIRAL APPROACH </a:t>
            </a:r>
            <a:r>
              <a:rPr lang="en-US" sz="2000" dirty="0">
                <a:solidFill>
                  <a:schemeClr val="accent1"/>
                </a:solidFill>
                <a:latin typeface="Arial" panose="020B0604020202020204" pitchFamily="34" charset="0"/>
                <a:cs typeface="Arial" panose="020B0604020202020204" pitchFamily="34" charset="0"/>
              </a:rPr>
              <a:t>TO ENLARGE </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SCOPE</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COVERAGE</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TOOLS ADOPTIONS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trips(downRigh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strips(downRight)">
                                      <p:cBhvr>
                                        <p:cTn id="22" dur="500"/>
                                        <p:tgtEl>
                                          <p:spTgt spid="6">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8600" y="152400"/>
            <a:ext cx="5029200" cy="838200"/>
          </a:xfrm>
        </p:spPr>
        <p:style>
          <a:lnRef idx="3">
            <a:schemeClr val="lt1"/>
          </a:lnRef>
          <a:fillRef idx="1">
            <a:schemeClr val="accent4"/>
          </a:fillRef>
          <a:effectRef idx="1">
            <a:schemeClr val="accent4"/>
          </a:effectRef>
          <a:fontRef idx="minor">
            <a:schemeClr val="lt1"/>
          </a:fontRef>
        </p:style>
        <p:txBody>
          <a:bodyPr/>
          <a:lstStyle/>
          <a:p>
            <a:pPr algn="ctr"/>
            <a:r>
              <a:rPr lang="en-US" sz="2400" b="1" dirty="0">
                <a:latin typeface="Arial" panose="020B0604020202020204" pitchFamily="34" charset="0"/>
                <a:cs typeface="Arial" panose="020B0604020202020204" pitchFamily="34" charset="0"/>
              </a:rPr>
              <a:t>COBIT5 IMPLEMENTATION</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STEP-AHEAD</a:t>
            </a:r>
          </a:p>
        </p:txBody>
      </p:sp>
      <p:sp>
        <p:nvSpPr>
          <p:cNvPr id="4" name="Segnaposto numero diapositiva 3"/>
          <p:cNvSpPr>
            <a:spLocks noGrp="1"/>
          </p:cNvSpPr>
          <p:nvPr>
            <p:ph type="sldNum" sz="quarter" idx="12"/>
          </p:nvPr>
        </p:nvSpPr>
        <p:spPr/>
        <p:txBody>
          <a:bodyPr/>
          <a:lstStyle/>
          <a:p>
            <a:pPr>
              <a:defRPr/>
            </a:pPr>
            <a:fld id="{C9BA425C-7015-413D-AC15-597340855FCA}" type="slidenum">
              <a:rPr lang="en-US" smtClean="0"/>
              <a:t>28</a:t>
            </a:fld>
            <a:endParaRPr lang="en-US" dirty="0"/>
          </a:p>
        </p:txBody>
      </p:sp>
      <p:sp>
        <p:nvSpPr>
          <p:cNvPr id="5" name="Figura a mano libera 4"/>
          <p:cNvSpPr/>
          <p:nvPr/>
        </p:nvSpPr>
        <p:spPr>
          <a:xfrm flipV="1">
            <a:off x="152400" y="1219198"/>
            <a:ext cx="8991600" cy="5321573"/>
          </a:xfrm>
          <a:custGeom>
            <a:avLst/>
            <a:gdLst>
              <a:gd name="connsiteX0" fmla="*/ 3543306 w 6583686"/>
              <a:gd name="connsiteY0" fmla="*/ 3634740 h 3634740"/>
              <a:gd name="connsiteX1" fmla="*/ 4663446 w 6583686"/>
              <a:gd name="connsiteY1" fmla="*/ 3429000 h 3634740"/>
              <a:gd name="connsiteX2" fmla="*/ 2948946 w 6583686"/>
              <a:gd name="connsiteY2" fmla="*/ 3314700 h 3634740"/>
              <a:gd name="connsiteX3" fmla="*/ 5189226 w 6583686"/>
              <a:gd name="connsiteY3" fmla="*/ 3131820 h 3634740"/>
              <a:gd name="connsiteX4" fmla="*/ 2240286 w 6583686"/>
              <a:gd name="connsiteY4" fmla="*/ 2834640 h 3634740"/>
              <a:gd name="connsiteX5" fmla="*/ 5486406 w 6583686"/>
              <a:gd name="connsiteY5" fmla="*/ 2537460 h 3634740"/>
              <a:gd name="connsiteX6" fmla="*/ 1645926 w 6583686"/>
              <a:gd name="connsiteY6" fmla="*/ 2148840 h 3634740"/>
              <a:gd name="connsiteX7" fmla="*/ 6012186 w 6583686"/>
              <a:gd name="connsiteY7" fmla="*/ 1920240 h 3634740"/>
              <a:gd name="connsiteX8" fmla="*/ 640086 w 6583686"/>
              <a:gd name="connsiteY8" fmla="*/ 1211580 h 3634740"/>
              <a:gd name="connsiteX9" fmla="*/ 6537966 w 6583686"/>
              <a:gd name="connsiteY9" fmla="*/ 708660 h 3634740"/>
              <a:gd name="connsiteX10" fmla="*/ 6 w 6583686"/>
              <a:gd name="connsiteY10" fmla="*/ 274320 h 3634740"/>
              <a:gd name="connsiteX11" fmla="*/ 6583686 w 6583686"/>
              <a:gd name="connsiteY11" fmla="*/ 0 h 3634740"/>
              <a:gd name="connsiteX0-1" fmla="*/ 3602682 w 6583686"/>
              <a:gd name="connsiteY0-2" fmla="*/ 3741618 h 3741618"/>
              <a:gd name="connsiteX1-3" fmla="*/ 4663446 w 6583686"/>
              <a:gd name="connsiteY1-4" fmla="*/ 3429000 h 3741618"/>
              <a:gd name="connsiteX2-5" fmla="*/ 2948946 w 6583686"/>
              <a:gd name="connsiteY2-6" fmla="*/ 3314700 h 3741618"/>
              <a:gd name="connsiteX3-7" fmla="*/ 5189226 w 6583686"/>
              <a:gd name="connsiteY3-8" fmla="*/ 3131820 h 3741618"/>
              <a:gd name="connsiteX4-9" fmla="*/ 2240286 w 6583686"/>
              <a:gd name="connsiteY4-10" fmla="*/ 2834640 h 3741618"/>
              <a:gd name="connsiteX5-11" fmla="*/ 5486406 w 6583686"/>
              <a:gd name="connsiteY5-12" fmla="*/ 2537460 h 3741618"/>
              <a:gd name="connsiteX6-13" fmla="*/ 1645926 w 6583686"/>
              <a:gd name="connsiteY6-14" fmla="*/ 2148840 h 3741618"/>
              <a:gd name="connsiteX7-15" fmla="*/ 6012186 w 6583686"/>
              <a:gd name="connsiteY7-16" fmla="*/ 1920240 h 3741618"/>
              <a:gd name="connsiteX8-17" fmla="*/ 640086 w 6583686"/>
              <a:gd name="connsiteY8-18" fmla="*/ 1211580 h 3741618"/>
              <a:gd name="connsiteX9-19" fmla="*/ 6537966 w 6583686"/>
              <a:gd name="connsiteY9-20" fmla="*/ 708660 h 3741618"/>
              <a:gd name="connsiteX10-21" fmla="*/ 6 w 6583686"/>
              <a:gd name="connsiteY10-22" fmla="*/ 274320 h 3741618"/>
              <a:gd name="connsiteX11-23" fmla="*/ 6583686 w 6583686"/>
              <a:gd name="connsiteY11-24" fmla="*/ 0 h 3741618"/>
              <a:gd name="connsiteX0-25" fmla="*/ 3602682 w 6583686"/>
              <a:gd name="connsiteY0-26" fmla="*/ 3741618 h 3741618"/>
              <a:gd name="connsiteX1-27" fmla="*/ 4651570 w 6583686"/>
              <a:gd name="connsiteY1-28" fmla="*/ 3488377 h 3741618"/>
              <a:gd name="connsiteX2-29" fmla="*/ 2948946 w 6583686"/>
              <a:gd name="connsiteY2-30" fmla="*/ 3314700 h 3741618"/>
              <a:gd name="connsiteX3-31" fmla="*/ 5189226 w 6583686"/>
              <a:gd name="connsiteY3-32" fmla="*/ 3131820 h 3741618"/>
              <a:gd name="connsiteX4-33" fmla="*/ 2240286 w 6583686"/>
              <a:gd name="connsiteY4-34" fmla="*/ 2834640 h 3741618"/>
              <a:gd name="connsiteX5-35" fmla="*/ 5486406 w 6583686"/>
              <a:gd name="connsiteY5-36" fmla="*/ 2537460 h 3741618"/>
              <a:gd name="connsiteX6-37" fmla="*/ 1645926 w 6583686"/>
              <a:gd name="connsiteY6-38" fmla="*/ 2148840 h 3741618"/>
              <a:gd name="connsiteX7-39" fmla="*/ 6012186 w 6583686"/>
              <a:gd name="connsiteY7-40" fmla="*/ 1920240 h 3741618"/>
              <a:gd name="connsiteX8-41" fmla="*/ 640086 w 6583686"/>
              <a:gd name="connsiteY8-42" fmla="*/ 1211580 h 3741618"/>
              <a:gd name="connsiteX9-43" fmla="*/ 6537966 w 6583686"/>
              <a:gd name="connsiteY9-44" fmla="*/ 708660 h 3741618"/>
              <a:gd name="connsiteX10-45" fmla="*/ 6 w 6583686"/>
              <a:gd name="connsiteY10-46" fmla="*/ 274320 h 3741618"/>
              <a:gd name="connsiteX11-47" fmla="*/ 6583686 w 6583686"/>
              <a:gd name="connsiteY11-48" fmla="*/ 0 h 3741618"/>
              <a:gd name="connsiteX0-49" fmla="*/ 3602682 w 6583686"/>
              <a:gd name="connsiteY0-50" fmla="*/ 3741618 h 3741618"/>
              <a:gd name="connsiteX1-51" fmla="*/ 4651570 w 6583686"/>
              <a:gd name="connsiteY1-52" fmla="*/ 3488377 h 3741618"/>
              <a:gd name="connsiteX2-53" fmla="*/ 2901445 w 6583686"/>
              <a:gd name="connsiteY2-54" fmla="*/ 3362202 h 3741618"/>
              <a:gd name="connsiteX3-55" fmla="*/ 5189226 w 6583686"/>
              <a:gd name="connsiteY3-56" fmla="*/ 3131820 h 3741618"/>
              <a:gd name="connsiteX4-57" fmla="*/ 2240286 w 6583686"/>
              <a:gd name="connsiteY4-58" fmla="*/ 2834640 h 3741618"/>
              <a:gd name="connsiteX5-59" fmla="*/ 5486406 w 6583686"/>
              <a:gd name="connsiteY5-60" fmla="*/ 2537460 h 3741618"/>
              <a:gd name="connsiteX6-61" fmla="*/ 1645926 w 6583686"/>
              <a:gd name="connsiteY6-62" fmla="*/ 2148840 h 3741618"/>
              <a:gd name="connsiteX7-63" fmla="*/ 6012186 w 6583686"/>
              <a:gd name="connsiteY7-64" fmla="*/ 1920240 h 3741618"/>
              <a:gd name="connsiteX8-65" fmla="*/ 640086 w 6583686"/>
              <a:gd name="connsiteY8-66" fmla="*/ 1211580 h 3741618"/>
              <a:gd name="connsiteX9-67" fmla="*/ 6537966 w 6583686"/>
              <a:gd name="connsiteY9-68" fmla="*/ 708660 h 3741618"/>
              <a:gd name="connsiteX10-69" fmla="*/ 6 w 6583686"/>
              <a:gd name="connsiteY10-70" fmla="*/ 274320 h 3741618"/>
              <a:gd name="connsiteX11-71" fmla="*/ 6583686 w 6583686"/>
              <a:gd name="connsiteY11-72" fmla="*/ 0 h 3741618"/>
              <a:gd name="connsiteX0-73" fmla="*/ 3045585 w 6583686"/>
              <a:gd name="connsiteY0-74" fmla="*/ 3818795 h 3818795"/>
              <a:gd name="connsiteX1-75" fmla="*/ 4651570 w 6583686"/>
              <a:gd name="connsiteY1-76" fmla="*/ 3488377 h 3818795"/>
              <a:gd name="connsiteX2-77" fmla="*/ 2901445 w 6583686"/>
              <a:gd name="connsiteY2-78" fmla="*/ 3362202 h 3818795"/>
              <a:gd name="connsiteX3-79" fmla="*/ 5189226 w 6583686"/>
              <a:gd name="connsiteY3-80" fmla="*/ 3131820 h 3818795"/>
              <a:gd name="connsiteX4-81" fmla="*/ 2240286 w 6583686"/>
              <a:gd name="connsiteY4-82" fmla="*/ 2834640 h 3818795"/>
              <a:gd name="connsiteX5-83" fmla="*/ 5486406 w 6583686"/>
              <a:gd name="connsiteY5-84" fmla="*/ 2537460 h 3818795"/>
              <a:gd name="connsiteX6-85" fmla="*/ 1645926 w 6583686"/>
              <a:gd name="connsiteY6-86" fmla="*/ 2148840 h 3818795"/>
              <a:gd name="connsiteX7-87" fmla="*/ 6012186 w 6583686"/>
              <a:gd name="connsiteY7-88" fmla="*/ 1920240 h 3818795"/>
              <a:gd name="connsiteX8-89" fmla="*/ 640086 w 6583686"/>
              <a:gd name="connsiteY8-90" fmla="*/ 1211580 h 3818795"/>
              <a:gd name="connsiteX9-91" fmla="*/ 6537966 w 6583686"/>
              <a:gd name="connsiteY9-92" fmla="*/ 708660 h 3818795"/>
              <a:gd name="connsiteX10-93" fmla="*/ 6 w 6583686"/>
              <a:gd name="connsiteY10-94" fmla="*/ 274320 h 3818795"/>
              <a:gd name="connsiteX11-95" fmla="*/ 6583686 w 6583686"/>
              <a:gd name="connsiteY11-96" fmla="*/ 0 h 3818795"/>
              <a:gd name="connsiteX0-97" fmla="*/ 3045585 w 6583686"/>
              <a:gd name="connsiteY0-98" fmla="*/ 3818795 h 3818795"/>
              <a:gd name="connsiteX1-99" fmla="*/ 4651570 w 6583686"/>
              <a:gd name="connsiteY1-100" fmla="*/ 3488377 h 3818795"/>
              <a:gd name="connsiteX2-101" fmla="*/ 2355954 w 6583686"/>
              <a:gd name="connsiteY2-102" fmla="*/ 3340152 h 3818795"/>
              <a:gd name="connsiteX3-103" fmla="*/ 5189226 w 6583686"/>
              <a:gd name="connsiteY3-104" fmla="*/ 3131820 h 3818795"/>
              <a:gd name="connsiteX4-105" fmla="*/ 2240286 w 6583686"/>
              <a:gd name="connsiteY4-106" fmla="*/ 2834640 h 3818795"/>
              <a:gd name="connsiteX5-107" fmla="*/ 5486406 w 6583686"/>
              <a:gd name="connsiteY5-108" fmla="*/ 2537460 h 3818795"/>
              <a:gd name="connsiteX6-109" fmla="*/ 1645926 w 6583686"/>
              <a:gd name="connsiteY6-110" fmla="*/ 2148840 h 3818795"/>
              <a:gd name="connsiteX7-111" fmla="*/ 6012186 w 6583686"/>
              <a:gd name="connsiteY7-112" fmla="*/ 1920240 h 3818795"/>
              <a:gd name="connsiteX8-113" fmla="*/ 640086 w 6583686"/>
              <a:gd name="connsiteY8-114" fmla="*/ 1211580 h 3818795"/>
              <a:gd name="connsiteX9-115" fmla="*/ 6537966 w 6583686"/>
              <a:gd name="connsiteY9-116" fmla="*/ 708660 h 3818795"/>
              <a:gd name="connsiteX10-117" fmla="*/ 6 w 6583686"/>
              <a:gd name="connsiteY10-118" fmla="*/ 274320 h 3818795"/>
              <a:gd name="connsiteX11-119" fmla="*/ 6583686 w 6583686"/>
              <a:gd name="connsiteY11-120" fmla="*/ 0 h 3818795"/>
              <a:gd name="connsiteX0-121" fmla="*/ 3045585 w 6583686"/>
              <a:gd name="connsiteY0-122" fmla="*/ 3818795 h 3818795"/>
              <a:gd name="connsiteX1-123" fmla="*/ 4651570 w 6583686"/>
              <a:gd name="connsiteY1-124" fmla="*/ 3488377 h 3818795"/>
              <a:gd name="connsiteX2-125" fmla="*/ 2355954 w 6583686"/>
              <a:gd name="connsiteY2-126" fmla="*/ 3340152 h 3818795"/>
              <a:gd name="connsiteX3-127" fmla="*/ 5189226 w 6583686"/>
              <a:gd name="connsiteY3-128" fmla="*/ 3131820 h 3818795"/>
              <a:gd name="connsiteX4-129" fmla="*/ 1961737 w 6583686"/>
              <a:gd name="connsiteY4-130" fmla="*/ 2845666 h 3818795"/>
              <a:gd name="connsiteX5-131" fmla="*/ 5486406 w 6583686"/>
              <a:gd name="connsiteY5-132" fmla="*/ 2537460 h 3818795"/>
              <a:gd name="connsiteX6-133" fmla="*/ 1645926 w 6583686"/>
              <a:gd name="connsiteY6-134" fmla="*/ 2148840 h 3818795"/>
              <a:gd name="connsiteX7-135" fmla="*/ 6012186 w 6583686"/>
              <a:gd name="connsiteY7-136" fmla="*/ 1920240 h 3818795"/>
              <a:gd name="connsiteX8-137" fmla="*/ 640086 w 6583686"/>
              <a:gd name="connsiteY8-138" fmla="*/ 1211580 h 3818795"/>
              <a:gd name="connsiteX9-139" fmla="*/ 6537966 w 6583686"/>
              <a:gd name="connsiteY9-140" fmla="*/ 708660 h 3818795"/>
              <a:gd name="connsiteX10-141" fmla="*/ 6 w 6583686"/>
              <a:gd name="connsiteY10-142" fmla="*/ 274320 h 3818795"/>
              <a:gd name="connsiteX11-143" fmla="*/ 6583686 w 6583686"/>
              <a:gd name="connsiteY11-144" fmla="*/ 0 h 3818795"/>
              <a:gd name="connsiteX0-145" fmla="*/ 3045585 w 6583686"/>
              <a:gd name="connsiteY0-146" fmla="*/ 3818795 h 3818795"/>
              <a:gd name="connsiteX1-147" fmla="*/ 4651570 w 6583686"/>
              <a:gd name="connsiteY1-148" fmla="*/ 3488377 h 3818795"/>
              <a:gd name="connsiteX2-149" fmla="*/ 2355954 w 6583686"/>
              <a:gd name="connsiteY2-150" fmla="*/ 3340152 h 3818795"/>
              <a:gd name="connsiteX3-151" fmla="*/ 5189226 w 6583686"/>
              <a:gd name="connsiteY3-152" fmla="*/ 3131820 h 3818795"/>
              <a:gd name="connsiteX4-153" fmla="*/ 1961737 w 6583686"/>
              <a:gd name="connsiteY4-154" fmla="*/ 2845666 h 3818795"/>
              <a:gd name="connsiteX5-155" fmla="*/ 5486406 w 6583686"/>
              <a:gd name="connsiteY5-156" fmla="*/ 2537460 h 3818795"/>
              <a:gd name="connsiteX6-157" fmla="*/ 1355771 w 6583686"/>
              <a:gd name="connsiteY6-158" fmla="*/ 2170891 h 3818795"/>
              <a:gd name="connsiteX7-159" fmla="*/ 6012186 w 6583686"/>
              <a:gd name="connsiteY7-160" fmla="*/ 1920240 h 3818795"/>
              <a:gd name="connsiteX8-161" fmla="*/ 640086 w 6583686"/>
              <a:gd name="connsiteY8-162" fmla="*/ 1211580 h 3818795"/>
              <a:gd name="connsiteX9-163" fmla="*/ 6537966 w 6583686"/>
              <a:gd name="connsiteY9-164" fmla="*/ 708660 h 3818795"/>
              <a:gd name="connsiteX10-165" fmla="*/ 6 w 6583686"/>
              <a:gd name="connsiteY10-166" fmla="*/ 274320 h 3818795"/>
              <a:gd name="connsiteX11-167" fmla="*/ 6583686 w 6583686"/>
              <a:gd name="connsiteY11-168" fmla="*/ 0 h 3818795"/>
              <a:gd name="connsiteX0-169" fmla="*/ 2999161 w 6583686"/>
              <a:gd name="connsiteY0-170" fmla="*/ 3785719 h 3785719"/>
              <a:gd name="connsiteX1-171" fmla="*/ 4651570 w 6583686"/>
              <a:gd name="connsiteY1-172" fmla="*/ 3488377 h 3785719"/>
              <a:gd name="connsiteX2-173" fmla="*/ 2355954 w 6583686"/>
              <a:gd name="connsiteY2-174" fmla="*/ 3340152 h 3785719"/>
              <a:gd name="connsiteX3-175" fmla="*/ 5189226 w 6583686"/>
              <a:gd name="connsiteY3-176" fmla="*/ 3131820 h 3785719"/>
              <a:gd name="connsiteX4-177" fmla="*/ 1961737 w 6583686"/>
              <a:gd name="connsiteY4-178" fmla="*/ 2845666 h 3785719"/>
              <a:gd name="connsiteX5-179" fmla="*/ 5486406 w 6583686"/>
              <a:gd name="connsiteY5-180" fmla="*/ 2537460 h 3785719"/>
              <a:gd name="connsiteX6-181" fmla="*/ 1355771 w 6583686"/>
              <a:gd name="connsiteY6-182" fmla="*/ 2170891 h 3785719"/>
              <a:gd name="connsiteX7-183" fmla="*/ 6012186 w 6583686"/>
              <a:gd name="connsiteY7-184" fmla="*/ 1920240 h 3785719"/>
              <a:gd name="connsiteX8-185" fmla="*/ 640086 w 6583686"/>
              <a:gd name="connsiteY8-186" fmla="*/ 1211580 h 3785719"/>
              <a:gd name="connsiteX9-187" fmla="*/ 6537966 w 6583686"/>
              <a:gd name="connsiteY9-188" fmla="*/ 708660 h 3785719"/>
              <a:gd name="connsiteX10-189" fmla="*/ 6 w 6583686"/>
              <a:gd name="connsiteY10-190" fmla="*/ 274320 h 3785719"/>
              <a:gd name="connsiteX11-191" fmla="*/ 6583686 w 6583686"/>
              <a:gd name="connsiteY11-192" fmla="*/ 0 h 3785719"/>
              <a:gd name="connsiteX0-193" fmla="*/ 2999161 w 6583686"/>
              <a:gd name="connsiteY0-194" fmla="*/ 3785719 h 3785719"/>
              <a:gd name="connsiteX1-195" fmla="*/ 4639965 w 6583686"/>
              <a:gd name="connsiteY1-196" fmla="*/ 3620681 h 3785719"/>
              <a:gd name="connsiteX2-197" fmla="*/ 2355954 w 6583686"/>
              <a:gd name="connsiteY2-198" fmla="*/ 3340152 h 3785719"/>
              <a:gd name="connsiteX3-199" fmla="*/ 5189226 w 6583686"/>
              <a:gd name="connsiteY3-200" fmla="*/ 3131820 h 3785719"/>
              <a:gd name="connsiteX4-201" fmla="*/ 1961737 w 6583686"/>
              <a:gd name="connsiteY4-202" fmla="*/ 2845666 h 3785719"/>
              <a:gd name="connsiteX5-203" fmla="*/ 5486406 w 6583686"/>
              <a:gd name="connsiteY5-204" fmla="*/ 2537460 h 3785719"/>
              <a:gd name="connsiteX6-205" fmla="*/ 1355771 w 6583686"/>
              <a:gd name="connsiteY6-206" fmla="*/ 2170891 h 3785719"/>
              <a:gd name="connsiteX7-207" fmla="*/ 6012186 w 6583686"/>
              <a:gd name="connsiteY7-208" fmla="*/ 1920240 h 3785719"/>
              <a:gd name="connsiteX8-209" fmla="*/ 640086 w 6583686"/>
              <a:gd name="connsiteY8-210" fmla="*/ 1211580 h 3785719"/>
              <a:gd name="connsiteX9-211" fmla="*/ 6537966 w 6583686"/>
              <a:gd name="connsiteY9-212" fmla="*/ 708660 h 3785719"/>
              <a:gd name="connsiteX10-213" fmla="*/ 6 w 6583686"/>
              <a:gd name="connsiteY10-214" fmla="*/ 274320 h 3785719"/>
              <a:gd name="connsiteX11-215" fmla="*/ 6583686 w 6583686"/>
              <a:gd name="connsiteY11-216" fmla="*/ 0 h 3785719"/>
              <a:gd name="connsiteX0-217" fmla="*/ 2999161 w 6583686"/>
              <a:gd name="connsiteY0-218" fmla="*/ 3785719 h 3785719"/>
              <a:gd name="connsiteX1-219" fmla="*/ 4639965 w 6583686"/>
              <a:gd name="connsiteY1-220" fmla="*/ 3620681 h 3785719"/>
              <a:gd name="connsiteX2-221" fmla="*/ 2344348 w 6583686"/>
              <a:gd name="connsiteY2-222" fmla="*/ 3483482 h 3785719"/>
              <a:gd name="connsiteX3-223" fmla="*/ 5189226 w 6583686"/>
              <a:gd name="connsiteY3-224" fmla="*/ 3131820 h 3785719"/>
              <a:gd name="connsiteX4-225" fmla="*/ 1961737 w 6583686"/>
              <a:gd name="connsiteY4-226" fmla="*/ 2845666 h 3785719"/>
              <a:gd name="connsiteX5-227" fmla="*/ 5486406 w 6583686"/>
              <a:gd name="connsiteY5-228" fmla="*/ 2537460 h 3785719"/>
              <a:gd name="connsiteX6-229" fmla="*/ 1355771 w 6583686"/>
              <a:gd name="connsiteY6-230" fmla="*/ 2170891 h 3785719"/>
              <a:gd name="connsiteX7-231" fmla="*/ 6012186 w 6583686"/>
              <a:gd name="connsiteY7-232" fmla="*/ 1920240 h 3785719"/>
              <a:gd name="connsiteX8-233" fmla="*/ 640086 w 6583686"/>
              <a:gd name="connsiteY8-234" fmla="*/ 1211580 h 3785719"/>
              <a:gd name="connsiteX9-235" fmla="*/ 6537966 w 6583686"/>
              <a:gd name="connsiteY9-236" fmla="*/ 708660 h 3785719"/>
              <a:gd name="connsiteX10-237" fmla="*/ 6 w 6583686"/>
              <a:gd name="connsiteY10-238" fmla="*/ 274320 h 3785719"/>
              <a:gd name="connsiteX11-239" fmla="*/ 6583686 w 6583686"/>
              <a:gd name="connsiteY11-240" fmla="*/ 0 h 3785719"/>
              <a:gd name="connsiteX0-241" fmla="*/ 2999161 w 6583686"/>
              <a:gd name="connsiteY0-242" fmla="*/ 3785719 h 3785719"/>
              <a:gd name="connsiteX1-243" fmla="*/ 4314992 w 6583686"/>
              <a:gd name="connsiteY1-244" fmla="*/ 3642732 h 3785719"/>
              <a:gd name="connsiteX2-245" fmla="*/ 2344348 w 6583686"/>
              <a:gd name="connsiteY2-246" fmla="*/ 3483482 h 3785719"/>
              <a:gd name="connsiteX3-247" fmla="*/ 5189226 w 6583686"/>
              <a:gd name="connsiteY3-248" fmla="*/ 3131820 h 3785719"/>
              <a:gd name="connsiteX4-249" fmla="*/ 1961737 w 6583686"/>
              <a:gd name="connsiteY4-250" fmla="*/ 2845666 h 3785719"/>
              <a:gd name="connsiteX5-251" fmla="*/ 5486406 w 6583686"/>
              <a:gd name="connsiteY5-252" fmla="*/ 2537460 h 3785719"/>
              <a:gd name="connsiteX6-253" fmla="*/ 1355771 w 6583686"/>
              <a:gd name="connsiteY6-254" fmla="*/ 2170891 h 3785719"/>
              <a:gd name="connsiteX7-255" fmla="*/ 6012186 w 6583686"/>
              <a:gd name="connsiteY7-256" fmla="*/ 1920240 h 3785719"/>
              <a:gd name="connsiteX8-257" fmla="*/ 640086 w 6583686"/>
              <a:gd name="connsiteY8-258" fmla="*/ 1211580 h 3785719"/>
              <a:gd name="connsiteX9-259" fmla="*/ 6537966 w 6583686"/>
              <a:gd name="connsiteY9-260" fmla="*/ 708660 h 3785719"/>
              <a:gd name="connsiteX10-261" fmla="*/ 6 w 6583686"/>
              <a:gd name="connsiteY10-262" fmla="*/ 274320 h 3785719"/>
              <a:gd name="connsiteX11-263" fmla="*/ 6583686 w 6583686"/>
              <a:gd name="connsiteY11-264" fmla="*/ 0 h 3785719"/>
              <a:gd name="connsiteX0-265" fmla="*/ 2999161 w 6583686"/>
              <a:gd name="connsiteY0-266" fmla="*/ 3785719 h 3785719"/>
              <a:gd name="connsiteX1-267" fmla="*/ 4314992 w 6583686"/>
              <a:gd name="connsiteY1-268" fmla="*/ 3642732 h 3785719"/>
              <a:gd name="connsiteX2-269" fmla="*/ 2344348 w 6583686"/>
              <a:gd name="connsiteY2-270" fmla="*/ 3483482 h 3785719"/>
              <a:gd name="connsiteX3-271" fmla="*/ 4864252 w 6583686"/>
              <a:gd name="connsiteY3-272" fmla="*/ 3186947 h 3785719"/>
              <a:gd name="connsiteX4-273" fmla="*/ 1961737 w 6583686"/>
              <a:gd name="connsiteY4-274" fmla="*/ 2845666 h 3785719"/>
              <a:gd name="connsiteX5-275" fmla="*/ 5486406 w 6583686"/>
              <a:gd name="connsiteY5-276" fmla="*/ 2537460 h 3785719"/>
              <a:gd name="connsiteX6-277" fmla="*/ 1355771 w 6583686"/>
              <a:gd name="connsiteY6-278" fmla="*/ 2170891 h 3785719"/>
              <a:gd name="connsiteX7-279" fmla="*/ 6012186 w 6583686"/>
              <a:gd name="connsiteY7-280" fmla="*/ 1920240 h 3785719"/>
              <a:gd name="connsiteX8-281" fmla="*/ 640086 w 6583686"/>
              <a:gd name="connsiteY8-282" fmla="*/ 1211580 h 3785719"/>
              <a:gd name="connsiteX9-283" fmla="*/ 6537966 w 6583686"/>
              <a:gd name="connsiteY9-284" fmla="*/ 708660 h 3785719"/>
              <a:gd name="connsiteX10-285" fmla="*/ 6 w 6583686"/>
              <a:gd name="connsiteY10-286" fmla="*/ 274320 h 3785719"/>
              <a:gd name="connsiteX11-287" fmla="*/ 6583686 w 6583686"/>
              <a:gd name="connsiteY11-288" fmla="*/ 0 h 3785719"/>
              <a:gd name="connsiteX0-289" fmla="*/ 2999161 w 6583686"/>
              <a:gd name="connsiteY0-290" fmla="*/ 3785719 h 3785719"/>
              <a:gd name="connsiteX1-291" fmla="*/ 4314992 w 6583686"/>
              <a:gd name="connsiteY1-292" fmla="*/ 3642732 h 3785719"/>
              <a:gd name="connsiteX2-293" fmla="*/ 2344348 w 6583686"/>
              <a:gd name="connsiteY2-294" fmla="*/ 3483482 h 3785719"/>
              <a:gd name="connsiteX3-295" fmla="*/ 4864252 w 6583686"/>
              <a:gd name="connsiteY3-296" fmla="*/ 3186947 h 3785719"/>
              <a:gd name="connsiteX4-297" fmla="*/ 1961737 w 6583686"/>
              <a:gd name="connsiteY4-298" fmla="*/ 2845666 h 3785719"/>
              <a:gd name="connsiteX5-299" fmla="*/ 5254283 w 6583686"/>
              <a:gd name="connsiteY5-300" fmla="*/ 2537460 h 3785719"/>
              <a:gd name="connsiteX6-301" fmla="*/ 1355771 w 6583686"/>
              <a:gd name="connsiteY6-302" fmla="*/ 2170891 h 3785719"/>
              <a:gd name="connsiteX7-303" fmla="*/ 6012186 w 6583686"/>
              <a:gd name="connsiteY7-304" fmla="*/ 1920240 h 3785719"/>
              <a:gd name="connsiteX8-305" fmla="*/ 640086 w 6583686"/>
              <a:gd name="connsiteY8-306" fmla="*/ 1211580 h 3785719"/>
              <a:gd name="connsiteX9-307" fmla="*/ 6537966 w 6583686"/>
              <a:gd name="connsiteY9-308" fmla="*/ 708660 h 3785719"/>
              <a:gd name="connsiteX10-309" fmla="*/ 6 w 6583686"/>
              <a:gd name="connsiteY10-310" fmla="*/ 274320 h 3785719"/>
              <a:gd name="connsiteX11-311" fmla="*/ 6583686 w 6583686"/>
              <a:gd name="connsiteY11-312" fmla="*/ 0 h 3785719"/>
              <a:gd name="connsiteX0-313" fmla="*/ 2999161 w 6583686"/>
              <a:gd name="connsiteY0-314" fmla="*/ 3785719 h 3785719"/>
              <a:gd name="connsiteX1-315" fmla="*/ 4314992 w 6583686"/>
              <a:gd name="connsiteY1-316" fmla="*/ 3642732 h 3785719"/>
              <a:gd name="connsiteX2-317" fmla="*/ 2344348 w 6583686"/>
              <a:gd name="connsiteY2-318" fmla="*/ 3483482 h 3785719"/>
              <a:gd name="connsiteX3-319" fmla="*/ 4864252 w 6583686"/>
              <a:gd name="connsiteY3-320" fmla="*/ 3186947 h 3785719"/>
              <a:gd name="connsiteX4-321" fmla="*/ 1961737 w 6583686"/>
              <a:gd name="connsiteY4-322" fmla="*/ 2845666 h 3785719"/>
              <a:gd name="connsiteX5-323" fmla="*/ 5254283 w 6583686"/>
              <a:gd name="connsiteY5-324" fmla="*/ 2537460 h 3785719"/>
              <a:gd name="connsiteX6-325" fmla="*/ 1355771 w 6583686"/>
              <a:gd name="connsiteY6-326" fmla="*/ 2170891 h 3785719"/>
              <a:gd name="connsiteX7-327" fmla="*/ 5780063 w 6583686"/>
              <a:gd name="connsiteY7-328" fmla="*/ 1942290 h 3785719"/>
              <a:gd name="connsiteX8-329" fmla="*/ 640086 w 6583686"/>
              <a:gd name="connsiteY8-330" fmla="*/ 1211580 h 3785719"/>
              <a:gd name="connsiteX9-331" fmla="*/ 6537966 w 6583686"/>
              <a:gd name="connsiteY9-332" fmla="*/ 708660 h 3785719"/>
              <a:gd name="connsiteX10-333" fmla="*/ 6 w 6583686"/>
              <a:gd name="connsiteY10-334" fmla="*/ 274320 h 3785719"/>
              <a:gd name="connsiteX11-335" fmla="*/ 6583686 w 6583686"/>
              <a:gd name="connsiteY11-336" fmla="*/ 0 h 3785719"/>
              <a:gd name="connsiteX0-337" fmla="*/ 2999162 w 6583687"/>
              <a:gd name="connsiteY0-338" fmla="*/ 3785719 h 3785719"/>
              <a:gd name="connsiteX1-339" fmla="*/ 4314993 w 6583687"/>
              <a:gd name="connsiteY1-340" fmla="*/ 3642732 h 3785719"/>
              <a:gd name="connsiteX2-341" fmla="*/ 2344349 w 6583687"/>
              <a:gd name="connsiteY2-342" fmla="*/ 3483482 h 3785719"/>
              <a:gd name="connsiteX3-343" fmla="*/ 4864253 w 6583687"/>
              <a:gd name="connsiteY3-344" fmla="*/ 3186947 h 3785719"/>
              <a:gd name="connsiteX4-345" fmla="*/ 1961738 w 6583687"/>
              <a:gd name="connsiteY4-346" fmla="*/ 2845666 h 3785719"/>
              <a:gd name="connsiteX5-347" fmla="*/ 5254284 w 6583687"/>
              <a:gd name="connsiteY5-348" fmla="*/ 2537460 h 3785719"/>
              <a:gd name="connsiteX6-349" fmla="*/ 1355772 w 6583687"/>
              <a:gd name="connsiteY6-350" fmla="*/ 2170891 h 3785719"/>
              <a:gd name="connsiteX7-351" fmla="*/ 5780064 w 6583687"/>
              <a:gd name="connsiteY7-352" fmla="*/ 1942290 h 3785719"/>
              <a:gd name="connsiteX8-353" fmla="*/ 640087 w 6583687"/>
              <a:gd name="connsiteY8-354" fmla="*/ 1211580 h 3785719"/>
              <a:gd name="connsiteX9-355" fmla="*/ 6131751 w 6583687"/>
              <a:gd name="connsiteY9-356" fmla="*/ 962243 h 3785719"/>
              <a:gd name="connsiteX10-357" fmla="*/ 7 w 6583687"/>
              <a:gd name="connsiteY10-358" fmla="*/ 274320 h 3785719"/>
              <a:gd name="connsiteX11-359" fmla="*/ 6583687 w 6583687"/>
              <a:gd name="connsiteY11-360" fmla="*/ 0 h 3785719"/>
              <a:gd name="connsiteX0-361" fmla="*/ 3231286 w 6583687"/>
              <a:gd name="connsiteY0-362" fmla="*/ 3785719 h 3785719"/>
              <a:gd name="connsiteX1-363" fmla="*/ 4314993 w 6583687"/>
              <a:gd name="connsiteY1-364" fmla="*/ 3642732 h 3785719"/>
              <a:gd name="connsiteX2-365" fmla="*/ 2344349 w 6583687"/>
              <a:gd name="connsiteY2-366" fmla="*/ 3483482 h 3785719"/>
              <a:gd name="connsiteX3-367" fmla="*/ 4864253 w 6583687"/>
              <a:gd name="connsiteY3-368" fmla="*/ 3186947 h 3785719"/>
              <a:gd name="connsiteX4-369" fmla="*/ 1961738 w 6583687"/>
              <a:gd name="connsiteY4-370" fmla="*/ 2845666 h 3785719"/>
              <a:gd name="connsiteX5-371" fmla="*/ 5254284 w 6583687"/>
              <a:gd name="connsiteY5-372" fmla="*/ 2537460 h 3785719"/>
              <a:gd name="connsiteX6-373" fmla="*/ 1355772 w 6583687"/>
              <a:gd name="connsiteY6-374" fmla="*/ 2170891 h 3785719"/>
              <a:gd name="connsiteX7-375" fmla="*/ 5780064 w 6583687"/>
              <a:gd name="connsiteY7-376" fmla="*/ 1942290 h 3785719"/>
              <a:gd name="connsiteX8-377" fmla="*/ 640087 w 6583687"/>
              <a:gd name="connsiteY8-378" fmla="*/ 1211580 h 3785719"/>
              <a:gd name="connsiteX9-379" fmla="*/ 6131751 w 6583687"/>
              <a:gd name="connsiteY9-380" fmla="*/ 962243 h 3785719"/>
              <a:gd name="connsiteX10-381" fmla="*/ 7 w 6583687"/>
              <a:gd name="connsiteY10-382" fmla="*/ 274320 h 3785719"/>
              <a:gd name="connsiteX11-383" fmla="*/ 6583687 w 6583687"/>
              <a:gd name="connsiteY11-384" fmla="*/ 0 h 3785719"/>
              <a:gd name="connsiteX0-385" fmla="*/ 3231286 w 6583687"/>
              <a:gd name="connsiteY0-386" fmla="*/ 3785719 h 3785719"/>
              <a:gd name="connsiteX1-387" fmla="*/ 4314993 w 6583687"/>
              <a:gd name="connsiteY1-388" fmla="*/ 3642732 h 3785719"/>
              <a:gd name="connsiteX2-389" fmla="*/ 2448805 w 6583687"/>
              <a:gd name="connsiteY2-390" fmla="*/ 3472457 h 3785719"/>
              <a:gd name="connsiteX3-391" fmla="*/ 4864253 w 6583687"/>
              <a:gd name="connsiteY3-392" fmla="*/ 3186947 h 3785719"/>
              <a:gd name="connsiteX4-393" fmla="*/ 1961738 w 6583687"/>
              <a:gd name="connsiteY4-394" fmla="*/ 2845666 h 3785719"/>
              <a:gd name="connsiteX5-395" fmla="*/ 5254284 w 6583687"/>
              <a:gd name="connsiteY5-396" fmla="*/ 2537460 h 3785719"/>
              <a:gd name="connsiteX6-397" fmla="*/ 1355772 w 6583687"/>
              <a:gd name="connsiteY6-398" fmla="*/ 2170891 h 3785719"/>
              <a:gd name="connsiteX7-399" fmla="*/ 5780064 w 6583687"/>
              <a:gd name="connsiteY7-400" fmla="*/ 1942290 h 3785719"/>
              <a:gd name="connsiteX8-401" fmla="*/ 640087 w 6583687"/>
              <a:gd name="connsiteY8-402" fmla="*/ 1211580 h 3785719"/>
              <a:gd name="connsiteX9-403" fmla="*/ 6131751 w 6583687"/>
              <a:gd name="connsiteY9-404" fmla="*/ 962243 h 3785719"/>
              <a:gd name="connsiteX10-405" fmla="*/ 7 w 6583687"/>
              <a:gd name="connsiteY10-406" fmla="*/ 274320 h 3785719"/>
              <a:gd name="connsiteX11-407" fmla="*/ 6583687 w 6583687"/>
              <a:gd name="connsiteY11-408" fmla="*/ 0 h 3785719"/>
              <a:gd name="connsiteX0-409" fmla="*/ 3231286 w 6583687"/>
              <a:gd name="connsiteY0-410" fmla="*/ 3785719 h 3785719"/>
              <a:gd name="connsiteX1-411" fmla="*/ 4256962 w 6583687"/>
              <a:gd name="connsiteY1-412" fmla="*/ 3620682 h 3785719"/>
              <a:gd name="connsiteX2-413" fmla="*/ 2448805 w 6583687"/>
              <a:gd name="connsiteY2-414" fmla="*/ 3472457 h 3785719"/>
              <a:gd name="connsiteX3-415" fmla="*/ 4864253 w 6583687"/>
              <a:gd name="connsiteY3-416" fmla="*/ 3186947 h 3785719"/>
              <a:gd name="connsiteX4-417" fmla="*/ 1961738 w 6583687"/>
              <a:gd name="connsiteY4-418" fmla="*/ 2845666 h 3785719"/>
              <a:gd name="connsiteX5-419" fmla="*/ 5254284 w 6583687"/>
              <a:gd name="connsiteY5-420" fmla="*/ 2537460 h 3785719"/>
              <a:gd name="connsiteX6-421" fmla="*/ 1355772 w 6583687"/>
              <a:gd name="connsiteY6-422" fmla="*/ 2170891 h 3785719"/>
              <a:gd name="connsiteX7-423" fmla="*/ 5780064 w 6583687"/>
              <a:gd name="connsiteY7-424" fmla="*/ 1942290 h 3785719"/>
              <a:gd name="connsiteX8-425" fmla="*/ 640087 w 6583687"/>
              <a:gd name="connsiteY8-426" fmla="*/ 1211580 h 3785719"/>
              <a:gd name="connsiteX9-427" fmla="*/ 6131751 w 6583687"/>
              <a:gd name="connsiteY9-428" fmla="*/ 962243 h 3785719"/>
              <a:gd name="connsiteX10-429" fmla="*/ 7 w 6583687"/>
              <a:gd name="connsiteY10-430" fmla="*/ 274320 h 3785719"/>
              <a:gd name="connsiteX11-431" fmla="*/ 6583687 w 6583687"/>
              <a:gd name="connsiteY11-432" fmla="*/ 0 h 3785719"/>
              <a:gd name="connsiteX0-433" fmla="*/ 3231286 w 6583687"/>
              <a:gd name="connsiteY0-434" fmla="*/ 3785719 h 3785719"/>
              <a:gd name="connsiteX1-435" fmla="*/ 4256962 w 6583687"/>
              <a:gd name="connsiteY1-436" fmla="*/ 3620682 h 3785719"/>
              <a:gd name="connsiteX2-437" fmla="*/ 2448805 w 6583687"/>
              <a:gd name="connsiteY2-438" fmla="*/ 3472457 h 3785719"/>
              <a:gd name="connsiteX3-439" fmla="*/ 4829435 w 6583687"/>
              <a:gd name="connsiteY3-440" fmla="*/ 3175921 h 3785719"/>
              <a:gd name="connsiteX4-441" fmla="*/ 1961738 w 6583687"/>
              <a:gd name="connsiteY4-442" fmla="*/ 2845666 h 3785719"/>
              <a:gd name="connsiteX5-443" fmla="*/ 5254284 w 6583687"/>
              <a:gd name="connsiteY5-444" fmla="*/ 2537460 h 3785719"/>
              <a:gd name="connsiteX6-445" fmla="*/ 1355772 w 6583687"/>
              <a:gd name="connsiteY6-446" fmla="*/ 2170891 h 3785719"/>
              <a:gd name="connsiteX7-447" fmla="*/ 5780064 w 6583687"/>
              <a:gd name="connsiteY7-448" fmla="*/ 1942290 h 3785719"/>
              <a:gd name="connsiteX8-449" fmla="*/ 640087 w 6583687"/>
              <a:gd name="connsiteY8-450" fmla="*/ 1211580 h 3785719"/>
              <a:gd name="connsiteX9-451" fmla="*/ 6131751 w 6583687"/>
              <a:gd name="connsiteY9-452" fmla="*/ 962243 h 3785719"/>
              <a:gd name="connsiteX10-453" fmla="*/ 7 w 6583687"/>
              <a:gd name="connsiteY10-454" fmla="*/ 274320 h 3785719"/>
              <a:gd name="connsiteX11-455" fmla="*/ 6583687 w 6583687"/>
              <a:gd name="connsiteY11-456" fmla="*/ 0 h 37857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6583687" h="3785719">
                <a:moveTo>
                  <a:pt x="3231286" y="3785719"/>
                </a:moveTo>
                <a:cubicBezTo>
                  <a:pt x="3840886" y="3709519"/>
                  <a:pt x="4387376" y="3672892"/>
                  <a:pt x="4256962" y="3620682"/>
                </a:cubicBezTo>
                <a:cubicBezTo>
                  <a:pt x="4126549" y="3568472"/>
                  <a:pt x="2353393" y="3546584"/>
                  <a:pt x="2448805" y="3472457"/>
                </a:cubicBezTo>
                <a:cubicBezTo>
                  <a:pt x="2544217" y="3398330"/>
                  <a:pt x="4910613" y="3280386"/>
                  <a:pt x="4829435" y="3175921"/>
                </a:cubicBezTo>
                <a:cubicBezTo>
                  <a:pt x="4748257" y="3071456"/>
                  <a:pt x="1890930" y="2952076"/>
                  <a:pt x="1961738" y="2845666"/>
                </a:cubicBezTo>
                <a:cubicBezTo>
                  <a:pt x="2032546" y="2739256"/>
                  <a:pt x="5355278" y="2649922"/>
                  <a:pt x="5254284" y="2537460"/>
                </a:cubicBezTo>
                <a:cubicBezTo>
                  <a:pt x="5153290" y="2424998"/>
                  <a:pt x="1268142" y="2270086"/>
                  <a:pt x="1355772" y="2170891"/>
                </a:cubicBezTo>
                <a:cubicBezTo>
                  <a:pt x="1443402" y="2071696"/>
                  <a:pt x="5899345" y="2102175"/>
                  <a:pt x="5780064" y="1942290"/>
                </a:cubicBezTo>
                <a:cubicBezTo>
                  <a:pt x="5660783" y="1782405"/>
                  <a:pt x="581473" y="1374921"/>
                  <a:pt x="640087" y="1211580"/>
                </a:cubicBezTo>
                <a:cubicBezTo>
                  <a:pt x="698701" y="1048239"/>
                  <a:pt x="6238431" y="1118453"/>
                  <a:pt x="6131751" y="962243"/>
                </a:cubicBezTo>
                <a:cubicBezTo>
                  <a:pt x="6025071" y="806033"/>
                  <a:pt x="-7613" y="392430"/>
                  <a:pt x="7" y="274320"/>
                </a:cubicBezTo>
                <a:cubicBezTo>
                  <a:pt x="7627" y="156210"/>
                  <a:pt x="3295657" y="78105"/>
                  <a:pt x="6583687" y="0"/>
                </a:cubicBezTo>
              </a:path>
            </a:pathLst>
          </a:custGeom>
          <a:effectLst>
            <a:glow rad="228600">
              <a:schemeClr val="accent3">
                <a:satMod val="175000"/>
                <a:alpha val="40000"/>
              </a:schemeClr>
            </a:glow>
            <a:outerShdw blurRad="57150" dist="38100" dir="5400000" algn="ctr" rotWithShape="0">
              <a:schemeClr val="accent1">
                <a:shade val="9000"/>
                <a:satMod val="105000"/>
                <a:alpha val="48000"/>
              </a:scheme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 name="CasellaDiTesto 2"/>
          <p:cNvSpPr txBox="1"/>
          <p:nvPr/>
        </p:nvSpPr>
        <p:spPr>
          <a:xfrm>
            <a:off x="6402092" y="292957"/>
            <a:ext cx="22098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SCOPE</a:t>
            </a:r>
          </a:p>
        </p:txBody>
      </p:sp>
      <p:sp>
        <p:nvSpPr>
          <p:cNvPr id="7" name="CasellaDiTesto 6"/>
          <p:cNvSpPr txBox="1"/>
          <p:nvPr/>
        </p:nvSpPr>
        <p:spPr>
          <a:xfrm>
            <a:off x="838200" y="5638800"/>
            <a:ext cx="73914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Continual Improvement Life Cycle</a:t>
            </a:r>
          </a:p>
        </p:txBody>
      </p:sp>
      <p:sp>
        <p:nvSpPr>
          <p:cNvPr id="8" name="CasellaDiTesto 7"/>
          <p:cNvSpPr txBox="1"/>
          <p:nvPr/>
        </p:nvSpPr>
        <p:spPr>
          <a:xfrm>
            <a:off x="2960210" y="2866850"/>
            <a:ext cx="3735092"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Program Plan</a:t>
            </a:r>
          </a:p>
        </p:txBody>
      </p:sp>
      <p:sp>
        <p:nvSpPr>
          <p:cNvPr id="9" name="CasellaDiTesto 8"/>
          <p:cNvSpPr txBox="1"/>
          <p:nvPr/>
        </p:nvSpPr>
        <p:spPr>
          <a:xfrm>
            <a:off x="3810000" y="1308260"/>
            <a:ext cx="2286000"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b="1" dirty="0">
                <a:latin typeface="Arial" panose="020B0604020202020204" pitchFamily="34" charset="0"/>
                <a:cs typeface="Arial" panose="020B0604020202020204" pitchFamily="34" charset="0"/>
              </a:rPr>
              <a:t>CIO</a:t>
            </a:r>
          </a:p>
          <a:p>
            <a:pPr algn="ctr"/>
            <a:r>
              <a:rPr lang="en-US" sz="2800" b="1" dirty="0">
                <a:latin typeface="Arial" panose="020B0604020202020204" pitchFamily="34" charset="0"/>
                <a:cs typeface="Arial" panose="020B0604020202020204" pitchFamily="34" charset="0"/>
              </a:rPr>
              <a:t>endorse</a:t>
            </a:r>
          </a:p>
        </p:txBody>
      </p:sp>
      <p:sp>
        <p:nvSpPr>
          <p:cNvPr id="10" name="CasellaDiTesto 9"/>
          <p:cNvSpPr txBox="1"/>
          <p:nvPr/>
        </p:nvSpPr>
        <p:spPr>
          <a:xfrm>
            <a:off x="2027406" y="4213286"/>
            <a:ext cx="56007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Change Enablement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8600" y="152400"/>
            <a:ext cx="5029200" cy="838200"/>
          </a:xfrm>
        </p:spPr>
        <p:style>
          <a:lnRef idx="3">
            <a:schemeClr val="lt1"/>
          </a:lnRef>
          <a:fillRef idx="1">
            <a:schemeClr val="accent4"/>
          </a:fillRef>
          <a:effectRef idx="1">
            <a:schemeClr val="accent4"/>
          </a:effectRef>
          <a:fontRef idx="minor">
            <a:schemeClr val="lt1"/>
          </a:fontRef>
        </p:style>
        <p:txBody>
          <a:bodyPr/>
          <a:lstStyle/>
          <a:p>
            <a:pPr algn="ctr"/>
            <a:r>
              <a:rPr lang="en-US" sz="2400" b="1" dirty="0">
                <a:latin typeface="Arial" panose="020B0604020202020204" pitchFamily="34" charset="0"/>
                <a:cs typeface="Arial" panose="020B0604020202020204" pitchFamily="34" charset="0"/>
              </a:rPr>
              <a:t>COBIT5 IMPLEMENTATION</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STEP-AHEAD</a:t>
            </a:r>
          </a:p>
        </p:txBody>
      </p:sp>
      <p:sp>
        <p:nvSpPr>
          <p:cNvPr id="4" name="Segnaposto numero diapositiva 3"/>
          <p:cNvSpPr>
            <a:spLocks noGrp="1"/>
          </p:cNvSpPr>
          <p:nvPr>
            <p:ph type="sldNum" sz="quarter" idx="12"/>
          </p:nvPr>
        </p:nvSpPr>
        <p:spPr/>
        <p:txBody>
          <a:bodyPr/>
          <a:lstStyle/>
          <a:p>
            <a:pPr>
              <a:defRPr/>
            </a:pPr>
            <a:fld id="{C9BA425C-7015-413D-AC15-597340855FCA}" type="slidenum">
              <a:rPr lang="en-US" smtClean="0"/>
              <a:t>29</a:t>
            </a:fld>
            <a:endParaRPr lang="en-US" dirty="0"/>
          </a:p>
        </p:txBody>
      </p:sp>
      <p:sp>
        <p:nvSpPr>
          <p:cNvPr id="5" name="Figura a mano libera 4"/>
          <p:cNvSpPr/>
          <p:nvPr/>
        </p:nvSpPr>
        <p:spPr>
          <a:xfrm flipV="1">
            <a:off x="152400" y="1219198"/>
            <a:ext cx="8991600" cy="5321573"/>
          </a:xfrm>
          <a:custGeom>
            <a:avLst/>
            <a:gdLst>
              <a:gd name="connsiteX0" fmla="*/ 3543306 w 6583686"/>
              <a:gd name="connsiteY0" fmla="*/ 3634740 h 3634740"/>
              <a:gd name="connsiteX1" fmla="*/ 4663446 w 6583686"/>
              <a:gd name="connsiteY1" fmla="*/ 3429000 h 3634740"/>
              <a:gd name="connsiteX2" fmla="*/ 2948946 w 6583686"/>
              <a:gd name="connsiteY2" fmla="*/ 3314700 h 3634740"/>
              <a:gd name="connsiteX3" fmla="*/ 5189226 w 6583686"/>
              <a:gd name="connsiteY3" fmla="*/ 3131820 h 3634740"/>
              <a:gd name="connsiteX4" fmla="*/ 2240286 w 6583686"/>
              <a:gd name="connsiteY4" fmla="*/ 2834640 h 3634740"/>
              <a:gd name="connsiteX5" fmla="*/ 5486406 w 6583686"/>
              <a:gd name="connsiteY5" fmla="*/ 2537460 h 3634740"/>
              <a:gd name="connsiteX6" fmla="*/ 1645926 w 6583686"/>
              <a:gd name="connsiteY6" fmla="*/ 2148840 h 3634740"/>
              <a:gd name="connsiteX7" fmla="*/ 6012186 w 6583686"/>
              <a:gd name="connsiteY7" fmla="*/ 1920240 h 3634740"/>
              <a:gd name="connsiteX8" fmla="*/ 640086 w 6583686"/>
              <a:gd name="connsiteY8" fmla="*/ 1211580 h 3634740"/>
              <a:gd name="connsiteX9" fmla="*/ 6537966 w 6583686"/>
              <a:gd name="connsiteY9" fmla="*/ 708660 h 3634740"/>
              <a:gd name="connsiteX10" fmla="*/ 6 w 6583686"/>
              <a:gd name="connsiteY10" fmla="*/ 274320 h 3634740"/>
              <a:gd name="connsiteX11" fmla="*/ 6583686 w 6583686"/>
              <a:gd name="connsiteY11" fmla="*/ 0 h 3634740"/>
              <a:gd name="connsiteX0-1" fmla="*/ 3602682 w 6583686"/>
              <a:gd name="connsiteY0-2" fmla="*/ 3741618 h 3741618"/>
              <a:gd name="connsiteX1-3" fmla="*/ 4663446 w 6583686"/>
              <a:gd name="connsiteY1-4" fmla="*/ 3429000 h 3741618"/>
              <a:gd name="connsiteX2-5" fmla="*/ 2948946 w 6583686"/>
              <a:gd name="connsiteY2-6" fmla="*/ 3314700 h 3741618"/>
              <a:gd name="connsiteX3-7" fmla="*/ 5189226 w 6583686"/>
              <a:gd name="connsiteY3-8" fmla="*/ 3131820 h 3741618"/>
              <a:gd name="connsiteX4-9" fmla="*/ 2240286 w 6583686"/>
              <a:gd name="connsiteY4-10" fmla="*/ 2834640 h 3741618"/>
              <a:gd name="connsiteX5-11" fmla="*/ 5486406 w 6583686"/>
              <a:gd name="connsiteY5-12" fmla="*/ 2537460 h 3741618"/>
              <a:gd name="connsiteX6-13" fmla="*/ 1645926 w 6583686"/>
              <a:gd name="connsiteY6-14" fmla="*/ 2148840 h 3741618"/>
              <a:gd name="connsiteX7-15" fmla="*/ 6012186 w 6583686"/>
              <a:gd name="connsiteY7-16" fmla="*/ 1920240 h 3741618"/>
              <a:gd name="connsiteX8-17" fmla="*/ 640086 w 6583686"/>
              <a:gd name="connsiteY8-18" fmla="*/ 1211580 h 3741618"/>
              <a:gd name="connsiteX9-19" fmla="*/ 6537966 w 6583686"/>
              <a:gd name="connsiteY9-20" fmla="*/ 708660 h 3741618"/>
              <a:gd name="connsiteX10-21" fmla="*/ 6 w 6583686"/>
              <a:gd name="connsiteY10-22" fmla="*/ 274320 h 3741618"/>
              <a:gd name="connsiteX11-23" fmla="*/ 6583686 w 6583686"/>
              <a:gd name="connsiteY11-24" fmla="*/ 0 h 3741618"/>
              <a:gd name="connsiteX0-25" fmla="*/ 3602682 w 6583686"/>
              <a:gd name="connsiteY0-26" fmla="*/ 3741618 h 3741618"/>
              <a:gd name="connsiteX1-27" fmla="*/ 4651570 w 6583686"/>
              <a:gd name="connsiteY1-28" fmla="*/ 3488377 h 3741618"/>
              <a:gd name="connsiteX2-29" fmla="*/ 2948946 w 6583686"/>
              <a:gd name="connsiteY2-30" fmla="*/ 3314700 h 3741618"/>
              <a:gd name="connsiteX3-31" fmla="*/ 5189226 w 6583686"/>
              <a:gd name="connsiteY3-32" fmla="*/ 3131820 h 3741618"/>
              <a:gd name="connsiteX4-33" fmla="*/ 2240286 w 6583686"/>
              <a:gd name="connsiteY4-34" fmla="*/ 2834640 h 3741618"/>
              <a:gd name="connsiteX5-35" fmla="*/ 5486406 w 6583686"/>
              <a:gd name="connsiteY5-36" fmla="*/ 2537460 h 3741618"/>
              <a:gd name="connsiteX6-37" fmla="*/ 1645926 w 6583686"/>
              <a:gd name="connsiteY6-38" fmla="*/ 2148840 h 3741618"/>
              <a:gd name="connsiteX7-39" fmla="*/ 6012186 w 6583686"/>
              <a:gd name="connsiteY7-40" fmla="*/ 1920240 h 3741618"/>
              <a:gd name="connsiteX8-41" fmla="*/ 640086 w 6583686"/>
              <a:gd name="connsiteY8-42" fmla="*/ 1211580 h 3741618"/>
              <a:gd name="connsiteX9-43" fmla="*/ 6537966 w 6583686"/>
              <a:gd name="connsiteY9-44" fmla="*/ 708660 h 3741618"/>
              <a:gd name="connsiteX10-45" fmla="*/ 6 w 6583686"/>
              <a:gd name="connsiteY10-46" fmla="*/ 274320 h 3741618"/>
              <a:gd name="connsiteX11-47" fmla="*/ 6583686 w 6583686"/>
              <a:gd name="connsiteY11-48" fmla="*/ 0 h 3741618"/>
              <a:gd name="connsiteX0-49" fmla="*/ 3602682 w 6583686"/>
              <a:gd name="connsiteY0-50" fmla="*/ 3741618 h 3741618"/>
              <a:gd name="connsiteX1-51" fmla="*/ 4651570 w 6583686"/>
              <a:gd name="connsiteY1-52" fmla="*/ 3488377 h 3741618"/>
              <a:gd name="connsiteX2-53" fmla="*/ 2901445 w 6583686"/>
              <a:gd name="connsiteY2-54" fmla="*/ 3362202 h 3741618"/>
              <a:gd name="connsiteX3-55" fmla="*/ 5189226 w 6583686"/>
              <a:gd name="connsiteY3-56" fmla="*/ 3131820 h 3741618"/>
              <a:gd name="connsiteX4-57" fmla="*/ 2240286 w 6583686"/>
              <a:gd name="connsiteY4-58" fmla="*/ 2834640 h 3741618"/>
              <a:gd name="connsiteX5-59" fmla="*/ 5486406 w 6583686"/>
              <a:gd name="connsiteY5-60" fmla="*/ 2537460 h 3741618"/>
              <a:gd name="connsiteX6-61" fmla="*/ 1645926 w 6583686"/>
              <a:gd name="connsiteY6-62" fmla="*/ 2148840 h 3741618"/>
              <a:gd name="connsiteX7-63" fmla="*/ 6012186 w 6583686"/>
              <a:gd name="connsiteY7-64" fmla="*/ 1920240 h 3741618"/>
              <a:gd name="connsiteX8-65" fmla="*/ 640086 w 6583686"/>
              <a:gd name="connsiteY8-66" fmla="*/ 1211580 h 3741618"/>
              <a:gd name="connsiteX9-67" fmla="*/ 6537966 w 6583686"/>
              <a:gd name="connsiteY9-68" fmla="*/ 708660 h 3741618"/>
              <a:gd name="connsiteX10-69" fmla="*/ 6 w 6583686"/>
              <a:gd name="connsiteY10-70" fmla="*/ 274320 h 3741618"/>
              <a:gd name="connsiteX11-71" fmla="*/ 6583686 w 6583686"/>
              <a:gd name="connsiteY11-72" fmla="*/ 0 h 3741618"/>
              <a:gd name="connsiteX0-73" fmla="*/ 3045585 w 6583686"/>
              <a:gd name="connsiteY0-74" fmla="*/ 3818795 h 3818795"/>
              <a:gd name="connsiteX1-75" fmla="*/ 4651570 w 6583686"/>
              <a:gd name="connsiteY1-76" fmla="*/ 3488377 h 3818795"/>
              <a:gd name="connsiteX2-77" fmla="*/ 2901445 w 6583686"/>
              <a:gd name="connsiteY2-78" fmla="*/ 3362202 h 3818795"/>
              <a:gd name="connsiteX3-79" fmla="*/ 5189226 w 6583686"/>
              <a:gd name="connsiteY3-80" fmla="*/ 3131820 h 3818795"/>
              <a:gd name="connsiteX4-81" fmla="*/ 2240286 w 6583686"/>
              <a:gd name="connsiteY4-82" fmla="*/ 2834640 h 3818795"/>
              <a:gd name="connsiteX5-83" fmla="*/ 5486406 w 6583686"/>
              <a:gd name="connsiteY5-84" fmla="*/ 2537460 h 3818795"/>
              <a:gd name="connsiteX6-85" fmla="*/ 1645926 w 6583686"/>
              <a:gd name="connsiteY6-86" fmla="*/ 2148840 h 3818795"/>
              <a:gd name="connsiteX7-87" fmla="*/ 6012186 w 6583686"/>
              <a:gd name="connsiteY7-88" fmla="*/ 1920240 h 3818795"/>
              <a:gd name="connsiteX8-89" fmla="*/ 640086 w 6583686"/>
              <a:gd name="connsiteY8-90" fmla="*/ 1211580 h 3818795"/>
              <a:gd name="connsiteX9-91" fmla="*/ 6537966 w 6583686"/>
              <a:gd name="connsiteY9-92" fmla="*/ 708660 h 3818795"/>
              <a:gd name="connsiteX10-93" fmla="*/ 6 w 6583686"/>
              <a:gd name="connsiteY10-94" fmla="*/ 274320 h 3818795"/>
              <a:gd name="connsiteX11-95" fmla="*/ 6583686 w 6583686"/>
              <a:gd name="connsiteY11-96" fmla="*/ 0 h 3818795"/>
              <a:gd name="connsiteX0-97" fmla="*/ 3045585 w 6583686"/>
              <a:gd name="connsiteY0-98" fmla="*/ 3818795 h 3818795"/>
              <a:gd name="connsiteX1-99" fmla="*/ 4651570 w 6583686"/>
              <a:gd name="connsiteY1-100" fmla="*/ 3488377 h 3818795"/>
              <a:gd name="connsiteX2-101" fmla="*/ 2355954 w 6583686"/>
              <a:gd name="connsiteY2-102" fmla="*/ 3340152 h 3818795"/>
              <a:gd name="connsiteX3-103" fmla="*/ 5189226 w 6583686"/>
              <a:gd name="connsiteY3-104" fmla="*/ 3131820 h 3818795"/>
              <a:gd name="connsiteX4-105" fmla="*/ 2240286 w 6583686"/>
              <a:gd name="connsiteY4-106" fmla="*/ 2834640 h 3818795"/>
              <a:gd name="connsiteX5-107" fmla="*/ 5486406 w 6583686"/>
              <a:gd name="connsiteY5-108" fmla="*/ 2537460 h 3818795"/>
              <a:gd name="connsiteX6-109" fmla="*/ 1645926 w 6583686"/>
              <a:gd name="connsiteY6-110" fmla="*/ 2148840 h 3818795"/>
              <a:gd name="connsiteX7-111" fmla="*/ 6012186 w 6583686"/>
              <a:gd name="connsiteY7-112" fmla="*/ 1920240 h 3818795"/>
              <a:gd name="connsiteX8-113" fmla="*/ 640086 w 6583686"/>
              <a:gd name="connsiteY8-114" fmla="*/ 1211580 h 3818795"/>
              <a:gd name="connsiteX9-115" fmla="*/ 6537966 w 6583686"/>
              <a:gd name="connsiteY9-116" fmla="*/ 708660 h 3818795"/>
              <a:gd name="connsiteX10-117" fmla="*/ 6 w 6583686"/>
              <a:gd name="connsiteY10-118" fmla="*/ 274320 h 3818795"/>
              <a:gd name="connsiteX11-119" fmla="*/ 6583686 w 6583686"/>
              <a:gd name="connsiteY11-120" fmla="*/ 0 h 3818795"/>
              <a:gd name="connsiteX0-121" fmla="*/ 3045585 w 6583686"/>
              <a:gd name="connsiteY0-122" fmla="*/ 3818795 h 3818795"/>
              <a:gd name="connsiteX1-123" fmla="*/ 4651570 w 6583686"/>
              <a:gd name="connsiteY1-124" fmla="*/ 3488377 h 3818795"/>
              <a:gd name="connsiteX2-125" fmla="*/ 2355954 w 6583686"/>
              <a:gd name="connsiteY2-126" fmla="*/ 3340152 h 3818795"/>
              <a:gd name="connsiteX3-127" fmla="*/ 5189226 w 6583686"/>
              <a:gd name="connsiteY3-128" fmla="*/ 3131820 h 3818795"/>
              <a:gd name="connsiteX4-129" fmla="*/ 1961737 w 6583686"/>
              <a:gd name="connsiteY4-130" fmla="*/ 2845666 h 3818795"/>
              <a:gd name="connsiteX5-131" fmla="*/ 5486406 w 6583686"/>
              <a:gd name="connsiteY5-132" fmla="*/ 2537460 h 3818795"/>
              <a:gd name="connsiteX6-133" fmla="*/ 1645926 w 6583686"/>
              <a:gd name="connsiteY6-134" fmla="*/ 2148840 h 3818795"/>
              <a:gd name="connsiteX7-135" fmla="*/ 6012186 w 6583686"/>
              <a:gd name="connsiteY7-136" fmla="*/ 1920240 h 3818795"/>
              <a:gd name="connsiteX8-137" fmla="*/ 640086 w 6583686"/>
              <a:gd name="connsiteY8-138" fmla="*/ 1211580 h 3818795"/>
              <a:gd name="connsiteX9-139" fmla="*/ 6537966 w 6583686"/>
              <a:gd name="connsiteY9-140" fmla="*/ 708660 h 3818795"/>
              <a:gd name="connsiteX10-141" fmla="*/ 6 w 6583686"/>
              <a:gd name="connsiteY10-142" fmla="*/ 274320 h 3818795"/>
              <a:gd name="connsiteX11-143" fmla="*/ 6583686 w 6583686"/>
              <a:gd name="connsiteY11-144" fmla="*/ 0 h 3818795"/>
              <a:gd name="connsiteX0-145" fmla="*/ 3045585 w 6583686"/>
              <a:gd name="connsiteY0-146" fmla="*/ 3818795 h 3818795"/>
              <a:gd name="connsiteX1-147" fmla="*/ 4651570 w 6583686"/>
              <a:gd name="connsiteY1-148" fmla="*/ 3488377 h 3818795"/>
              <a:gd name="connsiteX2-149" fmla="*/ 2355954 w 6583686"/>
              <a:gd name="connsiteY2-150" fmla="*/ 3340152 h 3818795"/>
              <a:gd name="connsiteX3-151" fmla="*/ 5189226 w 6583686"/>
              <a:gd name="connsiteY3-152" fmla="*/ 3131820 h 3818795"/>
              <a:gd name="connsiteX4-153" fmla="*/ 1961737 w 6583686"/>
              <a:gd name="connsiteY4-154" fmla="*/ 2845666 h 3818795"/>
              <a:gd name="connsiteX5-155" fmla="*/ 5486406 w 6583686"/>
              <a:gd name="connsiteY5-156" fmla="*/ 2537460 h 3818795"/>
              <a:gd name="connsiteX6-157" fmla="*/ 1355771 w 6583686"/>
              <a:gd name="connsiteY6-158" fmla="*/ 2170891 h 3818795"/>
              <a:gd name="connsiteX7-159" fmla="*/ 6012186 w 6583686"/>
              <a:gd name="connsiteY7-160" fmla="*/ 1920240 h 3818795"/>
              <a:gd name="connsiteX8-161" fmla="*/ 640086 w 6583686"/>
              <a:gd name="connsiteY8-162" fmla="*/ 1211580 h 3818795"/>
              <a:gd name="connsiteX9-163" fmla="*/ 6537966 w 6583686"/>
              <a:gd name="connsiteY9-164" fmla="*/ 708660 h 3818795"/>
              <a:gd name="connsiteX10-165" fmla="*/ 6 w 6583686"/>
              <a:gd name="connsiteY10-166" fmla="*/ 274320 h 3818795"/>
              <a:gd name="connsiteX11-167" fmla="*/ 6583686 w 6583686"/>
              <a:gd name="connsiteY11-168" fmla="*/ 0 h 3818795"/>
              <a:gd name="connsiteX0-169" fmla="*/ 2999161 w 6583686"/>
              <a:gd name="connsiteY0-170" fmla="*/ 3785719 h 3785719"/>
              <a:gd name="connsiteX1-171" fmla="*/ 4651570 w 6583686"/>
              <a:gd name="connsiteY1-172" fmla="*/ 3488377 h 3785719"/>
              <a:gd name="connsiteX2-173" fmla="*/ 2355954 w 6583686"/>
              <a:gd name="connsiteY2-174" fmla="*/ 3340152 h 3785719"/>
              <a:gd name="connsiteX3-175" fmla="*/ 5189226 w 6583686"/>
              <a:gd name="connsiteY3-176" fmla="*/ 3131820 h 3785719"/>
              <a:gd name="connsiteX4-177" fmla="*/ 1961737 w 6583686"/>
              <a:gd name="connsiteY4-178" fmla="*/ 2845666 h 3785719"/>
              <a:gd name="connsiteX5-179" fmla="*/ 5486406 w 6583686"/>
              <a:gd name="connsiteY5-180" fmla="*/ 2537460 h 3785719"/>
              <a:gd name="connsiteX6-181" fmla="*/ 1355771 w 6583686"/>
              <a:gd name="connsiteY6-182" fmla="*/ 2170891 h 3785719"/>
              <a:gd name="connsiteX7-183" fmla="*/ 6012186 w 6583686"/>
              <a:gd name="connsiteY7-184" fmla="*/ 1920240 h 3785719"/>
              <a:gd name="connsiteX8-185" fmla="*/ 640086 w 6583686"/>
              <a:gd name="connsiteY8-186" fmla="*/ 1211580 h 3785719"/>
              <a:gd name="connsiteX9-187" fmla="*/ 6537966 w 6583686"/>
              <a:gd name="connsiteY9-188" fmla="*/ 708660 h 3785719"/>
              <a:gd name="connsiteX10-189" fmla="*/ 6 w 6583686"/>
              <a:gd name="connsiteY10-190" fmla="*/ 274320 h 3785719"/>
              <a:gd name="connsiteX11-191" fmla="*/ 6583686 w 6583686"/>
              <a:gd name="connsiteY11-192" fmla="*/ 0 h 3785719"/>
              <a:gd name="connsiteX0-193" fmla="*/ 2999161 w 6583686"/>
              <a:gd name="connsiteY0-194" fmla="*/ 3785719 h 3785719"/>
              <a:gd name="connsiteX1-195" fmla="*/ 4639965 w 6583686"/>
              <a:gd name="connsiteY1-196" fmla="*/ 3620681 h 3785719"/>
              <a:gd name="connsiteX2-197" fmla="*/ 2355954 w 6583686"/>
              <a:gd name="connsiteY2-198" fmla="*/ 3340152 h 3785719"/>
              <a:gd name="connsiteX3-199" fmla="*/ 5189226 w 6583686"/>
              <a:gd name="connsiteY3-200" fmla="*/ 3131820 h 3785719"/>
              <a:gd name="connsiteX4-201" fmla="*/ 1961737 w 6583686"/>
              <a:gd name="connsiteY4-202" fmla="*/ 2845666 h 3785719"/>
              <a:gd name="connsiteX5-203" fmla="*/ 5486406 w 6583686"/>
              <a:gd name="connsiteY5-204" fmla="*/ 2537460 h 3785719"/>
              <a:gd name="connsiteX6-205" fmla="*/ 1355771 w 6583686"/>
              <a:gd name="connsiteY6-206" fmla="*/ 2170891 h 3785719"/>
              <a:gd name="connsiteX7-207" fmla="*/ 6012186 w 6583686"/>
              <a:gd name="connsiteY7-208" fmla="*/ 1920240 h 3785719"/>
              <a:gd name="connsiteX8-209" fmla="*/ 640086 w 6583686"/>
              <a:gd name="connsiteY8-210" fmla="*/ 1211580 h 3785719"/>
              <a:gd name="connsiteX9-211" fmla="*/ 6537966 w 6583686"/>
              <a:gd name="connsiteY9-212" fmla="*/ 708660 h 3785719"/>
              <a:gd name="connsiteX10-213" fmla="*/ 6 w 6583686"/>
              <a:gd name="connsiteY10-214" fmla="*/ 274320 h 3785719"/>
              <a:gd name="connsiteX11-215" fmla="*/ 6583686 w 6583686"/>
              <a:gd name="connsiteY11-216" fmla="*/ 0 h 3785719"/>
              <a:gd name="connsiteX0-217" fmla="*/ 2999161 w 6583686"/>
              <a:gd name="connsiteY0-218" fmla="*/ 3785719 h 3785719"/>
              <a:gd name="connsiteX1-219" fmla="*/ 4639965 w 6583686"/>
              <a:gd name="connsiteY1-220" fmla="*/ 3620681 h 3785719"/>
              <a:gd name="connsiteX2-221" fmla="*/ 2344348 w 6583686"/>
              <a:gd name="connsiteY2-222" fmla="*/ 3483482 h 3785719"/>
              <a:gd name="connsiteX3-223" fmla="*/ 5189226 w 6583686"/>
              <a:gd name="connsiteY3-224" fmla="*/ 3131820 h 3785719"/>
              <a:gd name="connsiteX4-225" fmla="*/ 1961737 w 6583686"/>
              <a:gd name="connsiteY4-226" fmla="*/ 2845666 h 3785719"/>
              <a:gd name="connsiteX5-227" fmla="*/ 5486406 w 6583686"/>
              <a:gd name="connsiteY5-228" fmla="*/ 2537460 h 3785719"/>
              <a:gd name="connsiteX6-229" fmla="*/ 1355771 w 6583686"/>
              <a:gd name="connsiteY6-230" fmla="*/ 2170891 h 3785719"/>
              <a:gd name="connsiteX7-231" fmla="*/ 6012186 w 6583686"/>
              <a:gd name="connsiteY7-232" fmla="*/ 1920240 h 3785719"/>
              <a:gd name="connsiteX8-233" fmla="*/ 640086 w 6583686"/>
              <a:gd name="connsiteY8-234" fmla="*/ 1211580 h 3785719"/>
              <a:gd name="connsiteX9-235" fmla="*/ 6537966 w 6583686"/>
              <a:gd name="connsiteY9-236" fmla="*/ 708660 h 3785719"/>
              <a:gd name="connsiteX10-237" fmla="*/ 6 w 6583686"/>
              <a:gd name="connsiteY10-238" fmla="*/ 274320 h 3785719"/>
              <a:gd name="connsiteX11-239" fmla="*/ 6583686 w 6583686"/>
              <a:gd name="connsiteY11-240" fmla="*/ 0 h 3785719"/>
              <a:gd name="connsiteX0-241" fmla="*/ 2999161 w 6583686"/>
              <a:gd name="connsiteY0-242" fmla="*/ 3785719 h 3785719"/>
              <a:gd name="connsiteX1-243" fmla="*/ 4314992 w 6583686"/>
              <a:gd name="connsiteY1-244" fmla="*/ 3642732 h 3785719"/>
              <a:gd name="connsiteX2-245" fmla="*/ 2344348 w 6583686"/>
              <a:gd name="connsiteY2-246" fmla="*/ 3483482 h 3785719"/>
              <a:gd name="connsiteX3-247" fmla="*/ 5189226 w 6583686"/>
              <a:gd name="connsiteY3-248" fmla="*/ 3131820 h 3785719"/>
              <a:gd name="connsiteX4-249" fmla="*/ 1961737 w 6583686"/>
              <a:gd name="connsiteY4-250" fmla="*/ 2845666 h 3785719"/>
              <a:gd name="connsiteX5-251" fmla="*/ 5486406 w 6583686"/>
              <a:gd name="connsiteY5-252" fmla="*/ 2537460 h 3785719"/>
              <a:gd name="connsiteX6-253" fmla="*/ 1355771 w 6583686"/>
              <a:gd name="connsiteY6-254" fmla="*/ 2170891 h 3785719"/>
              <a:gd name="connsiteX7-255" fmla="*/ 6012186 w 6583686"/>
              <a:gd name="connsiteY7-256" fmla="*/ 1920240 h 3785719"/>
              <a:gd name="connsiteX8-257" fmla="*/ 640086 w 6583686"/>
              <a:gd name="connsiteY8-258" fmla="*/ 1211580 h 3785719"/>
              <a:gd name="connsiteX9-259" fmla="*/ 6537966 w 6583686"/>
              <a:gd name="connsiteY9-260" fmla="*/ 708660 h 3785719"/>
              <a:gd name="connsiteX10-261" fmla="*/ 6 w 6583686"/>
              <a:gd name="connsiteY10-262" fmla="*/ 274320 h 3785719"/>
              <a:gd name="connsiteX11-263" fmla="*/ 6583686 w 6583686"/>
              <a:gd name="connsiteY11-264" fmla="*/ 0 h 3785719"/>
              <a:gd name="connsiteX0-265" fmla="*/ 2999161 w 6583686"/>
              <a:gd name="connsiteY0-266" fmla="*/ 3785719 h 3785719"/>
              <a:gd name="connsiteX1-267" fmla="*/ 4314992 w 6583686"/>
              <a:gd name="connsiteY1-268" fmla="*/ 3642732 h 3785719"/>
              <a:gd name="connsiteX2-269" fmla="*/ 2344348 w 6583686"/>
              <a:gd name="connsiteY2-270" fmla="*/ 3483482 h 3785719"/>
              <a:gd name="connsiteX3-271" fmla="*/ 4864252 w 6583686"/>
              <a:gd name="connsiteY3-272" fmla="*/ 3186947 h 3785719"/>
              <a:gd name="connsiteX4-273" fmla="*/ 1961737 w 6583686"/>
              <a:gd name="connsiteY4-274" fmla="*/ 2845666 h 3785719"/>
              <a:gd name="connsiteX5-275" fmla="*/ 5486406 w 6583686"/>
              <a:gd name="connsiteY5-276" fmla="*/ 2537460 h 3785719"/>
              <a:gd name="connsiteX6-277" fmla="*/ 1355771 w 6583686"/>
              <a:gd name="connsiteY6-278" fmla="*/ 2170891 h 3785719"/>
              <a:gd name="connsiteX7-279" fmla="*/ 6012186 w 6583686"/>
              <a:gd name="connsiteY7-280" fmla="*/ 1920240 h 3785719"/>
              <a:gd name="connsiteX8-281" fmla="*/ 640086 w 6583686"/>
              <a:gd name="connsiteY8-282" fmla="*/ 1211580 h 3785719"/>
              <a:gd name="connsiteX9-283" fmla="*/ 6537966 w 6583686"/>
              <a:gd name="connsiteY9-284" fmla="*/ 708660 h 3785719"/>
              <a:gd name="connsiteX10-285" fmla="*/ 6 w 6583686"/>
              <a:gd name="connsiteY10-286" fmla="*/ 274320 h 3785719"/>
              <a:gd name="connsiteX11-287" fmla="*/ 6583686 w 6583686"/>
              <a:gd name="connsiteY11-288" fmla="*/ 0 h 3785719"/>
              <a:gd name="connsiteX0-289" fmla="*/ 2999161 w 6583686"/>
              <a:gd name="connsiteY0-290" fmla="*/ 3785719 h 3785719"/>
              <a:gd name="connsiteX1-291" fmla="*/ 4314992 w 6583686"/>
              <a:gd name="connsiteY1-292" fmla="*/ 3642732 h 3785719"/>
              <a:gd name="connsiteX2-293" fmla="*/ 2344348 w 6583686"/>
              <a:gd name="connsiteY2-294" fmla="*/ 3483482 h 3785719"/>
              <a:gd name="connsiteX3-295" fmla="*/ 4864252 w 6583686"/>
              <a:gd name="connsiteY3-296" fmla="*/ 3186947 h 3785719"/>
              <a:gd name="connsiteX4-297" fmla="*/ 1961737 w 6583686"/>
              <a:gd name="connsiteY4-298" fmla="*/ 2845666 h 3785719"/>
              <a:gd name="connsiteX5-299" fmla="*/ 5254283 w 6583686"/>
              <a:gd name="connsiteY5-300" fmla="*/ 2537460 h 3785719"/>
              <a:gd name="connsiteX6-301" fmla="*/ 1355771 w 6583686"/>
              <a:gd name="connsiteY6-302" fmla="*/ 2170891 h 3785719"/>
              <a:gd name="connsiteX7-303" fmla="*/ 6012186 w 6583686"/>
              <a:gd name="connsiteY7-304" fmla="*/ 1920240 h 3785719"/>
              <a:gd name="connsiteX8-305" fmla="*/ 640086 w 6583686"/>
              <a:gd name="connsiteY8-306" fmla="*/ 1211580 h 3785719"/>
              <a:gd name="connsiteX9-307" fmla="*/ 6537966 w 6583686"/>
              <a:gd name="connsiteY9-308" fmla="*/ 708660 h 3785719"/>
              <a:gd name="connsiteX10-309" fmla="*/ 6 w 6583686"/>
              <a:gd name="connsiteY10-310" fmla="*/ 274320 h 3785719"/>
              <a:gd name="connsiteX11-311" fmla="*/ 6583686 w 6583686"/>
              <a:gd name="connsiteY11-312" fmla="*/ 0 h 3785719"/>
              <a:gd name="connsiteX0-313" fmla="*/ 2999161 w 6583686"/>
              <a:gd name="connsiteY0-314" fmla="*/ 3785719 h 3785719"/>
              <a:gd name="connsiteX1-315" fmla="*/ 4314992 w 6583686"/>
              <a:gd name="connsiteY1-316" fmla="*/ 3642732 h 3785719"/>
              <a:gd name="connsiteX2-317" fmla="*/ 2344348 w 6583686"/>
              <a:gd name="connsiteY2-318" fmla="*/ 3483482 h 3785719"/>
              <a:gd name="connsiteX3-319" fmla="*/ 4864252 w 6583686"/>
              <a:gd name="connsiteY3-320" fmla="*/ 3186947 h 3785719"/>
              <a:gd name="connsiteX4-321" fmla="*/ 1961737 w 6583686"/>
              <a:gd name="connsiteY4-322" fmla="*/ 2845666 h 3785719"/>
              <a:gd name="connsiteX5-323" fmla="*/ 5254283 w 6583686"/>
              <a:gd name="connsiteY5-324" fmla="*/ 2537460 h 3785719"/>
              <a:gd name="connsiteX6-325" fmla="*/ 1355771 w 6583686"/>
              <a:gd name="connsiteY6-326" fmla="*/ 2170891 h 3785719"/>
              <a:gd name="connsiteX7-327" fmla="*/ 5780063 w 6583686"/>
              <a:gd name="connsiteY7-328" fmla="*/ 1942290 h 3785719"/>
              <a:gd name="connsiteX8-329" fmla="*/ 640086 w 6583686"/>
              <a:gd name="connsiteY8-330" fmla="*/ 1211580 h 3785719"/>
              <a:gd name="connsiteX9-331" fmla="*/ 6537966 w 6583686"/>
              <a:gd name="connsiteY9-332" fmla="*/ 708660 h 3785719"/>
              <a:gd name="connsiteX10-333" fmla="*/ 6 w 6583686"/>
              <a:gd name="connsiteY10-334" fmla="*/ 274320 h 3785719"/>
              <a:gd name="connsiteX11-335" fmla="*/ 6583686 w 6583686"/>
              <a:gd name="connsiteY11-336" fmla="*/ 0 h 3785719"/>
              <a:gd name="connsiteX0-337" fmla="*/ 2999162 w 6583687"/>
              <a:gd name="connsiteY0-338" fmla="*/ 3785719 h 3785719"/>
              <a:gd name="connsiteX1-339" fmla="*/ 4314993 w 6583687"/>
              <a:gd name="connsiteY1-340" fmla="*/ 3642732 h 3785719"/>
              <a:gd name="connsiteX2-341" fmla="*/ 2344349 w 6583687"/>
              <a:gd name="connsiteY2-342" fmla="*/ 3483482 h 3785719"/>
              <a:gd name="connsiteX3-343" fmla="*/ 4864253 w 6583687"/>
              <a:gd name="connsiteY3-344" fmla="*/ 3186947 h 3785719"/>
              <a:gd name="connsiteX4-345" fmla="*/ 1961738 w 6583687"/>
              <a:gd name="connsiteY4-346" fmla="*/ 2845666 h 3785719"/>
              <a:gd name="connsiteX5-347" fmla="*/ 5254284 w 6583687"/>
              <a:gd name="connsiteY5-348" fmla="*/ 2537460 h 3785719"/>
              <a:gd name="connsiteX6-349" fmla="*/ 1355772 w 6583687"/>
              <a:gd name="connsiteY6-350" fmla="*/ 2170891 h 3785719"/>
              <a:gd name="connsiteX7-351" fmla="*/ 5780064 w 6583687"/>
              <a:gd name="connsiteY7-352" fmla="*/ 1942290 h 3785719"/>
              <a:gd name="connsiteX8-353" fmla="*/ 640087 w 6583687"/>
              <a:gd name="connsiteY8-354" fmla="*/ 1211580 h 3785719"/>
              <a:gd name="connsiteX9-355" fmla="*/ 6131751 w 6583687"/>
              <a:gd name="connsiteY9-356" fmla="*/ 962243 h 3785719"/>
              <a:gd name="connsiteX10-357" fmla="*/ 7 w 6583687"/>
              <a:gd name="connsiteY10-358" fmla="*/ 274320 h 3785719"/>
              <a:gd name="connsiteX11-359" fmla="*/ 6583687 w 6583687"/>
              <a:gd name="connsiteY11-360" fmla="*/ 0 h 3785719"/>
              <a:gd name="connsiteX0-361" fmla="*/ 3231286 w 6583687"/>
              <a:gd name="connsiteY0-362" fmla="*/ 3785719 h 3785719"/>
              <a:gd name="connsiteX1-363" fmla="*/ 4314993 w 6583687"/>
              <a:gd name="connsiteY1-364" fmla="*/ 3642732 h 3785719"/>
              <a:gd name="connsiteX2-365" fmla="*/ 2344349 w 6583687"/>
              <a:gd name="connsiteY2-366" fmla="*/ 3483482 h 3785719"/>
              <a:gd name="connsiteX3-367" fmla="*/ 4864253 w 6583687"/>
              <a:gd name="connsiteY3-368" fmla="*/ 3186947 h 3785719"/>
              <a:gd name="connsiteX4-369" fmla="*/ 1961738 w 6583687"/>
              <a:gd name="connsiteY4-370" fmla="*/ 2845666 h 3785719"/>
              <a:gd name="connsiteX5-371" fmla="*/ 5254284 w 6583687"/>
              <a:gd name="connsiteY5-372" fmla="*/ 2537460 h 3785719"/>
              <a:gd name="connsiteX6-373" fmla="*/ 1355772 w 6583687"/>
              <a:gd name="connsiteY6-374" fmla="*/ 2170891 h 3785719"/>
              <a:gd name="connsiteX7-375" fmla="*/ 5780064 w 6583687"/>
              <a:gd name="connsiteY7-376" fmla="*/ 1942290 h 3785719"/>
              <a:gd name="connsiteX8-377" fmla="*/ 640087 w 6583687"/>
              <a:gd name="connsiteY8-378" fmla="*/ 1211580 h 3785719"/>
              <a:gd name="connsiteX9-379" fmla="*/ 6131751 w 6583687"/>
              <a:gd name="connsiteY9-380" fmla="*/ 962243 h 3785719"/>
              <a:gd name="connsiteX10-381" fmla="*/ 7 w 6583687"/>
              <a:gd name="connsiteY10-382" fmla="*/ 274320 h 3785719"/>
              <a:gd name="connsiteX11-383" fmla="*/ 6583687 w 6583687"/>
              <a:gd name="connsiteY11-384" fmla="*/ 0 h 3785719"/>
              <a:gd name="connsiteX0-385" fmla="*/ 3231286 w 6583687"/>
              <a:gd name="connsiteY0-386" fmla="*/ 3785719 h 3785719"/>
              <a:gd name="connsiteX1-387" fmla="*/ 4314993 w 6583687"/>
              <a:gd name="connsiteY1-388" fmla="*/ 3642732 h 3785719"/>
              <a:gd name="connsiteX2-389" fmla="*/ 2448805 w 6583687"/>
              <a:gd name="connsiteY2-390" fmla="*/ 3472457 h 3785719"/>
              <a:gd name="connsiteX3-391" fmla="*/ 4864253 w 6583687"/>
              <a:gd name="connsiteY3-392" fmla="*/ 3186947 h 3785719"/>
              <a:gd name="connsiteX4-393" fmla="*/ 1961738 w 6583687"/>
              <a:gd name="connsiteY4-394" fmla="*/ 2845666 h 3785719"/>
              <a:gd name="connsiteX5-395" fmla="*/ 5254284 w 6583687"/>
              <a:gd name="connsiteY5-396" fmla="*/ 2537460 h 3785719"/>
              <a:gd name="connsiteX6-397" fmla="*/ 1355772 w 6583687"/>
              <a:gd name="connsiteY6-398" fmla="*/ 2170891 h 3785719"/>
              <a:gd name="connsiteX7-399" fmla="*/ 5780064 w 6583687"/>
              <a:gd name="connsiteY7-400" fmla="*/ 1942290 h 3785719"/>
              <a:gd name="connsiteX8-401" fmla="*/ 640087 w 6583687"/>
              <a:gd name="connsiteY8-402" fmla="*/ 1211580 h 3785719"/>
              <a:gd name="connsiteX9-403" fmla="*/ 6131751 w 6583687"/>
              <a:gd name="connsiteY9-404" fmla="*/ 962243 h 3785719"/>
              <a:gd name="connsiteX10-405" fmla="*/ 7 w 6583687"/>
              <a:gd name="connsiteY10-406" fmla="*/ 274320 h 3785719"/>
              <a:gd name="connsiteX11-407" fmla="*/ 6583687 w 6583687"/>
              <a:gd name="connsiteY11-408" fmla="*/ 0 h 3785719"/>
              <a:gd name="connsiteX0-409" fmla="*/ 3231286 w 6583687"/>
              <a:gd name="connsiteY0-410" fmla="*/ 3785719 h 3785719"/>
              <a:gd name="connsiteX1-411" fmla="*/ 4256962 w 6583687"/>
              <a:gd name="connsiteY1-412" fmla="*/ 3620682 h 3785719"/>
              <a:gd name="connsiteX2-413" fmla="*/ 2448805 w 6583687"/>
              <a:gd name="connsiteY2-414" fmla="*/ 3472457 h 3785719"/>
              <a:gd name="connsiteX3-415" fmla="*/ 4864253 w 6583687"/>
              <a:gd name="connsiteY3-416" fmla="*/ 3186947 h 3785719"/>
              <a:gd name="connsiteX4-417" fmla="*/ 1961738 w 6583687"/>
              <a:gd name="connsiteY4-418" fmla="*/ 2845666 h 3785719"/>
              <a:gd name="connsiteX5-419" fmla="*/ 5254284 w 6583687"/>
              <a:gd name="connsiteY5-420" fmla="*/ 2537460 h 3785719"/>
              <a:gd name="connsiteX6-421" fmla="*/ 1355772 w 6583687"/>
              <a:gd name="connsiteY6-422" fmla="*/ 2170891 h 3785719"/>
              <a:gd name="connsiteX7-423" fmla="*/ 5780064 w 6583687"/>
              <a:gd name="connsiteY7-424" fmla="*/ 1942290 h 3785719"/>
              <a:gd name="connsiteX8-425" fmla="*/ 640087 w 6583687"/>
              <a:gd name="connsiteY8-426" fmla="*/ 1211580 h 3785719"/>
              <a:gd name="connsiteX9-427" fmla="*/ 6131751 w 6583687"/>
              <a:gd name="connsiteY9-428" fmla="*/ 962243 h 3785719"/>
              <a:gd name="connsiteX10-429" fmla="*/ 7 w 6583687"/>
              <a:gd name="connsiteY10-430" fmla="*/ 274320 h 3785719"/>
              <a:gd name="connsiteX11-431" fmla="*/ 6583687 w 6583687"/>
              <a:gd name="connsiteY11-432" fmla="*/ 0 h 3785719"/>
              <a:gd name="connsiteX0-433" fmla="*/ 3231286 w 6583687"/>
              <a:gd name="connsiteY0-434" fmla="*/ 3785719 h 3785719"/>
              <a:gd name="connsiteX1-435" fmla="*/ 4256962 w 6583687"/>
              <a:gd name="connsiteY1-436" fmla="*/ 3620682 h 3785719"/>
              <a:gd name="connsiteX2-437" fmla="*/ 2448805 w 6583687"/>
              <a:gd name="connsiteY2-438" fmla="*/ 3472457 h 3785719"/>
              <a:gd name="connsiteX3-439" fmla="*/ 4829435 w 6583687"/>
              <a:gd name="connsiteY3-440" fmla="*/ 3175921 h 3785719"/>
              <a:gd name="connsiteX4-441" fmla="*/ 1961738 w 6583687"/>
              <a:gd name="connsiteY4-442" fmla="*/ 2845666 h 3785719"/>
              <a:gd name="connsiteX5-443" fmla="*/ 5254284 w 6583687"/>
              <a:gd name="connsiteY5-444" fmla="*/ 2537460 h 3785719"/>
              <a:gd name="connsiteX6-445" fmla="*/ 1355772 w 6583687"/>
              <a:gd name="connsiteY6-446" fmla="*/ 2170891 h 3785719"/>
              <a:gd name="connsiteX7-447" fmla="*/ 5780064 w 6583687"/>
              <a:gd name="connsiteY7-448" fmla="*/ 1942290 h 3785719"/>
              <a:gd name="connsiteX8-449" fmla="*/ 640087 w 6583687"/>
              <a:gd name="connsiteY8-450" fmla="*/ 1211580 h 3785719"/>
              <a:gd name="connsiteX9-451" fmla="*/ 6131751 w 6583687"/>
              <a:gd name="connsiteY9-452" fmla="*/ 962243 h 3785719"/>
              <a:gd name="connsiteX10-453" fmla="*/ 7 w 6583687"/>
              <a:gd name="connsiteY10-454" fmla="*/ 274320 h 3785719"/>
              <a:gd name="connsiteX11-455" fmla="*/ 6583687 w 6583687"/>
              <a:gd name="connsiteY11-456" fmla="*/ 0 h 37857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6583687" h="3785719">
                <a:moveTo>
                  <a:pt x="3231286" y="3785719"/>
                </a:moveTo>
                <a:cubicBezTo>
                  <a:pt x="3840886" y="3709519"/>
                  <a:pt x="4387376" y="3672892"/>
                  <a:pt x="4256962" y="3620682"/>
                </a:cubicBezTo>
                <a:cubicBezTo>
                  <a:pt x="4126549" y="3568472"/>
                  <a:pt x="2353393" y="3546584"/>
                  <a:pt x="2448805" y="3472457"/>
                </a:cubicBezTo>
                <a:cubicBezTo>
                  <a:pt x="2544217" y="3398330"/>
                  <a:pt x="4910613" y="3280386"/>
                  <a:pt x="4829435" y="3175921"/>
                </a:cubicBezTo>
                <a:cubicBezTo>
                  <a:pt x="4748257" y="3071456"/>
                  <a:pt x="1890930" y="2952076"/>
                  <a:pt x="1961738" y="2845666"/>
                </a:cubicBezTo>
                <a:cubicBezTo>
                  <a:pt x="2032546" y="2739256"/>
                  <a:pt x="5355278" y="2649922"/>
                  <a:pt x="5254284" y="2537460"/>
                </a:cubicBezTo>
                <a:cubicBezTo>
                  <a:pt x="5153290" y="2424998"/>
                  <a:pt x="1268142" y="2270086"/>
                  <a:pt x="1355772" y="2170891"/>
                </a:cubicBezTo>
                <a:cubicBezTo>
                  <a:pt x="1443402" y="2071696"/>
                  <a:pt x="5899345" y="2102175"/>
                  <a:pt x="5780064" y="1942290"/>
                </a:cubicBezTo>
                <a:cubicBezTo>
                  <a:pt x="5660783" y="1782405"/>
                  <a:pt x="581473" y="1374921"/>
                  <a:pt x="640087" y="1211580"/>
                </a:cubicBezTo>
                <a:cubicBezTo>
                  <a:pt x="698701" y="1048239"/>
                  <a:pt x="6238431" y="1118453"/>
                  <a:pt x="6131751" y="962243"/>
                </a:cubicBezTo>
                <a:cubicBezTo>
                  <a:pt x="6025071" y="806033"/>
                  <a:pt x="-7613" y="392430"/>
                  <a:pt x="7" y="274320"/>
                </a:cubicBezTo>
                <a:cubicBezTo>
                  <a:pt x="7627" y="156210"/>
                  <a:pt x="3295657" y="78105"/>
                  <a:pt x="6583687" y="0"/>
                </a:cubicBezTo>
              </a:path>
            </a:pathLst>
          </a:custGeom>
          <a:effectLst>
            <a:glow rad="228600">
              <a:schemeClr val="accent3">
                <a:satMod val="175000"/>
                <a:alpha val="40000"/>
              </a:schemeClr>
            </a:glow>
            <a:outerShdw blurRad="57150" dist="38100" dir="5400000" algn="ctr" rotWithShape="0">
              <a:schemeClr val="accent1">
                <a:shade val="9000"/>
                <a:satMod val="105000"/>
                <a:alpha val="48000"/>
              </a:scheme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 name="CasellaDiTesto 2"/>
          <p:cNvSpPr txBox="1"/>
          <p:nvPr/>
        </p:nvSpPr>
        <p:spPr>
          <a:xfrm>
            <a:off x="6402092" y="292957"/>
            <a:ext cx="251330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COVERAGE</a:t>
            </a:r>
          </a:p>
        </p:txBody>
      </p:sp>
      <p:sp>
        <p:nvSpPr>
          <p:cNvPr id="7" name="CasellaDiTesto 6"/>
          <p:cNvSpPr txBox="1"/>
          <p:nvPr/>
        </p:nvSpPr>
        <p:spPr>
          <a:xfrm>
            <a:off x="838200" y="5638800"/>
            <a:ext cx="73914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Teams (matrix procedures)</a:t>
            </a:r>
          </a:p>
        </p:txBody>
      </p:sp>
      <p:sp>
        <p:nvSpPr>
          <p:cNvPr id="8" name="CasellaDiTesto 7"/>
          <p:cNvSpPr txBox="1"/>
          <p:nvPr/>
        </p:nvSpPr>
        <p:spPr>
          <a:xfrm>
            <a:off x="3200400" y="2952427"/>
            <a:ext cx="3735092"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Groups</a:t>
            </a:r>
          </a:p>
        </p:txBody>
      </p:sp>
      <p:sp>
        <p:nvSpPr>
          <p:cNvPr id="9" name="CasellaDiTesto 8"/>
          <p:cNvSpPr txBox="1"/>
          <p:nvPr/>
        </p:nvSpPr>
        <p:spPr>
          <a:xfrm>
            <a:off x="3962400" y="1337010"/>
            <a:ext cx="1905000"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Main Boards</a:t>
            </a:r>
          </a:p>
        </p:txBody>
      </p:sp>
      <p:sp>
        <p:nvSpPr>
          <p:cNvPr id="10" name="CasellaDiTesto 9"/>
          <p:cNvSpPr txBox="1"/>
          <p:nvPr/>
        </p:nvSpPr>
        <p:spPr>
          <a:xfrm>
            <a:off x="2019300" y="4241369"/>
            <a:ext cx="56007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Teams (single procedures)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667000"/>
            <a:ext cx="7772400" cy="1470025"/>
          </a:xfrm>
          <a:ln>
            <a:miter lim="800000"/>
          </a:ln>
        </p:spPr>
        <p:txBody>
          <a:bodyPr>
            <a:normAutofit fontScale="90000"/>
          </a:bodyPr>
          <a:lstStyle/>
          <a:p>
            <a:pPr algn="ctr" eaLnBrk="1" fontAlgn="auto" hangingPunct="1">
              <a:spcAft>
                <a:spcPts val="0"/>
              </a:spcAft>
              <a:defRPr/>
            </a:pPr>
            <a:r>
              <a:rPr lang="en-US" dirty="0">
                <a:solidFill>
                  <a:schemeClr val="accent1">
                    <a:lumMod val="20000"/>
                    <a:lumOff val="80000"/>
                  </a:schemeClr>
                </a:solidFill>
              </a:rPr>
              <a:t>COBIT 5</a:t>
            </a:r>
            <a:br>
              <a:rPr lang="en-US" dirty="0">
                <a:solidFill>
                  <a:schemeClr val="accent1">
                    <a:lumMod val="20000"/>
                    <a:lumOff val="80000"/>
                  </a:schemeClr>
                </a:solidFill>
              </a:rPr>
            </a:br>
            <a:r>
              <a:rPr lang="en-US" dirty="0">
                <a:solidFill>
                  <a:schemeClr val="accent1">
                    <a:lumMod val="20000"/>
                    <a:lumOff val="80000"/>
                  </a:schemeClr>
                </a:solidFill>
              </a:rPr>
              <a:t>Implementation</a:t>
            </a:r>
            <a:br>
              <a:rPr lang="en-US" dirty="0"/>
            </a:br>
            <a:endParaRPr lang="en-US" dirty="0"/>
          </a:p>
        </p:txBody>
      </p:sp>
      <p:sp>
        <p:nvSpPr>
          <p:cNvPr id="9219" name="Rectangle 3"/>
          <p:cNvSpPr>
            <a:spLocks noChangeArrowheads="1"/>
          </p:cNvSpPr>
          <p:nvPr/>
        </p:nvSpPr>
        <p:spPr bwMode="auto">
          <a:xfrm>
            <a:off x="1905000" y="4114800"/>
            <a:ext cx="510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2000" b="1" dirty="0">
                <a:solidFill>
                  <a:schemeClr val="tx2"/>
                </a:solidFill>
                <a:latin typeface="Times New Roman" panose="02020603050405020304" pitchFamily="18" charset="0"/>
              </a:rPr>
              <a:t>Presented by</a:t>
            </a:r>
          </a:p>
          <a:p>
            <a:pPr algn="ctr"/>
            <a:r>
              <a:rPr lang="en-AU" sz="2000" b="1" dirty="0">
                <a:solidFill>
                  <a:schemeClr val="tx2"/>
                </a:solidFill>
                <a:latin typeface="Times New Roman" panose="02020603050405020304" pitchFamily="18" charset="0"/>
              </a:rPr>
              <a:t>Emilio Gratton</a:t>
            </a:r>
          </a:p>
          <a:p>
            <a:pPr algn="ctr"/>
            <a:r>
              <a:rPr lang="en-AU" sz="2000" b="1" dirty="0">
                <a:solidFill>
                  <a:schemeClr val="tx2"/>
                </a:solidFill>
                <a:latin typeface="Times New Roman" panose="02020603050405020304" pitchFamily="18" charset="0"/>
              </a:rPr>
              <a:t>ISACA Member n. 630629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8600" y="152400"/>
            <a:ext cx="5029200" cy="838200"/>
          </a:xfrm>
        </p:spPr>
        <p:style>
          <a:lnRef idx="3">
            <a:schemeClr val="lt1"/>
          </a:lnRef>
          <a:fillRef idx="1">
            <a:schemeClr val="accent4"/>
          </a:fillRef>
          <a:effectRef idx="1">
            <a:schemeClr val="accent4"/>
          </a:effectRef>
          <a:fontRef idx="minor">
            <a:schemeClr val="lt1"/>
          </a:fontRef>
        </p:style>
        <p:txBody>
          <a:bodyPr/>
          <a:lstStyle/>
          <a:p>
            <a:pPr algn="ctr"/>
            <a:r>
              <a:rPr lang="en-US" sz="2400" b="1" dirty="0">
                <a:latin typeface="Arial" panose="020B0604020202020204" pitchFamily="34" charset="0"/>
                <a:cs typeface="Arial" panose="020B0604020202020204" pitchFamily="34" charset="0"/>
              </a:rPr>
              <a:t>COBIT5 IMPLEMENTATION</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STEP-AHEAD</a:t>
            </a:r>
          </a:p>
        </p:txBody>
      </p:sp>
      <p:sp>
        <p:nvSpPr>
          <p:cNvPr id="4" name="Segnaposto numero diapositiva 3"/>
          <p:cNvSpPr>
            <a:spLocks noGrp="1"/>
          </p:cNvSpPr>
          <p:nvPr>
            <p:ph type="sldNum" sz="quarter" idx="12"/>
          </p:nvPr>
        </p:nvSpPr>
        <p:spPr/>
        <p:txBody>
          <a:bodyPr/>
          <a:lstStyle/>
          <a:p>
            <a:pPr>
              <a:defRPr/>
            </a:pPr>
            <a:fld id="{C9BA425C-7015-413D-AC15-597340855FCA}" type="slidenum">
              <a:rPr lang="en-US" smtClean="0"/>
              <a:t>30</a:t>
            </a:fld>
            <a:endParaRPr lang="en-US" dirty="0"/>
          </a:p>
        </p:txBody>
      </p:sp>
      <p:sp>
        <p:nvSpPr>
          <p:cNvPr id="5" name="Figura a mano libera 4"/>
          <p:cNvSpPr/>
          <p:nvPr/>
        </p:nvSpPr>
        <p:spPr>
          <a:xfrm flipV="1">
            <a:off x="152400" y="1219198"/>
            <a:ext cx="8991600" cy="5321573"/>
          </a:xfrm>
          <a:custGeom>
            <a:avLst/>
            <a:gdLst>
              <a:gd name="connsiteX0" fmla="*/ 3543306 w 6583686"/>
              <a:gd name="connsiteY0" fmla="*/ 3634740 h 3634740"/>
              <a:gd name="connsiteX1" fmla="*/ 4663446 w 6583686"/>
              <a:gd name="connsiteY1" fmla="*/ 3429000 h 3634740"/>
              <a:gd name="connsiteX2" fmla="*/ 2948946 w 6583686"/>
              <a:gd name="connsiteY2" fmla="*/ 3314700 h 3634740"/>
              <a:gd name="connsiteX3" fmla="*/ 5189226 w 6583686"/>
              <a:gd name="connsiteY3" fmla="*/ 3131820 h 3634740"/>
              <a:gd name="connsiteX4" fmla="*/ 2240286 w 6583686"/>
              <a:gd name="connsiteY4" fmla="*/ 2834640 h 3634740"/>
              <a:gd name="connsiteX5" fmla="*/ 5486406 w 6583686"/>
              <a:gd name="connsiteY5" fmla="*/ 2537460 h 3634740"/>
              <a:gd name="connsiteX6" fmla="*/ 1645926 w 6583686"/>
              <a:gd name="connsiteY6" fmla="*/ 2148840 h 3634740"/>
              <a:gd name="connsiteX7" fmla="*/ 6012186 w 6583686"/>
              <a:gd name="connsiteY7" fmla="*/ 1920240 h 3634740"/>
              <a:gd name="connsiteX8" fmla="*/ 640086 w 6583686"/>
              <a:gd name="connsiteY8" fmla="*/ 1211580 h 3634740"/>
              <a:gd name="connsiteX9" fmla="*/ 6537966 w 6583686"/>
              <a:gd name="connsiteY9" fmla="*/ 708660 h 3634740"/>
              <a:gd name="connsiteX10" fmla="*/ 6 w 6583686"/>
              <a:gd name="connsiteY10" fmla="*/ 274320 h 3634740"/>
              <a:gd name="connsiteX11" fmla="*/ 6583686 w 6583686"/>
              <a:gd name="connsiteY11" fmla="*/ 0 h 3634740"/>
              <a:gd name="connsiteX0-1" fmla="*/ 3602682 w 6583686"/>
              <a:gd name="connsiteY0-2" fmla="*/ 3741618 h 3741618"/>
              <a:gd name="connsiteX1-3" fmla="*/ 4663446 w 6583686"/>
              <a:gd name="connsiteY1-4" fmla="*/ 3429000 h 3741618"/>
              <a:gd name="connsiteX2-5" fmla="*/ 2948946 w 6583686"/>
              <a:gd name="connsiteY2-6" fmla="*/ 3314700 h 3741618"/>
              <a:gd name="connsiteX3-7" fmla="*/ 5189226 w 6583686"/>
              <a:gd name="connsiteY3-8" fmla="*/ 3131820 h 3741618"/>
              <a:gd name="connsiteX4-9" fmla="*/ 2240286 w 6583686"/>
              <a:gd name="connsiteY4-10" fmla="*/ 2834640 h 3741618"/>
              <a:gd name="connsiteX5-11" fmla="*/ 5486406 w 6583686"/>
              <a:gd name="connsiteY5-12" fmla="*/ 2537460 h 3741618"/>
              <a:gd name="connsiteX6-13" fmla="*/ 1645926 w 6583686"/>
              <a:gd name="connsiteY6-14" fmla="*/ 2148840 h 3741618"/>
              <a:gd name="connsiteX7-15" fmla="*/ 6012186 w 6583686"/>
              <a:gd name="connsiteY7-16" fmla="*/ 1920240 h 3741618"/>
              <a:gd name="connsiteX8-17" fmla="*/ 640086 w 6583686"/>
              <a:gd name="connsiteY8-18" fmla="*/ 1211580 h 3741618"/>
              <a:gd name="connsiteX9-19" fmla="*/ 6537966 w 6583686"/>
              <a:gd name="connsiteY9-20" fmla="*/ 708660 h 3741618"/>
              <a:gd name="connsiteX10-21" fmla="*/ 6 w 6583686"/>
              <a:gd name="connsiteY10-22" fmla="*/ 274320 h 3741618"/>
              <a:gd name="connsiteX11-23" fmla="*/ 6583686 w 6583686"/>
              <a:gd name="connsiteY11-24" fmla="*/ 0 h 3741618"/>
              <a:gd name="connsiteX0-25" fmla="*/ 3602682 w 6583686"/>
              <a:gd name="connsiteY0-26" fmla="*/ 3741618 h 3741618"/>
              <a:gd name="connsiteX1-27" fmla="*/ 4651570 w 6583686"/>
              <a:gd name="connsiteY1-28" fmla="*/ 3488377 h 3741618"/>
              <a:gd name="connsiteX2-29" fmla="*/ 2948946 w 6583686"/>
              <a:gd name="connsiteY2-30" fmla="*/ 3314700 h 3741618"/>
              <a:gd name="connsiteX3-31" fmla="*/ 5189226 w 6583686"/>
              <a:gd name="connsiteY3-32" fmla="*/ 3131820 h 3741618"/>
              <a:gd name="connsiteX4-33" fmla="*/ 2240286 w 6583686"/>
              <a:gd name="connsiteY4-34" fmla="*/ 2834640 h 3741618"/>
              <a:gd name="connsiteX5-35" fmla="*/ 5486406 w 6583686"/>
              <a:gd name="connsiteY5-36" fmla="*/ 2537460 h 3741618"/>
              <a:gd name="connsiteX6-37" fmla="*/ 1645926 w 6583686"/>
              <a:gd name="connsiteY6-38" fmla="*/ 2148840 h 3741618"/>
              <a:gd name="connsiteX7-39" fmla="*/ 6012186 w 6583686"/>
              <a:gd name="connsiteY7-40" fmla="*/ 1920240 h 3741618"/>
              <a:gd name="connsiteX8-41" fmla="*/ 640086 w 6583686"/>
              <a:gd name="connsiteY8-42" fmla="*/ 1211580 h 3741618"/>
              <a:gd name="connsiteX9-43" fmla="*/ 6537966 w 6583686"/>
              <a:gd name="connsiteY9-44" fmla="*/ 708660 h 3741618"/>
              <a:gd name="connsiteX10-45" fmla="*/ 6 w 6583686"/>
              <a:gd name="connsiteY10-46" fmla="*/ 274320 h 3741618"/>
              <a:gd name="connsiteX11-47" fmla="*/ 6583686 w 6583686"/>
              <a:gd name="connsiteY11-48" fmla="*/ 0 h 3741618"/>
              <a:gd name="connsiteX0-49" fmla="*/ 3602682 w 6583686"/>
              <a:gd name="connsiteY0-50" fmla="*/ 3741618 h 3741618"/>
              <a:gd name="connsiteX1-51" fmla="*/ 4651570 w 6583686"/>
              <a:gd name="connsiteY1-52" fmla="*/ 3488377 h 3741618"/>
              <a:gd name="connsiteX2-53" fmla="*/ 2901445 w 6583686"/>
              <a:gd name="connsiteY2-54" fmla="*/ 3362202 h 3741618"/>
              <a:gd name="connsiteX3-55" fmla="*/ 5189226 w 6583686"/>
              <a:gd name="connsiteY3-56" fmla="*/ 3131820 h 3741618"/>
              <a:gd name="connsiteX4-57" fmla="*/ 2240286 w 6583686"/>
              <a:gd name="connsiteY4-58" fmla="*/ 2834640 h 3741618"/>
              <a:gd name="connsiteX5-59" fmla="*/ 5486406 w 6583686"/>
              <a:gd name="connsiteY5-60" fmla="*/ 2537460 h 3741618"/>
              <a:gd name="connsiteX6-61" fmla="*/ 1645926 w 6583686"/>
              <a:gd name="connsiteY6-62" fmla="*/ 2148840 h 3741618"/>
              <a:gd name="connsiteX7-63" fmla="*/ 6012186 w 6583686"/>
              <a:gd name="connsiteY7-64" fmla="*/ 1920240 h 3741618"/>
              <a:gd name="connsiteX8-65" fmla="*/ 640086 w 6583686"/>
              <a:gd name="connsiteY8-66" fmla="*/ 1211580 h 3741618"/>
              <a:gd name="connsiteX9-67" fmla="*/ 6537966 w 6583686"/>
              <a:gd name="connsiteY9-68" fmla="*/ 708660 h 3741618"/>
              <a:gd name="connsiteX10-69" fmla="*/ 6 w 6583686"/>
              <a:gd name="connsiteY10-70" fmla="*/ 274320 h 3741618"/>
              <a:gd name="connsiteX11-71" fmla="*/ 6583686 w 6583686"/>
              <a:gd name="connsiteY11-72" fmla="*/ 0 h 3741618"/>
              <a:gd name="connsiteX0-73" fmla="*/ 3045585 w 6583686"/>
              <a:gd name="connsiteY0-74" fmla="*/ 3818795 h 3818795"/>
              <a:gd name="connsiteX1-75" fmla="*/ 4651570 w 6583686"/>
              <a:gd name="connsiteY1-76" fmla="*/ 3488377 h 3818795"/>
              <a:gd name="connsiteX2-77" fmla="*/ 2901445 w 6583686"/>
              <a:gd name="connsiteY2-78" fmla="*/ 3362202 h 3818795"/>
              <a:gd name="connsiteX3-79" fmla="*/ 5189226 w 6583686"/>
              <a:gd name="connsiteY3-80" fmla="*/ 3131820 h 3818795"/>
              <a:gd name="connsiteX4-81" fmla="*/ 2240286 w 6583686"/>
              <a:gd name="connsiteY4-82" fmla="*/ 2834640 h 3818795"/>
              <a:gd name="connsiteX5-83" fmla="*/ 5486406 w 6583686"/>
              <a:gd name="connsiteY5-84" fmla="*/ 2537460 h 3818795"/>
              <a:gd name="connsiteX6-85" fmla="*/ 1645926 w 6583686"/>
              <a:gd name="connsiteY6-86" fmla="*/ 2148840 h 3818795"/>
              <a:gd name="connsiteX7-87" fmla="*/ 6012186 w 6583686"/>
              <a:gd name="connsiteY7-88" fmla="*/ 1920240 h 3818795"/>
              <a:gd name="connsiteX8-89" fmla="*/ 640086 w 6583686"/>
              <a:gd name="connsiteY8-90" fmla="*/ 1211580 h 3818795"/>
              <a:gd name="connsiteX9-91" fmla="*/ 6537966 w 6583686"/>
              <a:gd name="connsiteY9-92" fmla="*/ 708660 h 3818795"/>
              <a:gd name="connsiteX10-93" fmla="*/ 6 w 6583686"/>
              <a:gd name="connsiteY10-94" fmla="*/ 274320 h 3818795"/>
              <a:gd name="connsiteX11-95" fmla="*/ 6583686 w 6583686"/>
              <a:gd name="connsiteY11-96" fmla="*/ 0 h 3818795"/>
              <a:gd name="connsiteX0-97" fmla="*/ 3045585 w 6583686"/>
              <a:gd name="connsiteY0-98" fmla="*/ 3818795 h 3818795"/>
              <a:gd name="connsiteX1-99" fmla="*/ 4651570 w 6583686"/>
              <a:gd name="connsiteY1-100" fmla="*/ 3488377 h 3818795"/>
              <a:gd name="connsiteX2-101" fmla="*/ 2355954 w 6583686"/>
              <a:gd name="connsiteY2-102" fmla="*/ 3340152 h 3818795"/>
              <a:gd name="connsiteX3-103" fmla="*/ 5189226 w 6583686"/>
              <a:gd name="connsiteY3-104" fmla="*/ 3131820 h 3818795"/>
              <a:gd name="connsiteX4-105" fmla="*/ 2240286 w 6583686"/>
              <a:gd name="connsiteY4-106" fmla="*/ 2834640 h 3818795"/>
              <a:gd name="connsiteX5-107" fmla="*/ 5486406 w 6583686"/>
              <a:gd name="connsiteY5-108" fmla="*/ 2537460 h 3818795"/>
              <a:gd name="connsiteX6-109" fmla="*/ 1645926 w 6583686"/>
              <a:gd name="connsiteY6-110" fmla="*/ 2148840 h 3818795"/>
              <a:gd name="connsiteX7-111" fmla="*/ 6012186 w 6583686"/>
              <a:gd name="connsiteY7-112" fmla="*/ 1920240 h 3818795"/>
              <a:gd name="connsiteX8-113" fmla="*/ 640086 w 6583686"/>
              <a:gd name="connsiteY8-114" fmla="*/ 1211580 h 3818795"/>
              <a:gd name="connsiteX9-115" fmla="*/ 6537966 w 6583686"/>
              <a:gd name="connsiteY9-116" fmla="*/ 708660 h 3818795"/>
              <a:gd name="connsiteX10-117" fmla="*/ 6 w 6583686"/>
              <a:gd name="connsiteY10-118" fmla="*/ 274320 h 3818795"/>
              <a:gd name="connsiteX11-119" fmla="*/ 6583686 w 6583686"/>
              <a:gd name="connsiteY11-120" fmla="*/ 0 h 3818795"/>
              <a:gd name="connsiteX0-121" fmla="*/ 3045585 w 6583686"/>
              <a:gd name="connsiteY0-122" fmla="*/ 3818795 h 3818795"/>
              <a:gd name="connsiteX1-123" fmla="*/ 4651570 w 6583686"/>
              <a:gd name="connsiteY1-124" fmla="*/ 3488377 h 3818795"/>
              <a:gd name="connsiteX2-125" fmla="*/ 2355954 w 6583686"/>
              <a:gd name="connsiteY2-126" fmla="*/ 3340152 h 3818795"/>
              <a:gd name="connsiteX3-127" fmla="*/ 5189226 w 6583686"/>
              <a:gd name="connsiteY3-128" fmla="*/ 3131820 h 3818795"/>
              <a:gd name="connsiteX4-129" fmla="*/ 1961737 w 6583686"/>
              <a:gd name="connsiteY4-130" fmla="*/ 2845666 h 3818795"/>
              <a:gd name="connsiteX5-131" fmla="*/ 5486406 w 6583686"/>
              <a:gd name="connsiteY5-132" fmla="*/ 2537460 h 3818795"/>
              <a:gd name="connsiteX6-133" fmla="*/ 1645926 w 6583686"/>
              <a:gd name="connsiteY6-134" fmla="*/ 2148840 h 3818795"/>
              <a:gd name="connsiteX7-135" fmla="*/ 6012186 w 6583686"/>
              <a:gd name="connsiteY7-136" fmla="*/ 1920240 h 3818795"/>
              <a:gd name="connsiteX8-137" fmla="*/ 640086 w 6583686"/>
              <a:gd name="connsiteY8-138" fmla="*/ 1211580 h 3818795"/>
              <a:gd name="connsiteX9-139" fmla="*/ 6537966 w 6583686"/>
              <a:gd name="connsiteY9-140" fmla="*/ 708660 h 3818795"/>
              <a:gd name="connsiteX10-141" fmla="*/ 6 w 6583686"/>
              <a:gd name="connsiteY10-142" fmla="*/ 274320 h 3818795"/>
              <a:gd name="connsiteX11-143" fmla="*/ 6583686 w 6583686"/>
              <a:gd name="connsiteY11-144" fmla="*/ 0 h 3818795"/>
              <a:gd name="connsiteX0-145" fmla="*/ 3045585 w 6583686"/>
              <a:gd name="connsiteY0-146" fmla="*/ 3818795 h 3818795"/>
              <a:gd name="connsiteX1-147" fmla="*/ 4651570 w 6583686"/>
              <a:gd name="connsiteY1-148" fmla="*/ 3488377 h 3818795"/>
              <a:gd name="connsiteX2-149" fmla="*/ 2355954 w 6583686"/>
              <a:gd name="connsiteY2-150" fmla="*/ 3340152 h 3818795"/>
              <a:gd name="connsiteX3-151" fmla="*/ 5189226 w 6583686"/>
              <a:gd name="connsiteY3-152" fmla="*/ 3131820 h 3818795"/>
              <a:gd name="connsiteX4-153" fmla="*/ 1961737 w 6583686"/>
              <a:gd name="connsiteY4-154" fmla="*/ 2845666 h 3818795"/>
              <a:gd name="connsiteX5-155" fmla="*/ 5486406 w 6583686"/>
              <a:gd name="connsiteY5-156" fmla="*/ 2537460 h 3818795"/>
              <a:gd name="connsiteX6-157" fmla="*/ 1355771 w 6583686"/>
              <a:gd name="connsiteY6-158" fmla="*/ 2170891 h 3818795"/>
              <a:gd name="connsiteX7-159" fmla="*/ 6012186 w 6583686"/>
              <a:gd name="connsiteY7-160" fmla="*/ 1920240 h 3818795"/>
              <a:gd name="connsiteX8-161" fmla="*/ 640086 w 6583686"/>
              <a:gd name="connsiteY8-162" fmla="*/ 1211580 h 3818795"/>
              <a:gd name="connsiteX9-163" fmla="*/ 6537966 w 6583686"/>
              <a:gd name="connsiteY9-164" fmla="*/ 708660 h 3818795"/>
              <a:gd name="connsiteX10-165" fmla="*/ 6 w 6583686"/>
              <a:gd name="connsiteY10-166" fmla="*/ 274320 h 3818795"/>
              <a:gd name="connsiteX11-167" fmla="*/ 6583686 w 6583686"/>
              <a:gd name="connsiteY11-168" fmla="*/ 0 h 3818795"/>
              <a:gd name="connsiteX0-169" fmla="*/ 2999161 w 6583686"/>
              <a:gd name="connsiteY0-170" fmla="*/ 3785719 h 3785719"/>
              <a:gd name="connsiteX1-171" fmla="*/ 4651570 w 6583686"/>
              <a:gd name="connsiteY1-172" fmla="*/ 3488377 h 3785719"/>
              <a:gd name="connsiteX2-173" fmla="*/ 2355954 w 6583686"/>
              <a:gd name="connsiteY2-174" fmla="*/ 3340152 h 3785719"/>
              <a:gd name="connsiteX3-175" fmla="*/ 5189226 w 6583686"/>
              <a:gd name="connsiteY3-176" fmla="*/ 3131820 h 3785719"/>
              <a:gd name="connsiteX4-177" fmla="*/ 1961737 w 6583686"/>
              <a:gd name="connsiteY4-178" fmla="*/ 2845666 h 3785719"/>
              <a:gd name="connsiteX5-179" fmla="*/ 5486406 w 6583686"/>
              <a:gd name="connsiteY5-180" fmla="*/ 2537460 h 3785719"/>
              <a:gd name="connsiteX6-181" fmla="*/ 1355771 w 6583686"/>
              <a:gd name="connsiteY6-182" fmla="*/ 2170891 h 3785719"/>
              <a:gd name="connsiteX7-183" fmla="*/ 6012186 w 6583686"/>
              <a:gd name="connsiteY7-184" fmla="*/ 1920240 h 3785719"/>
              <a:gd name="connsiteX8-185" fmla="*/ 640086 w 6583686"/>
              <a:gd name="connsiteY8-186" fmla="*/ 1211580 h 3785719"/>
              <a:gd name="connsiteX9-187" fmla="*/ 6537966 w 6583686"/>
              <a:gd name="connsiteY9-188" fmla="*/ 708660 h 3785719"/>
              <a:gd name="connsiteX10-189" fmla="*/ 6 w 6583686"/>
              <a:gd name="connsiteY10-190" fmla="*/ 274320 h 3785719"/>
              <a:gd name="connsiteX11-191" fmla="*/ 6583686 w 6583686"/>
              <a:gd name="connsiteY11-192" fmla="*/ 0 h 3785719"/>
              <a:gd name="connsiteX0-193" fmla="*/ 2999161 w 6583686"/>
              <a:gd name="connsiteY0-194" fmla="*/ 3785719 h 3785719"/>
              <a:gd name="connsiteX1-195" fmla="*/ 4639965 w 6583686"/>
              <a:gd name="connsiteY1-196" fmla="*/ 3620681 h 3785719"/>
              <a:gd name="connsiteX2-197" fmla="*/ 2355954 w 6583686"/>
              <a:gd name="connsiteY2-198" fmla="*/ 3340152 h 3785719"/>
              <a:gd name="connsiteX3-199" fmla="*/ 5189226 w 6583686"/>
              <a:gd name="connsiteY3-200" fmla="*/ 3131820 h 3785719"/>
              <a:gd name="connsiteX4-201" fmla="*/ 1961737 w 6583686"/>
              <a:gd name="connsiteY4-202" fmla="*/ 2845666 h 3785719"/>
              <a:gd name="connsiteX5-203" fmla="*/ 5486406 w 6583686"/>
              <a:gd name="connsiteY5-204" fmla="*/ 2537460 h 3785719"/>
              <a:gd name="connsiteX6-205" fmla="*/ 1355771 w 6583686"/>
              <a:gd name="connsiteY6-206" fmla="*/ 2170891 h 3785719"/>
              <a:gd name="connsiteX7-207" fmla="*/ 6012186 w 6583686"/>
              <a:gd name="connsiteY7-208" fmla="*/ 1920240 h 3785719"/>
              <a:gd name="connsiteX8-209" fmla="*/ 640086 w 6583686"/>
              <a:gd name="connsiteY8-210" fmla="*/ 1211580 h 3785719"/>
              <a:gd name="connsiteX9-211" fmla="*/ 6537966 w 6583686"/>
              <a:gd name="connsiteY9-212" fmla="*/ 708660 h 3785719"/>
              <a:gd name="connsiteX10-213" fmla="*/ 6 w 6583686"/>
              <a:gd name="connsiteY10-214" fmla="*/ 274320 h 3785719"/>
              <a:gd name="connsiteX11-215" fmla="*/ 6583686 w 6583686"/>
              <a:gd name="connsiteY11-216" fmla="*/ 0 h 3785719"/>
              <a:gd name="connsiteX0-217" fmla="*/ 2999161 w 6583686"/>
              <a:gd name="connsiteY0-218" fmla="*/ 3785719 h 3785719"/>
              <a:gd name="connsiteX1-219" fmla="*/ 4639965 w 6583686"/>
              <a:gd name="connsiteY1-220" fmla="*/ 3620681 h 3785719"/>
              <a:gd name="connsiteX2-221" fmla="*/ 2344348 w 6583686"/>
              <a:gd name="connsiteY2-222" fmla="*/ 3483482 h 3785719"/>
              <a:gd name="connsiteX3-223" fmla="*/ 5189226 w 6583686"/>
              <a:gd name="connsiteY3-224" fmla="*/ 3131820 h 3785719"/>
              <a:gd name="connsiteX4-225" fmla="*/ 1961737 w 6583686"/>
              <a:gd name="connsiteY4-226" fmla="*/ 2845666 h 3785719"/>
              <a:gd name="connsiteX5-227" fmla="*/ 5486406 w 6583686"/>
              <a:gd name="connsiteY5-228" fmla="*/ 2537460 h 3785719"/>
              <a:gd name="connsiteX6-229" fmla="*/ 1355771 w 6583686"/>
              <a:gd name="connsiteY6-230" fmla="*/ 2170891 h 3785719"/>
              <a:gd name="connsiteX7-231" fmla="*/ 6012186 w 6583686"/>
              <a:gd name="connsiteY7-232" fmla="*/ 1920240 h 3785719"/>
              <a:gd name="connsiteX8-233" fmla="*/ 640086 w 6583686"/>
              <a:gd name="connsiteY8-234" fmla="*/ 1211580 h 3785719"/>
              <a:gd name="connsiteX9-235" fmla="*/ 6537966 w 6583686"/>
              <a:gd name="connsiteY9-236" fmla="*/ 708660 h 3785719"/>
              <a:gd name="connsiteX10-237" fmla="*/ 6 w 6583686"/>
              <a:gd name="connsiteY10-238" fmla="*/ 274320 h 3785719"/>
              <a:gd name="connsiteX11-239" fmla="*/ 6583686 w 6583686"/>
              <a:gd name="connsiteY11-240" fmla="*/ 0 h 3785719"/>
              <a:gd name="connsiteX0-241" fmla="*/ 2999161 w 6583686"/>
              <a:gd name="connsiteY0-242" fmla="*/ 3785719 h 3785719"/>
              <a:gd name="connsiteX1-243" fmla="*/ 4314992 w 6583686"/>
              <a:gd name="connsiteY1-244" fmla="*/ 3642732 h 3785719"/>
              <a:gd name="connsiteX2-245" fmla="*/ 2344348 w 6583686"/>
              <a:gd name="connsiteY2-246" fmla="*/ 3483482 h 3785719"/>
              <a:gd name="connsiteX3-247" fmla="*/ 5189226 w 6583686"/>
              <a:gd name="connsiteY3-248" fmla="*/ 3131820 h 3785719"/>
              <a:gd name="connsiteX4-249" fmla="*/ 1961737 w 6583686"/>
              <a:gd name="connsiteY4-250" fmla="*/ 2845666 h 3785719"/>
              <a:gd name="connsiteX5-251" fmla="*/ 5486406 w 6583686"/>
              <a:gd name="connsiteY5-252" fmla="*/ 2537460 h 3785719"/>
              <a:gd name="connsiteX6-253" fmla="*/ 1355771 w 6583686"/>
              <a:gd name="connsiteY6-254" fmla="*/ 2170891 h 3785719"/>
              <a:gd name="connsiteX7-255" fmla="*/ 6012186 w 6583686"/>
              <a:gd name="connsiteY7-256" fmla="*/ 1920240 h 3785719"/>
              <a:gd name="connsiteX8-257" fmla="*/ 640086 w 6583686"/>
              <a:gd name="connsiteY8-258" fmla="*/ 1211580 h 3785719"/>
              <a:gd name="connsiteX9-259" fmla="*/ 6537966 w 6583686"/>
              <a:gd name="connsiteY9-260" fmla="*/ 708660 h 3785719"/>
              <a:gd name="connsiteX10-261" fmla="*/ 6 w 6583686"/>
              <a:gd name="connsiteY10-262" fmla="*/ 274320 h 3785719"/>
              <a:gd name="connsiteX11-263" fmla="*/ 6583686 w 6583686"/>
              <a:gd name="connsiteY11-264" fmla="*/ 0 h 3785719"/>
              <a:gd name="connsiteX0-265" fmla="*/ 2999161 w 6583686"/>
              <a:gd name="connsiteY0-266" fmla="*/ 3785719 h 3785719"/>
              <a:gd name="connsiteX1-267" fmla="*/ 4314992 w 6583686"/>
              <a:gd name="connsiteY1-268" fmla="*/ 3642732 h 3785719"/>
              <a:gd name="connsiteX2-269" fmla="*/ 2344348 w 6583686"/>
              <a:gd name="connsiteY2-270" fmla="*/ 3483482 h 3785719"/>
              <a:gd name="connsiteX3-271" fmla="*/ 4864252 w 6583686"/>
              <a:gd name="connsiteY3-272" fmla="*/ 3186947 h 3785719"/>
              <a:gd name="connsiteX4-273" fmla="*/ 1961737 w 6583686"/>
              <a:gd name="connsiteY4-274" fmla="*/ 2845666 h 3785719"/>
              <a:gd name="connsiteX5-275" fmla="*/ 5486406 w 6583686"/>
              <a:gd name="connsiteY5-276" fmla="*/ 2537460 h 3785719"/>
              <a:gd name="connsiteX6-277" fmla="*/ 1355771 w 6583686"/>
              <a:gd name="connsiteY6-278" fmla="*/ 2170891 h 3785719"/>
              <a:gd name="connsiteX7-279" fmla="*/ 6012186 w 6583686"/>
              <a:gd name="connsiteY7-280" fmla="*/ 1920240 h 3785719"/>
              <a:gd name="connsiteX8-281" fmla="*/ 640086 w 6583686"/>
              <a:gd name="connsiteY8-282" fmla="*/ 1211580 h 3785719"/>
              <a:gd name="connsiteX9-283" fmla="*/ 6537966 w 6583686"/>
              <a:gd name="connsiteY9-284" fmla="*/ 708660 h 3785719"/>
              <a:gd name="connsiteX10-285" fmla="*/ 6 w 6583686"/>
              <a:gd name="connsiteY10-286" fmla="*/ 274320 h 3785719"/>
              <a:gd name="connsiteX11-287" fmla="*/ 6583686 w 6583686"/>
              <a:gd name="connsiteY11-288" fmla="*/ 0 h 3785719"/>
              <a:gd name="connsiteX0-289" fmla="*/ 2999161 w 6583686"/>
              <a:gd name="connsiteY0-290" fmla="*/ 3785719 h 3785719"/>
              <a:gd name="connsiteX1-291" fmla="*/ 4314992 w 6583686"/>
              <a:gd name="connsiteY1-292" fmla="*/ 3642732 h 3785719"/>
              <a:gd name="connsiteX2-293" fmla="*/ 2344348 w 6583686"/>
              <a:gd name="connsiteY2-294" fmla="*/ 3483482 h 3785719"/>
              <a:gd name="connsiteX3-295" fmla="*/ 4864252 w 6583686"/>
              <a:gd name="connsiteY3-296" fmla="*/ 3186947 h 3785719"/>
              <a:gd name="connsiteX4-297" fmla="*/ 1961737 w 6583686"/>
              <a:gd name="connsiteY4-298" fmla="*/ 2845666 h 3785719"/>
              <a:gd name="connsiteX5-299" fmla="*/ 5254283 w 6583686"/>
              <a:gd name="connsiteY5-300" fmla="*/ 2537460 h 3785719"/>
              <a:gd name="connsiteX6-301" fmla="*/ 1355771 w 6583686"/>
              <a:gd name="connsiteY6-302" fmla="*/ 2170891 h 3785719"/>
              <a:gd name="connsiteX7-303" fmla="*/ 6012186 w 6583686"/>
              <a:gd name="connsiteY7-304" fmla="*/ 1920240 h 3785719"/>
              <a:gd name="connsiteX8-305" fmla="*/ 640086 w 6583686"/>
              <a:gd name="connsiteY8-306" fmla="*/ 1211580 h 3785719"/>
              <a:gd name="connsiteX9-307" fmla="*/ 6537966 w 6583686"/>
              <a:gd name="connsiteY9-308" fmla="*/ 708660 h 3785719"/>
              <a:gd name="connsiteX10-309" fmla="*/ 6 w 6583686"/>
              <a:gd name="connsiteY10-310" fmla="*/ 274320 h 3785719"/>
              <a:gd name="connsiteX11-311" fmla="*/ 6583686 w 6583686"/>
              <a:gd name="connsiteY11-312" fmla="*/ 0 h 3785719"/>
              <a:gd name="connsiteX0-313" fmla="*/ 2999161 w 6583686"/>
              <a:gd name="connsiteY0-314" fmla="*/ 3785719 h 3785719"/>
              <a:gd name="connsiteX1-315" fmla="*/ 4314992 w 6583686"/>
              <a:gd name="connsiteY1-316" fmla="*/ 3642732 h 3785719"/>
              <a:gd name="connsiteX2-317" fmla="*/ 2344348 w 6583686"/>
              <a:gd name="connsiteY2-318" fmla="*/ 3483482 h 3785719"/>
              <a:gd name="connsiteX3-319" fmla="*/ 4864252 w 6583686"/>
              <a:gd name="connsiteY3-320" fmla="*/ 3186947 h 3785719"/>
              <a:gd name="connsiteX4-321" fmla="*/ 1961737 w 6583686"/>
              <a:gd name="connsiteY4-322" fmla="*/ 2845666 h 3785719"/>
              <a:gd name="connsiteX5-323" fmla="*/ 5254283 w 6583686"/>
              <a:gd name="connsiteY5-324" fmla="*/ 2537460 h 3785719"/>
              <a:gd name="connsiteX6-325" fmla="*/ 1355771 w 6583686"/>
              <a:gd name="connsiteY6-326" fmla="*/ 2170891 h 3785719"/>
              <a:gd name="connsiteX7-327" fmla="*/ 5780063 w 6583686"/>
              <a:gd name="connsiteY7-328" fmla="*/ 1942290 h 3785719"/>
              <a:gd name="connsiteX8-329" fmla="*/ 640086 w 6583686"/>
              <a:gd name="connsiteY8-330" fmla="*/ 1211580 h 3785719"/>
              <a:gd name="connsiteX9-331" fmla="*/ 6537966 w 6583686"/>
              <a:gd name="connsiteY9-332" fmla="*/ 708660 h 3785719"/>
              <a:gd name="connsiteX10-333" fmla="*/ 6 w 6583686"/>
              <a:gd name="connsiteY10-334" fmla="*/ 274320 h 3785719"/>
              <a:gd name="connsiteX11-335" fmla="*/ 6583686 w 6583686"/>
              <a:gd name="connsiteY11-336" fmla="*/ 0 h 3785719"/>
              <a:gd name="connsiteX0-337" fmla="*/ 2999162 w 6583687"/>
              <a:gd name="connsiteY0-338" fmla="*/ 3785719 h 3785719"/>
              <a:gd name="connsiteX1-339" fmla="*/ 4314993 w 6583687"/>
              <a:gd name="connsiteY1-340" fmla="*/ 3642732 h 3785719"/>
              <a:gd name="connsiteX2-341" fmla="*/ 2344349 w 6583687"/>
              <a:gd name="connsiteY2-342" fmla="*/ 3483482 h 3785719"/>
              <a:gd name="connsiteX3-343" fmla="*/ 4864253 w 6583687"/>
              <a:gd name="connsiteY3-344" fmla="*/ 3186947 h 3785719"/>
              <a:gd name="connsiteX4-345" fmla="*/ 1961738 w 6583687"/>
              <a:gd name="connsiteY4-346" fmla="*/ 2845666 h 3785719"/>
              <a:gd name="connsiteX5-347" fmla="*/ 5254284 w 6583687"/>
              <a:gd name="connsiteY5-348" fmla="*/ 2537460 h 3785719"/>
              <a:gd name="connsiteX6-349" fmla="*/ 1355772 w 6583687"/>
              <a:gd name="connsiteY6-350" fmla="*/ 2170891 h 3785719"/>
              <a:gd name="connsiteX7-351" fmla="*/ 5780064 w 6583687"/>
              <a:gd name="connsiteY7-352" fmla="*/ 1942290 h 3785719"/>
              <a:gd name="connsiteX8-353" fmla="*/ 640087 w 6583687"/>
              <a:gd name="connsiteY8-354" fmla="*/ 1211580 h 3785719"/>
              <a:gd name="connsiteX9-355" fmla="*/ 6131751 w 6583687"/>
              <a:gd name="connsiteY9-356" fmla="*/ 962243 h 3785719"/>
              <a:gd name="connsiteX10-357" fmla="*/ 7 w 6583687"/>
              <a:gd name="connsiteY10-358" fmla="*/ 274320 h 3785719"/>
              <a:gd name="connsiteX11-359" fmla="*/ 6583687 w 6583687"/>
              <a:gd name="connsiteY11-360" fmla="*/ 0 h 3785719"/>
              <a:gd name="connsiteX0-361" fmla="*/ 3231286 w 6583687"/>
              <a:gd name="connsiteY0-362" fmla="*/ 3785719 h 3785719"/>
              <a:gd name="connsiteX1-363" fmla="*/ 4314993 w 6583687"/>
              <a:gd name="connsiteY1-364" fmla="*/ 3642732 h 3785719"/>
              <a:gd name="connsiteX2-365" fmla="*/ 2344349 w 6583687"/>
              <a:gd name="connsiteY2-366" fmla="*/ 3483482 h 3785719"/>
              <a:gd name="connsiteX3-367" fmla="*/ 4864253 w 6583687"/>
              <a:gd name="connsiteY3-368" fmla="*/ 3186947 h 3785719"/>
              <a:gd name="connsiteX4-369" fmla="*/ 1961738 w 6583687"/>
              <a:gd name="connsiteY4-370" fmla="*/ 2845666 h 3785719"/>
              <a:gd name="connsiteX5-371" fmla="*/ 5254284 w 6583687"/>
              <a:gd name="connsiteY5-372" fmla="*/ 2537460 h 3785719"/>
              <a:gd name="connsiteX6-373" fmla="*/ 1355772 w 6583687"/>
              <a:gd name="connsiteY6-374" fmla="*/ 2170891 h 3785719"/>
              <a:gd name="connsiteX7-375" fmla="*/ 5780064 w 6583687"/>
              <a:gd name="connsiteY7-376" fmla="*/ 1942290 h 3785719"/>
              <a:gd name="connsiteX8-377" fmla="*/ 640087 w 6583687"/>
              <a:gd name="connsiteY8-378" fmla="*/ 1211580 h 3785719"/>
              <a:gd name="connsiteX9-379" fmla="*/ 6131751 w 6583687"/>
              <a:gd name="connsiteY9-380" fmla="*/ 962243 h 3785719"/>
              <a:gd name="connsiteX10-381" fmla="*/ 7 w 6583687"/>
              <a:gd name="connsiteY10-382" fmla="*/ 274320 h 3785719"/>
              <a:gd name="connsiteX11-383" fmla="*/ 6583687 w 6583687"/>
              <a:gd name="connsiteY11-384" fmla="*/ 0 h 3785719"/>
              <a:gd name="connsiteX0-385" fmla="*/ 3231286 w 6583687"/>
              <a:gd name="connsiteY0-386" fmla="*/ 3785719 h 3785719"/>
              <a:gd name="connsiteX1-387" fmla="*/ 4314993 w 6583687"/>
              <a:gd name="connsiteY1-388" fmla="*/ 3642732 h 3785719"/>
              <a:gd name="connsiteX2-389" fmla="*/ 2448805 w 6583687"/>
              <a:gd name="connsiteY2-390" fmla="*/ 3472457 h 3785719"/>
              <a:gd name="connsiteX3-391" fmla="*/ 4864253 w 6583687"/>
              <a:gd name="connsiteY3-392" fmla="*/ 3186947 h 3785719"/>
              <a:gd name="connsiteX4-393" fmla="*/ 1961738 w 6583687"/>
              <a:gd name="connsiteY4-394" fmla="*/ 2845666 h 3785719"/>
              <a:gd name="connsiteX5-395" fmla="*/ 5254284 w 6583687"/>
              <a:gd name="connsiteY5-396" fmla="*/ 2537460 h 3785719"/>
              <a:gd name="connsiteX6-397" fmla="*/ 1355772 w 6583687"/>
              <a:gd name="connsiteY6-398" fmla="*/ 2170891 h 3785719"/>
              <a:gd name="connsiteX7-399" fmla="*/ 5780064 w 6583687"/>
              <a:gd name="connsiteY7-400" fmla="*/ 1942290 h 3785719"/>
              <a:gd name="connsiteX8-401" fmla="*/ 640087 w 6583687"/>
              <a:gd name="connsiteY8-402" fmla="*/ 1211580 h 3785719"/>
              <a:gd name="connsiteX9-403" fmla="*/ 6131751 w 6583687"/>
              <a:gd name="connsiteY9-404" fmla="*/ 962243 h 3785719"/>
              <a:gd name="connsiteX10-405" fmla="*/ 7 w 6583687"/>
              <a:gd name="connsiteY10-406" fmla="*/ 274320 h 3785719"/>
              <a:gd name="connsiteX11-407" fmla="*/ 6583687 w 6583687"/>
              <a:gd name="connsiteY11-408" fmla="*/ 0 h 3785719"/>
              <a:gd name="connsiteX0-409" fmla="*/ 3231286 w 6583687"/>
              <a:gd name="connsiteY0-410" fmla="*/ 3785719 h 3785719"/>
              <a:gd name="connsiteX1-411" fmla="*/ 4256962 w 6583687"/>
              <a:gd name="connsiteY1-412" fmla="*/ 3620682 h 3785719"/>
              <a:gd name="connsiteX2-413" fmla="*/ 2448805 w 6583687"/>
              <a:gd name="connsiteY2-414" fmla="*/ 3472457 h 3785719"/>
              <a:gd name="connsiteX3-415" fmla="*/ 4864253 w 6583687"/>
              <a:gd name="connsiteY3-416" fmla="*/ 3186947 h 3785719"/>
              <a:gd name="connsiteX4-417" fmla="*/ 1961738 w 6583687"/>
              <a:gd name="connsiteY4-418" fmla="*/ 2845666 h 3785719"/>
              <a:gd name="connsiteX5-419" fmla="*/ 5254284 w 6583687"/>
              <a:gd name="connsiteY5-420" fmla="*/ 2537460 h 3785719"/>
              <a:gd name="connsiteX6-421" fmla="*/ 1355772 w 6583687"/>
              <a:gd name="connsiteY6-422" fmla="*/ 2170891 h 3785719"/>
              <a:gd name="connsiteX7-423" fmla="*/ 5780064 w 6583687"/>
              <a:gd name="connsiteY7-424" fmla="*/ 1942290 h 3785719"/>
              <a:gd name="connsiteX8-425" fmla="*/ 640087 w 6583687"/>
              <a:gd name="connsiteY8-426" fmla="*/ 1211580 h 3785719"/>
              <a:gd name="connsiteX9-427" fmla="*/ 6131751 w 6583687"/>
              <a:gd name="connsiteY9-428" fmla="*/ 962243 h 3785719"/>
              <a:gd name="connsiteX10-429" fmla="*/ 7 w 6583687"/>
              <a:gd name="connsiteY10-430" fmla="*/ 274320 h 3785719"/>
              <a:gd name="connsiteX11-431" fmla="*/ 6583687 w 6583687"/>
              <a:gd name="connsiteY11-432" fmla="*/ 0 h 3785719"/>
              <a:gd name="connsiteX0-433" fmla="*/ 3231286 w 6583687"/>
              <a:gd name="connsiteY0-434" fmla="*/ 3785719 h 3785719"/>
              <a:gd name="connsiteX1-435" fmla="*/ 4256962 w 6583687"/>
              <a:gd name="connsiteY1-436" fmla="*/ 3620682 h 3785719"/>
              <a:gd name="connsiteX2-437" fmla="*/ 2448805 w 6583687"/>
              <a:gd name="connsiteY2-438" fmla="*/ 3472457 h 3785719"/>
              <a:gd name="connsiteX3-439" fmla="*/ 4829435 w 6583687"/>
              <a:gd name="connsiteY3-440" fmla="*/ 3175921 h 3785719"/>
              <a:gd name="connsiteX4-441" fmla="*/ 1961738 w 6583687"/>
              <a:gd name="connsiteY4-442" fmla="*/ 2845666 h 3785719"/>
              <a:gd name="connsiteX5-443" fmla="*/ 5254284 w 6583687"/>
              <a:gd name="connsiteY5-444" fmla="*/ 2537460 h 3785719"/>
              <a:gd name="connsiteX6-445" fmla="*/ 1355772 w 6583687"/>
              <a:gd name="connsiteY6-446" fmla="*/ 2170891 h 3785719"/>
              <a:gd name="connsiteX7-447" fmla="*/ 5780064 w 6583687"/>
              <a:gd name="connsiteY7-448" fmla="*/ 1942290 h 3785719"/>
              <a:gd name="connsiteX8-449" fmla="*/ 640087 w 6583687"/>
              <a:gd name="connsiteY8-450" fmla="*/ 1211580 h 3785719"/>
              <a:gd name="connsiteX9-451" fmla="*/ 6131751 w 6583687"/>
              <a:gd name="connsiteY9-452" fmla="*/ 962243 h 3785719"/>
              <a:gd name="connsiteX10-453" fmla="*/ 7 w 6583687"/>
              <a:gd name="connsiteY10-454" fmla="*/ 274320 h 3785719"/>
              <a:gd name="connsiteX11-455" fmla="*/ 6583687 w 6583687"/>
              <a:gd name="connsiteY11-456" fmla="*/ 0 h 37857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6583687" h="3785719">
                <a:moveTo>
                  <a:pt x="3231286" y="3785719"/>
                </a:moveTo>
                <a:cubicBezTo>
                  <a:pt x="3840886" y="3709519"/>
                  <a:pt x="4387376" y="3672892"/>
                  <a:pt x="4256962" y="3620682"/>
                </a:cubicBezTo>
                <a:cubicBezTo>
                  <a:pt x="4126549" y="3568472"/>
                  <a:pt x="2353393" y="3546584"/>
                  <a:pt x="2448805" y="3472457"/>
                </a:cubicBezTo>
                <a:cubicBezTo>
                  <a:pt x="2544217" y="3398330"/>
                  <a:pt x="4910613" y="3280386"/>
                  <a:pt x="4829435" y="3175921"/>
                </a:cubicBezTo>
                <a:cubicBezTo>
                  <a:pt x="4748257" y="3071456"/>
                  <a:pt x="1890930" y="2952076"/>
                  <a:pt x="1961738" y="2845666"/>
                </a:cubicBezTo>
                <a:cubicBezTo>
                  <a:pt x="2032546" y="2739256"/>
                  <a:pt x="5355278" y="2649922"/>
                  <a:pt x="5254284" y="2537460"/>
                </a:cubicBezTo>
                <a:cubicBezTo>
                  <a:pt x="5153290" y="2424998"/>
                  <a:pt x="1268142" y="2270086"/>
                  <a:pt x="1355772" y="2170891"/>
                </a:cubicBezTo>
                <a:cubicBezTo>
                  <a:pt x="1443402" y="2071696"/>
                  <a:pt x="5899345" y="2102175"/>
                  <a:pt x="5780064" y="1942290"/>
                </a:cubicBezTo>
                <a:cubicBezTo>
                  <a:pt x="5660783" y="1782405"/>
                  <a:pt x="581473" y="1374921"/>
                  <a:pt x="640087" y="1211580"/>
                </a:cubicBezTo>
                <a:cubicBezTo>
                  <a:pt x="698701" y="1048239"/>
                  <a:pt x="6238431" y="1118453"/>
                  <a:pt x="6131751" y="962243"/>
                </a:cubicBezTo>
                <a:cubicBezTo>
                  <a:pt x="6025071" y="806033"/>
                  <a:pt x="-7613" y="392430"/>
                  <a:pt x="7" y="274320"/>
                </a:cubicBezTo>
                <a:cubicBezTo>
                  <a:pt x="7627" y="156210"/>
                  <a:pt x="3295657" y="78105"/>
                  <a:pt x="6583687" y="0"/>
                </a:cubicBezTo>
              </a:path>
            </a:pathLst>
          </a:custGeom>
          <a:effectLst>
            <a:glow rad="228600">
              <a:schemeClr val="accent3">
                <a:satMod val="175000"/>
                <a:alpha val="40000"/>
              </a:schemeClr>
            </a:glow>
            <a:outerShdw blurRad="57150" dist="38100" dir="5400000" algn="ctr" rotWithShape="0">
              <a:schemeClr val="accent1">
                <a:shade val="9000"/>
                <a:satMod val="105000"/>
                <a:alpha val="48000"/>
              </a:scheme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 name="CasellaDiTesto 2"/>
          <p:cNvSpPr txBox="1"/>
          <p:nvPr/>
        </p:nvSpPr>
        <p:spPr>
          <a:xfrm>
            <a:off x="6402092" y="292957"/>
            <a:ext cx="251330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TOOLS</a:t>
            </a:r>
          </a:p>
        </p:txBody>
      </p:sp>
      <p:sp>
        <p:nvSpPr>
          <p:cNvPr id="7" name="CasellaDiTesto 6"/>
          <p:cNvSpPr txBox="1"/>
          <p:nvPr/>
        </p:nvSpPr>
        <p:spPr>
          <a:xfrm>
            <a:off x="838200" y="5638800"/>
            <a:ext cx="73914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Enterprise Projects</a:t>
            </a:r>
          </a:p>
        </p:txBody>
      </p:sp>
      <p:sp>
        <p:nvSpPr>
          <p:cNvPr id="8" name="CasellaDiTesto 7"/>
          <p:cNvSpPr txBox="1"/>
          <p:nvPr/>
        </p:nvSpPr>
        <p:spPr>
          <a:xfrm>
            <a:off x="2819400" y="2952427"/>
            <a:ext cx="4419600"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Test-bed or </a:t>
            </a:r>
          </a:p>
          <a:p>
            <a:pPr algn="ctr"/>
            <a:r>
              <a:rPr lang="en-US" sz="3200" b="1" dirty="0">
                <a:latin typeface="Arial" panose="020B0604020202020204" pitchFamily="34" charset="0"/>
                <a:cs typeface="Arial" panose="020B0604020202020204" pitchFamily="34" charset="0"/>
              </a:rPr>
              <a:t>Proof-of-concept</a:t>
            </a:r>
          </a:p>
        </p:txBody>
      </p:sp>
      <p:sp>
        <p:nvSpPr>
          <p:cNvPr id="9" name="CasellaDiTesto 8"/>
          <p:cNvSpPr txBox="1"/>
          <p:nvPr/>
        </p:nvSpPr>
        <p:spPr>
          <a:xfrm>
            <a:off x="3695700" y="1337010"/>
            <a:ext cx="1905000"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Pilot Project</a:t>
            </a:r>
          </a:p>
        </p:txBody>
      </p:sp>
      <p:sp>
        <p:nvSpPr>
          <p:cNvPr id="10" name="CasellaDiTesto 9"/>
          <p:cNvSpPr txBox="1"/>
          <p:nvPr/>
        </p:nvSpPr>
        <p:spPr>
          <a:xfrm>
            <a:off x="1992178" y="4528589"/>
            <a:ext cx="56007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latin typeface="Arial" panose="020B0604020202020204" pitchFamily="34" charset="0"/>
                <a:cs typeface="Arial" panose="020B0604020202020204" pitchFamily="34" charset="0"/>
              </a:rPr>
              <a:t>PMO aggregation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666999"/>
            <a:ext cx="7772400" cy="1470025"/>
          </a:xfrm>
          <a:ln>
            <a:miter lim="800000"/>
          </a:ln>
          <a:effectLst/>
          <a:sp3d prstMaterial="plastic"/>
        </p:spPr>
        <p:txBody>
          <a:bodyPr vert="horz" wrap="square" lIns="0" tIns="0" rIns="18288" bIns="0" numCol="1" anchor="b" anchorCtr="0" compatLnSpc="1">
            <a:normAutofit fontScale="9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5600" b="1" i="1" u="none" strike="noStrike" kern="1200" cap="none" spc="0" normalizeH="0" baseline="0" noProof="0" dirty="0">
                <a:ln>
                  <a:noFill/>
                </a:ln>
                <a:solidFill>
                  <a:schemeClr val="accent1">
                    <a:lumMod val="20000"/>
                    <a:lumOff val="80000"/>
                  </a:schemeClr>
                </a:solidFill>
                <a:effectLst>
                  <a:outerShdw blurRad="38100" dist="25400" dir="5400000" algn="tl" rotWithShape="0">
                    <a:srgbClr val="000000">
                      <a:alpha val="43000"/>
                    </a:srgbClr>
                  </a:outerShdw>
                </a:effectLst>
                <a:uLnTx/>
                <a:uFillTx/>
                <a:latin typeface="+mj-lt"/>
                <a:ea typeface="+mj-ea"/>
                <a:cs typeface="+mj-cs"/>
              </a:rPr>
              <a:t>COBIT 5 for Information Security</a:t>
            </a:r>
            <a:br>
              <a:rPr kumimoji="0" lang="en-US" sz="5600" b="1" i="0" u="none" strike="noStrike" kern="1200" cap="none" spc="0" normalizeH="0" baseline="0" noProof="0" dirty="0">
                <a:ln>
                  <a:noFill/>
                </a:ln>
                <a:solidFill>
                  <a:schemeClr val="accent1">
                    <a:lumMod val="20000"/>
                    <a:lumOff val="80000"/>
                  </a:schemeClr>
                </a:solidFill>
                <a:effectLst>
                  <a:outerShdw blurRad="38100" dist="25400" dir="5400000" algn="tl" rotWithShape="0">
                    <a:srgbClr val="000000">
                      <a:alpha val="43000"/>
                    </a:srgbClr>
                  </a:outerShdw>
                </a:effectLst>
                <a:uLnTx/>
                <a:uFillTx/>
                <a:latin typeface="+mj-lt"/>
                <a:ea typeface="+mj-ea"/>
                <a:cs typeface="+mj-cs"/>
              </a:rPr>
            </a:br>
            <a:r>
              <a:rPr kumimoji="0" lang="en-US" sz="5600" b="1" i="0" u="none" strike="noStrike" kern="1200" cap="none" spc="0" normalizeH="0" baseline="0" noProof="0" dirty="0">
                <a:ln>
                  <a:noFill/>
                </a:ln>
                <a:solidFill>
                  <a:schemeClr val="accent1">
                    <a:lumMod val="20000"/>
                    <a:lumOff val="80000"/>
                  </a:schemeClr>
                </a:solidFill>
                <a:effectLst>
                  <a:outerShdw blurRad="38100" dist="25400" dir="5400000" algn="tl" rotWithShape="0">
                    <a:srgbClr val="000000">
                      <a:alpha val="43000"/>
                    </a:srgbClr>
                  </a:outerShdw>
                </a:effectLst>
                <a:uLnTx/>
                <a:uFillTx/>
                <a:latin typeface="+mj-lt"/>
                <a:ea typeface="+mj-ea"/>
                <a:cs typeface="+mj-cs"/>
              </a:rPr>
              <a:t>Introduction </a:t>
            </a: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9218" name="Rectangle 3"/>
          <p:cNvSpPr/>
          <p:nvPr/>
        </p:nvSpPr>
        <p:spPr>
          <a:xfrm>
            <a:off x="1905000" y="4114800"/>
            <a:ext cx="5105400" cy="1014413"/>
          </a:xfrm>
          <a:prstGeom prst="rect">
            <a:avLst/>
          </a:prstGeom>
          <a:noFill/>
          <a:ln w="9525">
            <a:noFill/>
          </a:ln>
        </p:spPr>
        <p:txBody>
          <a:bodyPr anchor="t">
            <a:spAutoFit/>
          </a:bodyPr>
          <a:lstStyle/>
          <a:p>
            <a:pPr algn="ctr"/>
            <a:r>
              <a:rPr lang="en-AU" altLang="x-none" sz="2000" b="1" dirty="0">
                <a:solidFill>
                  <a:schemeClr val="tx2"/>
                </a:solidFill>
                <a:latin typeface="Times New Roman" panose="02020603050405020304" pitchFamily="18" charset="0"/>
              </a:rPr>
              <a:t>     Presented by</a:t>
            </a:r>
          </a:p>
          <a:p>
            <a:pPr algn="ctr"/>
            <a:r>
              <a:rPr lang="en-US" altLang="en-AU" sz="2000" b="1" dirty="0">
                <a:solidFill>
                  <a:schemeClr val="tx2"/>
                </a:solidFill>
                <a:latin typeface="Times New Roman" panose="02020603050405020304" pitchFamily="18" charset="0"/>
              </a:rPr>
              <a:t>    ISACA</a:t>
            </a:r>
          </a:p>
          <a:p>
            <a:endParaRPr lang="en-AU" altLang="x-none" sz="2000" b="1" dirty="0">
              <a:solidFill>
                <a:schemeClr val="tx2"/>
              </a:solidFill>
              <a:latin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wrap="square" lIns="0" tIns="45720" rIns="0" bIns="0" anchor="b"/>
          <a:lstStyle/>
          <a:p>
            <a:endParaRPr lang="en-GB" dirty="0"/>
          </a:p>
        </p:txBody>
      </p:sp>
      <p:sp>
        <p:nvSpPr>
          <p:cNvPr id="11266" name="Content Placeholder 2"/>
          <p:cNvSpPr>
            <a:spLocks noGrp="1"/>
          </p:cNvSpPr>
          <p:nvPr>
            <p:ph idx="1"/>
          </p:nvPr>
        </p:nvSpPr>
        <p:spPr/>
        <p:txBody>
          <a:bodyPr wrap="square" lIns="91440" tIns="45720" rIns="91440" bIns="45720" anchor="t"/>
          <a:lstStyle/>
          <a:p>
            <a:r>
              <a:rPr lang="en-GB" dirty="0"/>
              <a:t>© 2012 ISACA. All rights reserved. No part of this publication may be used, copied, reproduced, modified, distributed, displayed, stored in a retrieval system or transmitted in any form by any means (electronic, mechanical, photocopying, recording or otherwise) without the prior written authorisation of ISACA. Use of this publication is permitted solely for personal use and must include full attribution of the material’s source. No other right or permission is granted with respect to this work.</a:t>
            </a:r>
          </a:p>
          <a:p>
            <a:endParaRPr lang="en-GB" dirty="0"/>
          </a:p>
        </p:txBody>
      </p:sp>
      <p:sp>
        <p:nvSpPr>
          <p:cNvPr id="11267" name="Slide Number Placeholder 3"/>
          <p:cNvSpPr>
            <a:spLocks noGrp="1"/>
          </p:cNvSpPr>
          <p:nvPr>
            <p:ph type="sldNum" sz="quarter" idx="12"/>
          </p:nvPr>
        </p:nvSpPr>
        <p:spPr>
          <a:noFill/>
          <a:ln>
            <a:noFill/>
          </a:ln>
        </p:spPr>
        <p:txBody>
          <a:bodyPr lIns="0" tIns="0" rIns="0" bIns="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r"/>
            <a:fld id="{9A0DB2DC-4C9A-4742-B13C-FB6460FD3503}" type="slidenum">
              <a:rPr lang="en-US" altLang="en-GB" sz="1200" dirty="0">
                <a:solidFill>
                  <a:srgbClr val="045C75"/>
                </a:solidFill>
              </a:rPr>
              <a:t>32</a:t>
            </a:fld>
            <a:endParaRPr lang="en-US" altLang="en-GB" sz="1200" dirty="0">
              <a:solidFill>
                <a:srgbClr val="045C7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xfrm>
            <a:off x="914400" y="0"/>
            <a:ext cx="8229600" cy="1143000"/>
          </a:xfrm>
        </p:spPr>
        <p:txBody>
          <a:bodyPr wrap="square" lIns="0" tIns="45720" rIns="0" bIns="0" anchor="b"/>
          <a:lstStyle/>
          <a:p>
            <a:pPr eaLnBrk="1" hangingPunct="1"/>
            <a:r>
              <a:rPr lang="en-GB" dirty="0"/>
              <a:t>Information!</a:t>
            </a:r>
          </a:p>
        </p:txBody>
      </p:sp>
      <p:sp>
        <p:nvSpPr>
          <p:cNvPr id="8195" name="Rectangle 3"/>
          <p:cNvSpPr>
            <a:spLocks noGrp="1" noChangeArrowheads="1"/>
          </p:cNvSpPr>
          <p:nvPr>
            <p:ph idx="1"/>
          </p:nvPr>
        </p:nvSpPr>
        <p:spPr>
          <a:xfrm>
            <a:off x="838200" y="1600200"/>
            <a:ext cx="7848600" cy="4525963"/>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90000"/>
              </a:lnSpc>
              <a:spcBef>
                <a:spcPct val="20000"/>
              </a:spcBef>
              <a:spcAft>
                <a:spcPct val="10000"/>
              </a:spcAft>
              <a:buClr>
                <a:schemeClr val="accent3"/>
              </a:buClr>
              <a:buSzPct val="95000"/>
              <a:buFont typeface="Wingdings 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is a key resource for all enterprises.</a:t>
            </a: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90000"/>
              </a:lnSpc>
              <a:spcBef>
                <a:spcPct val="20000"/>
              </a:spcBef>
              <a:spcAft>
                <a:spcPct val="10000"/>
              </a:spcAft>
              <a:buClr>
                <a:schemeClr val="accent3"/>
              </a:buClr>
              <a:buSzPct val="95000"/>
              <a:buFont typeface="Wingdings 2"/>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is created, used, retained, disclosed and destroyed.</a:t>
            </a:r>
          </a:p>
          <a:p>
            <a:pPr marL="274320" marR="0" lvl="0" indent="-274320" algn="l" defTabSz="914400" rtl="0" eaLnBrk="1" fontAlgn="auto" latinLnBrk="0" hangingPunct="1">
              <a:lnSpc>
                <a:spcPct val="90000"/>
              </a:lnSpc>
              <a:spcBef>
                <a:spcPct val="20000"/>
              </a:spcBef>
              <a:spcAft>
                <a:spcPct val="10000"/>
              </a:spcAft>
              <a:buClr>
                <a:schemeClr val="accent3"/>
              </a:buClr>
              <a:buSzPct val="95000"/>
              <a:buFont typeface="Wingdings 2"/>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Technology plays a key role in these actions.</a:t>
            </a:r>
          </a:p>
          <a:p>
            <a:pPr marL="274320" marR="0" lvl="0" indent="-274320" algn="l" defTabSz="914400" rtl="0" eaLnBrk="1" fontAlgn="auto" latinLnBrk="0" hangingPunct="1">
              <a:lnSpc>
                <a:spcPct val="90000"/>
              </a:lnSpc>
              <a:spcBef>
                <a:spcPct val="20000"/>
              </a:spcBef>
              <a:spcAft>
                <a:spcPct val="10000"/>
              </a:spcAft>
              <a:buClr>
                <a:schemeClr val="accent3"/>
              </a:buClr>
              <a:buSzPct val="95000"/>
              <a:buFont typeface="Wingdings 2"/>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Technology is becoming pervasive in all aspects of business and personal life.</a:t>
            </a:r>
          </a:p>
          <a:p>
            <a:pPr marL="274320" marR="0" lvl="0" indent="5080" algn="l" defTabSz="914400" rtl="0" eaLnBrk="1" fontAlgn="auto" latinLnBrk="0" hangingPunct="1">
              <a:lnSpc>
                <a:spcPct val="90000"/>
              </a:lnSpc>
              <a:spcBef>
                <a:spcPct val="20000"/>
              </a:spcBef>
              <a:spcAft>
                <a:spcPct val="10000"/>
              </a:spcAft>
              <a:buClr>
                <a:schemeClr val="accent3"/>
              </a:buClr>
              <a:buSzPct val="95000"/>
              <a:buFontTx/>
              <a:buNone/>
              <a:defRPr/>
            </a:pP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3975" marR="0" lvl="0" indent="5080" algn="l" defTabSz="914400" rtl="0" eaLnBrk="1" fontAlgn="auto" latinLnBrk="0" hangingPunct="1">
              <a:lnSpc>
                <a:spcPct val="90000"/>
              </a:lnSpc>
              <a:spcBef>
                <a:spcPct val="20000"/>
              </a:spcBef>
              <a:spcAft>
                <a:spcPct val="10000"/>
              </a:spcAft>
              <a:buClr>
                <a:schemeClr val="accent3"/>
              </a:buClr>
              <a:buSzPct val="95000"/>
              <a:buFontTx/>
              <a:buNone/>
              <a:defRPr/>
            </a:pPr>
            <a:r>
              <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What benefits do information and technology bring to enterprises? </a:t>
            </a:r>
          </a:p>
          <a:p>
            <a:pPr marL="274320" marR="0" lvl="0" indent="-274320" algn="l" defTabSz="914400" rtl="0" eaLnBrk="1" fontAlgn="auto" latinLnBrk="0" hangingPunct="1">
              <a:lnSpc>
                <a:spcPct val="90000"/>
              </a:lnSpc>
              <a:spcBef>
                <a:spcPct val="20000"/>
              </a:spcBef>
              <a:spcAft>
                <a:spcPct val="10000"/>
              </a:spcAft>
              <a:buClr>
                <a:schemeClr val="accent3"/>
              </a:buClr>
              <a:buSzPct val="95000"/>
              <a:buFont typeface="Wingdings 2"/>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2291"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33</a:t>
            </a:fld>
            <a:endParaRPr lang="en-US" altLang="en-GB" sz="1000"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838200" y="0"/>
            <a:ext cx="8305800" cy="1143000"/>
          </a:xfrm>
        </p:spPr>
        <p:txBody>
          <a:bodyPr wrap="square" lIns="0" tIns="45720" rIns="0" bIns="0" anchor="b"/>
          <a:lstStyle/>
          <a:p>
            <a:pPr eaLnBrk="1" hangingPunct="1"/>
            <a:r>
              <a:rPr lang="en-GB" dirty="0"/>
              <a:t>Enterprise Benefits</a:t>
            </a:r>
          </a:p>
        </p:txBody>
      </p:sp>
      <p:sp>
        <p:nvSpPr>
          <p:cNvPr id="9219" name="Rectangle 3"/>
          <p:cNvSpPr>
            <a:spLocks noGrp="1" noChangeArrowheads="1"/>
          </p:cNvSpPr>
          <p:nvPr>
            <p:ph idx="1"/>
          </p:nvPr>
        </p:nvSpPr>
        <p:spPr>
          <a:xfrm>
            <a:off x="762000" y="1371600"/>
            <a:ext cx="8077200" cy="4876800"/>
          </a:xfrm>
        </p:spPr>
        <p:txBody>
          <a:bodyPr vert="horz" wrap="square" lIns="91440" tIns="45720" rIns="91440" bIns="45720" numCol="1" anchor="t" anchorCtr="0" compatLnSpc="1">
            <a:normAutofit fontScale="9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Tx/>
              <a:buNone/>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Enterprises and their executives strive to:</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Maintain quality information to support business decisions.</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Generate business value from IT-enabled investments, i.e., achieve strategic goals and realise business benefits through effective and innovative use of IT.</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Achieve operational excellence through reliable and efficient application of technology.</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Maintain IT-related risk at an acceptable level.</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Optimise the cost of IT services and technology.</a:t>
            </a:r>
          </a:p>
          <a:p>
            <a:pPr marL="0" marR="0" lvl="0" indent="5080" algn="l" defTabSz="914400" rtl="0" eaLnBrk="1" fontAlgn="auto" latinLnBrk="0" hangingPunct="1">
              <a:lnSpc>
                <a:spcPct val="100000"/>
              </a:lnSpc>
              <a:spcBef>
                <a:spcPct val="20000"/>
              </a:spcBef>
              <a:spcAft>
                <a:spcPts val="0"/>
              </a:spcAft>
              <a:buClr>
                <a:schemeClr val="accent3"/>
              </a:buClr>
              <a:buSzPct val="95000"/>
              <a:buFontTx/>
              <a:buNone/>
              <a:defRPr/>
            </a:pP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5080" algn="l" defTabSz="914400" rtl="0" eaLnBrk="1" fontAlgn="auto" latinLnBrk="0" hangingPunct="1">
              <a:lnSpc>
                <a:spcPct val="100000"/>
              </a:lnSpc>
              <a:spcBef>
                <a:spcPct val="20000"/>
              </a:spcBef>
              <a:spcAft>
                <a:spcPts val="0"/>
              </a:spcAft>
              <a:buClr>
                <a:schemeClr val="accent3"/>
              </a:buClr>
              <a:buSzPct val="95000"/>
              <a:buFontTx/>
              <a:buNone/>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How can these benefits be </a:t>
            </a:r>
            <a:r>
              <a:rPr kumimoji="0" lang="en-US" sz="28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realised</a:t>
            </a: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to create enterprise stakeholder value?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Tx/>
              <a:buNone/>
              <a:defRPr/>
            </a:pPr>
            <a:endParaRPr kumimoji="0" lang="en-AU"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14339"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34</a:t>
            </a:fld>
            <a:endParaRPr lang="en-US" altLang="en-GB" sz="1000" dirty="0">
              <a:latin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2"/>
          <p:cNvSpPr>
            <a:spLocks noGrp="1"/>
          </p:cNvSpPr>
          <p:nvPr>
            <p:ph type="title"/>
          </p:nvPr>
        </p:nvSpPr>
        <p:spPr>
          <a:xfrm>
            <a:off x="685800" y="0"/>
            <a:ext cx="8458200" cy="1143000"/>
          </a:xfrm>
        </p:spPr>
        <p:txBody>
          <a:bodyPr wrap="square" lIns="0" tIns="45720" rIns="0" bIns="0" anchor="b"/>
          <a:lstStyle/>
          <a:p>
            <a:pPr eaLnBrk="1" hangingPunct="1"/>
            <a:r>
              <a:rPr lang="en-GB" dirty="0"/>
              <a:t>Stakeholder Value</a:t>
            </a:r>
          </a:p>
        </p:txBody>
      </p:sp>
      <p:sp>
        <p:nvSpPr>
          <p:cNvPr id="16386" name="Content Placeholder 1"/>
          <p:cNvSpPr>
            <a:spLocks noGrp="1"/>
          </p:cNvSpPr>
          <p:nvPr>
            <p:ph idx="1"/>
          </p:nvPr>
        </p:nvSpPr>
        <p:spPr>
          <a:xfrm>
            <a:off x="609600" y="1219200"/>
            <a:ext cx="8229600" cy="5334000"/>
          </a:xfrm>
        </p:spPr>
        <p:txBody>
          <a:bodyPr wrap="square" lIns="91440" tIns="45720" rIns="91440" bIns="45720" anchor="t"/>
          <a:lstStyle/>
          <a:p>
            <a:pPr marL="228600" indent="-228600" eaLnBrk="1" hangingPunct="1">
              <a:spcBef>
                <a:spcPts val="25"/>
              </a:spcBef>
              <a:buFont typeface="Arial" panose="020B0604020202020204" pitchFamily="34" charset="0"/>
              <a:buChar char="•"/>
            </a:pPr>
            <a:r>
              <a:rPr lang="en-GB" dirty="0">
                <a:latin typeface="Times New Roman" panose="02020603050405020304" pitchFamily="18" charset="0"/>
              </a:rPr>
              <a:t>Delivering enterprise stakeholder value requires good </a:t>
            </a:r>
            <a:r>
              <a:rPr lang="en-GB" b="1" dirty="0">
                <a:latin typeface="Times New Roman" panose="02020603050405020304" pitchFamily="18" charset="0"/>
              </a:rPr>
              <a:t>governance and management </a:t>
            </a:r>
            <a:r>
              <a:rPr lang="en-GB" dirty="0">
                <a:latin typeface="Times New Roman" panose="02020603050405020304" pitchFamily="18" charset="0"/>
              </a:rPr>
              <a:t>of information and technology (IT) assets.</a:t>
            </a:r>
          </a:p>
          <a:p>
            <a:pPr marL="228600" indent="-228600" eaLnBrk="1" hangingPunct="1">
              <a:spcBef>
                <a:spcPts val="25"/>
              </a:spcBef>
              <a:buFont typeface="Arial" panose="020B0604020202020204" pitchFamily="34" charset="0"/>
              <a:buChar char="•"/>
            </a:pPr>
            <a:r>
              <a:rPr lang="en-GB" dirty="0">
                <a:latin typeface="Times New Roman" panose="02020603050405020304" pitchFamily="18" charset="0"/>
              </a:rPr>
              <a:t>Enterprise boards, executives and management have to </a:t>
            </a:r>
            <a:r>
              <a:rPr lang="en-GB" b="1" dirty="0">
                <a:latin typeface="Times New Roman" panose="02020603050405020304" pitchFamily="18" charset="0"/>
              </a:rPr>
              <a:t>embrace IT</a:t>
            </a:r>
            <a:r>
              <a:rPr lang="en-GB" dirty="0">
                <a:latin typeface="Times New Roman" panose="02020603050405020304" pitchFamily="18" charset="0"/>
              </a:rPr>
              <a:t> like any other significant part of the business.</a:t>
            </a:r>
          </a:p>
          <a:p>
            <a:pPr marL="228600" indent="-228600" eaLnBrk="1" hangingPunct="1">
              <a:buFont typeface="Arial" panose="020B0604020202020204" pitchFamily="34" charset="0"/>
              <a:buChar char="•"/>
            </a:pPr>
            <a:r>
              <a:rPr lang="en-GB" dirty="0">
                <a:latin typeface="Times New Roman" panose="02020603050405020304" pitchFamily="18" charset="0"/>
              </a:rPr>
              <a:t>External </a:t>
            </a:r>
            <a:r>
              <a:rPr lang="en-GB" b="1" dirty="0">
                <a:latin typeface="Times New Roman" panose="02020603050405020304" pitchFamily="18" charset="0"/>
              </a:rPr>
              <a:t>legal, regulatory and contractual compliance</a:t>
            </a:r>
            <a:r>
              <a:rPr lang="en-GB" dirty="0">
                <a:latin typeface="Times New Roman" panose="02020603050405020304" pitchFamily="18" charset="0"/>
              </a:rPr>
              <a:t> requirements related to enterprise use of information and technology are increasing, threatening value if breached.</a:t>
            </a:r>
          </a:p>
          <a:p>
            <a:pPr marL="228600" indent="-228600" eaLnBrk="1" hangingPunct="1">
              <a:buFont typeface="Arial" panose="020B0604020202020204" pitchFamily="34" charset="0"/>
              <a:buChar char="•"/>
            </a:pPr>
            <a:r>
              <a:rPr lang="en-GB" altLang="x-none" b="1" dirty="0">
                <a:latin typeface="Times New Roman" panose="02020603050405020304" pitchFamily="18" charset="0"/>
              </a:rPr>
              <a:t>COBIT 5 provides a comprehensive framework that assists enterprises to achieve their goals and deliver value through effective governance and management of enterprise IT.</a:t>
            </a:r>
            <a:endParaRPr lang="en-GB" b="1" dirty="0">
              <a:latin typeface="Times New Roman" panose="02020603050405020304" pitchFamily="18" charset="0"/>
              <a:ea typeface="Times New Roman" panose="02020603050405020304" pitchFamily="18" charset="0"/>
            </a:endParaRPr>
          </a:p>
        </p:txBody>
      </p:sp>
      <p:sp>
        <p:nvSpPr>
          <p:cNvPr id="16387"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35</a:t>
            </a:fld>
            <a:endParaRPr lang="en-US" altLang="en-GB" sz="1000"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2"/>
          <p:cNvSpPr>
            <a:spLocks noGrp="1"/>
          </p:cNvSpPr>
          <p:nvPr>
            <p:ph type="title"/>
          </p:nvPr>
        </p:nvSpPr>
        <p:spPr>
          <a:xfrm>
            <a:off x="914400" y="0"/>
            <a:ext cx="8229600" cy="1143000"/>
          </a:xfrm>
        </p:spPr>
        <p:txBody>
          <a:bodyPr wrap="square" lIns="0" tIns="45720" rIns="0" bIns="0" anchor="b"/>
          <a:lstStyle/>
          <a:p>
            <a:pPr eaLnBrk="1" hangingPunct="1"/>
            <a:r>
              <a:rPr lang="en-GB" dirty="0"/>
              <a:t>The COBIT 5 Framework</a:t>
            </a:r>
          </a:p>
        </p:txBody>
      </p:sp>
      <p:sp>
        <p:nvSpPr>
          <p:cNvPr id="18434" name="Content Placeholder 1"/>
          <p:cNvSpPr>
            <a:spLocks noGrp="1"/>
          </p:cNvSpPr>
          <p:nvPr>
            <p:ph idx="1"/>
          </p:nvPr>
        </p:nvSpPr>
        <p:spPr>
          <a:xfrm>
            <a:off x="762000" y="1219200"/>
            <a:ext cx="8001000" cy="5029200"/>
          </a:xfrm>
        </p:spPr>
        <p:txBody>
          <a:bodyPr wrap="square" lIns="91440" tIns="45720" rIns="91440" bIns="45720" anchor="t"/>
          <a:lstStyle/>
          <a:p>
            <a:pPr eaLnBrk="1" hangingPunct="1">
              <a:buFont typeface="Arial" panose="020B0604020202020204" pitchFamily="34" charset="0"/>
              <a:buChar char="•"/>
            </a:pPr>
            <a:r>
              <a:rPr lang="en-GB" altLang="x-none" dirty="0">
                <a:latin typeface="Times New Roman" panose="02020603050405020304" pitchFamily="18" charset="0"/>
              </a:rPr>
              <a:t>Simply stated, COBIT 5 helps enterprises create optimal value from IT by maintaining a balance between realising benefits and optimising risk levels and resource use.</a:t>
            </a:r>
          </a:p>
          <a:p>
            <a:pPr eaLnBrk="1" hangingPunct="1">
              <a:buFont typeface="Arial" panose="020B0604020202020204" pitchFamily="34" charset="0"/>
              <a:buChar char="•"/>
            </a:pPr>
            <a:r>
              <a:rPr lang="en-GB" altLang="x-none" dirty="0">
                <a:latin typeface="Times New Roman" panose="02020603050405020304" pitchFamily="18" charset="0"/>
              </a:rPr>
              <a:t>COBIT 5 enables information and related technology to be governed and managed in a holistic manner for the entire enterprise, taking in the full end-to-end business and functional areas of responsibility, considering the  IT-related interests of internal and external stakeholders.</a:t>
            </a:r>
          </a:p>
          <a:p>
            <a:pPr eaLnBrk="1" hangingPunct="1">
              <a:buFont typeface="Arial" panose="020B0604020202020204" pitchFamily="34" charset="0"/>
              <a:buChar char="•"/>
            </a:pPr>
            <a:r>
              <a:rPr lang="en-GB" altLang="x-none" dirty="0">
                <a:latin typeface="Times New Roman" panose="02020603050405020304" pitchFamily="18" charset="0"/>
              </a:rPr>
              <a:t>The COBIT 5 </a:t>
            </a:r>
            <a:r>
              <a:rPr lang="en-GB" altLang="x-none" b="1" dirty="0">
                <a:latin typeface="Times New Roman" panose="02020603050405020304" pitchFamily="18" charset="0"/>
              </a:rPr>
              <a:t>principles</a:t>
            </a:r>
            <a:r>
              <a:rPr lang="en-GB" altLang="x-none" dirty="0">
                <a:latin typeface="Times New Roman" panose="02020603050405020304" pitchFamily="18" charset="0"/>
              </a:rPr>
              <a:t> and </a:t>
            </a:r>
            <a:r>
              <a:rPr lang="en-GB" altLang="x-none" b="1" dirty="0">
                <a:latin typeface="Times New Roman" panose="02020603050405020304" pitchFamily="18" charset="0"/>
              </a:rPr>
              <a:t>enablers</a:t>
            </a:r>
            <a:r>
              <a:rPr lang="en-GB" altLang="x-none" dirty="0">
                <a:latin typeface="Times New Roman" panose="02020603050405020304" pitchFamily="18" charset="0"/>
              </a:rPr>
              <a:t> are generic and useful for enterprises of all sizes, whether commercial, not-for-profit or in the public sector.</a:t>
            </a:r>
            <a:endParaRPr lang="en-GB" dirty="0">
              <a:latin typeface="Times New Roman" panose="02020603050405020304" pitchFamily="18" charset="0"/>
              <a:ea typeface="Times New Roman" panose="02020603050405020304" pitchFamily="18" charset="0"/>
            </a:endParaRPr>
          </a:p>
        </p:txBody>
      </p:sp>
      <p:sp>
        <p:nvSpPr>
          <p:cNvPr id="18435"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36</a:t>
            </a:fld>
            <a:endParaRPr lang="en-US" altLang="en-GB" sz="1000"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
          <p:cNvSpPr>
            <a:spLocks noGrp="1"/>
          </p:cNvSpPr>
          <p:nvPr>
            <p:ph type="title"/>
          </p:nvPr>
        </p:nvSpPr>
        <p:spPr>
          <a:xfrm>
            <a:off x="914400" y="0"/>
            <a:ext cx="8229600" cy="1143000"/>
          </a:xfrm>
        </p:spPr>
        <p:txBody>
          <a:bodyPr wrap="square" lIns="0" tIns="45720" rIns="0" bIns="0" anchor="b"/>
          <a:lstStyle/>
          <a:p>
            <a:pPr eaLnBrk="1" hangingPunct="1"/>
            <a:r>
              <a:rPr lang="en-GB" dirty="0"/>
              <a:t>COBIT 5 Principles</a:t>
            </a:r>
          </a:p>
        </p:txBody>
      </p:sp>
      <p:pic>
        <p:nvPicPr>
          <p:cNvPr id="20482" name="Picture 5"/>
          <p:cNvPicPr>
            <a:picLocks noChangeAspect="1"/>
          </p:cNvPicPr>
          <p:nvPr/>
        </p:nvPicPr>
        <p:blipFill>
          <a:blip r:embed="rId3"/>
          <a:stretch>
            <a:fillRect/>
          </a:stretch>
        </p:blipFill>
        <p:spPr>
          <a:xfrm>
            <a:off x="1600200" y="1143000"/>
            <a:ext cx="5827713" cy="5092700"/>
          </a:xfrm>
          <a:prstGeom prst="rect">
            <a:avLst/>
          </a:prstGeom>
          <a:noFill/>
          <a:ln w="9525">
            <a:noFill/>
          </a:ln>
        </p:spPr>
      </p:pic>
      <p:sp>
        <p:nvSpPr>
          <p:cNvPr id="20483" name="Rectangle 6"/>
          <p:cNvSpPr/>
          <p:nvPr/>
        </p:nvSpPr>
        <p:spPr>
          <a:xfrm>
            <a:off x="2743200" y="6172200"/>
            <a:ext cx="3886200" cy="246063"/>
          </a:xfrm>
          <a:prstGeom prst="rect">
            <a:avLst/>
          </a:prstGeom>
          <a:solidFill>
            <a:schemeClr val="bg1"/>
          </a:solidFill>
          <a:ln w="9525">
            <a:noFill/>
          </a:ln>
        </p:spPr>
        <p:txBody>
          <a:bodyPr anchor="t">
            <a:spAutoFit/>
          </a:bodyPr>
          <a:lstStyle/>
          <a:p>
            <a:r>
              <a:rPr lang="en-GB" sz="1000" dirty="0">
                <a:latin typeface="Arial" panose="020B0604020202020204" pitchFamily="34" charset="0"/>
              </a:rPr>
              <a:t>Source:  COBIT</a:t>
            </a:r>
            <a:r>
              <a:rPr lang="en-GB" sz="1000" baseline="30000" dirty="0">
                <a:latin typeface="Arial" panose="020B0604020202020204" pitchFamily="34" charset="0"/>
              </a:rPr>
              <a:t>®</a:t>
            </a:r>
            <a:r>
              <a:rPr lang="en-GB" sz="1000" dirty="0">
                <a:latin typeface="Arial" panose="020B0604020202020204" pitchFamily="34" charset="0"/>
              </a:rPr>
              <a:t> 5, figure 2. © 2012 ISACA</a:t>
            </a:r>
            <a:r>
              <a:rPr lang="en-GB" sz="1000" baseline="30000" dirty="0">
                <a:latin typeface="Arial" panose="020B0604020202020204" pitchFamily="34" charset="0"/>
              </a:rPr>
              <a:t>®</a:t>
            </a:r>
            <a:r>
              <a:rPr lang="en-GB" sz="1000" dirty="0">
                <a:latin typeface="Arial" panose="020B0604020202020204" pitchFamily="34" charset="0"/>
              </a:rPr>
              <a:t>  All rights reserved.</a:t>
            </a:r>
          </a:p>
        </p:txBody>
      </p:sp>
      <p:sp>
        <p:nvSpPr>
          <p:cNvPr id="20484"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37</a:t>
            </a:fld>
            <a:endParaRPr lang="en-US" altLang="en-GB" sz="1000"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p:cNvSpPr>
            <a:spLocks noGrp="1"/>
          </p:cNvSpPr>
          <p:nvPr>
            <p:ph type="title"/>
          </p:nvPr>
        </p:nvSpPr>
        <p:spPr>
          <a:xfrm>
            <a:off x="914400" y="0"/>
            <a:ext cx="8229600" cy="1143000"/>
          </a:xfrm>
        </p:spPr>
        <p:txBody>
          <a:bodyPr wrap="square" lIns="0" tIns="45720" rIns="0" bIns="0" anchor="b"/>
          <a:lstStyle/>
          <a:p>
            <a:pPr eaLnBrk="1" hangingPunct="1"/>
            <a:r>
              <a:rPr lang="en-GB" dirty="0"/>
              <a:t>COBIT 5 Enablers</a:t>
            </a:r>
          </a:p>
        </p:txBody>
      </p:sp>
      <p:pic>
        <p:nvPicPr>
          <p:cNvPr id="22530" name="Picture 6"/>
          <p:cNvPicPr>
            <a:picLocks noChangeAspect="1"/>
          </p:cNvPicPr>
          <p:nvPr/>
        </p:nvPicPr>
        <p:blipFill>
          <a:blip r:embed="rId3"/>
          <a:stretch>
            <a:fillRect/>
          </a:stretch>
        </p:blipFill>
        <p:spPr>
          <a:xfrm>
            <a:off x="1371600" y="1524000"/>
            <a:ext cx="6781800" cy="4418013"/>
          </a:xfrm>
          <a:prstGeom prst="rect">
            <a:avLst/>
          </a:prstGeom>
          <a:noFill/>
          <a:ln w="9525">
            <a:noFill/>
          </a:ln>
        </p:spPr>
      </p:pic>
      <p:sp>
        <p:nvSpPr>
          <p:cNvPr id="22531" name="Rectangle 7"/>
          <p:cNvSpPr/>
          <p:nvPr/>
        </p:nvSpPr>
        <p:spPr>
          <a:xfrm>
            <a:off x="2971800" y="5943600"/>
            <a:ext cx="3886200" cy="246063"/>
          </a:xfrm>
          <a:prstGeom prst="rect">
            <a:avLst/>
          </a:prstGeom>
          <a:solidFill>
            <a:schemeClr val="bg1"/>
          </a:solidFill>
          <a:ln w="9525">
            <a:noFill/>
          </a:ln>
        </p:spPr>
        <p:txBody>
          <a:bodyPr anchor="t">
            <a:spAutoFit/>
          </a:bodyPr>
          <a:lstStyle/>
          <a:p>
            <a:r>
              <a:rPr lang="en-GB" sz="1000" dirty="0">
                <a:latin typeface="Arial" panose="020B0604020202020204" pitchFamily="34" charset="0"/>
              </a:rPr>
              <a:t>Source:  COBIT</a:t>
            </a:r>
            <a:r>
              <a:rPr lang="en-GB" sz="1000" baseline="30000" dirty="0">
                <a:latin typeface="Arial" panose="020B0604020202020204" pitchFamily="34" charset="0"/>
              </a:rPr>
              <a:t>®</a:t>
            </a:r>
            <a:r>
              <a:rPr lang="en-GB" sz="1000" dirty="0">
                <a:latin typeface="Arial" panose="020B0604020202020204" pitchFamily="34" charset="0"/>
              </a:rPr>
              <a:t> 5, figure 12. © 2012 ISACA</a:t>
            </a:r>
            <a:r>
              <a:rPr lang="en-GB" sz="1000" baseline="30000" dirty="0">
                <a:latin typeface="Arial" panose="020B0604020202020204" pitchFamily="34" charset="0"/>
              </a:rPr>
              <a:t>®</a:t>
            </a:r>
            <a:r>
              <a:rPr lang="en-GB" sz="1000" dirty="0">
                <a:latin typeface="Arial" panose="020B0604020202020204" pitchFamily="34" charset="0"/>
              </a:rPr>
              <a:t>  All rights reserved.</a:t>
            </a:r>
          </a:p>
        </p:txBody>
      </p:sp>
      <p:sp>
        <p:nvSpPr>
          <p:cNvPr id="22532"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38</a:t>
            </a:fld>
            <a:endParaRPr lang="en-US" altLang="en-GB" sz="1000"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a:xfrm>
            <a:off x="990600" y="0"/>
            <a:ext cx="8153400" cy="1066800"/>
          </a:xfrm>
        </p:spPr>
        <p:txBody>
          <a:bodyPr wrap="square" lIns="0" tIns="45720" rIns="0" bIns="0" anchor="b"/>
          <a:lstStyle/>
          <a:p>
            <a:pPr eaLnBrk="1" hangingPunct="1"/>
            <a:r>
              <a:rPr lang="en-GB" dirty="0"/>
              <a:t>Governance and Management</a:t>
            </a:r>
          </a:p>
        </p:txBody>
      </p:sp>
      <p:sp>
        <p:nvSpPr>
          <p:cNvPr id="24578" name="Content Placeholder 1"/>
          <p:cNvSpPr>
            <a:spLocks noGrp="1"/>
          </p:cNvSpPr>
          <p:nvPr>
            <p:ph idx="1"/>
          </p:nvPr>
        </p:nvSpPr>
        <p:spPr>
          <a:xfrm>
            <a:off x="609600" y="1371600"/>
            <a:ext cx="8077200" cy="4572000"/>
          </a:xfrm>
        </p:spPr>
        <p:txBody>
          <a:bodyPr wrap="square" lIns="91440" tIns="45720" rIns="91440" bIns="45720" anchor="t"/>
          <a:lstStyle/>
          <a:p>
            <a:pPr eaLnBrk="1" hangingPunct="1">
              <a:buFont typeface="Arial" panose="020B0604020202020204" pitchFamily="34" charset="0"/>
              <a:buChar char="•"/>
            </a:pPr>
            <a:r>
              <a:rPr lang="en-GB" altLang="x-none" b="1" dirty="0">
                <a:latin typeface="Times New Roman" panose="02020603050405020304" pitchFamily="18" charset="0"/>
              </a:rPr>
              <a:t>Governance</a:t>
            </a:r>
            <a:r>
              <a:rPr lang="en-GB" altLang="x-none" dirty="0">
                <a:latin typeface="Times New Roman" panose="02020603050405020304" pitchFamily="18" charset="0"/>
              </a:rPr>
              <a:t> ensures that stakeholder needs, conditions and options are </a:t>
            </a:r>
            <a:r>
              <a:rPr lang="en-GB" altLang="x-none" b="1" dirty="0">
                <a:latin typeface="Times New Roman" panose="02020603050405020304" pitchFamily="18" charset="0"/>
              </a:rPr>
              <a:t>evaluated</a:t>
            </a:r>
            <a:r>
              <a:rPr lang="en-GB" altLang="x-none" dirty="0">
                <a:latin typeface="Times New Roman" panose="02020603050405020304" pitchFamily="18" charset="0"/>
              </a:rPr>
              <a:t> to determine balance,    agreed-on enterprise objectives to be achieved; setting </a:t>
            </a:r>
            <a:r>
              <a:rPr lang="en-GB" altLang="x-none" b="1" dirty="0">
                <a:latin typeface="Times New Roman" panose="02020603050405020304" pitchFamily="18" charset="0"/>
              </a:rPr>
              <a:t>direction</a:t>
            </a:r>
            <a:r>
              <a:rPr lang="en-GB" altLang="x-none" dirty="0">
                <a:latin typeface="Times New Roman" panose="02020603050405020304" pitchFamily="18" charset="0"/>
              </a:rPr>
              <a:t> through prioritisation and decision making; and </a:t>
            </a:r>
            <a:r>
              <a:rPr lang="en-GB" altLang="x-none" b="1" dirty="0">
                <a:latin typeface="Times New Roman" panose="02020603050405020304" pitchFamily="18" charset="0"/>
              </a:rPr>
              <a:t>monitoring</a:t>
            </a:r>
            <a:r>
              <a:rPr lang="en-GB" altLang="x-none" dirty="0">
                <a:latin typeface="Times New Roman" panose="02020603050405020304" pitchFamily="18" charset="0"/>
              </a:rPr>
              <a:t> performance, compliance and compliance against </a:t>
            </a:r>
            <a:r>
              <a:rPr lang="en-GB" dirty="0">
                <a:latin typeface="Times New Roman" panose="02020603050405020304" pitchFamily="18" charset="0"/>
              </a:rPr>
              <a:t>agreed-on direction and objectives</a:t>
            </a:r>
            <a:r>
              <a:rPr lang="en-GB" altLang="x-none" dirty="0">
                <a:latin typeface="Times New Roman" panose="02020603050405020304" pitchFamily="18" charset="0"/>
              </a:rPr>
              <a:t> </a:t>
            </a:r>
            <a:r>
              <a:rPr lang="en-GB" altLang="x-none" b="1" dirty="0">
                <a:latin typeface="Times New Roman" panose="02020603050405020304" pitchFamily="18" charset="0"/>
              </a:rPr>
              <a:t>(EDM).</a:t>
            </a:r>
          </a:p>
          <a:p>
            <a:pPr eaLnBrk="1" hangingPunct="1">
              <a:buFont typeface="Arial" panose="020B0604020202020204" pitchFamily="34" charset="0"/>
              <a:buChar char="•"/>
            </a:pPr>
            <a:r>
              <a:rPr lang="en-GB" altLang="x-none" b="1" dirty="0">
                <a:latin typeface="Times New Roman" panose="02020603050405020304" pitchFamily="18" charset="0"/>
              </a:rPr>
              <a:t>Management</a:t>
            </a:r>
            <a:r>
              <a:rPr lang="en-GB" altLang="x-none" dirty="0">
                <a:latin typeface="Times New Roman" panose="02020603050405020304" pitchFamily="18" charset="0"/>
              </a:rPr>
              <a:t> </a:t>
            </a:r>
            <a:r>
              <a:rPr lang="en-GB" altLang="x-none" b="1" dirty="0">
                <a:latin typeface="Times New Roman" panose="02020603050405020304" pitchFamily="18" charset="0"/>
              </a:rPr>
              <a:t>plans, builds, runs </a:t>
            </a:r>
            <a:r>
              <a:rPr lang="en-GB" altLang="x-none" dirty="0">
                <a:latin typeface="Times New Roman" panose="02020603050405020304" pitchFamily="18" charset="0"/>
              </a:rPr>
              <a:t>and </a:t>
            </a:r>
            <a:r>
              <a:rPr lang="en-GB" altLang="x-none" b="1" dirty="0">
                <a:latin typeface="Times New Roman" panose="02020603050405020304" pitchFamily="18" charset="0"/>
              </a:rPr>
              <a:t>monitors</a:t>
            </a:r>
            <a:r>
              <a:rPr lang="en-GB" altLang="x-none" dirty="0">
                <a:latin typeface="Times New Roman" panose="02020603050405020304" pitchFamily="18" charset="0"/>
              </a:rPr>
              <a:t> activities in alignment with the direction set by the governance body to achieve the enterprise objectives </a:t>
            </a:r>
            <a:r>
              <a:rPr lang="en-GB" altLang="x-none" b="1" dirty="0">
                <a:latin typeface="Times New Roman" panose="02020603050405020304" pitchFamily="18" charset="0"/>
              </a:rPr>
              <a:t>(PBRM).</a:t>
            </a:r>
            <a:endParaRPr lang="en-GB" b="1" dirty="0">
              <a:latin typeface="Times New Roman" panose="02020603050405020304" pitchFamily="18" charset="0"/>
              <a:ea typeface="Times New Roman" panose="02020603050405020304" pitchFamily="18" charset="0"/>
            </a:endParaRPr>
          </a:p>
        </p:txBody>
      </p:sp>
      <p:sp>
        <p:nvSpPr>
          <p:cNvPr id="24579"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24580"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39</a:t>
            </a:fld>
            <a:endParaRPr lang="en-US" altLang="en-GB" sz="10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5D7C3E-31EE-4D92-9C90-8C084D7BE3B6}" type="slidenum">
              <a:rPr lang="en-US" smtClean="0"/>
              <a:t>4</a:t>
            </a:fld>
            <a:endParaRPr lang="en-US" dirty="0"/>
          </a:p>
        </p:txBody>
      </p:sp>
      <p:sp>
        <p:nvSpPr>
          <p:cNvPr id="3" name="TextBox 2"/>
          <p:cNvSpPr txBox="1"/>
          <p:nvPr/>
        </p:nvSpPr>
        <p:spPr>
          <a:xfrm>
            <a:off x="304800" y="885825"/>
            <a:ext cx="8153400" cy="4139595"/>
          </a:xfrm>
          <a:prstGeom prst="rect">
            <a:avLst/>
          </a:prstGeom>
          <a:noFill/>
        </p:spPr>
        <p:txBody>
          <a:bodyPr wrap="square" rtlCol="0">
            <a:spAutoFit/>
          </a:bodyPr>
          <a:lstStyle/>
          <a:p>
            <a:pPr marL="514350" indent="-514350">
              <a:spcAft>
                <a:spcPts val="600"/>
              </a:spcAft>
              <a:buFont typeface="+mj-lt"/>
              <a:buAutoNum type="arabicPeriod"/>
            </a:pPr>
            <a:r>
              <a:rPr lang="en-NZ" sz="3600" b="1" dirty="0"/>
              <a:t>COBIT 5 </a:t>
            </a:r>
          </a:p>
          <a:p>
            <a:pPr marL="971550" lvl="1" indent="-514350">
              <a:spcAft>
                <a:spcPts val="600"/>
              </a:spcAft>
              <a:buFont typeface="+mj-lt"/>
              <a:buAutoNum type="alphaUcPeriod"/>
            </a:pPr>
            <a:r>
              <a:rPr lang="en-NZ" sz="2400" dirty="0"/>
              <a:t>THE FRAMEWORK (A BIT OF HISTORY)</a:t>
            </a:r>
          </a:p>
          <a:p>
            <a:pPr marL="971550" lvl="1" indent="-514350">
              <a:spcAft>
                <a:spcPts val="600"/>
              </a:spcAft>
              <a:buFont typeface="+mj-lt"/>
              <a:buAutoNum type="alphaUcPeriod"/>
            </a:pPr>
            <a:r>
              <a:rPr lang="en-NZ" sz="2400" dirty="0"/>
              <a:t>PRINCIPLES</a:t>
            </a:r>
          </a:p>
          <a:p>
            <a:pPr marL="971550" lvl="1" indent="-514350">
              <a:spcAft>
                <a:spcPts val="600"/>
              </a:spcAft>
              <a:buFont typeface="+mj-lt"/>
              <a:buAutoNum type="alphaUcPeriod"/>
            </a:pPr>
            <a:r>
              <a:rPr lang="en-NZ" sz="2400" dirty="0"/>
              <a:t>ENABLING PROCESSES</a:t>
            </a:r>
          </a:p>
          <a:p>
            <a:pPr marL="971550" lvl="1" indent="-514350">
              <a:spcAft>
                <a:spcPts val="600"/>
              </a:spcAft>
              <a:buFont typeface="+mj-lt"/>
              <a:buAutoNum type="alphaUcPeriod"/>
            </a:pPr>
            <a:r>
              <a:rPr lang="en-NZ" sz="2400" dirty="0"/>
              <a:t>COVERAGE</a:t>
            </a:r>
          </a:p>
          <a:p>
            <a:pPr marL="971550" lvl="1" indent="-514350">
              <a:spcAft>
                <a:spcPts val="600"/>
              </a:spcAft>
              <a:buFont typeface="+mj-lt"/>
              <a:buAutoNum type="alphaUcPeriod"/>
            </a:pPr>
            <a:r>
              <a:rPr lang="en-NZ" sz="2400" dirty="0"/>
              <a:t>IMPLEMENTATION APPROACH</a:t>
            </a:r>
          </a:p>
          <a:p>
            <a:pPr>
              <a:spcAft>
                <a:spcPts val="600"/>
              </a:spcAft>
            </a:pPr>
            <a:endParaRPr lang="en-NZ" sz="3600" b="1" dirty="0"/>
          </a:p>
          <a:p>
            <a:pPr>
              <a:spcAft>
                <a:spcPts val="600"/>
              </a:spcAft>
            </a:pPr>
            <a:r>
              <a:rPr lang="en-NZ" sz="3600" b="1" dirty="0"/>
              <a:t>2. WAY-AHEAD</a:t>
            </a:r>
            <a:r>
              <a:rPr lang="en-NZ" sz="3600" dirty="0"/>
              <a:t> </a:t>
            </a:r>
          </a:p>
        </p:txBody>
      </p:sp>
      <p:sp>
        <p:nvSpPr>
          <p:cNvPr id="4" name="TextBox 3"/>
          <p:cNvSpPr txBox="1"/>
          <p:nvPr/>
        </p:nvSpPr>
        <p:spPr>
          <a:xfrm>
            <a:off x="3389080" y="76200"/>
            <a:ext cx="2433680" cy="70788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NZ" sz="4000" b="1" dirty="0"/>
              <a:t>OUTLINE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2"/>
          <p:cNvSpPr>
            <a:spLocks noGrp="1"/>
          </p:cNvSpPr>
          <p:nvPr>
            <p:ph type="title"/>
          </p:nvPr>
        </p:nvSpPr>
        <p:spPr>
          <a:xfrm>
            <a:off x="914400" y="0"/>
            <a:ext cx="8229600" cy="1143000"/>
          </a:xfrm>
        </p:spPr>
        <p:txBody>
          <a:bodyPr wrap="square" lIns="0" tIns="45720" rIns="0" bIns="0" anchor="b"/>
          <a:lstStyle/>
          <a:p>
            <a:pPr eaLnBrk="1" hangingPunct="1"/>
            <a:r>
              <a:rPr lang="en-GB" dirty="0"/>
              <a:t>In Summary …</a:t>
            </a:r>
          </a:p>
        </p:txBody>
      </p:sp>
      <p:sp>
        <p:nvSpPr>
          <p:cNvPr id="26626" name="Content Placeholder 1"/>
          <p:cNvSpPr>
            <a:spLocks noGrp="1"/>
          </p:cNvSpPr>
          <p:nvPr>
            <p:ph idx="1"/>
          </p:nvPr>
        </p:nvSpPr>
        <p:spPr>
          <a:xfrm>
            <a:off x="457200" y="1905000"/>
            <a:ext cx="7848600" cy="3429000"/>
          </a:xfrm>
        </p:spPr>
        <p:txBody>
          <a:bodyPr wrap="square" lIns="91440" tIns="45720" rIns="91440" bIns="45720" anchor="t"/>
          <a:lstStyle/>
          <a:p>
            <a:pPr marL="460375" indent="5080" eaLnBrk="1" hangingPunct="1">
              <a:buChar char="•"/>
            </a:pPr>
            <a:r>
              <a:rPr lang="en-GB" altLang="x-none" b="1" dirty="0">
                <a:latin typeface="Times New Roman" panose="02020603050405020304" pitchFamily="18" charset="0"/>
              </a:rPr>
              <a:t>COBIT 5 </a:t>
            </a:r>
            <a:r>
              <a:rPr lang="en-GB" altLang="x-none" dirty="0">
                <a:latin typeface="Times New Roman" panose="02020603050405020304" pitchFamily="18" charset="0"/>
              </a:rPr>
              <a:t>brings together the </a:t>
            </a:r>
            <a:r>
              <a:rPr lang="en-GB" altLang="x-none" b="1" dirty="0">
                <a:latin typeface="Times New Roman" panose="02020603050405020304" pitchFamily="18" charset="0"/>
              </a:rPr>
              <a:t>five principles</a:t>
            </a:r>
            <a:r>
              <a:rPr lang="en-GB" altLang="x-none" dirty="0">
                <a:latin typeface="Times New Roman" panose="02020603050405020304" pitchFamily="18" charset="0"/>
              </a:rPr>
              <a:t> that allow the enterprise to build an effective </a:t>
            </a:r>
            <a:r>
              <a:rPr lang="en-GB" altLang="x-none" b="1" dirty="0">
                <a:latin typeface="Times New Roman" panose="02020603050405020304" pitchFamily="18" charset="0"/>
              </a:rPr>
              <a:t>governance</a:t>
            </a:r>
            <a:r>
              <a:rPr lang="en-GB" altLang="x-none" dirty="0">
                <a:latin typeface="Times New Roman" panose="02020603050405020304" pitchFamily="18" charset="0"/>
              </a:rPr>
              <a:t> and </a:t>
            </a:r>
            <a:r>
              <a:rPr lang="en-GB" altLang="x-none" b="1" dirty="0">
                <a:latin typeface="Times New Roman" panose="02020603050405020304" pitchFamily="18" charset="0"/>
              </a:rPr>
              <a:t>management</a:t>
            </a:r>
            <a:r>
              <a:rPr lang="en-GB" altLang="x-none" dirty="0">
                <a:latin typeface="Times New Roman" panose="02020603050405020304" pitchFamily="18" charset="0"/>
              </a:rPr>
              <a:t> framework based on a holistic set of </a:t>
            </a:r>
            <a:r>
              <a:rPr lang="en-GB" altLang="x-none" b="1" dirty="0">
                <a:latin typeface="Times New Roman" panose="02020603050405020304" pitchFamily="18" charset="0"/>
              </a:rPr>
              <a:t>seven enablers</a:t>
            </a:r>
            <a:r>
              <a:rPr lang="en-GB" altLang="x-none" dirty="0">
                <a:latin typeface="Times New Roman" panose="02020603050405020304" pitchFamily="18" charset="0"/>
              </a:rPr>
              <a:t> that optimises </a:t>
            </a:r>
            <a:r>
              <a:rPr lang="en-GB" altLang="x-none" b="1" dirty="0">
                <a:latin typeface="Times New Roman" panose="02020603050405020304" pitchFamily="18" charset="0"/>
              </a:rPr>
              <a:t>information</a:t>
            </a:r>
            <a:r>
              <a:rPr lang="en-GB" altLang="x-none" dirty="0">
                <a:latin typeface="Times New Roman" panose="02020603050405020304" pitchFamily="18" charset="0"/>
              </a:rPr>
              <a:t> and </a:t>
            </a:r>
            <a:r>
              <a:rPr lang="en-GB" altLang="x-none" b="1" dirty="0">
                <a:latin typeface="Times New Roman" panose="02020603050405020304" pitchFamily="18" charset="0"/>
              </a:rPr>
              <a:t>technology</a:t>
            </a:r>
            <a:r>
              <a:rPr lang="en-GB" altLang="x-none" dirty="0">
                <a:latin typeface="Times New Roman" panose="02020603050405020304" pitchFamily="18" charset="0"/>
              </a:rPr>
              <a:t> investment and use for the benefit of stakeholders</a:t>
            </a:r>
            <a:r>
              <a:rPr lang="en-GB" altLang="x-none" dirty="0"/>
              <a:t>.</a:t>
            </a:r>
          </a:p>
        </p:txBody>
      </p:sp>
      <p:sp>
        <p:nvSpPr>
          <p:cNvPr id="26627"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40</a:t>
            </a:fld>
            <a:endParaRPr lang="en-US" altLang="en-GB" sz="1000"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09600" y="2895599"/>
            <a:ext cx="7772400" cy="1470025"/>
          </a:xfrm>
          <a:ln>
            <a:miter lim="800000"/>
          </a:ln>
          <a:effectLst/>
          <a:sp3d prstMaterial="plastic"/>
        </p:spPr>
        <p:txBody>
          <a:bodyPr vert="horz" wrap="square" lIns="0" tIns="0" rIns="18288" bIns="0" numCol="1" anchor="b" anchorCtr="0" compatLnSpc="1">
            <a:normAutofit fontScale="9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5600" b="1" i="1" u="none" strike="noStrike" kern="1200" cap="none" spc="0" normalizeH="0" baseline="0" noProof="0" dirty="0">
                <a:ln>
                  <a:noFill/>
                </a:ln>
                <a:solidFill>
                  <a:schemeClr val="accent1">
                    <a:lumMod val="20000"/>
                    <a:lumOff val="80000"/>
                  </a:schemeClr>
                </a:solidFill>
                <a:effectLst>
                  <a:outerShdw blurRad="38100" dist="25400" dir="5400000" algn="tl" rotWithShape="0">
                    <a:srgbClr val="000000">
                      <a:alpha val="43000"/>
                    </a:srgbClr>
                  </a:outerShdw>
                </a:effectLst>
                <a:uLnTx/>
                <a:uFillTx/>
                <a:latin typeface="+mj-lt"/>
                <a:ea typeface="+mj-ea"/>
                <a:cs typeface="+mj-cs"/>
              </a:rPr>
              <a:t>COBIT 5 for Information Security </a:t>
            </a: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0"/>
            <a:ext cx="8458200" cy="113823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5000" b="0" i="0" u="none" strike="noStrike" kern="1200" cap="none" spc="0" normalizeH="0" baseline="0" noProof="0" dirty="0">
                <a:ln>
                  <a:noFill/>
                </a:ln>
                <a:solidFill>
                  <a:schemeClr val="tx2"/>
                </a:solidFill>
                <a:effectLst/>
                <a:uLnTx/>
                <a:uFillTx/>
                <a:latin typeface="+mj-lt"/>
                <a:ea typeface="+mj-ea"/>
                <a:cs typeface="+mj-cs"/>
              </a:rPr>
              <a:t>COBIT 5 Product Family </a:t>
            </a:r>
          </a:p>
        </p:txBody>
      </p:sp>
      <p:sp>
        <p:nvSpPr>
          <p:cNvPr id="30722" name="Rectangle 6"/>
          <p:cNvSpPr/>
          <p:nvPr/>
        </p:nvSpPr>
        <p:spPr>
          <a:xfrm>
            <a:off x="1219200" y="4953000"/>
            <a:ext cx="6477000" cy="246063"/>
          </a:xfrm>
          <a:prstGeom prst="rect">
            <a:avLst/>
          </a:prstGeom>
          <a:solidFill>
            <a:schemeClr val="bg1"/>
          </a:solidFill>
          <a:ln w="9525">
            <a:noFill/>
          </a:ln>
        </p:spPr>
        <p:txBody>
          <a:bodyPr anchor="t">
            <a:spAutoFit/>
          </a:bodyPr>
          <a:lstStyle/>
          <a:p>
            <a:pPr algn="ctr"/>
            <a:r>
              <a:rPr lang="en-GB" sz="1000" dirty="0">
                <a:latin typeface="Arial" panose="020B0604020202020204" pitchFamily="34" charset="0"/>
              </a:rPr>
              <a:t>Source:  </a:t>
            </a:r>
            <a:r>
              <a:rPr lang="en-GB" sz="1000" i="1" dirty="0">
                <a:latin typeface="Arial" panose="020B0604020202020204" pitchFamily="34" charset="0"/>
              </a:rPr>
              <a:t>COBIT</a:t>
            </a:r>
            <a:r>
              <a:rPr lang="en-GB" sz="1000" i="1" baseline="30000" dirty="0">
                <a:latin typeface="Arial" panose="020B0604020202020204" pitchFamily="34" charset="0"/>
              </a:rPr>
              <a:t>®</a:t>
            </a:r>
            <a:r>
              <a:rPr lang="en-GB" sz="1000" i="1" dirty="0">
                <a:latin typeface="Arial" panose="020B0604020202020204" pitchFamily="34" charset="0"/>
              </a:rPr>
              <a:t> 5 for Information Security</a:t>
            </a:r>
            <a:r>
              <a:rPr lang="en-GB" sz="1000" dirty="0">
                <a:latin typeface="Arial" panose="020B0604020202020204" pitchFamily="34" charset="0"/>
              </a:rPr>
              <a:t>, figure 1. © 2012 ISACA</a:t>
            </a:r>
            <a:r>
              <a:rPr lang="en-GB" sz="1000" baseline="30000" dirty="0">
                <a:latin typeface="Arial" panose="020B0604020202020204" pitchFamily="34" charset="0"/>
              </a:rPr>
              <a:t>®</a:t>
            </a:r>
            <a:r>
              <a:rPr lang="en-GB" sz="1000" dirty="0">
                <a:latin typeface="Arial" panose="020B0604020202020204" pitchFamily="34" charset="0"/>
              </a:rPr>
              <a:t>  All rights reserved.</a:t>
            </a:r>
          </a:p>
        </p:txBody>
      </p:sp>
      <p:sp>
        <p:nvSpPr>
          <p:cNvPr id="30723"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42</a:t>
            </a:fld>
            <a:endParaRPr lang="en-US" altLang="en-GB" sz="1000" dirty="0">
              <a:latin typeface="Arial" panose="020B0604020202020204" pitchFamily="34" charset="0"/>
            </a:endParaRPr>
          </a:p>
        </p:txBody>
      </p:sp>
      <p:pic>
        <p:nvPicPr>
          <p:cNvPr id="30724" name="Picture 7"/>
          <p:cNvPicPr>
            <a:picLocks noChangeAspect="1"/>
          </p:cNvPicPr>
          <p:nvPr/>
        </p:nvPicPr>
        <p:blipFill>
          <a:blip r:embed="rId3"/>
          <a:stretch>
            <a:fillRect/>
          </a:stretch>
        </p:blipFill>
        <p:spPr>
          <a:xfrm>
            <a:off x="900113" y="1881188"/>
            <a:ext cx="7343775" cy="309562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5"/>
          <p:cNvSpPr>
            <a:spLocks noGrp="1"/>
          </p:cNvSpPr>
          <p:nvPr>
            <p:ph idx="1"/>
          </p:nvPr>
        </p:nvSpPr>
        <p:spPr>
          <a:xfrm>
            <a:off x="5257800" y="1828800"/>
            <a:ext cx="3429000" cy="4297363"/>
          </a:xfrm>
        </p:spPr>
        <p:txBody>
          <a:bodyPr wrap="square" lIns="91440" tIns="45720" rIns="91440" bIns="45720" anchor="t"/>
          <a:lstStyle/>
          <a:p>
            <a:pPr>
              <a:buClr>
                <a:srgbClr val="990033"/>
              </a:buClr>
              <a:buFont typeface="Wingdings" panose="05000000000000000000" pitchFamily="2" charset="2"/>
              <a:buChar char="ü"/>
            </a:pPr>
            <a:r>
              <a:rPr lang="en-GB" sz="3600" dirty="0">
                <a:latin typeface="Arial Narrow" pitchFamily="34" charset="0"/>
              </a:rPr>
              <a:t>Extended view of COBIT5</a:t>
            </a:r>
          </a:p>
          <a:p>
            <a:pPr>
              <a:buClr>
                <a:srgbClr val="990033"/>
              </a:buClr>
              <a:buFont typeface="Wingdings" panose="05000000000000000000" pitchFamily="2" charset="2"/>
              <a:buChar char="ü"/>
            </a:pPr>
            <a:r>
              <a:rPr lang="en-GB" sz="3600" dirty="0">
                <a:latin typeface="Arial Narrow" pitchFamily="34" charset="0"/>
              </a:rPr>
              <a:t>Explains each component from info security perspective</a:t>
            </a:r>
          </a:p>
        </p:txBody>
      </p:sp>
      <p:pic>
        <p:nvPicPr>
          <p:cNvPr id="32770" name="Picture 4" descr="C:\Users\jseago\AppData\Local\Microsoft\Windows\Temporary Internet Files\Content.IE5\XPWKXKQI\MC900410945[1].wmf"/>
          <p:cNvPicPr>
            <a:picLocks noChangeAspect="1"/>
          </p:cNvPicPr>
          <p:nvPr/>
        </p:nvPicPr>
        <p:blipFill>
          <a:blip r:embed="rId3"/>
          <a:stretch>
            <a:fillRect/>
          </a:stretch>
        </p:blipFill>
        <p:spPr>
          <a:xfrm>
            <a:off x="762000" y="2209800"/>
            <a:ext cx="4375150" cy="3113088"/>
          </a:xfrm>
          <a:prstGeom prst="rect">
            <a:avLst/>
          </a:prstGeom>
          <a:noFill/>
          <a:ln w="9525">
            <a:noFill/>
          </a:ln>
        </p:spPr>
      </p:pic>
      <p:sp>
        <p:nvSpPr>
          <p:cNvPr id="32771"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43</a:t>
            </a:fld>
            <a:endParaRPr lang="en-US" altLang="en-GB" sz="1000" dirty="0">
              <a:latin typeface="Arial" panose="020B0604020202020204" pitchFamily="34" charset="0"/>
            </a:endParaRPr>
          </a:p>
        </p:txBody>
      </p:sp>
      <p:sp>
        <p:nvSpPr>
          <p:cNvPr id="7" name="Title 6"/>
          <p:cNvSpPr>
            <a:spLocks noGrp="1"/>
          </p:cNvSpPr>
          <p:nvPr>
            <p:ph type="title"/>
          </p:nvPr>
        </p:nvSpPr>
        <p:spPr>
          <a:xfrm>
            <a:off x="533400" y="304800"/>
            <a:ext cx="8610600" cy="815975"/>
          </a:xfrm>
        </p:spPr>
        <p:txBody>
          <a:bodyPr vert="horz" wrap="square" lIns="0" tIns="45720" rIns="0" bIns="0" numCol="1" anchor="b"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5000" b="0" i="1" u="none" strike="noStrike" kern="1200" cap="none" spc="0" normalizeH="0" baseline="0" noProof="0" dirty="0">
                <a:ln>
                  <a:noFill/>
                </a:ln>
                <a:solidFill>
                  <a:schemeClr val="tx2"/>
                </a:solidFill>
                <a:effectLst/>
                <a:uLnTx/>
                <a:uFillTx/>
                <a:latin typeface="+mj-lt"/>
                <a:ea typeface="+mj-ea"/>
                <a:cs typeface="+mj-cs"/>
              </a:rPr>
              <a:t>COBIT 5 for </a:t>
            </a:r>
            <a:r>
              <a:rPr kumimoji="0" lang="en-US" sz="5000" b="0" i="1" u="none" strike="noStrike" kern="100" cap="none" spc="0" normalizeH="0" baseline="0" noProof="0" dirty="0">
                <a:ln>
                  <a:noFill/>
                </a:ln>
                <a:solidFill>
                  <a:schemeClr val="tx2"/>
                </a:solidFill>
                <a:effectLst/>
                <a:uLnTx/>
                <a:uFillTx/>
                <a:latin typeface="+mj-lt"/>
                <a:ea typeface="+mj-ea"/>
                <a:cs typeface="+mj-cs"/>
              </a:rPr>
              <a:t>Information</a:t>
            </a:r>
            <a:r>
              <a:rPr kumimoji="0" lang="en-US" sz="5000" b="0" i="1" u="none" strike="noStrike" kern="1200" cap="none" spc="0" normalizeH="0" baseline="0" noProof="0" dirty="0">
                <a:ln>
                  <a:noFill/>
                </a:ln>
                <a:solidFill>
                  <a:schemeClr val="tx2"/>
                </a:solidFill>
                <a:effectLst/>
                <a:uLnTx/>
                <a:uFillTx/>
                <a:latin typeface="+mj-lt"/>
                <a:ea typeface="+mj-ea"/>
                <a:cs typeface="+mj-cs"/>
              </a:rPr>
              <a:t> Security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191000" y="5257800"/>
            <a:ext cx="3276600" cy="762000"/>
          </a:xfrm>
          <a:prstGeom prst="rect">
            <a:avLst/>
          </a:prstGeom>
          <a:solidFill>
            <a:srgbClr val="3B2AA2"/>
          </a:solidFill>
          <a:ln>
            <a:solidFill>
              <a:srgbClr val="3B2A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2438400" y="4191000"/>
            <a:ext cx="3276600" cy="762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3352800" y="2971800"/>
            <a:ext cx="3657600" cy="762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1828800" y="1828800"/>
            <a:ext cx="3276600" cy="762000"/>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821" name="Title 2"/>
          <p:cNvSpPr>
            <a:spLocks noGrp="1"/>
          </p:cNvSpPr>
          <p:nvPr>
            <p:ph type="title"/>
          </p:nvPr>
        </p:nvSpPr>
        <p:spPr>
          <a:xfrm>
            <a:off x="914400" y="0"/>
            <a:ext cx="8229600" cy="1295400"/>
          </a:xfrm>
        </p:spPr>
        <p:txBody>
          <a:bodyPr wrap="square" lIns="0" tIns="45720" rIns="0" bIns="0" anchor="b"/>
          <a:lstStyle/>
          <a:p>
            <a:r>
              <a:rPr lang="en-GB" sz="3200" b="1" dirty="0">
                <a:solidFill>
                  <a:srgbClr val="FFC000"/>
                </a:solidFill>
                <a:latin typeface="Arial Narrow" pitchFamily="34" charset="0"/>
              </a:rPr>
              <a:t>	</a:t>
            </a:r>
            <a:r>
              <a:rPr lang="en-GB" dirty="0"/>
              <a:t>What does it contain?</a:t>
            </a:r>
          </a:p>
        </p:txBody>
      </p:sp>
      <p:pic>
        <p:nvPicPr>
          <p:cNvPr id="34822" name="Picture 4" descr="C:\Users\jseago\AppData\Local\Microsoft\Windows\Temporary Internet Files\Content.IE5\8GYOG5YI\MP910216311[1].png"/>
          <p:cNvPicPr>
            <a:picLocks noChangeAspect="1"/>
          </p:cNvPicPr>
          <p:nvPr/>
        </p:nvPicPr>
        <p:blipFill>
          <a:blip r:embed="rId3"/>
          <a:stretch>
            <a:fillRect/>
          </a:stretch>
        </p:blipFill>
        <p:spPr>
          <a:xfrm>
            <a:off x="304800" y="1143000"/>
            <a:ext cx="2108200" cy="2108200"/>
          </a:xfrm>
          <a:prstGeom prst="rect">
            <a:avLst/>
          </a:prstGeom>
          <a:noFill/>
          <a:ln w="9525">
            <a:noFill/>
          </a:ln>
        </p:spPr>
      </p:pic>
      <p:pic>
        <p:nvPicPr>
          <p:cNvPr id="34823" name="Picture 7" descr="C:\Users\jseago\AppData\Local\Microsoft\Windows\Temporary Internet Files\Content.IE5\6KWBSXRH\MP900403414[1].jpg"/>
          <p:cNvPicPr>
            <a:picLocks noChangeAspect="1"/>
          </p:cNvPicPr>
          <p:nvPr/>
        </p:nvPicPr>
        <p:blipFill>
          <a:blip r:embed="rId4"/>
          <a:stretch>
            <a:fillRect/>
          </a:stretch>
        </p:blipFill>
        <p:spPr>
          <a:xfrm>
            <a:off x="6858000" y="2514600"/>
            <a:ext cx="1905000" cy="1524000"/>
          </a:xfrm>
          <a:prstGeom prst="rect">
            <a:avLst/>
          </a:prstGeom>
          <a:noFill/>
          <a:ln w="9525">
            <a:noFill/>
          </a:ln>
        </p:spPr>
      </p:pic>
      <p:pic>
        <p:nvPicPr>
          <p:cNvPr id="34824" name="Picture 8" descr="C:\Users\jseago\AppData\Local\Microsoft\Windows\Temporary Internet Files\Content.IE5\J4CO0G1C\MP900398749[1].jpg"/>
          <p:cNvPicPr>
            <a:picLocks noChangeAspect="1"/>
          </p:cNvPicPr>
          <p:nvPr/>
        </p:nvPicPr>
        <p:blipFill>
          <a:blip r:embed="rId5"/>
          <a:stretch>
            <a:fillRect/>
          </a:stretch>
        </p:blipFill>
        <p:spPr>
          <a:xfrm>
            <a:off x="762000" y="3962400"/>
            <a:ext cx="1981200" cy="1414463"/>
          </a:xfrm>
          <a:prstGeom prst="rect">
            <a:avLst/>
          </a:prstGeom>
          <a:noFill/>
          <a:ln w="9525">
            <a:noFill/>
          </a:ln>
        </p:spPr>
      </p:pic>
      <p:pic>
        <p:nvPicPr>
          <p:cNvPr id="34825" name="Picture 9" descr="C:\Users\jseago\AppData\Local\Microsoft\Windows\Temporary Internet Files\Content.IE5\IXAARRA0\MC900290924[1].wmf"/>
          <p:cNvPicPr>
            <a:picLocks noChangeAspect="1"/>
          </p:cNvPicPr>
          <p:nvPr/>
        </p:nvPicPr>
        <p:blipFill>
          <a:blip r:embed="rId6"/>
          <a:stretch>
            <a:fillRect/>
          </a:stretch>
        </p:blipFill>
        <p:spPr>
          <a:xfrm>
            <a:off x="6553200" y="4724400"/>
            <a:ext cx="1692275" cy="1665288"/>
          </a:xfrm>
          <a:prstGeom prst="rect">
            <a:avLst/>
          </a:prstGeom>
          <a:noFill/>
          <a:ln w="9525">
            <a:noFill/>
          </a:ln>
        </p:spPr>
      </p:pic>
      <p:sp>
        <p:nvSpPr>
          <p:cNvPr id="34826" name="TextBox 14"/>
          <p:cNvSpPr txBox="1"/>
          <p:nvPr/>
        </p:nvSpPr>
        <p:spPr>
          <a:xfrm>
            <a:off x="4343400" y="5410200"/>
            <a:ext cx="2533650" cy="400050"/>
          </a:xfrm>
          <a:prstGeom prst="rect">
            <a:avLst/>
          </a:prstGeom>
          <a:noFill/>
          <a:ln w="9525">
            <a:noFill/>
          </a:ln>
        </p:spPr>
        <p:txBody>
          <a:bodyPr wrap="none" anchor="t">
            <a:spAutoFit/>
          </a:bodyPr>
          <a:lstStyle/>
          <a:p>
            <a:r>
              <a:rPr lang="en-GB" sz="2000" dirty="0">
                <a:solidFill>
                  <a:schemeClr val="bg1"/>
                </a:solidFill>
                <a:latin typeface="Arial Narrow" pitchFamily="34" charset="0"/>
              </a:rPr>
              <a:t>Alignment with standards</a:t>
            </a:r>
          </a:p>
        </p:txBody>
      </p:sp>
      <p:sp>
        <p:nvSpPr>
          <p:cNvPr id="34827" name="TextBox 15"/>
          <p:cNvSpPr txBox="1"/>
          <p:nvPr/>
        </p:nvSpPr>
        <p:spPr>
          <a:xfrm>
            <a:off x="2895600" y="4343400"/>
            <a:ext cx="2079625" cy="400050"/>
          </a:xfrm>
          <a:prstGeom prst="rect">
            <a:avLst/>
          </a:prstGeom>
          <a:noFill/>
          <a:ln w="9525">
            <a:noFill/>
          </a:ln>
        </p:spPr>
        <p:txBody>
          <a:bodyPr wrap="none" anchor="t">
            <a:spAutoFit/>
          </a:bodyPr>
          <a:lstStyle/>
          <a:p>
            <a:r>
              <a:rPr lang="en-GB" sz="2000" dirty="0">
                <a:solidFill>
                  <a:schemeClr val="bg1"/>
                </a:solidFill>
                <a:latin typeface="Arial Narrow" pitchFamily="34" charset="0"/>
              </a:rPr>
              <a:t>Enablers for support</a:t>
            </a:r>
          </a:p>
        </p:txBody>
      </p:sp>
      <p:sp>
        <p:nvSpPr>
          <p:cNvPr id="34828" name="TextBox 16"/>
          <p:cNvSpPr txBox="1"/>
          <p:nvPr/>
        </p:nvSpPr>
        <p:spPr>
          <a:xfrm>
            <a:off x="3429000" y="3124200"/>
            <a:ext cx="3587750" cy="400050"/>
          </a:xfrm>
          <a:prstGeom prst="rect">
            <a:avLst/>
          </a:prstGeom>
          <a:noFill/>
          <a:ln w="9525">
            <a:noFill/>
          </a:ln>
        </p:spPr>
        <p:txBody>
          <a:bodyPr anchor="t">
            <a:spAutoFit/>
          </a:bodyPr>
          <a:lstStyle/>
          <a:p>
            <a:r>
              <a:rPr lang="en-GB" sz="2000" dirty="0">
                <a:solidFill>
                  <a:schemeClr val="bg1"/>
                </a:solidFill>
                <a:latin typeface="Arial Narrow" pitchFamily="34" charset="0"/>
              </a:rPr>
              <a:t>Principles from infosec perspective</a:t>
            </a:r>
          </a:p>
        </p:txBody>
      </p:sp>
      <p:sp>
        <p:nvSpPr>
          <p:cNvPr id="34829" name="TextBox 17"/>
          <p:cNvSpPr txBox="1"/>
          <p:nvPr/>
        </p:nvSpPr>
        <p:spPr>
          <a:xfrm>
            <a:off x="2209800" y="1981200"/>
            <a:ext cx="3587750" cy="400050"/>
          </a:xfrm>
          <a:prstGeom prst="rect">
            <a:avLst/>
          </a:prstGeom>
          <a:noFill/>
          <a:ln w="9525">
            <a:noFill/>
          </a:ln>
        </p:spPr>
        <p:txBody>
          <a:bodyPr anchor="t">
            <a:spAutoFit/>
          </a:bodyPr>
          <a:lstStyle/>
          <a:p>
            <a:r>
              <a:rPr lang="en-GB" sz="2000" dirty="0">
                <a:solidFill>
                  <a:schemeClr val="bg1"/>
                </a:solidFill>
                <a:latin typeface="Arial Narrow" pitchFamily="34" charset="0"/>
              </a:rPr>
              <a:t>Guidance on drivers, benefits</a:t>
            </a:r>
          </a:p>
        </p:txBody>
      </p:sp>
      <p:sp>
        <p:nvSpPr>
          <p:cNvPr id="34830"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44</a:t>
            </a:fld>
            <a:endParaRPr lang="en-US" altLang="en-GB" sz="1000"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2"/>
          <p:cNvSpPr>
            <a:spLocks noGrp="1"/>
          </p:cNvSpPr>
          <p:nvPr>
            <p:ph type="title"/>
          </p:nvPr>
        </p:nvSpPr>
        <p:spPr>
          <a:xfrm>
            <a:off x="685800" y="0"/>
            <a:ext cx="8458200" cy="1143000"/>
          </a:xfrm>
        </p:spPr>
        <p:txBody>
          <a:bodyPr wrap="square" lIns="0" tIns="45720" rIns="0" bIns="0" anchor="b"/>
          <a:lstStyle/>
          <a:p>
            <a:pPr eaLnBrk="1" hangingPunct="1"/>
            <a:r>
              <a:rPr lang="en-GB" dirty="0"/>
              <a:t>Drivers</a:t>
            </a:r>
          </a:p>
        </p:txBody>
      </p:sp>
      <p:sp>
        <p:nvSpPr>
          <p:cNvPr id="22531" name="Content Placeholder 1"/>
          <p:cNvSpPr>
            <a:spLocks noGrp="1"/>
          </p:cNvSpPr>
          <p:nvPr>
            <p:ph idx="1"/>
          </p:nvPr>
        </p:nvSpPr>
        <p:spPr>
          <a:xfrm>
            <a:off x="1219200" y="1371600"/>
            <a:ext cx="7620000" cy="4876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rgbClr val="0BD0D9"/>
              </a:buClr>
              <a:buSzPct val="95000"/>
              <a:buFontTx/>
              <a:buNone/>
              <a:defRPr/>
            </a:pPr>
            <a:r>
              <a:rPr kumimoji="0" lang="en-GB"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major drivers for the development of </a:t>
            </a:r>
            <a:r>
              <a:rPr kumimoji="0" lang="en-GB" sz="26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a:t>
            </a:r>
            <a:r>
              <a:rPr kumimoji="0" lang="en-GB"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include:</a:t>
            </a: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Tx/>
              <a:buAutoNum type="arabicPeriod"/>
              <a:defRPr/>
            </a:pPr>
            <a:r>
              <a:rPr kumimoji="0" lang="en-GB"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need to describe information security in an enterprise context</a:t>
            </a:r>
            <a:endParaRPr kumimoji="0" lang="en-GB" sz="2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73050" marR="0" lvl="0" indent="-273050" algn="l" defTabSz="914400" rtl="0" eaLnBrk="1" fontAlgn="base" latinLnBrk="0" hangingPunct="1">
              <a:lnSpc>
                <a:spcPct val="100000"/>
              </a:lnSpc>
              <a:spcBef>
                <a:spcPct val="20000"/>
              </a:spcBef>
              <a:spcAft>
                <a:spcPct val="0"/>
              </a:spcAft>
              <a:buClr>
                <a:srgbClr val="0BD0D9"/>
              </a:buClr>
              <a:buSzPct val="95000"/>
              <a:buFontTx/>
              <a:buAutoNum type="arabicPeriod"/>
              <a:defRPr/>
            </a:pPr>
            <a:r>
              <a:rPr kumimoji="0" lang="en-GB"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An increasing need for enterprises to: </a:t>
            </a:r>
          </a:p>
          <a:p>
            <a:pPr marL="640080" marR="0" lvl="1" indent="-354330"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defRPr/>
            </a:pPr>
            <a:r>
              <a:rPr kumimoji="0" lang="en-GB"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Keep risk at acceptable levels.</a:t>
            </a:r>
          </a:p>
          <a:p>
            <a:pPr marL="640080" marR="0" lvl="1" indent="-354330"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defRPr/>
            </a:pPr>
            <a:r>
              <a:rPr kumimoji="0" lang="en-GB"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Maintain availability to systems and services.</a:t>
            </a:r>
          </a:p>
          <a:p>
            <a:pPr marL="640080" marR="0" lvl="1" indent="-354330"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defRPr/>
            </a:pPr>
            <a:r>
              <a:rPr kumimoji="0" lang="en-GB"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Comply with relevant laws and regulation.</a:t>
            </a:r>
          </a:p>
          <a:p>
            <a:pPr marL="273050" marR="0" lvl="0" indent="-273050" algn="l" defTabSz="914400" rtl="0" eaLnBrk="1" fontAlgn="base" latinLnBrk="0" hangingPunct="1">
              <a:lnSpc>
                <a:spcPct val="100000"/>
              </a:lnSpc>
              <a:spcBef>
                <a:spcPct val="20000"/>
              </a:spcBef>
              <a:spcAft>
                <a:spcPct val="0"/>
              </a:spcAft>
              <a:buClr>
                <a:srgbClr val="0BD0D9"/>
              </a:buClr>
              <a:buSzPct val="95000"/>
              <a:buFontTx/>
              <a:buAutoNum type="arabicPeriod"/>
              <a:defRPr/>
            </a:pPr>
            <a:r>
              <a:rPr kumimoji="0" lang="en-GB"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need to connect to and align with other major standards and frameworks</a:t>
            </a:r>
          </a:p>
          <a:p>
            <a:pPr marL="273050" marR="0" lvl="0" indent="-273050" algn="l" defTabSz="914400" rtl="0" eaLnBrk="1" fontAlgn="base" latinLnBrk="0" hangingPunct="1">
              <a:lnSpc>
                <a:spcPct val="100000"/>
              </a:lnSpc>
              <a:spcBef>
                <a:spcPct val="20000"/>
              </a:spcBef>
              <a:spcAft>
                <a:spcPct val="0"/>
              </a:spcAft>
              <a:buClr>
                <a:srgbClr val="0BD0D9"/>
              </a:buClr>
              <a:buSzPct val="95000"/>
              <a:buFontTx/>
              <a:buAutoNum type="arabicPeriod"/>
              <a:defRPr/>
            </a:pPr>
            <a:r>
              <a:rPr kumimoji="0" lang="en-GB"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need to link together all major ISACA research, frameworks and guidance</a:t>
            </a:r>
          </a:p>
          <a:p>
            <a:pPr marL="273050" marR="0" lvl="0" indent="-273050" algn="l" defTabSz="914400" rtl="0" eaLnBrk="1" fontAlgn="base" latinLnBrk="0" hangingPunct="1">
              <a:lnSpc>
                <a:spcPct val="100000"/>
              </a:lnSpc>
              <a:spcBef>
                <a:spcPct val="20000"/>
              </a:spcBef>
              <a:spcAft>
                <a:spcPct val="0"/>
              </a:spcAft>
              <a:buClr>
                <a:srgbClr val="0BD0D9"/>
              </a:buClr>
              <a:buSzPct val="95000"/>
              <a:buFontTx/>
              <a:buAutoNum type="arabicPeriod"/>
              <a:defRPr/>
            </a:pPr>
            <a:endPar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6867"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36868"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45</a:t>
            </a:fld>
            <a:endParaRPr lang="en-US" altLang="en-GB" sz="1000"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2"/>
          <p:cNvSpPr>
            <a:spLocks noGrp="1"/>
          </p:cNvSpPr>
          <p:nvPr>
            <p:ph type="title"/>
          </p:nvPr>
        </p:nvSpPr>
        <p:spPr>
          <a:xfrm>
            <a:off x="685800" y="0"/>
            <a:ext cx="8458200" cy="1143000"/>
          </a:xfrm>
        </p:spPr>
        <p:txBody>
          <a:bodyPr wrap="square" lIns="0" tIns="45720" rIns="0" bIns="0" anchor="b"/>
          <a:lstStyle/>
          <a:p>
            <a:pPr eaLnBrk="1" hangingPunct="1"/>
            <a:r>
              <a:rPr lang="en-GB" altLang="x-none" sz="4800" dirty="0"/>
              <a:t>Benefits</a:t>
            </a:r>
            <a:endParaRPr lang="en-GB" altLang="x-none" sz="1800" dirty="0"/>
          </a:p>
        </p:txBody>
      </p:sp>
      <p:sp>
        <p:nvSpPr>
          <p:cNvPr id="21508" name="Content Placeholder 1"/>
          <p:cNvSpPr>
            <a:spLocks noGrp="1"/>
          </p:cNvSpPr>
          <p:nvPr>
            <p:ph idx="1"/>
          </p:nvPr>
        </p:nvSpPr>
        <p:spPr>
          <a:xfrm>
            <a:off x="685800" y="1143000"/>
            <a:ext cx="8229600" cy="5181600"/>
          </a:xfrm>
        </p:spPr>
        <p:txBody>
          <a:bodyPr vert="horz" wrap="square" lIns="91440" tIns="45720" rIns="91440" bIns="45720" numCol="1" anchor="t" anchorCtr="0" compatLnSpc="1">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Tx/>
              <a:buNone/>
              <a:defRPr/>
            </a:pPr>
            <a:endParaRPr kumimoji="0" lang="en-GB"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Tx/>
              <a:buNone/>
              <a:defRPr/>
            </a:pPr>
            <a:r>
              <a:rPr kumimoji="0" lang="en-GB"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Using </a:t>
            </a:r>
            <a:r>
              <a:rPr kumimoji="0" lang="en-GB"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GB"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can result in a number of benefits, including:</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Reduced complexity and increased cost-effectiveness due to improved and easier integration of information security standards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Increased user satisfaction with information security arrangements and outcomes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Improved integration of information security in the enterprise</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Informed risk decisions and risk awareness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Improved prevention, detection and recovery</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Reduced impact of security incidents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Enhanced support for innovation and competitiveness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Improved management of costs related to the information security function</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Better understanding of information security</a:t>
            </a:r>
          </a:p>
        </p:txBody>
      </p:sp>
      <p:sp>
        <p:nvSpPr>
          <p:cNvPr id="38915"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38916"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46</a:t>
            </a:fld>
            <a:endParaRPr lang="en-US" altLang="en-GB" sz="1000"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2"/>
          <p:cNvSpPr>
            <a:spLocks noGrp="1"/>
          </p:cNvSpPr>
          <p:nvPr>
            <p:ph type="title"/>
          </p:nvPr>
        </p:nvSpPr>
        <p:spPr>
          <a:xfrm>
            <a:off x="914400" y="0"/>
            <a:ext cx="8229600" cy="1143000"/>
          </a:xfrm>
        </p:spPr>
        <p:txBody>
          <a:bodyPr wrap="square" lIns="0" tIns="45720" rIns="0" bIns="0" anchor="b"/>
          <a:lstStyle/>
          <a:p>
            <a:pPr eaLnBrk="1" hangingPunct="1"/>
            <a:r>
              <a:rPr lang="en-GB" altLang="x-none" sz="4800" dirty="0"/>
              <a:t>Information Security Defined</a:t>
            </a:r>
            <a:endParaRPr lang="en-GB" altLang="x-none" sz="1800" dirty="0"/>
          </a:p>
        </p:txBody>
      </p:sp>
      <p:sp>
        <p:nvSpPr>
          <p:cNvPr id="40962" name="Content Placeholder 7"/>
          <p:cNvSpPr>
            <a:spLocks noGrp="1"/>
          </p:cNvSpPr>
          <p:nvPr>
            <p:ph idx="1"/>
          </p:nvPr>
        </p:nvSpPr>
        <p:spPr/>
        <p:txBody>
          <a:bodyPr wrap="square" lIns="91440" tIns="45720" rIns="91440" bIns="45720" anchor="t"/>
          <a:lstStyle/>
          <a:p>
            <a:pPr indent="12700"/>
            <a:r>
              <a:rPr lang="en-GB" dirty="0"/>
              <a:t>ISACA defines information security as something that:</a:t>
            </a:r>
          </a:p>
          <a:p>
            <a:pPr lvl="1"/>
            <a:endParaRPr lang="en-GB" i="1" dirty="0"/>
          </a:p>
          <a:p>
            <a:pPr lvl="1">
              <a:buNone/>
            </a:pPr>
            <a:r>
              <a:rPr lang="en-GB" sz="2800" i="1" dirty="0"/>
              <a:t>   Ensures that within the enterprise, information is protected against disclosure to unauthorized users (confidentiality), improper modification (integrity) and non-access when required (availability).</a:t>
            </a:r>
          </a:p>
          <a:p>
            <a:pPr lvl="2" indent="-245745">
              <a:buNone/>
            </a:pPr>
            <a:endParaRPr lang="en-GB" dirty="0"/>
          </a:p>
        </p:txBody>
      </p:sp>
      <p:sp>
        <p:nvSpPr>
          <p:cNvPr id="40963"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40964"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47</a:t>
            </a:fld>
            <a:endParaRPr lang="en-US" altLang="en-GB" sz="1000"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2"/>
          <p:cNvSpPr>
            <a:spLocks noGrp="1"/>
          </p:cNvSpPr>
          <p:nvPr>
            <p:ph type="title"/>
          </p:nvPr>
        </p:nvSpPr>
        <p:spPr>
          <a:xfrm>
            <a:off x="609600" y="0"/>
            <a:ext cx="8534400" cy="1371600"/>
          </a:xfrm>
        </p:spPr>
        <p:txBody>
          <a:bodyPr wrap="square" lIns="0" tIns="45720" rIns="0" bIns="0" anchor="b"/>
          <a:lstStyle/>
          <a:p>
            <a:pPr eaLnBrk="1" hangingPunct="1"/>
            <a:r>
              <a:rPr lang="en-GB" altLang="x-none" sz="4000" b="1" dirty="0"/>
              <a:t>Using COBIT 5 Enablers for Implementing Information Security</a:t>
            </a:r>
          </a:p>
        </p:txBody>
      </p:sp>
      <p:sp>
        <p:nvSpPr>
          <p:cNvPr id="24580" name="Content Placeholder 1"/>
          <p:cNvSpPr>
            <a:spLocks noGrp="1"/>
          </p:cNvSpPr>
          <p:nvPr>
            <p:ph idx="1"/>
          </p:nvPr>
        </p:nvSpPr>
        <p:spPr>
          <a:xfrm>
            <a:off x="457200" y="990600"/>
            <a:ext cx="8305800" cy="5638800"/>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Tx/>
              <a:buNone/>
              <a:defRPr/>
            </a:pPr>
            <a:endParaRPr kumimoji="0" lang="en-GB"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pitchFamily="18" charset="2"/>
              <a:buNone/>
              <a:defRPr/>
            </a:pPr>
            <a:r>
              <a:rPr kumimoji="0" lang="en-GB" sz="24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provides specific guidance related to all enablers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lt"/>
              <a:buAutoNum type="arabicPeriod"/>
              <a:defRPr/>
            </a:pP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a:t>
            </a:r>
            <a:r>
              <a:rPr kumimoji="0" lang="en-GB"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policies, principles, and frameworks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lt"/>
              <a:buAutoNum type="arabicPeriod"/>
              <a:defRPr/>
            </a:pPr>
            <a:r>
              <a:rPr kumimoji="0" lang="en-GB"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Processes, </a:t>
            </a: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including information security-specific details and activities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lt"/>
              <a:buAutoNum type="arabicPeriod"/>
              <a:defRPr/>
            </a:pP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security-specific </a:t>
            </a:r>
            <a:r>
              <a:rPr kumimoji="0" lang="en-GB"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organisational structures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lt"/>
              <a:buAutoNum type="arabicPeriod"/>
              <a:defRPr/>
            </a:pP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 terms of </a:t>
            </a:r>
            <a:r>
              <a:rPr kumimoji="0" lang="en-GB"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culture, ethics and behaviour</a:t>
            </a: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factors determining the success of information security governance and management</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lt"/>
              <a:buAutoNum type="arabicPeriod"/>
              <a:defRPr/>
            </a:pP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security-specific </a:t>
            </a:r>
            <a:r>
              <a:rPr kumimoji="0" lang="en-GB"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a:t>
            </a: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types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lt"/>
              <a:buAutoNum type="arabicPeriod"/>
              <a:defRPr/>
            </a:pPr>
            <a:r>
              <a:rPr kumimoji="0" lang="en-GB"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Service capabilities </a:t>
            </a: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required to provide information security functions to an enterprise</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lt"/>
              <a:buAutoNum type="arabicPeriod"/>
              <a:defRPr/>
            </a:pPr>
            <a:r>
              <a:rPr kumimoji="0" lang="en-GB"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People, skills and competencies </a:t>
            </a: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specific for information security</a:t>
            </a:r>
          </a:p>
        </p:txBody>
      </p:sp>
      <p:sp>
        <p:nvSpPr>
          <p:cNvPr id="43011"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43012"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48</a:t>
            </a:fld>
            <a:endParaRPr lang="en-US" altLang="en-GB" sz="1000"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a:xfrm>
            <a:off x="838200" y="609600"/>
            <a:ext cx="8305800" cy="1066800"/>
          </a:xfrm>
        </p:spPr>
        <p:txBody>
          <a:bodyPr vert="horz" wrap="square" lIns="0" tIns="45720" rIns="0" bIns="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sz="5000" b="0" i="0" u="none" strike="noStrike" kern="0" cap="none" spc="0" normalizeH="0" baseline="0" noProof="0" dirty="0">
                <a:ln>
                  <a:noFill/>
                </a:ln>
                <a:solidFill>
                  <a:schemeClr val="tx2"/>
                </a:solidFill>
                <a:effectLst/>
                <a:uLnTx/>
                <a:uFillTx/>
                <a:latin typeface="+mj-lt"/>
                <a:ea typeface="+mj-ea"/>
                <a:cs typeface="+mj-cs"/>
              </a:rPr>
              <a:t>Enabler:  Principles, Policies </a:t>
            </a:r>
            <a:br>
              <a:rPr kumimoji="0" lang="en-GB" sz="5000" b="0" i="0" u="none" strike="noStrike" kern="0" cap="none" spc="0" normalizeH="0" baseline="0" noProof="0" dirty="0">
                <a:ln>
                  <a:noFill/>
                </a:ln>
                <a:solidFill>
                  <a:schemeClr val="tx2"/>
                </a:solidFill>
                <a:effectLst/>
                <a:uLnTx/>
                <a:uFillTx/>
                <a:latin typeface="+mj-lt"/>
                <a:ea typeface="+mj-ea"/>
                <a:cs typeface="+mj-cs"/>
              </a:rPr>
            </a:br>
            <a:r>
              <a:rPr kumimoji="0" lang="en-GB" sz="5000" b="0" i="0" u="none" strike="noStrike" kern="0" cap="none" spc="0" normalizeH="0" baseline="0" noProof="0" dirty="0">
                <a:ln>
                  <a:noFill/>
                </a:ln>
                <a:solidFill>
                  <a:schemeClr val="tx2"/>
                </a:solidFill>
                <a:effectLst/>
                <a:uLnTx/>
                <a:uFillTx/>
                <a:latin typeface="+mj-lt"/>
                <a:ea typeface="+mj-ea"/>
                <a:cs typeface="+mj-cs"/>
              </a:rPr>
              <a:t>and Frameworks</a:t>
            </a:r>
          </a:p>
        </p:txBody>
      </p:sp>
      <p:sp>
        <p:nvSpPr>
          <p:cNvPr id="25604" name="Content Placeholder 1"/>
          <p:cNvSpPr>
            <a:spLocks noGrp="1"/>
          </p:cNvSpPr>
          <p:nvPr>
            <p:ph idx="1"/>
          </p:nvPr>
        </p:nvSpPr>
        <p:spPr>
          <a:xfrm>
            <a:off x="609600" y="1828800"/>
            <a:ext cx="8229600" cy="4343400"/>
          </a:xfrm>
        </p:spPr>
        <p:txBody>
          <a:bodyPr vert="horz" wrap="square" lIns="91440" tIns="45720" rIns="91440" bIns="45720" numCol="1" anchor="t" anchorCtr="0" compatLnSpc="1">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Tx/>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Principles, policies and frameworks refer to the communication mechanisms put in place to convey the direction and instructions of the governing bodies and management, including:</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Principles, policies and framework model</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principles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policies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Adapting policies to the enterprises environment</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Policy life cycle</a:t>
            </a:r>
            <a:r>
              <a:rPr kumimoji="0" lang="en-GB" sz="2400" b="1" i="0" u="none" strike="noStrike" kern="1200" cap="none" spc="0" normalizeH="0" baseline="0" noProof="0" dirty="0">
                <a:ln>
                  <a:noFill/>
                </a:ln>
                <a:solidFill>
                  <a:schemeClr val="tx1"/>
                </a:solidFill>
                <a:effectLst/>
                <a:uLnTx/>
                <a:uFillTx/>
                <a:latin typeface="+mn-lt"/>
                <a:ea typeface="+mn-ea"/>
                <a:cs typeface="+mn-cs"/>
              </a:rPr>
              <a:t>	</a:t>
            </a:r>
          </a:p>
        </p:txBody>
      </p:sp>
      <p:sp>
        <p:nvSpPr>
          <p:cNvPr id="45059"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45060"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49</a:t>
            </a:fld>
            <a:endParaRPr lang="en-US" altLang="en-GB" sz="10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2895600"/>
            <a:ext cx="8001000" cy="1470025"/>
          </a:xfrm>
          <a:ln>
            <a:miter lim="800000"/>
          </a:ln>
        </p:spPr>
        <p:txBody>
          <a:bodyPr>
            <a:normAutofit fontScale="90000"/>
          </a:bodyPr>
          <a:lstStyle/>
          <a:p>
            <a:pPr algn="ctr" eaLnBrk="1" fontAlgn="auto" hangingPunct="1">
              <a:spcAft>
                <a:spcPts val="0"/>
              </a:spcAft>
              <a:defRPr/>
            </a:pPr>
            <a:r>
              <a:rPr lang="en-US" i="1" dirty="0">
                <a:solidFill>
                  <a:schemeClr val="accent1">
                    <a:lumMod val="20000"/>
                    <a:lumOff val="80000"/>
                  </a:schemeClr>
                </a:solidFill>
              </a:rPr>
              <a:t>COBIT 5: THE FRAMEWORK</a:t>
            </a:r>
            <a:br>
              <a:rPr lang="en-US" dirty="0"/>
            </a:br>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2"/>
          <p:cNvSpPr>
            <a:spLocks noGrp="1"/>
          </p:cNvSpPr>
          <p:nvPr>
            <p:ph type="title"/>
          </p:nvPr>
        </p:nvSpPr>
        <p:spPr>
          <a:xfrm>
            <a:off x="762000" y="381000"/>
            <a:ext cx="8229600" cy="1143000"/>
          </a:xfrm>
        </p:spPr>
        <p:txBody>
          <a:bodyPr wrap="square" lIns="0" tIns="45720" rIns="0" bIns="0" anchor="b"/>
          <a:lstStyle/>
          <a:p>
            <a:pPr eaLnBrk="1" hangingPunct="1"/>
            <a:r>
              <a:rPr lang="en-GB" altLang="x-none" dirty="0"/>
              <a:t>Enabler:  Principles, Policies and Frameworks </a:t>
            </a:r>
            <a:r>
              <a:rPr lang="en-GB" altLang="x-none" sz="4000" dirty="0"/>
              <a:t>(cont.)</a:t>
            </a:r>
            <a:endParaRPr lang="en-GB" altLang="x-none" dirty="0"/>
          </a:p>
        </p:txBody>
      </p:sp>
      <p:sp>
        <p:nvSpPr>
          <p:cNvPr id="47106"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pic>
        <p:nvPicPr>
          <p:cNvPr id="47107" name="Content Placeholder 11"/>
          <p:cNvPicPr>
            <a:picLocks noGrp="1"/>
          </p:cNvPicPr>
          <p:nvPr>
            <p:ph idx="1"/>
          </p:nvPr>
        </p:nvPicPr>
        <p:blipFill>
          <a:blip r:embed="rId3"/>
          <a:stretch>
            <a:fillRect/>
          </a:stretch>
        </p:blipFill>
        <p:spPr>
          <a:xfrm>
            <a:off x="1371600" y="1600200"/>
            <a:ext cx="6292850" cy="4389438"/>
          </a:xfrm>
        </p:spPr>
      </p:pic>
      <p:sp>
        <p:nvSpPr>
          <p:cNvPr id="47108"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50</a:t>
            </a:fld>
            <a:endParaRPr lang="en-US" altLang="en-GB" sz="1000" dirty="0">
              <a:latin typeface="Arial" panose="020B0604020202020204" pitchFamily="34" charset="0"/>
            </a:endParaRPr>
          </a:p>
        </p:txBody>
      </p:sp>
      <p:sp>
        <p:nvSpPr>
          <p:cNvPr id="47109" name="TextBox 6"/>
          <p:cNvSpPr txBox="1"/>
          <p:nvPr/>
        </p:nvSpPr>
        <p:spPr>
          <a:xfrm>
            <a:off x="1676400" y="6096000"/>
            <a:ext cx="5867400" cy="246063"/>
          </a:xfrm>
          <a:prstGeom prst="rect">
            <a:avLst/>
          </a:prstGeom>
          <a:noFill/>
          <a:ln w="9525">
            <a:noFill/>
          </a:ln>
        </p:spPr>
        <p:txBody>
          <a:bodyPr anchor="t">
            <a:spAutoFit/>
          </a:bodyPr>
          <a:lstStyle/>
          <a:p>
            <a:pPr algn="ctr"/>
            <a:r>
              <a:rPr lang="en-GB" sz="1000" dirty="0">
                <a:latin typeface="Arial" panose="020B0604020202020204" pitchFamily="34" charset="0"/>
              </a:rPr>
              <a:t>Source:  </a:t>
            </a:r>
            <a:r>
              <a:rPr lang="en-GB" sz="1000" i="1" dirty="0">
                <a:latin typeface="Arial" panose="020B0604020202020204" pitchFamily="34" charset="0"/>
              </a:rPr>
              <a:t>COBIT 5 for Information Security, f</a:t>
            </a:r>
            <a:r>
              <a:rPr lang="en-GB" sz="1000" dirty="0">
                <a:latin typeface="Arial" panose="020B0604020202020204" pitchFamily="34" charset="0"/>
              </a:rPr>
              <a:t>igure 10. © 2012 ISACA</a:t>
            </a:r>
            <a:r>
              <a:rPr lang="en-GB" sz="1000" baseline="30000" dirty="0">
                <a:latin typeface="Arial" panose="020B0604020202020204" pitchFamily="34" charset="0"/>
              </a:rPr>
              <a:t>®</a:t>
            </a:r>
            <a:r>
              <a:rPr lang="en-GB" sz="1000" dirty="0">
                <a:latin typeface="Arial" panose="020B0604020202020204" pitchFamily="34" charset="0"/>
              </a:rPr>
              <a:t>  All rights reserved</a:t>
            </a:r>
            <a:endParaRPr lang="en-GB" sz="1000" i="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2"/>
          <p:cNvSpPr>
            <a:spLocks noGrp="1"/>
          </p:cNvSpPr>
          <p:nvPr>
            <p:ph type="title"/>
          </p:nvPr>
        </p:nvSpPr>
        <p:spPr>
          <a:xfrm>
            <a:off x="685800" y="228600"/>
            <a:ext cx="8458200" cy="685800"/>
          </a:xfrm>
        </p:spPr>
        <p:txBody>
          <a:bodyPr wrap="square" lIns="0" tIns="45720" rIns="0" bIns="0" anchor="b"/>
          <a:lstStyle/>
          <a:p>
            <a:pPr eaLnBrk="1" hangingPunct="1"/>
            <a:r>
              <a:rPr lang="en-GB" dirty="0"/>
              <a:t>Information Security Principles</a:t>
            </a:r>
          </a:p>
        </p:txBody>
      </p:sp>
      <p:sp>
        <p:nvSpPr>
          <p:cNvPr id="27652" name="Content Placeholder 1"/>
          <p:cNvSpPr>
            <a:spLocks noGrp="1"/>
          </p:cNvSpPr>
          <p:nvPr>
            <p:ph idx="1"/>
          </p:nvPr>
        </p:nvSpPr>
        <p:spPr>
          <a:xfrm>
            <a:off x="381000" y="914400"/>
            <a:ext cx="8763000" cy="5715000"/>
          </a:xfrm>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Tx/>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principles communicate the rules of the enterprise.  These principles need to be:</a:t>
            </a:r>
          </a:p>
          <a:p>
            <a:pPr marL="457200" marR="0" lvl="0" indent="-457200" algn="l" defTabSz="914400" rtl="0" eaLnBrk="1" fontAlgn="auto" latinLnBrk="0" hangingPunct="1">
              <a:lnSpc>
                <a:spcPct val="100000"/>
              </a:lnSpc>
              <a:spcBef>
                <a:spcPts val="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Limited in number</a:t>
            </a:r>
          </a:p>
          <a:p>
            <a:pPr marL="457200" marR="0" lvl="0" indent="-457200" algn="l" defTabSz="914400" rtl="0" eaLnBrk="1" fontAlgn="auto" latinLnBrk="0" hangingPunct="1">
              <a:lnSpc>
                <a:spcPct val="100000"/>
              </a:lnSpc>
              <a:spcBef>
                <a:spcPts val="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Expressed in simple language</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pitchFamily="18" charset="2"/>
              <a:buNone/>
              <a:defRPr/>
            </a:pPr>
            <a:endParaRPr kumimoji="0" lang="en-GB"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pitchFamily="18" charset="2"/>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 2010 ISACA, ISF and ISC</a:t>
            </a:r>
            <a:r>
              <a:rPr kumimoji="0" lang="en-GB" sz="26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worked together to create 12 principles* that will help information security professionals add value to their organisations.  The principles support 3 tasks:</a:t>
            </a:r>
          </a:p>
          <a:p>
            <a:pPr marL="457200" marR="0" lvl="0" indent="-457200" algn="l" defTabSz="914400" rtl="0" eaLnBrk="1" fontAlgn="auto" latinLnBrk="0" hangingPunct="1">
              <a:lnSpc>
                <a:spcPct val="100000"/>
              </a:lnSpc>
              <a:spcBef>
                <a:spcPts val="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Support the business.</a:t>
            </a:r>
          </a:p>
          <a:p>
            <a:pPr marL="457200" marR="0" lvl="0" indent="-457200" algn="l" defTabSz="914400" rtl="0" eaLnBrk="1" fontAlgn="auto" latinLnBrk="0" hangingPunct="1">
              <a:lnSpc>
                <a:spcPct val="100000"/>
              </a:lnSpc>
              <a:spcBef>
                <a:spcPts val="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Defend the business.</a:t>
            </a:r>
          </a:p>
          <a:p>
            <a:pPr marL="457200" marR="0" lvl="0" indent="-457200" algn="l" defTabSz="914400" rtl="0" eaLnBrk="1" fontAlgn="auto" latinLnBrk="0" hangingPunct="1">
              <a:lnSpc>
                <a:spcPct val="100000"/>
              </a:lnSpc>
              <a:spcBef>
                <a:spcPts val="0"/>
              </a:spcBef>
              <a:spcAft>
                <a:spcPts val="0"/>
              </a:spcAft>
              <a:buClr>
                <a:schemeClr val="accent3"/>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Promote responsible information security behaviour.</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pitchFamily="18" charset="2"/>
              <a:buNone/>
              <a:defRPr/>
            </a:pPr>
            <a:endParaRPr kumimoji="0" lang="en-GB"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pitchFamily="18" charset="2"/>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Principles are covered in </a:t>
            </a:r>
            <a:r>
              <a:rPr kumimoji="0" lang="en-GB"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and can also be located at </a:t>
            </a:r>
            <a:r>
              <a:rPr kumimoji="0" lang="en-GB"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www.isaca.org/standards</a:t>
            </a:r>
          </a:p>
        </p:txBody>
      </p:sp>
      <p:sp>
        <p:nvSpPr>
          <p:cNvPr id="49155"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49156"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51</a:t>
            </a:fld>
            <a:endParaRPr lang="en-US" altLang="en-GB" sz="1000"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2"/>
          <p:cNvSpPr>
            <a:spLocks noGrp="1"/>
          </p:cNvSpPr>
          <p:nvPr>
            <p:ph type="title"/>
          </p:nvPr>
        </p:nvSpPr>
        <p:spPr>
          <a:xfrm>
            <a:off x="838200" y="0"/>
            <a:ext cx="8305800" cy="990600"/>
          </a:xfrm>
        </p:spPr>
        <p:txBody>
          <a:bodyPr wrap="square" lIns="0" tIns="45720" rIns="0" bIns="0" anchor="b"/>
          <a:lstStyle/>
          <a:p>
            <a:pPr eaLnBrk="1" hangingPunct="1"/>
            <a:r>
              <a:rPr lang="en-GB" altLang="x-none" dirty="0"/>
              <a:t>Information Security Policies</a:t>
            </a:r>
          </a:p>
        </p:txBody>
      </p:sp>
      <p:sp>
        <p:nvSpPr>
          <p:cNvPr id="29699" name="Content Placeholder 1"/>
          <p:cNvSpPr>
            <a:spLocks noGrp="1"/>
          </p:cNvSpPr>
          <p:nvPr>
            <p:ph idx="1"/>
          </p:nvPr>
        </p:nvSpPr>
        <p:spPr>
          <a:xfrm>
            <a:off x="533400" y="990600"/>
            <a:ext cx="8610600" cy="4876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rgbClr val="0BD0D9"/>
              </a:buClr>
              <a:buSzPct val="95000"/>
              <a:buFontTx/>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Policies provide more detailed guidance on how to put principles into practice.  Some enterprises may include policies such as:</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policy</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Access control policy</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Personnel information security policy</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Incident management policy</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Asset management policy</a:t>
            </a:r>
          </a:p>
          <a:p>
            <a:pPr marL="457200" marR="0" lvl="0" indent="-45720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defRPr/>
            </a:pPr>
            <a:endParaRPr kumimoji="0" lang="en-GB"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defRPr/>
            </a:pPr>
            <a:r>
              <a:rPr kumimoji="0" lang="en-GB"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describes the following attributes of each policy:</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Scope</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Validity</a:t>
            </a:r>
          </a:p>
          <a:p>
            <a:pPr marL="457200" marR="0" lvl="0" indent="-457200" algn="l" defTabSz="914400" rtl="0" eaLnBrk="1" fontAlgn="base" latinLnBrk="0" hangingPunct="1">
              <a:lnSpc>
                <a:spcPct val="100000"/>
              </a:lnSpc>
              <a:spcBef>
                <a:spcPts val="0"/>
              </a:spcBef>
              <a:spcAft>
                <a:spcPct val="0"/>
              </a:spcAft>
              <a:buClr>
                <a:srgbClr val="0BD0D9"/>
              </a:buClr>
              <a:buSzPct val="95000"/>
              <a:buFont typeface="Arial" panose="020B0604020202020204" pitchFamily="34" charset="0"/>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Goals</a:t>
            </a:r>
          </a:p>
          <a:p>
            <a:pPr marL="457200" marR="0" lvl="0" indent="-457200" algn="l" defTabSz="914400" rtl="0" eaLnBrk="1" fontAlgn="base" latinLnBrk="0" hangingPunct="1">
              <a:lnSpc>
                <a:spcPct val="100000"/>
              </a:lnSpc>
              <a:spcBef>
                <a:spcPct val="20000"/>
              </a:spcBef>
              <a:spcAft>
                <a:spcPct val="0"/>
              </a:spcAft>
              <a:buClr>
                <a:srgbClr val="0BD0D9"/>
              </a:buClr>
              <a:buSzPct val="95000"/>
              <a:buFont typeface="+mj-lt"/>
              <a:buAutoNum type="arabicPeriod"/>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1203"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51204"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52</a:t>
            </a:fld>
            <a:endParaRPr lang="en-US" altLang="en-GB" sz="1000"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7"/>
          <p:cNvSpPr>
            <a:spLocks noGrp="1"/>
          </p:cNvSpPr>
          <p:nvPr>
            <p:ph idx="1"/>
          </p:nvPr>
        </p:nvSpPr>
        <p:spPr>
          <a:xfrm>
            <a:off x="533400" y="1219200"/>
            <a:ext cx="8229600" cy="5181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CC9900"/>
              </a:buClr>
              <a:buSzPct val="95000"/>
              <a:buFont typeface="Wingdings 2" pitchFamily="18" charset="2"/>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COBIT 5 process reference model subdivides the       IT-related practices and activities of the enterprise into two main areas—governance and management—with management further divided into domains of processes:</a:t>
            </a:r>
          </a:p>
          <a:p>
            <a:pPr marL="457200" marR="0" lvl="1" indent="-457200" algn="l" defTabSz="914400" rtl="0" eaLnBrk="0" fontAlgn="base" latinLnBrk="0" hangingPunct="0">
              <a:lnSpc>
                <a:spcPct val="100000"/>
              </a:lnSpc>
              <a:spcBef>
                <a:spcPct val="20000"/>
              </a:spcBef>
              <a:spcAft>
                <a:spcPct val="0"/>
              </a:spcAft>
              <a:buClr>
                <a:schemeClr val="bg2">
                  <a:lumMod val="50000"/>
                </a:schemeClr>
              </a:buClr>
              <a:buSzPct val="85000"/>
              <a:buFont typeface="Wingdings 2" pitchFamily="18" charset="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G</a:t>
            </a:r>
            <a:r>
              <a:rPr kumimoji="0" lang="en-GB"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overnance</a:t>
            </a: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domain contains five governance processes; within each process, evaluate, direct and monitor (EDM) practices are defined.</a:t>
            </a:r>
          </a:p>
          <a:p>
            <a:pPr marL="457200" marR="0" lvl="1" indent="-457200" algn="l" defTabSz="914400" rtl="0" eaLnBrk="0" fontAlgn="base" latinLnBrk="0" hangingPunct="0">
              <a:lnSpc>
                <a:spcPct val="100000"/>
              </a:lnSpc>
              <a:spcBef>
                <a:spcPct val="20000"/>
              </a:spcBef>
              <a:spcAft>
                <a:spcPct val="0"/>
              </a:spcAft>
              <a:buClr>
                <a:schemeClr val="bg2">
                  <a:lumMod val="50000"/>
                </a:schemeClr>
              </a:buClr>
              <a:buSzPct val="85000"/>
              <a:buFont typeface="Wingdings 2" pitchFamily="18" charset="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four Management domains</a:t>
            </a:r>
            <a:r>
              <a:rPr kumimoji="0" lang="en-GB" sz="2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are in line with the responsibility areas of plan, build, run and monitor (PBRM).</a:t>
            </a:r>
          </a:p>
          <a:p>
            <a:pPr marL="457200" marR="0" lvl="1" indent="-457200" algn="l" defTabSz="914400" rtl="0" eaLnBrk="0" fontAlgn="base" latinLnBrk="0" hangingPunct="0">
              <a:lnSpc>
                <a:spcPct val="100000"/>
              </a:lnSpc>
              <a:spcBef>
                <a:spcPct val="20000"/>
              </a:spcBef>
              <a:spcAft>
                <a:spcPct val="0"/>
              </a:spcAft>
              <a:buClr>
                <a:schemeClr val="bg2">
                  <a:lumMod val="50000"/>
                </a:schemeClr>
              </a:buClr>
              <a:buSzPct val="85000"/>
              <a:buFont typeface="Wingdings 2" pitchFamily="18" charset="2"/>
              <a:buChar char=""/>
              <a:defRPr/>
            </a:pPr>
            <a:r>
              <a:rPr kumimoji="0" lang="en-GB"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examines each of the processes from an information security perspective.</a:t>
            </a:r>
          </a:p>
        </p:txBody>
      </p:sp>
      <p:sp>
        <p:nvSpPr>
          <p:cNvPr id="53250" name="Title 2"/>
          <p:cNvSpPr>
            <a:spLocks noGrp="1"/>
          </p:cNvSpPr>
          <p:nvPr>
            <p:ph type="title"/>
          </p:nvPr>
        </p:nvSpPr>
        <p:spPr>
          <a:xfrm>
            <a:off x="838200" y="0"/>
            <a:ext cx="8229600" cy="990600"/>
          </a:xfrm>
        </p:spPr>
        <p:txBody>
          <a:bodyPr wrap="square" lIns="0" tIns="45720" rIns="0" bIns="0" anchor="b"/>
          <a:lstStyle/>
          <a:p>
            <a:pPr eaLnBrk="1" hangingPunct="1"/>
            <a:r>
              <a:rPr lang="en-GB" altLang="x-none" dirty="0"/>
              <a:t>Enabler:  Processes</a:t>
            </a:r>
          </a:p>
        </p:txBody>
      </p:sp>
      <p:sp>
        <p:nvSpPr>
          <p:cNvPr id="53251"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53252" name="Rectangle 6"/>
          <p:cNvSpPr/>
          <p:nvPr/>
        </p:nvSpPr>
        <p:spPr>
          <a:xfrm>
            <a:off x="2362200" y="6611938"/>
            <a:ext cx="4876800" cy="246062"/>
          </a:xfrm>
          <a:prstGeom prst="rect">
            <a:avLst/>
          </a:prstGeom>
          <a:solidFill>
            <a:schemeClr val="bg1"/>
          </a:solidFill>
          <a:ln w="9525">
            <a:noFill/>
          </a:ln>
        </p:spPr>
        <p:txBody>
          <a:bodyPr anchor="t">
            <a:spAutoFit/>
          </a:bodyPr>
          <a:lstStyle/>
          <a:p>
            <a:pPr algn="ctr"/>
            <a:endParaRPr lang="en-GB" sz="1000" dirty="0">
              <a:latin typeface="Arial" panose="020B0604020202020204" pitchFamily="34" charset="0"/>
            </a:endParaRPr>
          </a:p>
        </p:txBody>
      </p:sp>
      <p:sp>
        <p:nvSpPr>
          <p:cNvPr id="53253"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53</a:t>
            </a:fld>
            <a:endParaRPr lang="en-US" altLang="en-GB" sz="1000"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2"/>
          <p:cNvSpPr>
            <a:spLocks noGrp="1"/>
          </p:cNvSpPr>
          <p:nvPr>
            <p:ph type="title"/>
          </p:nvPr>
        </p:nvSpPr>
        <p:spPr>
          <a:xfrm>
            <a:off x="685800" y="0"/>
            <a:ext cx="8458200" cy="838200"/>
          </a:xfrm>
        </p:spPr>
        <p:txBody>
          <a:bodyPr wrap="square" lIns="0" tIns="45720" rIns="0" bIns="0" anchor="b"/>
          <a:lstStyle/>
          <a:p>
            <a:pPr eaLnBrk="1" hangingPunct="1"/>
            <a:r>
              <a:rPr lang="en-GB" altLang="x-none" sz="4000" dirty="0"/>
              <a:t>Enabler:  Processes </a:t>
            </a:r>
            <a:r>
              <a:rPr lang="en-GB" altLang="x-none" sz="1800" dirty="0"/>
              <a:t>(cont.)</a:t>
            </a:r>
          </a:p>
        </p:txBody>
      </p:sp>
      <p:sp>
        <p:nvSpPr>
          <p:cNvPr id="55298"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55299"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54</a:t>
            </a:fld>
            <a:endParaRPr lang="en-US" altLang="en-GB" sz="1000" dirty="0">
              <a:latin typeface="Arial" panose="020B0604020202020204" pitchFamily="34" charset="0"/>
            </a:endParaRPr>
          </a:p>
        </p:txBody>
      </p:sp>
      <p:sp>
        <p:nvSpPr>
          <p:cNvPr id="55300" name="TextBox 8"/>
          <p:cNvSpPr txBox="1"/>
          <p:nvPr/>
        </p:nvSpPr>
        <p:spPr>
          <a:xfrm>
            <a:off x="1676400" y="6324600"/>
            <a:ext cx="5867400" cy="246063"/>
          </a:xfrm>
          <a:prstGeom prst="rect">
            <a:avLst/>
          </a:prstGeom>
          <a:noFill/>
          <a:ln w="9525">
            <a:noFill/>
          </a:ln>
        </p:spPr>
        <p:txBody>
          <a:bodyPr anchor="t">
            <a:spAutoFit/>
          </a:bodyPr>
          <a:lstStyle/>
          <a:p>
            <a:pPr algn="ctr"/>
            <a:r>
              <a:rPr lang="en-GB" sz="1000" dirty="0">
                <a:latin typeface="Arial" panose="020B0604020202020204" pitchFamily="34" charset="0"/>
              </a:rPr>
              <a:t>Source:  </a:t>
            </a:r>
            <a:r>
              <a:rPr lang="en-GB" sz="1000" i="1" dirty="0">
                <a:latin typeface="Arial" panose="020B0604020202020204" pitchFamily="34" charset="0"/>
              </a:rPr>
              <a:t>COBIT 5 for Information Security</a:t>
            </a:r>
            <a:r>
              <a:rPr lang="en-GB" sz="1000" dirty="0">
                <a:latin typeface="Arial" panose="020B0604020202020204" pitchFamily="34" charset="0"/>
              </a:rPr>
              <a:t>, figure 7. © 2012 ISACA</a:t>
            </a:r>
            <a:r>
              <a:rPr lang="en-GB" sz="1000" baseline="30000" dirty="0">
                <a:latin typeface="Arial" panose="020B0604020202020204" pitchFamily="34" charset="0"/>
              </a:rPr>
              <a:t>®</a:t>
            </a:r>
            <a:r>
              <a:rPr lang="en-GB" sz="1000" dirty="0">
                <a:latin typeface="Arial" panose="020B0604020202020204" pitchFamily="34" charset="0"/>
              </a:rPr>
              <a:t>  All rights reserved </a:t>
            </a:r>
          </a:p>
        </p:txBody>
      </p:sp>
      <p:pic>
        <p:nvPicPr>
          <p:cNvPr id="55301" name="Picture 7"/>
          <p:cNvPicPr>
            <a:picLocks noChangeAspect="1"/>
          </p:cNvPicPr>
          <p:nvPr/>
        </p:nvPicPr>
        <p:blipFill>
          <a:blip r:embed="rId3"/>
          <a:stretch>
            <a:fillRect/>
          </a:stretch>
        </p:blipFill>
        <p:spPr>
          <a:xfrm>
            <a:off x="838200" y="914400"/>
            <a:ext cx="7324725" cy="536257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2"/>
          <p:cNvSpPr>
            <a:spLocks noGrp="1"/>
          </p:cNvSpPr>
          <p:nvPr>
            <p:ph type="title"/>
          </p:nvPr>
        </p:nvSpPr>
        <p:spPr>
          <a:xfrm>
            <a:off x="685800" y="0"/>
            <a:ext cx="8458200" cy="1143000"/>
          </a:xfrm>
        </p:spPr>
        <p:txBody>
          <a:bodyPr wrap="square" lIns="0" tIns="45720" rIns="0" bIns="0" anchor="b"/>
          <a:lstStyle/>
          <a:p>
            <a:pPr eaLnBrk="1" hangingPunct="1"/>
            <a:r>
              <a:rPr lang="en-GB" altLang="x-none" sz="4000" dirty="0"/>
              <a:t>Enabler:  Organisational Structures</a:t>
            </a:r>
            <a:endParaRPr lang="en-GB" altLang="x-none" sz="1800" dirty="0"/>
          </a:p>
        </p:txBody>
      </p:sp>
      <p:sp>
        <p:nvSpPr>
          <p:cNvPr id="13316" name="Content Placeholder 1"/>
          <p:cNvSpPr>
            <a:spLocks noGrp="1"/>
          </p:cNvSpPr>
          <p:nvPr>
            <p:ph idx="1"/>
          </p:nvPr>
        </p:nvSpPr>
        <p:spPr>
          <a:xfrm>
            <a:off x="914400" y="1066800"/>
            <a:ext cx="7467600" cy="48768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Tx/>
              <a:buNone/>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Tx/>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examines the organisational structures model from an information security perspective.  It defines information security roles and structures and also examines accountability over information security, providing examples of specific roles and structures and what their mandate is, and also looks at potential paths for information security reporting and the different advantages and disadvantages of each possibility.</a:t>
            </a:r>
          </a:p>
        </p:txBody>
      </p:sp>
      <p:sp>
        <p:nvSpPr>
          <p:cNvPr id="57347"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57348"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55</a:t>
            </a:fld>
            <a:endParaRPr lang="en-US" altLang="en-GB" sz="1000"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2"/>
          <p:cNvSpPr>
            <a:spLocks noGrp="1"/>
          </p:cNvSpPr>
          <p:nvPr>
            <p:ph type="title"/>
          </p:nvPr>
        </p:nvSpPr>
        <p:spPr>
          <a:xfrm>
            <a:off x="609600" y="0"/>
            <a:ext cx="8458200" cy="762000"/>
          </a:xfrm>
        </p:spPr>
        <p:txBody>
          <a:bodyPr wrap="square" lIns="0" tIns="45720" rIns="0" bIns="0" anchor="b"/>
          <a:lstStyle/>
          <a:p>
            <a:pPr eaLnBrk="1" hangingPunct="1"/>
            <a:r>
              <a:rPr lang="en-GB" altLang="x-none" sz="4000" dirty="0"/>
              <a:t>Enabler:  Culture, Ethics and Behaviour</a:t>
            </a:r>
          </a:p>
        </p:txBody>
      </p:sp>
      <p:sp>
        <p:nvSpPr>
          <p:cNvPr id="33795" name="Content Placeholder 1"/>
          <p:cNvSpPr>
            <a:spLocks noGrp="1"/>
          </p:cNvSpPr>
          <p:nvPr>
            <p:ph idx="1"/>
          </p:nvPr>
        </p:nvSpPr>
        <p:spPr>
          <a:xfrm>
            <a:off x="228600" y="914400"/>
            <a:ext cx="8763000" cy="55626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rgbClr val="0BD0D9"/>
              </a:buClr>
              <a:buSzPct val="95000"/>
              <a:buFontTx/>
              <a:buNone/>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Examines the culture, ethics and behaviour model from an information security perspective providing detailed security specific examples of:</a:t>
            </a:r>
          </a:p>
          <a:p>
            <a:pPr marL="342900" marR="0" lvl="0" indent="-342900" algn="l" defTabSz="914400" rtl="0" eaLnBrk="1" fontAlgn="base" latinLnBrk="0" hangingPunct="1">
              <a:lnSpc>
                <a:spcPct val="100000"/>
              </a:lnSpc>
              <a:spcBef>
                <a:spcPct val="20000"/>
              </a:spcBef>
              <a:spcAft>
                <a:spcPct val="0"/>
              </a:spcAft>
              <a:buClr>
                <a:srgbClr val="0BD0D9"/>
              </a:buClr>
              <a:buSzPct val="95000"/>
              <a:buFont typeface="+mj-lt"/>
              <a:buAutoNum type="arabicPeriod"/>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Culture Life Cycle –measuring behaviours over time to benchmark the security culture –some behaviours may include:</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Strength of passwords</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Lack of approach to security</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Adherence to change management practices</a:t>
            </a:r>
          </a:p>
          <a:p>
            <a:pPr marL="342900" marR="0" lvl="0" indent="-342900" algn="l" defTabSz="914400" rtl="0" eaLnBrk="1" fontAlgn="base" latinLnBrk="0" hangingPunct="1">
              <a:lnSpc>
                <a:spcPct val="100000"/>
              </a:lnSpc>
              <a:spcBef>
                <a:spcPct val="20000"/>
              </a:spcBef>
              <a:spcAft>
                <a:spcPct val="0"/>
              </a:spcAft>
              <a:buClr>
                <a:srgbClr val="0BD0D9"/>
              </a:buClr>
              <a:buSzPct val="95000"/>
              <a:buFont typeface="+mj-lt"/>
              <a:buAutoNum type="arabicPeriod"/>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Leadership and Champions –need these people to set examples and help influence culture:</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Risk managers</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Security professionals</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C-level executives</a:t>
            </a:r>
          </a:p>
          <a:p>
            <a:pPr marL="342900" marR="0" lvl="0" indent="-342900" algn="l" defTabSz="914400" rtl="0" eaLnBrk="1" fontAlgn="base" latinLnBrk="0" hangingPunct="1">
              <a:lnSpc>
                <a:spcPct val="100000"/>
              </a:lnSpc>
              <a:spcBef>
                <a:spcPct val="20000"/>
              </a:spcBef>
              <a:spcAft>
                <a:spcPct val="0"/>
              </a:spcAft>
              <a:buClr>
                <a:srgbClr val="0BD0D9"/>
              </a:buClr>
              <a:buSzPct val="95000"/>
              <a:buFont typeface="+mj-lt"/>
              <a:buAutoNum type="arabicPeriod"/>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Desirable Behaviour –a number of behaviours have been identified that will help positively influence security culture:</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is practiced in daily operations.</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Stakeholders are aware of how to respond to threats.</a:t>
            </a:r>
          </a:p>
          <a:p>
            <a:pPr marL="824230" marR="0" lvl="1" indent="-457200" algn="l" defTabSz="914400" rtl="0" eaLnBrk="1" fontAlgn="base" latinLnBrk="0" hangingPunct="1">
              <a:lnSpc>
                <a:spcPct val="100000"/>
              </a:lnSpc>
              <a:spcBef>
                <a:spcPts val="0"/>
              </a:spcBef>
              <a:spcAft>
                <a:spcPct val="0"/>
              </a:spcAft>
              <a:buClr>
                <a:schemeClr val="accent1"/>
              </a:buClr>
              <a:buSzPct val="85000"/>
              <a:buFont typeface="Wingdings 2" pitchFamily="18" charset="2"/>
              <a:buChar char=""/>
              <a:defRPr/>
            </a:pPr>
            <a:r>
              <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Executive management recognises the business value of security.</a:t>
            </a:r>
          </a:p>
        </p:txBody>
      </p:sp>
      <p:sp>
        <p:nvSpPr>
          <p:cNvPr id="59395"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59396"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56</a:t>
            </a:fld>
            <a:endParaRPr lang="en-US" altLang="en-GB" sz="1000" dirty="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2"/>
          <p:cNvSpPr>
            <a:spLocks noGrp="1"/>
          </p:cNvSpPr>
          <p:nvPr>
            <p:ph type="title"/>
          </p:nvPr>
        </p:nvSpPr>
        <p:spPr>
          <a:xfrm>
            <a:off x="685800" y="0"/>
            <a:ext cx="8458200" cy="1066800"/>
          </a:xfrm>
        </p:spPr>
        <p:txBody>
          <a:bodyPr wrap="square" lIns="0" tIns="45720" rIns="0" bIns="0" anchor="b"/>
          <a:lstStyle/>
          <a:p>
            <a:pPr marL="465455" indent="-465455" eaLnBrk="1" hangingPunct="1"/>
            <a:r>
              <a:rPr lang="en-GB" altLang="x-none" dirty="0"/>
              <a:t>Enabler:  Information</a:t>
            </a:r>
          </a:p>
        </p:txBody>
      </p:sp>
      <p:sp>
        <p:nvSpPr>
          <p:cNvPr id="33796" name="Content Placeholder 1"/>
          <p:cNvSpPr>
            <a:spLocks noGrp="1"/>
          </p:cNvSpPr>
          <p:nvPr>
            <p:ph idx="1"/>
          </p:nvPr>
        </p:nvSpPr>
        <p:spPr>
          <a:xfrm>
            <a:off x="533400" y="1066800"/>
            <a:ext cx="8229600" cy="5410200"/>
          </a:xfrm>
        </p:spPr>
        <p:txBody>
          <a:bodyPr vert="horz" wrap="square" lIns="91440" tIns="45720" rIns="91440" bIns="45720" numCol="1" anchor="t" anchorCtr="0" compatLnSpc="1">
            <a:normAutofit lnSpcReduction="10000"/>
          </a:bodyPr>
          <a:lstStyle/>
          <a:p>
            <a:pPr marL="6350" marR="0" lvl="1" indent="-6350" algn="l" defTabSz="914400" rtl="0" eaLnBrk="1" fontAlgn="auto" latinLnBrk="0" hangingPunct="1">
              <a:lnSpc>
                <a:spcPct val="100000"/>
              </a:lnSpc>
              <a:spcBef>
                <a:spcPct val="20000"/>
              </a:spcBef>
              <a:spcAft>
                <a:spcPts val="0"/>
              </a:spcAft>
              <a:buClr>
                <a:schemeClr val="accent1"/>
              </a:buClr>
              <a:buSzPct val="85000"/>
              <a:buFontTx/>
              <a:buNone/>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is not only the  main subject of information security  but is also a key enabler.</a:t>
            </a:r>
          </a:p>
          <a:p>
            <a:pPr marL="483870" marR="0" lvl="0" indent="-457200" algn="l" defTabSz="914400" rtl="0" eaLnBrk="1" fontAlgn="auto" latinLnBrk="0" hangingPunct="1">
              <a:lnSpc>
                <a:spcPct val="100000"/>
              </a:lnSpc>
              <a:spcBef>
                <a:spcPct val="20000"/>
              </a:spcBef>
              <a:spcAft>
                <a:spcPts val="0"/>
              </a:spcAft>
              <a:buClr>
                <a:srgbClr val="0BD0D9"/>
              </a:buClr>
              <a:buSzPct val="95000"/>
              <a:buFont typeface="+mj-lt"/>
              <a:buAutoNum type="arabicPeriod"/>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types are examined and reveal types of relevant security information which can include:</a:t>
            </a:r>
          </a:p>
          <a:p>
            <a:pPr marL="850265" marR="0" lvl="1" indent="-457200" algn="l" defTabSz="914400" rtl="0" eaLnBrk="1" fontAlgn="auto" latinLnBrk="0" hangingPunct="1">
              <a:lnSpc>
                <a:spcPct val="100000"/>
              </a:lnSpc>
              <a:spcBef>
                <a:spcPts val="0"/>
              </a:spcBef>
              <a:spcAft>
                <a:spcPts val="0"/>
              </a:spcAft>
              <a:buClr>
                <a:schemeClr val="accent1"/>
              </a:buClr>
              <a:buSzPct val="85000"/>
              <a:buFont typeface="Wingdings 2" pitchFamily="18" charset="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strategy</a:t>
            </a:r>
          </a:p>
          <a:p>
            <a:pPr marL="850265" marR="0" lvl="1" indent="-457200" algn="l" defTabSz="914400" rtl="0" eaLnBrk="1" fontAlgn="auto" latinLnBrk="0" hangingPunct="1">
              <a:lnSpc>
                <a:spcPct val="100000"/>
              </a:lnSpc>
              <a:spcBef>
                <a:spcPts val="0"/>
              </a:spcBef>
              <a:spcAft>
                <a:spcPts val="0"/>
              </a:spcAft>
              <a:buClr>
                <a:schemeClr val="accent1"/>
              </a:buClr>
              <a:buSzPct val="85000"/>
              <a:buFont typeface="Wingdings 2" pitchFamily="18" charset="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budget</a:t>
            </a:r>
          </a:p>
          <a:p>
            <a:pPr marL="850265" marR="0" lvl="1" indent="-457200" algn="l" defTabSz="914400" rtl="0" eaLnBrk="1" fontAlgn="auto" latinLnBrk="0" hangingPunct="1">
              <a:lnSpc>
                <a:spcPct val="100000"/>
              </a:lnSpc>
              <a:spcBef>
                <a:spcPts val="0"/>
              </a:spcBef>
              <a:spcAft>
                <a:spcPts val="0"/>
              </a:spcAft>
              <a:buClr>
                <a:schemeClr val="accent1"/>
              </a:buClr>
              <a:buSzPct val="85000"/>
              <a:buFont typeface="Wingdings 2" pitchFamily="18" charset="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Policies</a:t>
            </a:r>
          </a:p>
          <a:p>
            <a:pPr marL="850265" marR="0" lvl="1" indent="-457200" algn="l" defTabSz="914400" rtl="0" eaLnBrk="1" fontAlgn="auto" latinLnBrk="0" hangingPunct="1">
              <a:lnSpc>
                <a:spcPct val="100000"/>
              </a:lnSpc>
              <a:spcBef>
                <a:spcPts val="0"/>
              </a:spcBef>
              <a:spcAft>
                <a:spcPts val="0"/>
              </a:spcAft>
              <a:buClr>
                <a:schemeClr val="accent1"/>
              </a:buClr>
              <a:buSzPct val="85000"/>
              <a:buFont typeface="Wingdings 2" pitchFamily="18" charset="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Awareness material</a:t>
            </a:r>
          </a:p>
          <a:p>
            <a:pPr marL="850265" marR="0" lvl="1" indent="-457200" algn="l" defTabSz="914400" rtl="0" eaLnBrk="1" fontAlgn="auto" latinLnBrk="0" hangingPunct="1">
              <a:lnSpc>
                <a:spcPct val="100000"/>
              </a:lnSpc>
              <a:spcBef>
                <a:spcPts val="0"/>
              </a:spcBef>
              <a:spcAft>
                <a:spcPts val="0"/>
              </a:spcAft>
              <a:buClr>
                <a:schemeClr val="accent1"/>
              </a:buClr>
              <a:buSzPct val="85000"/>
              <a:buFont typeface="Wingdings 2" pitchFamily="18" charset="2"/>
              <a:buChar char=""/>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Etc.</a:t>
            </a:r>
          </a:p>
          <a:p>
            <a:pPr marL="483870" marR="0" lvl="0" indent="-457200" algn="l" defTabSz="914400" rtl="0" eaLnBrk="1" fontAlgn="auto" latinLnBrk="0" hangingPunct="1">
              <a:lnSpc>
                <a:spcPct val="100000"/>
              </a:lnSpc>
              <a:spcBef>
                <a:spcPct val="20000"/>
              </a:spcBef>
              <a:spcAft>
                <a:spcPts val="0"/>
              </a:spcAft>
              <a:buClr>
                <a:srgbClr val="0BD0D9"/>
              </a:buClr>
              <a:buSzPct val="95000"/>
              <a:buFont typeface="+mj-lt"/>
              <a:buAutoNum type="arabicPeriod"/>
              <a:defRPr/>
            </a:pPr>
            <a:r>
              <a:rPr kumimoji="0" lang="en-GB"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stakeholders as well as the information life cycle are also identified and detailed from a security perspective.  Details specific to security such as information storage, sharing, use and disposal are all discussed.</a:t>
            </a:r>
          </a:p>
          <a:p>
            <a:pPr marL="483870" marR="0" lvl="0" indent="-457200" algn="l" defTabSz="914400" rtl="0" eaLnBrk="1" fontAlgn="auto" latinLnBrk="0" hangingPunct="1">
              <a:lnSpc>
                <a:spcPct val="100000"/>
              </a:lnSpc>
              <a:spcBef>
                <a:spcPct val="20000"/>
              </a:spcBef>
              <a:spcAft>
                <a:spcPts val="0"/>
              </a:spcAft>
              <a:buClr>
                <a:srgbClr val="0BD0D9"/>
              </a:buClr>
              <a:buSzPct val="95000"/>
              <a:buFont typeface="+mj-lt"/>
              <a:buAutoNum type="arabicPeriod"/>
              <a:defRPr/>
            </a:pPr>
            <a:endParaRPr kumimoji="0" lang="en-GB"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1443"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61444"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57</a:t>
            </a:fld>
            <a:endParaRPr lang="en-US" altLang="en-GB" sz="1000"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2"/>
          <p:cNvSpPr>
            <a:spLocks noGrp="1"/>
          </p:cNvSpPr>
          <p:nvPr>
            <p:ph type="title"/>
          </p:nvPr>
        </p:nvSpPr>
        <p:spPr>
          <a:xfrm>
            <a:off x="533400" y="0"/>
            <a:ext cx="8610600" cy="838200"/>
          </a:xfrm>
        </p:spPr>
        <p:txBody>
          <a:bodyPr wrap="square" lIns="0" tIns="45720" rIns="0" bIns="0" anchor="b"/>
          <a:lstStyle/>
          <a:p>
            <a:pPr marL="465455" indent="-465455" eaLnBrk="1" hangingPunct="1"/>
            <a:r>
              <a:rPr lang="en-GB" altLang="x-none" sz="3200" dirty="0"/>
              <a:t>Enabler:  Services, Infrastructure and Applications </a:t>
            </a:r>
            <a:endParaRPr lang="en-GB" altLang="x-none" sz="1800" dirty="0"/>
          </a:p>
        </p:txBody>
      </p:sp>
      <p:sp>
        <p:nvSpPr>
          <p:cNvPr id="63490"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5" name="Content Placeholder 1"/>
          <p:cNvSpPr txBox="1"/>
          <p:nvPr/>
        </p:nvSpPr>
        <p:spPr bwMode="auto">
          <a:xfrm>
            <a:off x="457200" y="914400"/>
            <a:ext cx="8229600" cy="5562600"/>
          </a:xfrm>
          <a:prstGeom prst="rect">
            <a:avLst/>
          </a:prstGeom>
          <a:noFill/>
          <a:ln w="9525">
            <a:noFill/>
            <a:miter lim="800000"/>
          </a:ln>
        </p:spPr>
        <p:txBody>
          <a:bodyPr/>
          <a:lstStyle/>
          <a:p>
            <a:pPr marR="0" defTabSz="914400" eaLnBrk="0" hangingPunct="0">
              <a:spcBef>
                <a:spcPct val="20000"/>
              </a:spcBef>
              <a:buClr>
                <a:srgbClr val="CC9900"/>
              </a:buClr>
              <a:buSzTx/>
              <a:buFontTx/>
              <a:buNone/>
              <a:defRPr/>
            </a:pPr>
            <a:r>
              <a:rPr kumimoji="0" lang="en-US" sz="2600" kern="0" cap="none" spc="0" normalizeH="0" baseline="0" noProof="0" dirty="0">
                <a:latin typeface="Times New Roman" panose="02020603050405020304" pitchFamily="18" charset="0"/>
                <a:ea typeface="+mn-ea"/>
                <a:cs typeface="Times New Roman" panose="02020603050405020304" pitchFamily="18" charset="0"/>
              </a:rPr>
              <a:t>The services, infrastructure and applications model identifies the services capabilities that are required to provide information security and related functions to an enterprise. The following list contains examples of potential security-related services that could appear in a security service catalogue:</a:t>
            </a:r>
          </a:p>
          <a:p>
            <a:pPr marL="514350" marR="0" indent="-514350" defTabSz="914400" eaLnBrk="0" hangingPunct="0">
              <a:spcBef>
                <a:spcPts val="0"/>
              </a:spcBef>
              <a:buClr>
                <a:schemeClr val="bg2">
                  <a:lumMod val="50000"/>
                </a:schemeClr>
              </a:buClr>
              <a:buSzTx/>
              <a:buFont typeface="Arial" panose="020B0604020202020204" pitchFamily="34" charset="0"/>
              <a:buChar char="•"/>
              <a:defRPr/>
            </a:pPr>
            <a:r>
              <a:rPr kumimoji="0" lang="en-US" sz="2600" kern="0" cap="none" spc="0" normalizeH="0" baseline="0" noProof="0" dirty="0">
                <a:latin typeface="Times New Roman" panose="02020603050405020304" pitchFamily="18" charset="0"/>
                <a:ea typeface="+mn-ea"/>
                <a:cs typeface="Times New Roman" panose="02020603050405020304" pitchFamily="18" charset="0"/>
              </a:rPr>
              <a:t>Provide a security architecture.</a:t>
            </a:r>
          </a:p>
          <a:p>
            <a:pPr marL="514350" marR="0" indent="-514350" defTabSz="914400" eaLnBrk="0" hangingPunct="0">
              <a:spcBef>
                <a:spcPts val="0"/>
              </a:spcBef>
              <a:buClr>
                <a:schemeClr val="bg2">
                  <a:lumMod val="50000"/>
                </a:schemeClr>
              </a:buClr>
              <a:buSzTx/>
              <a:buFont typeface="Arial" panose="020B0604020202020204" pitchFamily="34" charset="0"/>
              <a:buChar char="•"/>
              <a:defRPr/>
            </a:pPr>
            <a:r>
              <a:rPr kumimoji="0" lang="en-US" sz="2600" kern="0" cap="none" spc="0" normalizeH="0" baseline="0" noProof="0" dirty="0">
                <a:latin typeface="Times New Roman" panose="02020603050405020304" pitchFamily="18" charset="0"/>
                <a:ea typeface="+mn-ea"/>
                <a:cs typeface="Times New Roman" panose="02020603050405020304" pitchFamily="18" charset="0"/>
              </a:rPr>
              <a:t>Provide security awareness.</a:t>
            </a:r>
          </a:p>
          <a:p>
            <a:pPr marL="514350" marR="0" indent="-514350" defTabSz="914400" eaLnBrk="0" hangingPunct="0">
              <a:spcBef>
                <a:spcPts val="0"/>
              </a:spcBef>
              <a:buClr>
                <a:schemeClr val="bg2">
                  <a:lumMod val="50000"/>
                </a:schemeClr>
              </a:buClr>
              <a:buSzTx/>
              <a:buFont typeface="Arial" panose="020B0604020202020204" pitchFamily="34" charset="0"/>
              <a:buChar char="•"/>
              <a:defRPr/>
            </a:pPr>
            <a:r>
              <a:rPr kumimoji="0" lang="en-US" sz="2600" kern="0" cap="none" spc="0" normalizeH="0" baseline="0" noProof="0" dirty="0">
                <a:latin typeface="Times New Roman" panose="02020603050405020304" pitchFamily="18" charset="0"/>
                <a:ea typeface="+mn-ea"/>
                <a:cs typeface="Times New Roman" panose="02020603050405020304" pitchFamily="18" charset="0"/>
              </a:rPr>
              <a:t>Provide security assessments.</a:t>
            </a:r>
          </a:p>
          <a:p>
            <a:pPr marL="514350" marR="0" indent="-514350" defTabSz="914400" eaLnBrk="0" hangingPunct="0">
              <a:spcBef>
                <a:spcPts val="0"/>
              </a:spcBef>
              <a:buClr>
                <a:schemeClr val="bg2">
                  <a:lumMod val="50000"/>
                </a:schemeClr>
              </a:buClr>
              <a:buSzTx/>
              <a:buFont typeface="Arial" panose="020B0604020202020204" pitchFamily="34" charset="0"/>
              <a:buChar char="•"/>
              <a:defRPr/>
            </a:pPr>
            <a:r>
              <a:rPr kumimoji="0" lang="en-US" sz="2600" kern="0" cap="none" spc="0" normalizeH="0" baseline="0" noProof="0" dirty="0">
                <a:latin typeface="Times New Roman" panose="02020603050405020304" pitchFamily="18" charset="0"/>
                <a:ea typeface="+mn-ea"/>
                <a:cs typeface="Times New Roman" panose="02020603050405020304" pitchFamily="18" charset="0"/>
              </a:rPr>
              <a:t>Provide adequate incident response.</a:t>
            </a:r>
          </a:p>
          <a:p>
            <a:pPr marL="514350" marR="0" indent="-514350" defTabSz="914400" eaLnBrk="0" hangingPunct="0">
              <a:spcBef>
                <a:spcPts val="0"/>
              </a:spcBef>
              <a:buClr>
                <a:schemeClr val="bg2">
                  <a:lumMod val="50000"/>
                </a:schemeClr>
              </a:buClr>
              <a:buSzTx/>
              <a:buFont typeface="Arial" panose="020B0604020202020204" pitchFamily="34" charset="0"/>
              <a:buChar char="•"/>
              <a:defRPr/>
            </a:pPr>
            <a:r>
              <a:rPr kumimoji="0" lang="en-US" sz="2600" kern="0" cap="none" spc="0" normalizeH="0" baseline="0" noProof="0" dirty="0">
                <a:latin typeface="Times New Roman" panose="02020603050405020304" pitchFamily="18" charset="0"/>
                <a:ea typeface="+mn-ea"/>
                <a:cs typeface="Times New Roman" panose="02020603050405020304" pitchFamily="18" charset="0"/>
              </a:rPr>
              <a:t>Provide adequate protection against malware, external attacks and intrusion attempts.</a:t>
            </a:r>
          </a:p>
          <a:p>
            <a:pPr marL="514350" marR="0" indent="-514350" defTabSz="914400" eaLnBrk="0" hangingPunct="0">
              <a:spcBef>
                <a:spcPts val="0"/>
              </a:spcBef>
              <a:buClr>
                <a:schemeClr val="bg2">
                  <a:lumMod val="50000"/>
                </a:schemeClr>
              </a:buClr>
              <a:buSzTx/>
              <a:buFont typeface="Arial" panose="020B0604020202020204" pitchFamily="34" charset="0"/>
              <a:buChar char="•"/>
              <a:defRPr/>
            </a:pPr>
            <a:r>
              <a:rPr kumimoji="0" lang="en-US" sz="2600" kern="0" cap="none" spc="0" normalizeH="0" baseline="0" noProof="0" dirty="0">
                <a:latin typeface="Times New Roman" panose="02020603050405020304" pitchFamily="18" charset="0"/>
                <a:ea typeface="+mn-ea"/>
                <a:cs typeface="Times New Roman" panose="02020603050405020304" pitchFamily="18" charset="0"/>
              </a:rPr>
              <a:t>Provide monitoring and alert services for security related events.</a:t>
            </a:r>
          </a:p>
        </p:txBody>
      </p:sp>
      <p:sp>
        <p:nvSpPr>
          <p:cNvPr id="63492"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58</a:t>
            </a:fld>
            <a:endParaRPr lang="en-US" altLang="en-GB" sz="1000"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066800"/>
            <a:ext cx="8382000" cy="54102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0"/>
              </a:spcBef>
              <a:spcAft>
                <a:spcPct val="0"/>
              </a:spcAft>
              <a:buClr>
                <a:srgbClr val="0BD0D9"/>
              </a:buClr>
              <a:buSzPct val="95000"/>
              <a:buFont typeface="Wingdings 2" pitchFamily="18" charset="2"/>
              <a:buNone/>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To effectively operate an information security function within an enterprise, individuals with appropriate knowledge and experience must exercise that function. Some typical security-related skills and competencies listed are:</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governance</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risk management</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operations</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Wingdings 2" pitchFamily="18" charset="2"/>
              <a:buNone/>
              <a:defRPr/>
            </a:pP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ts val="0"/>
              </a:spcBef>
              <a:spcAft>
                <a:spcPct val="0"/>
              </a:spcAft>
              <a:buClr>
                <a:srgbClr val="0BD0D9"/>
              </a:buClr>
              <a:buSzPct val="95000"/>
              <a:buFont typeface="Wingdings 2" pitchFamily="18" charset="2"/>
              <a:buNone/>
              <a:defRPr/>
            </a:pPr>
            <a:r>
              <a:rPr kumimoji="0" lang="en-US"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defines the following attributes for each of the skills and competencies:</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Skill definition</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Goals</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Related enablers</a:t>
            </a:r>
          </a:p>
          <a:p>
            <a:pPr marL="514350" marR="0" lvl="0" indent="-5143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BD0D9"/>
              </a:buClr>
              <a:buSzPct val="95000"/>
              <a:buFont typeface="+mj-lt"/>
              <a:buAutoNum type="arabicPeriod"/>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BD0D9"/>
              </a:buClr>
              <a:buSzPct val="95000"/>
              <a:buFont typeface="+mj-lt"/>
              <a:buAutoNum type="arabicPeriod"/>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5538" name="Title 2"/>
          <p:cNvSpPr>
            <a:spLocks noGrp="1"/>
          </p:cNvSpPr>
          <p:nvPr>
            <p:ph type="title"/>
          </p:nvPr>
        </p:nvSpPr>
        <p:spPr>
          <a:xfrm>
            <a:off x="457200" y="152400"/>
            <a:ext cx="8229600" cy="685800"/>
          </a:xfrm>
        </p:spPr>
        <p:txBody>
          <a:bodyPr wrap="square" lIns="0" tIns="45720" rIns="0" bIns="0" anchor="b"/>
          <a:lstStyle/>
          <a:p>
            <a:pPr marL="465455" indent="-465455" eaLnBrk="1" hangingPunct="1"/>
            <a:r>
              <a:rPr lang="en-GB" altLang="x-none" sz="3600" dirty="0"/>
              <a:t>Enabler:  People, Skills and Competencies</a:t>
            </a:r>
          </a:p>
        </p:txBody>
      </p:sp>
      <p:sp>
        <p:nvSpPr>
          <p:cNvPr id="65539"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65540"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59</a:t>
            </a:fld>
            <a:endParaRPr lang="en-US" altLang="en-GB" sz="10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p:nvPr/>
        </p:nvGrpSpPr>
        <p:grpSpPr bwMode="auto">
          <a:xfrm>
            <a:off x="2001837" y="1550987"/>
            <a:ext cx="5922491" cy="3505200"/>
            <a:chOff x="1257" y="1119"/>
            <a:chExt cx="3293" cy="1905"/>
          </a:xfrm>
          <a:solidFill>
            <a:srgbClr val="92D050"/>
          </a:solidFill>
        </p:grpSpPr>
        <p:sp>
          <p:nvSpPr>
            <p:cNvPr id="29" name="Rectangle 3"/>
            <p:cNvSpPr>
              <a:spLocks noChangeArrowheads="1"/>
            </p:cNvSpPr>
            <p:nvPr/>
          </p:nvSpPr>
          <p:spPr bwMode="auto">
            <a:xfrm>
              <a:off x="1257" y="1119"/>
              <a:ext cx="3293" cy="1905"/>
            </a:xfrm>
            <a:prstGeom prst="rect">
              <a:avLst/>
            </a:prstGeom>
            <a:grpFill/>
            <a:ln>
              <a:noFill/>
            </a:ln>
            <a:effectLst/>
          </p:spPr>
          <p:txBody>
            <a:bodyPr wrap="none" anchor="ctr"/>
            <a:lstStyle/>
            <a:p>
              <a:pPr>
                <a:defRPr/>
              </a:pPr>
              <a:endParaRPr lang="nl-BE"/>
            </a:p>
          </p:txBody>
        </p:sp>
        <p:sp>
          <p:nvSpPr>
            <p:cNvPr id="30" name="Text Box 4"/>
            <p:cNvSpPr txBox="1">
              <a:spLocks noChangeArrowheads="1"/>
            </p:cNvSpPr>
            <p:nvPr/>
          </p:nvSpPr>
          <p:spPr bwMode="auto">
            <a:xfrm>
              <a:off x="1342" y="1202"/>
              <a:ext cx="1631" cy="184"/>
            </a:xfrm>
            <a:prstGeom prst="rect">
              <a:avLst/>
            </a:prstGeom>
            <a:grpFill/>
            <a:ln>
              <a:noFill/>
            </a:ln>
            <a:effectLst/>
          </p:spPr>
          <p:txBody>
            <a:bodyPr wrap="none">
              <a:spAutoFit/>
            </a:bodyPr>
            <a:lstStyle/>
            <a:p>
              <a:pPr algn="ctr">
                <a:defRPr/>
              </a:pPr>
              <a:r>
                <a:rPr lang="en-GB" sz="1600" b="1" dirty="0">
                  <a:solidFill>
                    <a:schemeClr val="bg1"/>
                  </a:solidFill>
                  <a:cs typeface="Arial" panose="020B0604020202020204" pitchFamily="34" charset="0"/>
                </a:rPr>
                <a:t>Governance of Enterprise IT</a:t>
              </a:r>
            </a:p>
          </p:txBody>
        </p:sp>
        <p:sp>
          <p:nvSpPr>
            <p:cNvPr id="31" name="Text Box 6"/>
            <p:cNvSpPr txBox="1">
              <a:spLocks noChangeArrowheads="1"/>
            </p:cNvSpPr>
            <p:nvPr/>
          </p:nvSpPr>
          <p:spPr bwMode="auto">
            <a:xfrm>
              <a:off x="4042" y="2844"/>
              <a:ext cx="496" cy="167"/>
            </a:xfrm>
            <a:prstGeom prst="rect">
              <a:avLst/>
            </a:prstGeom>
            <a:grpFill/>
            <a:ln>
              <a:noFill/>
            </a:ln>
            <a:effectLst/>
          </p:spPr>
          <p:txBody>
            <a:bodyPr wrap="none">
              <a:spAutoFit/>
            </a:bodyPr>
            <a:lstStyle/>
            <a:p>
              <a:pPr algn="ctr">
                <a:defRPr/>
              </a:pPr>
              <a:r>
                <a:rPr lang="en-GB" sz="1400" b="1" dirty="0">
                  <a:cs typeface="Arial" panose="020B0604020202020204" pitchFamily="34" charset="0"/>
                </a:rPr>
                <a:t>COBIT 5</a:t>
              </a:r>
            </a:p>
          </p:txBody>
        </p:sp>
      </p:grpSp>
      <p:grpSp>
        <p:nvGrpSpPr>
          <p:cNvPr id="3" name="Group 31"/>
          <p:cNvGrpSpPr/>
          <p:nvPr/>
        </p:nvGrpSpPr>
        <p:grpSpPr bwMode="auto">
          <a:xfrm>
            <a:off x="2016125" y="2160588"/>
            <a:ext cx="5018088" cy="2895600"/>
            <a:chOff x="1257" y="1119"/>
            <a:chExt cx="3272" cy="1905"/>
          </a:xfrm>
        </p:grpSpPr>
        <p:sp>
          <p:nvSpPr>
            <p:cNvPr id="20514" name="Rectangle 3"/>
            <p:cNvSpPr>
              <a:spLocks noChangeArrowheads="1"/>
            </p:cNvSpPr>
            <p:nvPr/>
          </p:nvSpPr>
          <p:spPr bwMode="auto">
            <a:xfrm>
              <a:off x="1257" y="1119"/>
              <a:ext cx="3220" cy="19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nl-BE"/>
            </a:p>
          </p:txBody>
        </p:sp>
        <p:sp>
          <p:nvSpPr>
            <p:cNvPr id="20515" name="Text Box 4"/>
            <p:cNvSpPr txBox="1">
              <a:spLocks noChangeArrowheads="1"/>
            </p:cNvSpPr>
            <p:nvPr/>
          </p:nvSpPr>
          <p:spPr bwMode="auto">
            <a:xfrm>
              <a:off x="1397" y="1269"/>
              <a:ext cx="10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600" b="1">
                  <a:solidFill>
                    <a:schemeClr val="bg1"/>
                  </a:solidFill>
                  <a:cs typeface="Arial" panose="020B0604020202020204" pitchFamily="34" charset="0"/>
                </a:rPr>
                <a:t>IT Governance</a:t>
              </a:r>
            </a:p>
          </p:txBody>
        </p:sp>
        <p:sp>
          <p:nvSpPr>
            <p:cNvPr id="20516" name="Text Box 6"/>
            <p:cNvSpPr txBox="1">
              <a:spLocks noChangeArrowheads="1"/>
            </p:cNvSpPr>
            <p:nvPr/>
          </p:nvSpPr>
          <p:spPr bwMode="auto">
            <a:xfrm>
              <a:off x="3718" y="2806"/>
              <a:ext cx="8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400" b="1">
                  <a:cs typeface="Arial" panose="020B0604020202020204" pitchFamily="34" charset="0"/>
                </a:rPr>
                <a:t>C</a:t>
              </a:r>
              <a:r>
                <a:rPr lang="en-GB" sz="1200" b="1">
                  <a:cs typeface="Arial" panose="020B0604020202020204" pitchFamily="34" charset="0"/>
                </a:rPr>
                <a:t>OBI</a:t>
              </a:r>
              <a:r>
                <a:rPr lang="en-GB" sz="1400" b="1">
                  <a:cs typeface="Arial" panose="020B0604020202020204" pitchFamily="34" charset="0"/>
                </a:rPr>
                <a:t>T4.0/4.1</a:t>
              </a:r>
            </a:p>
          </p:txBody>
        </p:sp>
      </p:grpSp>
      <p:grpSp>
        <p:nvGrpSpPr>
          <p:cNvPr id="4" name="Group 30"/>
          <p:cNvGrpSpPr/>
          <p:nvPr/>
        </p:nvGrpSpPr>
        <p:grpSpPr bwMode="auto">
          <a:xfrm>
            <a:off x="2016125" y="2824163"/>
            <a:ext cx="3816350" cy="2232025"/>
            <a:chOff x="1257" y="1618"/>
            <a:chExt cx="2404" cy="1406"/>
          </a:xfrm>
        </p:grpSpPr>
        <p:sp>
          <p:nvSpPr>
            <p:cNvPr id="20511" name="Rectangle 8"/>
            <p:cNvSpPr>
              <a:spLocks noChangeArrowheads="1"/>
            </p:cNvSpPr>
            <p:nvPr/>
          </p:nvSpPr>
          <p:spPr bwMode="auto">
            <a:xfrm>
              <a:off x="1257" y="1618"/>
              <a:ext cx="2404" cy="1406"/>
            </a:xfrm>
            <a:prstGeom prst="rect">
              <a:avLst/>
            </a:prstGeom>
            <a:solidFill>
              <a:srgbClr val="5994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nl-BE"/>
            </a:p>
          </p:txBody>
        </p:sp>
        <p:sp>
          <p:nvSpPr>
            <p:cNvPr id="20512" name="Text Box 9"/>
            <p:cNvSpPr txBox="1">
              <a:spLocks noChangeArrowheads="1"/>
            </p:cNvSpPr>
            <p:nvPr/>
          </p:nvSpPr>
          <p:spPr bwMode="auto">
            <a:xfrm>
              <a:off x="1392" y="1728"/>
              <a:ext cx="8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600" b="1">
                  <a:solidFill>
                    <a:schemeClr val="bg1"/>
                  </a:solidFill>
                  <a:cs typeface="Arial" panose="020B0604020202020204" pitchFamily="34" charset="0"/>
                </a:rPr>
                <a:t>Management</a:t>
              </a:r>
            </a:p>
          </p:txBody>
        </p:sp>
        <p:sp>
          <p:nvSpPr>
            <p:cNvPr id="20513" name="Text Box 11"/>
            <p:cNvSpPr txBox="1">
              <a:spLocks noChangeArrowheads="1"/>
            </p:cNvSpPr>
            <p:nvPr/>
          </p:nvSpPr>
          <p:spPr bwMode="auto">
            <a:xfrm>
              <a:off x="3041" y="2801"/>
              <a:ext cx="4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400" b="1">
                  <a:cs typeface="Arial" panose="020B0604020202020204" pitchFamily="34" charset="0"/>
                </a:rPr>
                <a:t>C</a:t>
              </a:r>
              <a:r>
                <a:rPr lang="en-GB" sz="1200" b="1">
                  <a:cs typeface="Arial" panose="020B0604020202020204" pitchFamily="34" charset="0"/>
                </a:rPr>
                <a:t>OBI</a:t>
              </a:r>
              <a:r>
                <a:rPr lang="en-GB" sz="1400" b="1">
                  <a:cs typeface="Arial" panose="020B0604020202020204" pitchFamily="34" charset="0"/>
                </a:rPr>
                <a:t>T3</a:t>
              </a:r>
            </a:p>
          </p:txBody>
        </p:sp>
      </p:grpSp>
      <p:grpSp>
        <p:nvGrpSpPr>
          <p:cNvPr id="5" name="Group 29"/>
          <p:cNvGrpSpPr/>
          <p:nvPr/>
        </p:nvGrpSpPr>
        <p:grpSpPr bwMode="auto">
          <a:xfrm>
            <a:off x="2016125" y="3471863"/>
            <a:ext cx="2592388" cy="1584325"/>
            <a:chOff x="1257" y="2026"/>
            <a:chExt cx="1633" cy="998"/>
          </a:xfrm>
        </p:grpSpPr>
        <p:sp>
          <p:nvSpPr>
            <p:cNvPr id="20508" name="Rectangle 13"/>
            <p:cNvSpPr>
              <a:spLocks noChangeArrowheads="1"/>
            </p:cNvSpPr>
            <p:nvPr/>
          </p:nvSpPr>
          <p:spPr bwMode="auto">
            <a:xfrm>
              <a:off x="1257" y="2026"/>
              <a:ext cx="1633" cy="99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nl-BE"/>
            </a:p>
          </p:txBody>
        </p:sp>
        <p:sp>
          <p:nvSpPr>
            <p:cNvPr id="20509" name="Text Box 14"/>
            <p:cNvSpPr txBox="1">
              <a:spLocks noChangeArrowheads="1"/>
            </p:cNvSpPr>
            <p:nvPr/>
          </p:nvSpPr>
          <p:spPr bwMode="auto">
            <a:xfrm>
              <a:off x="1424" y="2099"/>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600" b="1" dirty="0">
                  <a:solidFill>
                    <a:schemeClr val="bg1"/>
                  </a:solidFill>
                  <a:cs typeface="Arial" panose="020B0604020202020204" pitchFamily="34" charset="0"/>
                </a:rPr>
                <a:t>Control</a:t>
              </a:r>
            </a:p>
          </p:txBody>
        </p:sp>
        <p:sp>
          <p:nvSpPr>
            <p:cNvPr id="20510" name="Text Box 16"/>
            <p:cNvSpPr txBox="1">
              <a:spLocks noChangeArrowheads="1"/>
            </p:cNvSpPr>
            <p:nvPr/>
          </p:nvSpPr>
          <p:spPr bwMode="auto">
            <a:xfrm>
              <a:off x="2270" y="2801"/>
              <a:ext cx="4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400" b="1">
                  <a:cs typeface="Arial" panose="020B0604020202020204" pitchFamily="34" charset="0"/>
                </a:rPr>
                <a:t>C</a:t>
              </a:r>
              <a:r>
                <a:rPr lang="en-GB" sz="1200" b="1">
                  <a:cs typeface="Arial" panose="020B0604020202020204" pitchFamily="34" charset="0"/>
                </a:rPr>
                <a:t>OBI</a:t>
              </a:r>
              <a:r>
                <a:rPr lang="en-GB" sz="1400" b="1">
                  <a:cs typeface="Arial" panose="020B0604020202020204" pitchFamily="34" charset="0"/>
                </a:rPr>
                <a:t>T2</a:t>
              </a:r>
            </a:p>
          </p:txBody>
        </p:sp>
      </p:grpSp>
      <p:sp>
        <p:nvSpPr>
          <p:cNvPr id="248849" name="Rectangle 17"/>
          <p:cNvSpPr>
            <a:spLocks noChangeArrowheads="1"/>
          </p:cNvSpPr>
          <p:nvPr/>
        </p:nvSpPr>
        <p:spPr bwMode="auto">
          <a:xfrm>
            <a:off x="2133600" y="5715000"/>
            <a:ext cx="5727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600" dirty="0">
                <a:cs typeface="Arial" panose="020B0604020202020204" pitchFamily="34" charset="0"/>
              </a:rPr>
              <a:t>An business framework from ISACA, at </a:t>
            </a:r>
            <a:r>
              <a:rPr lang="en-US" sz="1600" u="sng" dirty="0">
                <a:solidFill>
                  <a:srgbClr val="000099"/>
                </a:solidFill>
                <a:cs typeface="Arial" panose="020B0604020202020204" pitchFamily="34" charset="0"/>
              </a:rPr>
              <a:t>www.isaca.org/cobit</a:t>
            </a:r>
          </a:p>
        </p:txBody>
      </p:sp>
      <p:grpSp>
        <p:nvGrpSpPr>
          <p:cNvPr id="6" name="Group 28"/>
          <p:cNvGrpSpPr/>
          <p:nvPr/>
        </p:nvGrpSpPr>
        <p:grpSpPr bwMode="auto">
          <a:xfrm>
            <a:off x="2016125" y="4048125"/>
            <a:ext cx="1366838" cy="1008063"/>
            <a:chOff x="1257" y="2389"/>
            <a:chExt cx="861" cy="635"/>
          </a:xfrm>
        </p:grpSpPr>
        <p:sp>
          <p:nvSpPr>
            <p:cNvPr id="20505" name="Rectangle 20"/>
            <p:cNvSpPr>
              <a:spLocks noChangeArrowheads="1"/>
            </p:cNvSpPr>
            <p:nvPr/>
          </p:nvSpPr>
          <p:spPr bwMode="auto">
            <a:xfrm>
              <a:off x="1257" y="2389"/>
              <a:ext cx="861" cy="63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a:cs typeface="Arial" panose="020B0604020202020204" pitchFamily="34" charset="0"/>
              </a:endParaRPr>
            </a:p>
          </p:txBody>
        </p:sp>
        <p:sp>
          <p:nvSpPr>
            <p:cNvPr id="20506" name="Text Box 21"/>
            <p:cNvSpPr txBox="1">
              <a:spLocks noChangeArrowheads="1"/>
            </p:cNvSpPr>
            <p:nvPr/>
          </p:nvSpPr>
          <p:spPr bwMode="auto">
            <a:xfrm>
              <a:off x="1420" y="2453"/>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600" b="1" dirty="0">
                  <a:solidFill>
                    <a:schemeClr val="bg1"/>
                  </a:solidFill>
                  <a:cs typeface="Arial" panose="020B0604020202020204" pitchFamily="34" charset="0"/>
                </a:rPr>
                <a:t>Audit</a:t>
              </a:r>
            </a:p>
          </p:txBody>
        </p:sp>
        <p:sp>
          <p:nvSpPr>
            <p:cNvPr id="20507" name="Text Box 25"/>
            <p:cNvSpPr txBox="1">
              <a:spLocks noChangeArrowheads="1"/>
            </p:cNvSpPr>
            <p:nvPr/>
          </p:nvSpPr>
          <p:spPr bwMode="auto">
            <a:xfrm>
              <a:off x="1424" y="2801"/>
              <a:ext cx="4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sz="1400" b="1">
                  <a:cs typeface="Arial" panose="020B0604020202020204" pitchFamily="34" charset="0"/>
                </a:rPr>
                <a:t>C</a:t>
              </a:r>
              <a:r>
                <a:rPr lang="en-GB" sz="1200" b="1">
                  <a:cs typeface="Arial" panose="020B0604020202020204" pitchFamily="34" charset="0"/>
                </a:rPr>
                <a:t>OBI</a:t>
              </a:r>
              <a:r>
                <a:rPr lang="en-GB" sz="1400" b="1">
                  <a:cs typeface="Arial" panose="020B0604020202020204" pitchFamily="34" charset="0"/>
                </a:rPr>
                <a:t>T1</a:t>
              </a:r>
            </a:p>
          </p:txBody>
        </p:sp>
      </p:grpSp>
      <p:sp>
        <p:nvSpPr>
          <p:cNvPr id="20488" name="Rectangle 26"/>
          <p:cNvSpPr>
            <a:spLocks noChangeArrowheads="1"/>
          </p:cNvSpPr>
          <p:nvPr/>
        </p:nvSpPr>
        <p:spPr bwMode="auto">
          <a:xfrm>
            <a:off x="533400" y="0"/>
            <a:ext cx="8610600" cy="1295400"/>
          </a:xfrm>
          <a:prstGeom prst="rect">
            <a:avLst/>
          </a:prstGeom>
          <a:noFill/>
          <a:ln w="9525">
            <a:noFill/>
            <a:miter lim="800000"/>
          </a:ln>
        </p:spPr>
        <p:txBody>
          <a:bodyPr/>
          <a:lstStyle/>
          <a:p>
            <a:pPr marL="2457450" indent="-2457450" eaLnBrk="0" hangingPunct="0">
              <a:defRPr/>
            </a:pPr>
            <a:r>
              <a:rPr lang="en-US" sz="5000" dirty="0">
                <a:solidFill>
                  <a:schemeClr val="tx2"/>
                </a:solidFill>
                <a:latin typeface="+mj-lt"/>
                <a:ea typeface="+mj-ea"/>
                <a:cs typeface="+mj-cs"/>
              </a:rPr>
              <a:t>COBIT 5:  Now One Complete Business Framework </a:t>
            </a:r>
            <a:r>
              <a:rPr lang="en-US" sz="2000" b="1" dirty="0">
                <a:solidFill>
                  <a:schemeClr val="bg1"/>
                </a:solidFill>
                <a:cs typeface="Arial" panose="020B0604020202020204" pitchFamily="34" charset="0"/>
              </a:rPr>
              <a:t>for</a:t>
            </a:r>
            <a:endParaRPr lang="en-GB" sz="2000" b="1" dirty="0">
              <a:solidFill>
                <a:schemeClr val="bg1"/>
              </a:solidFill>
              <a:cs typeface="Arial" panose="020B0604020202020204" pitchFamily="34" charset="0"/>
            </a:endParaRPr>
          </a:p>
        </p:txBody>
      </p:sp>
      <p:grpSp>
        <p:nvGrpSpPr>
          <p:cNvPr id="9" name="Gruppo 8"/>
          <p:cNvGrpSpPr/>
          <p:nvPr/>
        </p:nvGrpSpPr>
        <p:grpSpPr>
          <a:xfrm>
            <a:off x="1371600" y="1600200"/>
            <a:ext cx="6548438" cy="3951288"/>
            <a:chOff x="1371600" y="1600200"/>
            <a:chExt cx="6548438" cy="3951288"/>
          </a:xfrm>
        </p:grpSpPr>
        <p:grpSp>
          <p:nvGrpSpPr>
            <p:cNvPr id="7" name="Group 32"/>
            <p:cNvGrpSpPr/>
            <p:nvPr/>
          </p:nvGrpSpPr>
          <p:grpSpPr bwMode="auto">
            <a:xfrm>
              <a:off x="1371600" y="1600200"/>
              <a:ext cx="6548438" cy="3951288"/>
              <a:chOff x="851" y="847"/>
              <a:chExt cx="4125" cy="2489"/>
            </a:xfrm>
          </p:grpSpPr>
          <p:sp>
            <p:nvSpPr>
              <p:cNvPr id="20498" name="Text Box 5"/>
              <p:cNvSpPr txBox="1">
                <a:spLocks noChangeArrowheads="1"/>
              </p:cNvSpPr>
              <p:nvPr/>
            </p:nvSpPr>
            <p:spPr bwMode="auto">
              <a:xfrm>
                <a:off x="3635" y="3103"/>
                <a:ext cx="5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cs typeface="Arial" panose="020B0604020202020204" pitchFamily="34" charset="0"/>
                  </a:rPr>
                  <a:t>2005/7</a:t>
                </a:r>
              </a:p>
            </p:txBody>
          </p:sp>
          <p:sp>
            <p:nvSpPr>
              <p:cNvPr id="20499" name="Text Box 10"/>
              <p:cNvSpPr txBox="1">
                <a:spLocks noChangeArrowheads="1"/>
              </p:cNvSpPr>
              <p:nvPr/>
            </p:nvSpPr>
            <p:spPr bwMode="auto">
              <a:xfrm>
                <a:off x="2867" y="3103"/>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cs typeface="Arial" panose="020B0604020202020204" pitchFamily="34" charset="0"/>
                  </a:rPr>
                  <a:t>2000</a:t>
                </a:r>
              </a:p>
            </p:txBody>
          </p:sp>
          <p:sp>
            <p:nvSpPr>
              <p:cNvPr id="20500" name="Text Box 15"/>
              <p:cNvSpPr txBox="1">
                <a:spLocks noChangeArrowheads="1"/>
              </p:cNvSpPr>
              <p:nvPr/>
            </p:nvSpPr>
            <p:spPr bwMode="auto">
              <a:xfrm>
                <a:off x="2051" y="3103"/>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cs typeface="Arial" panose="020B0604020202020204" pitchFamily="34" charset="0"/>
                  </a:rPr>
                  <a:t>1998</a:t>
                </a:r>
              </a:p>
            </p:txBody>
          </p:sp>
          <p:sp>
            <p:nvSpPr>
              <p:cNvPr id="20501" name="Text Box 19"/>
              <p:cNvSpPr txBox="1">
                <a:spLocks noChangeArrowheads="1"/>
              </p:cNvSpPr>
              <p:nvPr/>
            </p:nvSpPr>
            <p:spPr bwMode="auto">
              <a:xfrm flipV="1">
                <a:off x="851" y="1231"/>
                <a:ext cx="310" cy="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cs typeface="Arial" panose="020B0604020202020204" pitchFamily="34" charset="0"/>
                  </a:rPr>
                  <a:t> </a:t>
                </a:r>
                <a:r>
                  <a:rPr lang="fr-BE" sz="2000">
                    <a:cs typeface="Arial" panose="020B0604020202020204" pitchFamily="34" charset="0"/>
                  </a:rPr>
                  <a:t>Evolution of scope</a:t>
                </a:r>
                <a:r>
                  <a:rPr lang="en-US" sz="2000">
                    <a:cs typeface="Arial" panose="020B0604020202020204" pitchFamily="34" charset="0"/>
                  </a:rPr>
                  <a:t> </a:t>
                </a:r>
              </a:p>
            </p:txBody>
          </p:sp>
          <p:sp>
            <p:nvSpPr>
              <p:cNvPr id="20502" name="Line 22"/>
              <p:cNvSpPr>
                <a:spLocks noChangeShapeType="1"/>
              </p:cNvSpPr>
              <p:nvPr/>
            </p:nvSpPr>
            <p:spPr bwMode="auto">
              <a:xfrm flipV="1">
                <a:off x="1257" y="847"/>
                <a:ext cx="0" cy="217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NZ"/>
              </a:p>
            </p:txBody>
          </p:sp>
          <p:sp>
            <p:nvSpPr>
              <p:cNvPr id="20503" name="Line 23"/>
              <p:cNvSpPr>
                <a:spLocks noChangeShapeType="1"/>
              </p:cNvSpPr>
              <p:nvPr/>
            </p:nvSpPr>
            <p:spPr bwMode="auto">
              <a:xfrm>
                <a:off x="1257" y="3024"/>
                <a:ext cx="3719"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NZ"/>
              </a:p>
            </p:txBody>
          </p:sp>
          <p:sp>
            <p:nvSpPr>
              <p:cNvPr id="20504" name="Text Box 24"/>
              <p:cNvSpPr txBox="1">
                <a:spLocks noChangeArrowheads="1"/>
              </p:cNvSpPr>
              <p:nvPr/>
            </p:nvSpPr>
            <p:spPr bwMode="auto">
              <a:xfrm>
                <a:off x="1235" y="3103"/>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cs typeface="Arial" panose="020B0604020202020204" pitchFamily="34" charset="0"/>
                  </a:rPr>
                  <a:t>1996</a:t>
                </a:r>
              </a:p>
            </p:txBody>
          </p:sp>
        </p:grpSp>
        <p:sp>
          <p:nvSpPr>
            <p:cNvPr id="20490" name="Text Box 5"/>
            <p:cNvSpPr txBox="1">
              <a:spLocks noChangeArrowheads="1"/>
            </p:cNvSpPr>
            <p:nvPr/>
          </p:nvSpPr>
          <p:spPr bwMode="auto">
            <a:xfrm>
              <a:off x="6934200" y="51816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cs typeface="Arial" panose="020B0604020202020204" pitchFamily="34" charset="0"/>
                </a:rPr>
                <a:t>2012</a:t>
              </a:r>
            </a:p>
          </p:txBody>
        </p:sp>
      </p:grpSp>
      <p:grpSp>
        <p:nvGrpSpPr>
          <p:cNvPr id="8" name="Gruppo 7"/>
          <p:cNvGrpSpPr/>
          <p:nvPr/>
        </p:nvGrpSpPr>
        <p:grpSpPr>
          <a:xfrm>
            <a:off x="5867400" y="2667000"/>
            <a:ext cx="1066800" cy="1676400"/>
            <a:chOff x="5867400" y="2667000"/>
            <a:chExt cx="1066800" cy="1676400"/>
          </a:xfrm>
        </p:grpSpPr>
        <p:sp>
          <p:nvSpPr>
            <p:cNvPr id="33" name="Oval 32"/>
            <p:cNvSpPr/>
            <p:nvPr/>
          </p:nvSpPr>
          <p:spPr>
            <a:xfrm>
              <a:off x="5867400" y="2667000"/>
              <a:ext cx="1066800" cy="6858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2" name="TextBox 34"/>
            <p:cNvSpPr txBox="1">
              <a:spLocks noChangeArrowheads="1"/>
            </p:cNvSpPr>
            <p:nvPr/>
          </p:nvSpPr>
          <p:spPr bwMode="auto">
            <a:xfrm>
              <a:off x="5867400" y="2819400"/>
              <a:ext cx="1066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600" dirty="0"/>
                <a:t>Val IT 2.0</a:t>
              </a:r>
            </a:p>
            <a:p>
              <a:pPr algn="ctr" eaLnBrk="1" hangingPunct="1"/>
              <a:r>
                <a:rPr lang="en-US" sz="1000" dirty="0"/>
                <a:t>(2008)</a:t>
              </a:r>
            </a:p>
          </p:txBody>
        </p:sp>
        <p:sp>
          <p:nvSpPr>
            <p:cNvPr id="37" name="Oval 36"/>
            <p:cNvSpPr/>
            <p:nvPr/>
          </p:nvSpPr>
          <p:spPr>
            <a:xfrm>
              <a:off x="5943600" y="3657600"/>
              <a:ext cx="914400" cy="6858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4" name="TextBox 37"/>
            <p:cNvSpPr txBox="1">
              <a:spLocks noChangeArrowheads="1"/>
            </p:cNvSpPr>
            <p:nvPr/>
          </p:nvSpPr>
          <p:spPr bwMode="auto">
            <a:xfrm>
              <a:off x="5943600" y="3810000"/>
              <a:ext cx="91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t>Risk IT</a:t>
              </a:r>
            </a:p>
            <a:p>
              <a:pPr algn="ctr" eaLnBrk="1" hangingPunct="1"/>
              <a:r>
                <a:rPr lang="en-US" sz="1000"/>
                <a:t>(2009)</a:t>
              </a:r>
            </a:p>
          </p:txBody>
        </p:sp>
      </p:grpSp>
      <p:sp>
        <p:nvSpPr>
          <p:cNvPr id="39" name="Oval 38"/>
          <p:cNvSpPr/>
          <p:nvPr/>
        </p:nvSpPr>
        <p:spPr>
          <a:xfrm>
            <a:off x="6858000" y="4648200"/>
            <a:ext cx="1143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Slide Number Placeholder 39"/>
          <p:cNvSpPr>
            <a:spLocks noGrp="1"/>
          </p:cNvSpPr>
          <p:nvPr>
            <p:ph type="sldNum" sz="quarter" idx="12"/>
          </p:nvPr>
        </p:nvSpPr>
        <p:spPr/>
        <p:txBody>
          <a:bodyPr/>
          <a:lstStyle/>
          <a:p>
            <a:pPr>
              <a:defRPr/>
            </a:pPr>
            <a:fld id="{6F861639-EA2C-43B2-9B94-FCF3363C7CE6}" type="slidenum">
              <a:rPr lang="en-US"/>
              <a:t>6</a:t>
            </a:fld>
            <a:endParaRPr lang="en-US"/>
          </a:p>
        </p:txBody>
      </p:sp>
      <p:sp>
        <p:nvSpPr>
          <p:cNvPr id="20497" name="Rectangle 40"/>
          <p:cNvSpPr>
            <a:spLocks noChangeArrowheads="1"/>
          </p:cNvSpPr>
          <p:nvPr/>
        </p:nvSpPr>
        <p:spPr bwMode="auto">
          <a:xfrm>
            <a:off x="3581400" y="6172200"/>
            <a:ext cx="2209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a:t>© 2012 ISACA</a:t>
            </a:r>
            <a:r>
              <a:rPr lang="en-US" sz="1000" baseline="30000"/>
              <a:t>®</a:t>
            </a:r>
            <a:r>
              <a:rPr lang="en-US" sz="1000"/>
              <a:t>  All rights reserved.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2000"/>
                                        <p:tgtEl>
                                          <p:spTgt spid="3"/>
                                        </p:tgtEl>
                                      </p:cBhvr>
                                    </p:animEffect>
                                  </p:childTnLst>
                                </p:cTn>
                              </p:par>
                            </p:childTnLst>
                          </p:cTn>
                        </p:par>
                        <p:par>
                          <p:cTn id="20" fill="hold">
                            <p:stCondLst>
                              <p:cond delay="8000"/>
                            </p:stCondLst>
                            <p:childTnLst>
                              <p:par>
                                <p:cTn id="21" presetID="6" presetClass="entr" presetSubtype="3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out)">
                                      <p:cBhvr>
                                        <p:cTn id="23" dur="500"/>
                                        <p:tgtEl>
                                          <p:spTgt spid="8"/>
                                        </p:tgtEl>
                                      </p:cBhvr>
                                    </p:animEffect>
                                  </p:childTnLst>
                                </p:cTn>
                              </p:par>
                            </p:childTnLst>
                          </p:cTn>
                        </p:par>
                        <p:par>
                          <p:cTn id="24" fill="hold">
                            <p:stCondLst>
                              <p:cond delay="85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2000"/>
                                        <p:tgtEl>
                                          <p:spTgt spid="2"/>
                                        </p:tgtEl>
                                      </p:cBhvr>
                                    </p:animEffect>
                                  </p:childTnLst>
                                </p:cTn>
                              </p:par>
                            </p:childTnLst>
                          </p:cTn>
                        </p:par>
                        <p:par>
                          <p:cTn id="28" fill="hold">
                            <p:stCondLst>
                              <p:cond delay="10500"/>
                            </p:stCondLst>
                            <p:childTnLst>
                              <p:par>
                                <p:cTn id="29" presetID="1"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2"/>
          <p:cNvSpPr>
            <a:spLocks noGrp="1"/>
          </p:cNvSpPr>
          <p:nvPr>
            <p:ph type="title"/>
          </p:nvPr>
        </p:nvSpPr>
        <p:spPr>
          <a:xfrm>
            <a:off x="685800" y="533400"/>
            <a:ext cx="8458200" cy="1066800"/>
          </a:xfrm>
        </p:spPr>
        <p:txBody>
          <a:bodyPr wrap="square" lIns="0" tIns="45720" rIns="0" bIns="0" anchor="b"/>
          <a:lstStyle/>
          <a:p>
            <a:pPr eaLnBrk="1" hangingPunct="1"/>
            <a:r>
              <a:rPr lang="en-GB" altLang="x-none" dirty="0"/>
              <a:t>Chapter 2:  Implementing Information Security Initiatives</a:t>
            </a:r>
          </a:p>
        </p:txBody>
      </p:sp>
      <p:sp>
        <p:nvSpPr>
          <p:cNvPr id="13316" name="Content Placeholder 1"/>
          <p:cNvSpPr>
            <a:spLocks noGrp="1"/>
          </p:cNvSpPr>
          <p:nvPr>
            <p:ph idx="1"/>
          </p:nvPr>
        </p:nvSpPr>
        <p:spPr>
          <a:xfrm>
            <a:off x="762000" y="1905000"/>
            <a:ext cx="8077200" cy="4419600"/>
          </a:xfrm>
        </p:spPr>
        <p:txBody>
          <a:bodyPr vert="horz" wrap="square" lIns="91440" tIns="45720" rIns="91440" bIns="45720" numCol="1" anchor="t" anchorCtr="0" compatLnSpc="1">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Tx/>
              <a:buNone/>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Considering the enterprise information security context: </a:t>
            </a:r>
            <a:r>
              <a:rPr kumimoji="0" lang="en-US"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advises that every enterprise needs to define and implement its own information security enablers depending on factors within the enterprise’s environment such as: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Ethics and culture relating to information security</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Applicable laws, regulations and policies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Existing policies and practices</a:t>
            </a:r>
          </a:p>
          <a:p>
            <a:pPr marL="514350" marR="0" lvl="0" indent="-5143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security capabilities and available resources</a:t>
            </a:r>
          </a:p>
        </p:txBody>
      </p:sp>
      <p:sp>
        <p:nvSpPr>
          <p:cNvPr id="67587" name="Rectangle 5"/>
          <p:cNvSpPr/>
          <p:nvPr/>
        </p:nvSpPr>
        <p:spPr>
          <a:xfrm>
            <a:off x="0" y="0"/>
            <a:ext cx="9144000" cy="0"/>
          </a:xfrm>
          <a:prstGeom prst="rect">
            <a:avLst/>
          </a:prstGeom>
          <a:noFill/>
          <a:ln w="9525">
            <a:noFill/>
          </a:ln>
        </p:spPr>
        <p:txBody>
          <a:bodyPr wrap="none" anchor="ctr">
            <a:spAutoFit/>
          </a:bodyPr>
          <a:lstStyle/>
          <a:p>
            <a:endParaRPr lang="en-GB" dirty="0">
              <a:latin typeface="Arial" panose="020B0604020202020204" pitchFamily="34" charset="0"/>
            </a:endParaRPr>
          </a:p>
        </p:txBody>
      </p:sp>
      <p:sp>
        <p:nvSpPr>
          <p:cNvPr id="67588"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60</a:t>
            </a:fld>
            <a:endParaRPr lang="en-US" altLang="en-GB" sz="1000"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457200" y="228600"/>
            <a:ext cx="8686800" cy="1143000"/>
          </a:xfrm>
        </p:spPr>
        <p:txBody>
          <a:bodyPr wrap="square" lIns="0" tIns="45720" rIns="0" bIns="0" anchor="b"/>
          <a:lstStyle/>
          <a:p>
            <a:r>
              <a:rPr lang="en-GB" altLang="x-none" sz="4400" dirty="0"/>
              <a:t>Chapter 2:  Implementing Information Security Initiatives (cont.)</a:t>
            </a:r>
            <a:endParaRPr lang="en-GB" sz="4400" dirty="0"/>
          </a:p>
        </p:txBody>
      </p:sp>
      <p:sp>
        <p:nvSpPr>
          <p:cNvPr id="3" name="Content Placeholder 2"/>
          <p:cNvSpPr>
            <a:spLocks noGrp="1"/>
          </p:cNvSpPr>
          <p:nvPr>
            <p:ph idx="1"/>
          </p:nvPr>
        </p:nvSpPr>
        <p:spPr>
          <a:xfrm>
            <a:off x="457200" y="1676400"/>
            <a:ext cx="8229600" cy="4541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Additionally,  the enterprise’s information security requirements need to be defined based on:</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Business plan and strategic intentions</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Management style</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risk profile</a:t>
            </a:r>
          </a:p>
          <a:p>
            <a:pPr marL="514350" marR="0" lvl="0" indent="-51435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Risk appetite</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approach for implementing information security initiatives will be different for every enterprise and the context needs to be understood to adapt </a:t>
            </a:r>
            <a:r>
              <a:rPr kumimoji="0" lang="en-US"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effectively.</a:t>
            </a:r>
          </a:p>
        </p:txBody>
      </p:sp>
      <p:sp>
        <p:nvSpPr>
          <p:cNvPr id="69635"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61</a:t>
            </a:fld>
            <a:endParaRPr lang="en-US" altLang="en-GB" sz="1000"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533400" y="457200"/>
            <a:ext cx="8610600" cy="1143000"/>
          </a:xfrm>
        </p:spPr>
        <p:txBody>
          <a:bodyPr wrap="square" lIns="0" tIns="45720" rIns="0" bIns="0" anchor="b"/>
          <a:lstStyle/>
          <a:p>
            <a:r>
              <a:rPr lang="en-GB" altLang="x-none" sz="4400" dirty="0"/>
              <a:t>Chapter 2:  Implementing Information Security Initiatives </a:t>
            </a:r>
            <a:r>
              <a:rPr lang="en-GB" altLang="x-none" sz="4000" dirty="0"/>
              <a:t>(cont.)</a:t>
            </a:r>
            <a:endParaRPr lang="en-GB" sz="4000" dirty="0"/>
          </a:p>
        </p:txBody>
      </p:sp>
      <p:sp>
        <p:nvSpPr>
          <p:cNvPr id="3" name="Content Placeholder 2"/>
          <p:cNvSpPr>
            <a:spLocks noGrp="1"/>
          </p:cNvSpPr>
          <p:nvPr>
            <p:ph idx="1"/>
          </p:nvPr>
        </p:nvSpPr>
        <p:spPr>
          <a:xfrm>
            <a:off x="762000" y="1935163"/>
            <a:ext cx="7467600" cy="35512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Other key areas of importance when implementing </a:t>
            </a:r>
            <a:r>
              <a:rPr kumimoji="0" lang="en-US" sz="26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are:</a:t>
            </a:r>
          </a:p>
          <a:p>
            <a:pPr marL="514350" marR="0" lvl="0" indent="-5143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Creating the appropriate environment</a:t>
            </a:r>
          </a:p>
          <a:p>
            <a:pPr marL="514350" marR="0" lvl="0" indent="-5143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Recognising</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pain points and trigger events</a:t>
            </a:r>
          </a:p>
          <a:p>
            <a:pPr marL="514350" marR="0" lvl="0" indent="-5143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Enabling change</a:t>
            </a:r>
          </a:p>
          <a:p>
            <a:pPr marL="514350" marR="0" lvl="0" indent="-5143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Understanding that implementing information security practices is not a one time event but is a life cycle</a:t>
            </a:r>
          </a:p>
        </p:txBody>
      </p:sp>
      <p:sp>
        <p:nvSpPr>
          <p:cNvPr id="70659"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62</a:t>
            </a:fld>
            <a:endParaRPr lang="en-US" altLang="en-GB" sz="1000"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914400" y="0"/>
            <a:ext cx="8229600" cy="1619250"/>
          </a:xfrm>
        </p:spPr>
        <p:txBody>
          <a:bodyPr wrap="square" lIns="0" tIns="45720" rIns="0" bIns="0" anchor="b"/>
          <a:lstStyle/>
          <a:p>
            <a:r>
              <a:rPr lang="en-GB" sz="3600" dirty="0"/>
              <a:t>Chapter 3:  Using </a:t>
            </a:r>
            <a:r>
              <a:rPr lang="en-GB" sz="3600" i="1" dirty="0"/>
              <a:t>COBIT 5 for Information Security </a:t>
            </a:r>
            <a:r>
              <a:rPr lang="en-GB" sz="3600" dirty="0"/>
              <a:t>to Connect Other Frameworks, Models, Good Practices and Standards</a:t>
            </a:r>
          </a:p>
        </p:txBody>
      </p:sp>
      <p:sp>
        <p:nvSpPr>
          <p:cNvPr id="3" name="Content Placeholder 2"/>
          <p:cNvSpPr>
            <a:spLocks noGrp="1"/>
          </p:cNvSpPr>
          <p:nvPr>
            <p:ph idx="1"/>
          </p:nvPr>
        </p:nvSpPr>
        <p:spPr>
          <a:xfrm>
            <a:off x="457200" y="1524000"/>
            <a:ext cx="8458200" cy="5257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r>
              <a:rPr kumimoji="0" lang="en-US" sz="24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aims to be an umbrella framework to connect to other information security frameworks, good practices and standards.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endParaRPr kumimoji="0" lang="en-US" sz="1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r>
              <a:rPr kumimoji="0" lang="en-US" sz="24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COBIT 5 for Information Security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describes the pervasiveness of information security throughout the enterprise and provides an overarching framework of enablers, but the others can be helpful as well because they may elaborate on specific topics. Examples include:</a:t>
            </a:r>
          </a:p>
          <a:p>
            <a:pPr marL="457200" marR="0" lvl="0" indent="-45720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Business Model for Information Security (BMIS)–ISACA</a:t>
            </a:r>
          </a:p>
          <a:p>
            <a:pPr marL="457200" marR="0" lvl="0" indent="-45720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Standard of Good Practice for Information Security (ISF)</a:t>
            </a:r>
          </a:p>
          <a:p>
            <a:pPr marL="457200" marR="0" lvl="0" indent="-45720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ISO/</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IEC</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27000 Series</a:t>
            </a:r>
          </a:p>
          <a:p>
            <a:pPr marL="457200" marR="0" lvl="0" indent="-45720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NIST</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SP 800-</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53a</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l" defTabSz="914400" rtl="0" eaLnBrk="0" fontAlgn="base" latinLnBrk="0" hangingPunct="0">
              <a:lnSpc>
                <a:spcPct val="100000"/>
              </a:lnSpc>
              <a:spcBef>
                <a:spcPts val="0"/>
              </a:spcBef>
              <a:spcAft>
                <a:spcPct val="0"/>
              </a:spcAft>
              <a:buClr>
                <a:srgbClr val="0BD0D9"/>
              </a:buClr>
              <a:buSzPct val="95000"/>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PCI-</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DSS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1683"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63</a:t>
            </a:fld>
            <a:endParaRPr lang="en-US" altLang="en-GB" sz="1000" dirty="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idx="1"/>
          </p:nvPr>
        </p:nvSpPr>
        <p:spPr/>
        <p:txBody>
          <a:bodyPr wrap="square" lIns="91440" tIns="45720" rIns="91440" bIns="45720" anchor="t"/>
          <a:lstStyle/>
          <a:p>
            <a:pPr algn="ctr"/>
            <a:r>
              <a:rPr lang="en-GB" sz="4000" dirty="0"/>
              <a:t>Questions ???</a:t>
            </a:r>
          </a:p>
        </p:txBody>
      </p:sp>
      <p:sp>
        <p:nvSpPr>
          <p:cNvPr id="73730" name="TextBox 4"/>
          <p:cNvSpPr txBox="1"/>
          <p:nvPr/>
        </p:nvSpPr>
        <p:spPr>
          <a:xfrm>
            <a:off x="304800" y="6611938"/>
            <a:ext cx="8686800" cy="246062"/>
          </a:xfrm>
          <a:prstGeom prst="rect">
            <a:avLst/>
          </a:prstGeom>
          <a:noFill/>
          <a:ln w="9525">
            <a:noFill/>
          </a:ln>
        </p:spPr>
        <p:txBody>
          <a:bodyPr anchor="t">
            <a:spAutoFit/>
          </a:bodyPr>
          <a:lstStyle/>
          <a:p>
            <a:pPr defTabSz="0">
              <a:tabLst>
                <a:tab pos="3482975" algn="l"/>
              </a:tabLst>
            </a:pPr>
            <a:r>
              <a:rPr lang="en-GB" sz="1000" dirty="0">
                <a:latin typeface="Arial" panose="020B0604020202020204" pitchFamily="34" charset="0"/>
              </a:rPr>
              <a:t>© 2012 ISACA.	   All rights reserved.				</a:t>
            </a:r>
            <a:fld id="{9A0DB2DC-4C9A-4742-B13C-FB6460FD3503}" type="slidenum">
              <a:rPr lang="en-US" altLang="en-GB" sz="1000" dirty="0">
                <a:latin typeface="Arial" panose="020B0604020202020204" pitchFamily="34" charset="0"/>
              </a:rPr>
              <a:t>64</a:t>
            </a:fld>
            <a:endParaRPr lang="en-US" altLang="en-GB" sz="1000"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D5222C07-1926-4D82-AADC-A70542B4B930}" type="slidenum">
              <a:rPr lang="en-US"/>
              <a:t>7</a:t>
            </a:fld>
            <a:endParaRPr lang="en-US"/>
          </a:p>
        </p:txBody>
      </p:sp>
      <p:sp>
        <p:nvSpPr>
          <p:cNvPr id="6" name="Rectangle 5"/>
          <p:cNvSpPr/>
          <p:nvPr/>
        </p:nvSpPr>
        <p:spPr>
          <a:xfrm>
            <a:off x="0" y="148314"/>
            <a:ext cx="9144000" cy="1611586"/>
          </a:xfrm>
          <a:prstGeom prst="rect">
            <a:avLst/>
          </a:prstGeom>
        </p:spPr>
        <p:txBody>
          <a:bodyPr wrap="square" tIns="36000" bIns="36000" anchor="ctr">
            <a:spAutoFit/>
          </a:bodyPr>
          <a:lstStyle/>
          <a:p>
            <a:pPr algn="ctr">
              <a:defRPr/>
            </a:pPr>
            <a:r>
              <a:rPr lang="en-US" sz="5000" dirty="0">
                <a:solidFill>
                  <a:schemeClr val="tx2"/>
                </a:solidFill>
                <a:latin typeface="+mj-lt"/>
                <a:ea typeface="+mj-ea"/>
                <a:cs typeface="+mj-cs"/>
              </a:rPr>
              <a:t>COBIT 5 Product Family and</a:t>
            </a:r>
          </a:p>
          <a:p>
            <a:pPr algn="ctr">
              <a:defRPr/>
            </a:pPr>
            <a:r>
              <a:rPr lang="en-US" sz="5000" dirty="0">
                <a:solidFill>
                  <a:schemeClr val="tx2"/>
                </a:solidFill>
                <a:latin typeface="+mj-lt"/>
                <a:ea typeface="+mj-ea"/>
                <a:cs typeface="+mj-cs"/>
              </a:rPr>
              <a:t>framework </a:t>
            </a:r>
          </a:p>
        </p:txBody>
      </p:sp>
      <p:pic>
        <p:nvPicPr>
          <p:cNvPr id="22532"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 y="1788475"/>
            <a:ext cx="8839200" cy="3892727"/>
          </a:xfrm>
          <a:noFill/>
          <a:ln>
            <a:solidFill>
              <a:schemeClr val="accent1"/>
            </a:solidFill>
            <a:miter lim="800000"/>
            <a:headEnd/>
            <a:tailEnd/>
          </a:ln>
        </p:spPr>
      </p:pic>
      <p:sp>
        <p:nvSpPr>
          <p:cNvPr id="22533" name="Rectangle 6"/>
          <p:cNvSpPr>
            <a:spLocks noChangeArrowheads="1"/>
          </p:cNvSpPr>
          <p:nvPr/>
        </p:nvSpPr>
        <p:spPr bwMode="auto">
          <a:xfrm>
            <a:off x="2133600" y="6248400"/>
            <a:ext cx="4876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dirty="0"/>
              <a:t>Source:  COBIT</a:t>
            </a:r>
            <a:r>
              <a:rPr lang="en-US" sz="1000" baseline="30000" dirty="0"/>
              <a:t>®</a:t>
            </a:r>
            <a:r>
              <a:rPr lang="en-US" sz="1000" dirty="0"/>
              <a:t> 5, figure 11. © 2012 ISACA</a:t>
            </a:r>
            <a:r>
              <a:rPr lang="en-US" sz="1000" baseline="30000" dirty="0"/>
              <a:t>®</a:t>
            </a:r>
            <a:r>
              <a:rPr lang="en-US" sz="1000" dirty="0"/>
              <a:t>  All rights reserved.</a:t>
            </a:r>
          </a:p>
        </p:txBody>
      </p:sp>
      <p:sp>
        <p:nvSpPr>
          <p:cNvPr id="2" name="Ovale 1"/>
          <p:cNvSpPr/>
          <p:nvPr/>
        </p:nvSpPr>
        <p:spPr>
          <a:xfrm>
            <a:off x="3886200" y="1905000"/>
            <a:ext cx="1371600" cy="762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 name="Ovale 6"/>
          <p:cNvSpPr/>
          <p:nvPr/>
        </p:nvSpPr>
        <p:spPr>
          <a:xfrm>
            <a:off x="1295400" y="2895600"/>
            <a:ext cx="1371600" cy="762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8" name="Ovale 7"/>
          <p:cNvSpPr/>
          <p:nvPr/>
        </p:nvSpPr>
        <p:spPr>
          <a:xfrm>
            <a:off x="1143000" y="4114800"/>
            <a:ext cx="1676400" cy="762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2895600"/>
            <a:ext cx="8001000" cy="1470025"/>
          </a:xfrm>
          <a:ln>
            <a:miter lim="800000"/>
          </a:ln>
        </p:spPr>
        <p:txBody>
          <a:bodyPr>
            <a:normAutofit fontScale="90000"/>
          </a:bodyPr>
          <a:lstStyle/>
          <a:p>
            <a:pPr algn="ctr" eaLnBrk="1" fontAlgn="auto" hangingPunct="1">
              <a:spcAft>
                <a:spcPts val="0"/>
              </a:spcAft>
              <a:defRPr/>
            </a:pPr>
            <a:r>
              <a:rPr lang="en-US" i="1" dirty="0">
                <a:solidFill>
                  <a:schemeClr val="accent1">
                    <a:lumMod val="20000"/>
                    <a:lumOff val="80000"/>
                  </a:schemeClr>
                </a:solidFill>
              </a:rPr>
              <a:t>COBIT 5: THE PRINCIPLES</a:t>
            </a:r>
            <a:br>
              <a:rPr lang="en-US" dirty="0"/>
            </a:b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685800" y="0"/>
            <a:ext cx="8458200" cy="1143000"/>
          </a:xfrm>
        </p:spPr>
        <p:txBody>
          <a:bodyPr/>
          <a:lstStyle/>
          <a:p>
            <a:pPr eaLnBrk="1" hangingPunct="1"/>
            <a:r>
              <a:rPr lang="en-US" dirty="0"/>
              <a:t>The Five COBIT 5 Principles</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 name="Slide Number Placeholder 6"/>
          <p:cNvSpPr>
            <a:spLocks noGrp="1"/>
          </p:cNvSpPr>
          <p:nvPr>
            <p:ph type="sldNum" sz="quarter" idx="12"/>
          </p:nvPr>
        </p:nvSpPr>
        <p:spPr/>
        <p:txBody>
          <a:bodyPr/>
          <a:lstStyle/>
          <a:p>
            <a:pPr>
              <a:defRPr/>
            </a:pPr>
            <a:fld id="{0441B0C9-2BAB-40D5-823B-ECD081256CDE}" type="slidenum">
              <a:rPr lang="en-US"/>
              <a:t>9</a:t>
            </a:fld>
            <a:endParaRPr lang="en-US"/>
          </a:p>
        </p:txBody>
      </p:sp>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133474"/>
            <a:ext cx="582295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ttangolo 1"/>
          <p:cNvSpPr/>
          <p:nvPr/>
        </p:nvSpPr>
        <p:spPr>
          <a:xfrm>
            <a:off x="228600" y="1600200"/>
            <a:ext cx="3129383" cy="4069063"/>
          </a:xfrm>
          <a:prstGeom prst="rect">
            <a:avLst/>
          </a:prstGeom>
        </p:spPr>
        <p:txBody>
          <a:bodyPr wrap="none">
            <a:spAutoFit/>
          </a:bodyPr>
          <a:lstStyle/>
          <a:p>
            <a:pPr>
              <a:lnSpc>
                <a:spcPct val="200000"/>
              </a:lnSpc>
            </a:pPr>
            <a:r>
              <a:rPr lang="en-US" sz="2400" dirty="0"/>
              <a:t>ISO 38500 principles:</a:t>
            </a:r>
          </a:p>
          <a:p>
            <a:pPr marL="342900" indent="-342900">
              <a:lnSpc>
                <a:spcPct val="200000"/>
              </a:lnSpc>
              <a:buFont typeface="+mj-lt"/>
              <a:buAutoNum type="arabicPeriod"/>
            </a:pPr>
            <a:r>
              <a:rPr lang="en-US" dirty="0"/>
              <a:t>RESPONSABILITY</a:t>
            </a:r>
          </a:p>
          <a:p>
            <a:pPr marL="342900" indent="-342900">
              <a:lnSpc>
                <a:spcPct val="200000"/>
              </a:lnSpc>
              <a:buFont typeface="+mj-lt"/>
              <a:buAutoNum type="arabicPeriod"/>
            </a:pPr>
            <a:r>
              <a:rPr lang="en-US" dirty="0"/>
              <a:t>STRATEGY</a:t>
            </a:r>
          </a:p>
          <a:p>
            <a:pPr marL="342900" indent="-342900">
              <a:lnSpc>
                <a:spcPct val="200000"/>
              </a:lnSpc>
              <a:buFont typeface="+mj-lt"/>
              <a:buAutoNum type="arabicPeriod"/>
            </a:pPr>
            <a:r>
              <a:rPr lang="en-US" dirty="0"/>
              <a:t>ACQUISITION</a:t>
            </a:r>
          </a:p>
          <a:p>
            <a:pPr marL="342900" indent="-342900">
              <a:lnSpc>
                <a:spcPct val="200000"/>
              </a:lnSpc>
              <a:buFont typeface="+mj-lt"/>
              <a:buAutoNum type="arabicPeriod"/>
            </a:pPr>
            <a:r>
              <a:rPr lang="en-US" dirty="0"/>
              <a:t>PERFORMANCE</a:t>
            </a:r>
          </a:p>
          <a:p>
            <a:pPr marL="342900" indent="-342900">
              <a:lnSpc>
                <a:spcPct val="200000"/>
              </a:lnSpc>
              <a:buFont typeface="+mj-lt"/>
              <a:buAutoNum type="arabicPeriod"/>
            </a:pPr>
            <a:r>
              <a:rPr lang="en-US" dirty="0"/>
              <a:t>CONFORMANCE</a:t>
            </a:r>
          </a:p>
          <a:p>
            <a:pPr marL="342900" indent="-342900">
              <a:lnSpc>
                <a:spcPct val="200000"/>
              </a:lnSpc>
              <a:buFont typeface="+mj-lt"/>
              <a:buAutoNum type="arabicPeriod"/>
            </a:pPr>
            <a:r>
              <a:rPr lang="en-US" dirty="0"/>
              <a:t>HUMAN BEHAVIOUR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circle(out)">
                                      <p:cBhvr>
                                        <p:cTn id="7" dur="20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up)">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up)">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up)">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up)">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up)">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wipe(up)">
                                      <p:cBhvr>
                                        <p:cTn id="4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SHOWFLAGDIALOG" val="Finish"/>
</p:tagLst>
</file>

<file path=ppt/tags/tag2.xml><?xml version="1.0" encoding="utf-8"?>
<p:tagLst xmlns:a="http://schemas.openxmlformats.org/drawingml/2006/main" xmlns:r="http://schemas.openxmlformats.org/officeDocument/2006/relationships" xmlns:p="http://schemas.openxmlformats.org/presentationml/2006/main">
  <p:tag name="SHOWFLAGDIALOG" val="Finish"/>
</p:tagLst>
</file>

<file path=ppt/tags/tag3.xml><?xml version="1.0" encoding="utf-8"?>
<p:tagLst xmlns:a="http://schemas.openxmlformats.org/drawingml/2006/main" xmlns:r="http://schemas.openxmlformats.org/officeDocument/2006/relationships" xmlns:p="http://schemas.openxmlformats.org/presentationml/2006/main">
  <p:tag name="SHOWFLAGDIALOG" val="Finish"/>
</p:tagLst>
</file>

<file path=ppt/tags/tag4.xml><?xml version="1.0" encoding="utf-8"?>
<p:tagLst xmlns:a="http://schemas.openxmlformats.org/drawingml/2006/main" xmlns:r="http://schemas.openxmlformats.org/officeDocument/2006/relationships" xmlns:p="http://schemas.openxmlformats.org/presentationml/2006/main">
  <p:tag name="SHOWFLAGDIALOG" val="Finish"/>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0</TotalTime>
  <Words>19187</Words>
  <Application>Microsoft Office PowerPoint</Application>
  <PresentationFormat>On-screen Show (4:3)</PresentationFormat>
  <Paragraphs>657</Paragraphs>
  <Slides>64</Slides>
  <Notes>59</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Flow</vt:lpstr>
      <vt:lpstr>COBIT 5  </vt:lpstr>
      <vt:lpstr>Introduction to COBIT</vt:lpstr>
      <vt:lpstr>COBIT 5 Implementation </vt:lpstr>
      <vt:lpstr>PowerPoint Presentation</vt:lpstr>
      <vt:lpstr>COBIT 5: THE FRAMEWORK </vt:lpstr>
      <vt:lpstr>PowerPoint Presentation</vt:lpstr>
      <vt:lpstr>PowerPoint Presentation</vt:lpstr>
      <vt:lpstr>COBIT 5: THE PRINCIPLES </vt:lpstr>
      <vt:lpstr>The Five COBIT 5 Principles</vt:lpstr>
      <vt:lpstr>1. Meeting Stakeholder Needs</vt:lpstr>
      <vt:lpstr>1. Meeting Stakeholder  Needs (cont.)</vt:lpstr>
      <vt:lpstr>2. Covering the Enterprise End-to-end</vt:lpstr>
      <vt:lpstr>3. Applying a Single Integrated Framework</vt:lpstr>
      <vt:lpstr>4. Enabling a Holistic Approach (cont.)</vt:lpstr>
      <vt:lpstr>4. Enabling a Holistic Approach (cont).</vt:lpstr>
      <vt:lpstr>5. Separating Governance From Management (cont.)</vt:lpstr>
      <vt:lpstr>COBIT 5: ENABLING  PROCESSES </vt:lpstr>
      <vt:lpstr>COBIT 5: Enabling  Processes</vt:lpstr>
      <vt:lpstr>COBIT 5: Enabling  Processes (cont.)</vt:lpstr>
      <vt:lpstr>COBIT 5: COVERAGE </vt:lpstr>
      <vt:lpstr>COBIT 5: COVERAGE</vt:lpstr>
      <vt:lpstr>COBIT 5 Implementation  </vt:lpstr>
      <vt:lpstr>COBIT 5 Implementation</vt:lpstr>
      <vt:lpstr>1ST STEP:  CREATING THE APPROPRIATE ENVIRONMENT</vt:lpstr>
      <vt:lpstr>1ST STEP:  CREATING THE APPROPRIATE ENVIRONMENT</vt:lpstr>
      <vt:lpstr>WAY-AHEAD PROPOSAL </vt:lpstr>
      <vt:lpstr>COBIT5 IMPLEMENTATION STEP-AHEAD</vt:lpstr>
      <vt:lpstr>COBIT5 IMPLEMENTATION STEP-AHEAD</vt:lpstr>
      <vt:lpstr>COBIT5 IMPLEMENTATION STEP-AHEAD</vt:lpstr>
      <vt:lpstr>COBIT5 IMPLEMENTATION STEP-AHEAD</vt:lpstr>
      <vt:lpstr>COBIT 5 for Information Security Introduction  </vt:lpstr>
      <vt:lpstr>PowerPoint Presentation</vt:lpstr>
      <vt:lpstr>Information!</vt:lpstr>
      <vt:lpstr>Enterprise Benefits</vt:lpstr>
      <vt:lpstr>Stakeholder Value</vt:lpstr>
      <vt:lpstr>The COBIT 5 Framework</vt:lpstr>
      <vt:lpstr>COBIT 5 Principles</vt:lpstr>
      <vt:lpstr>COBIT 5 Enablers</vt:lpstr>
      <vt:lpstr>Governance and Management</vt:lpstr>
      <vt:lpstr>In Summary …</vt:lpstr>
      <vt:lpstr>COBIT 5 for Information Security  </vt:lpstr>
      <vt:lpstr>PowerPoint Presentation</vt:lpstr>
      <vt:lpstr>COBIT 5 for Information Security </vt:lpstr>
      <vt:lpstr> What does it contain?</vt:lpstr>
      <vt:lpstr>Drivers</vt:lpstr>
      <vt:lpstr>Benefits</vt:lpstr>
      <vt:lpstr>Information Security Defined</vt:lpstr>
      <vt:lpstr>Using COBIT 5 Enablers for Implementing Information Security</vt:lpstr>
      <vt:lpstr>Enabler:  Principles, Policies  and Frameworks</vt:lpstr>
      <vt:lpstr>Enabler:  Principles, Policies and Frameworks (cont.)</vt:lpstr>
      <vt:lpstr>Information Security Principles</vt:lpstr>
      <vt:lpstr>Information Security Policies</vt:lpstr>
      <vt:lpstr>Enabler:  Processes</vt:lpstr>
      <vt:lpstr>Enabler:  Processes (cont.)</vt:lpstr>
      <vt:lpstr>Enabler:  Organisational Structures</vt:lpstr>
      <vt:lpstr>Enabler:  Culture, Ethics and Behaviour</vt:lpstr>
      <vt:lpstr>Enabler:  Information</vt:lpstr>
      <vt:lpstr>Enabler:  Services, Infrastructure and Applications </vt:lpstr>
      <vt:lpstr>Enabler:  People, Skills and Competencies</vt:lpstr>
      <vt:lpstr>Chapter 2:  Implementing Information Security Initiatives</vt:lpstr>
      <vt:lpstr>Chapter 2:  Implementing Information Security Initiatives (cont.)</vt:lpstr>
      <vt:lpstr>Chapter 2:  Implementing Information Security Initiatives (cont.)</vt:lpstr>
      <vt:lpstr>Chapter 3:  Using COBIT 5 for Information Security to Connect Other Frameworks, Models, Good Practices and Standards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COBIT 5  </dc:title>
  <dc:creator/>
  <cp:lastModifiedBy>Unknown User</cp:lastModifiedBy>
  <cp:revision>7</cp:revision>
  <dcterms:created xsi:type="dcterms:W3CDTF">2012-04-10T01:43:00Z</dcterms:created>
  <dcterms:modified xsi:type="dcterms:W3CDTF">2022-02-19T07:12:59Z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2057-10.2.0.5934</vt:lpwstr>
  </property>
</Properties>
</file>