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9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5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5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8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51AF-A3FC-4E1C-B5AE-EC039C25259F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EC37-FC0D-424B-86DF-C358305AC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70422" y="811369"/>
            <a:ext cx="6048565" cy="3660758"/>
            <a:chOff x="870422" y="811369"/>
            <a:chExt cx="7912970" cy="478914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3" t="21972" r="14841" b="28451"/>
            <a:stretch/>
          </p:blipFill>
          <p:spPr>
            <a:xfrm>
              <a:off x="870422" y="811369"/>
              <a:ext cx="7315200" cy="340002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70422" y="4211390"/>
              <a:ext cx="7912970" cy="1389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很酷的</a:t>
              </a:r>
              <a:r>
                <a:rPr lang="en-US" altLang="zh-CN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</a:t>
              </a:r>
              <a:r>
                <a:rPr lang="zh-CN" altLang="en-US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翻译插件诞生：</a:t>
              </a:r>
              <a:endParaRPr lang="en-US" altLang="zh-CN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支持许多语言，支持</a:t>
              </a:r>
              <a:r>
                <a:rPr lang="en-US" altLang="zh-CN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WPS</a:t>
              </a:r>
              <a:r>
                <a:rPr lang="zh-CN" altLang="en-US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Word</a:t>
              </a:r>
              <a:r>
                <a:rPr lang="zh-CN" altLang="en-US" sz="1200" dirty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划</a:t>
              </a:r>
              <a:r>
                <a:rPr lang="zh-CN" altLang="en-US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词翻译，支持方式结果展示！</a:t>
              </a:r>
              <a:endParaRPr lang="en-US" altLang="zh-CN" sz="12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</a:t>
              </a:r>
              <a:r>
                <a:rPr lang="zh-CN" altLang="en-US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菜单下输入</a:t>
              </a:r>
              <a:r>
                <a:rPr lang="en-US" altLang="zh-CN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@translate</a:t>
              </a:r>
              <a:r>
                <a:rPr lang="zh-CN" altLang="en-US" sz="12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使用！</a:t>
              </a:r>
              <a:endParaRPr lang="en-US" altLang="zh-CN" sz="1200" dirty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98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26616" y="525054"/>
            <a:ext cx="8823878" cy="3030946"/>
            <a:chOff x="526616" y="525054"/>
            <a:chExt cx="6459677" cy="2218858"/>
          </a:xfrm>
        </p:grpSpPr>
        <p:grpSp>
          <p:nvGrpSpPr>
            <p:cNvPr id="29" name="组合 28"/>
            <p:cNvGrpSpPr/>
            <p:nvPr/>
          </p:nvGrpSpPr>
          <p:grpSpPr>
            <a:xfrm>
              <a:off x="526616" y="525054"/>
              <a:ext cx="6459677" cy="1874350"/>
              <a:chOff x="1379219" y="2061754"/>
              <a:chExt cx="6459677" cy="187435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9219" y="2302156"/>
                <a:ext cx="1633947" cy="1633947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2865120" y="2061754"/>
                <a:ext cx="14510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anose="020B0609020204030204" pitchFamily="49" charset="0"/>
                  </a:rPr>
                  <a:t>Quick</a:t>
                </a:r>
                <a:endParaRPr lang="zh-CN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866060" y="2680173"/>
                <a:ext cx="49728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Quick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款能够极大提高您工作效率的软件。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它能支持您使用的绝大多数软件。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577916" y="3326504"/>
                <a:ext cx="2994280" cy="609600"/>
                <a:chOff x="2910786" y="3455460"/>
                <a:chExt cx="4490860" cy="914286"/>
              </a:xfrm>
            </p:grpSpPr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10786" y="3455460"/>
                  <a:ext cx="914286" cy="914286"/>
                </a:xfrm>
                <a:prstGeom prst="rect">
                  <a:avLst/>
                </a:prstGeom>
              </p:spPr>
            </p:pic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4787" y="3455460"/>
                  <a:ext cx="914286" cy="914286"/>
                </a:xfrm>
                <a:prstGeom prst="rect">
                  <a:avLst/>
                </a:prstGeom>
              </p:spPr>
            </p:pic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3399" y="3455460"/>
                  <a:ext cx="914286" cy="914286"/>
                </a:xfrm>
                <a:prstGeom prst="rect">
                  <a:avLst/>
                </a:pr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7360" y="3455460"/>
                  <a:ext cx="914286" cy="914286"/>
                </a:xfrm>
                <a:prstGeom prst="rect">
                  <a:avLst/>
                </a:prstGeom>
              </p:spPr>
            </p:pic>
            <p:pic>
              <p:nvPicPr>
                <p:cNvPr id="27" name="图片 2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3074" y="3455460"/>
                  <a:ext cx="914286" cy="914286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文本框 29"/>
            <p:cNvSpPr txBox="1"/>
            <p:nvPr/>
          </p:nvSpPr>
          <p:spPr>
            <a:xfrm>
              <a:off x="5520226" y="243613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于益偲 </a:t>
              </a:r>
              <a:r>
                <a:rPr lang="en-US" altLang="zh-CN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92187" y="771525"/>
            <a:ext cx="8124825" cy="2571750"/>
            <a:chOff x="992187" y="771525"/>
            <a:chExt cx="8124825" cy="25717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187" y="771525"/>
              <a:ext cx="8124825" cy="25717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992187" y="965200"/>
              <a:ext cx="4108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随心所欲的舒服体验 让您事半功倍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100" y="2819400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5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41375" y="432422"/>
            <a:ext cx="8116120" cy="2862322"/>
            <a:chOff x="841375" y="432422"/>
            <a:chExt cx="8116120" cy="2862322"/>
          </a:xfrm>
        </p:grpSpPr>
        <p:sp>
          <p:nvSpPr>
            <p:cNvPr id="5" name="文本框 4"/>
            <p:cNvSpPr txBox="1"/>
            <p:nvPr/>
          </p:nvSpPr>
          <p:spPr>
            <a:xfrm>
              <a:off x="3643220" y="432422"/>
              <a:ext cx="531427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方便的使用方式：</a:t>
              </a:r>
              <a:endParaRPr lang="en-US" altLang="zh-CN" sz="24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在目标程序下，默认时按</a:t>
              </a:r>
              <a:r>
                <a:rPr lang="en-US" altLang="zh-CN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Ctrl+Q</a:t>
              </a: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来打开</a:t>
              </a:r>
              <a:r>
                <a:rPr lang="en-US" altLang="zh-CN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</a:t>
              </a: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</a:t>
              </a:r>
              <a:endParaRPr lang="en-US" altLang="zh-CN" sz="1600" dirty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人性化的查找方式：</a:t>
              </a:r>
              <a:endParaRPr lang="en-US" altLang="zh-CN" sz="24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只需要按顺序输入所需功能的部分拼音，即可找到该功能</a:t>
              </a:r>
              <a:endParaRPr lang="en-US" altLang="zh-CN" sz="1600" dirty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便捷的选择方式：</a:t>
              </a:r>
              <a:endParaRPr lang="en-US" altLang="zh-CN" sz="16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可以通过</a:t>
              </a:r>
              <a:r>
                <a:rPr lang="en-US" altLang="zh-CN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Ctrl + 1~9 </a:t>
              </a: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来选择菜单的第</a:t>
              </a:r>
              <a:r>
                <a:rPr lang="en-US" altLang="zh-CN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en-US" altLang="zh-CN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endParaRPr lang="en-US" altLang="zh-CN" sz="1600" dirty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r="30372" b="43493"/>
            <a:stretch/>
          </p:blipFill>
          <p:spPr>
            <a:xfrm>
              <a:off x="841375" y="490538"/>
              <a:ext cx="2613025" cy="28042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600" y="2843045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66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18163" y="1332885"/>
            <a:ext cx="4762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参数的输入方式：</a:t>
            </a:r>
            <a:endParaRPr lang="en-US" altLang="zh-CN" sz="2400" dirty="0" smtClean="0">
              <a:solidFill>
                <a:srgbClr val="5A5A5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有一些功能，使用时需要输入一个或者多个参数，这时，参数与参数之间用逗号或者空格隔开（建议使用逗号），且不能包含多余的空格。</a:t>
            </a:r>
            <a:endParaRPr lang="en-US" altLang="zh-CN" sz="1600" dirty="0" smtClean="0">
              <a:solidFill>
                <a:srgbClr val="5A5A5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A5A5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如果参数本身包含空格，请把它用双引号包围起来。</a:t>
            </a:r>
            <a:endParaRPr lang="en-US" altLang="zh-CN" sz="1600" dirty="0">
              <a:solidFill>
                <a:srgbClr val="5A5A5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0103"/>
          <a:stretch/>
        </p:blipFill>
        <p:spPr>
          <a:xfrm>
            <a:off x="1865313" y="2723954"/>
            <a:ext cx="3752850" cy="1106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13" y="1379230"/>
            <a:ext cx="3752850" cy="120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63" y="338137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69223" y="522813"/>
            <a:ext cx="7941377" cy="2791887"/>
            <a:chOff x="669223" y="522813"/>
            <a:chExt cx="7941377" cy="279188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r="48913" b="20133"/>
            <a:stretch/>
          </p:blipFill>
          <p:spPr>
            <a:xfrm>
              <a:off x="669223" y="522813"/>
              <a:ext cx="3382077" cy="27918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4648200" y="522813"/>
              <a:ext cx="3962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划词搜索：</a:t>
              </a:r>
              <a:endParaRPr lang="en-US" altLang="zh-CN" sz="2400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在默认设置下，按下</a:t>
              </a:r>
              <a:r>
                <a:rPr lang="en-US" altLang="zh-CN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Ctrl+` </a:t>
              </a:r>
              <a:r>
                <a:rPr lang="zh-CN" altLang="en-US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可以对目前选中的词进行搜索</a:t>
              </a:r>
              <a:endParaRPr lang="en-US" altLang="zh-CN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5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6639" y="522813"/>
            <a:ext cx="7823961" cy="1985159"/>
            <a:chOff x="786639" y="522813"/>
            <a:chExt cx="7823961" cy="1985159"/>
          </a:xfrm>
        </p:grpSpPr>
        <p:grpSp>
          <p:nvGrpSpPr>
            <p:cNvPr id="4" name="组合 3"/>
            <p:cNvGrpSpPr/>
            <p:nvPr/>
          </p:nvGrpSpPr>
          <p:grpSpPr>
            <a:xfrm>
              <a:off x="786639" y="522813"/>
              <a:ext cx="7823961" cy="1477328"/>
              <a:chOff x="786639" y="522813"/>
              <a:chExt cx="7823961" cy="1477328"/>
            </a:xfrm>
          </p:grpSpPr>
          <p:pic>
            <p:nvPicPr>
              <p:cNvPr id="1026" name="Picture 2" descr="http://10.20.128.164/img/plugin-intro/5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639" y="770363"/>
                <a:ext cx="3752850" cy="1085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4648200" y="522813"/>
                <a:ext cx="3962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5A5A5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支持插件：</a:t>
                </a:r>
                <a:endParaRPr lang="en-US" altLang="zh-CN" sz="2400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5A5A5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输入前缀</a:t>
                </a:r>
                <a:r>
                  <a:rPr lang="en-US" altLang="zh-CN" dirty="0" smtClean="0">
                    <a:solidFill>
                      <a:srgbClr val="5A5A5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@</a:t>
                </a:r>
                <a:r>
                  <a:rPr lang="zh-CN" altLang="en-US" dirty="0" smtClean="0">
                    <a:solidFill>
                      <a:srgbClr val="5A5A5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，可以调用</a:t>
                </a:r>
                <a:r>
                  <a:rPr lang="en-US" altLang="zh-CN" dirty="0" smtClean="0">
                    <a:solidFill>
                      <a:srgbClr val="5A5A5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Quick</a:t>
                </a:r>
                <a:r>
                  <a:rPr lang="zh-CN" altLang="en-US" dirty="0" smtClean="0">
                    <a:solidFill>
                      <a:srgbClr val="5A5A5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插件，丰富的插件将为您的效率锦上添花！</a:t>
                </a:r>
                <a:endParaRPr lang="en-US" altLang="zh-CN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369711" y="2000141"/>
              <a:ext cx="60015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Quick</a:t>
              </a:r>
              <a:r>
                <a:rPr lang="zh-CN" altLang="en-US" dirty="0" smtClean="0">
                  <a:solidFill>
                    <a:srgbClr val="5A5A5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主页上，有详细的插件开发教程！</a:t>
              </a:r>
              <a:endParaRPr lang="en-US" altLang="zh-CN" dirty="0" smtClean="0">
                <a:solidFill>
                  <a:srgbClr val="5A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28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238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Froser</dc:creator>
  <cp:lastModifiedBy>Froser</cp:lastModifiedBy>
  <cp:revision>40</cp:revision>
  <dcterms:created xsi:type="dcterms:W3CDTF">2014-08-05T02:32:55Z</dcterms:created>
  <dcterms:modified xsi:type="dcterms:W3CDTF">2014-08-12T10:34:36Z</dcterms:modified>
</cp:coreProperties>
</file>