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6.xml" ContentType="application/vnd.openxmlformats-officedocument.themeOverride+xml"/>
  <Override PartName="/ppt/notesSlides/notesSlide8.xml" ContentType="application/vnd.openxmlformats-officedocument.presentationml.notesSlide+xml"/>
  <Override PartName="/ppt/theme/themeOverride7.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40"/>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91" r:id="rId36"/>
    <p:sldId id="288" r:id="rId37"/>
    <p:sldId id="289" r:id="rId38"/>
    <p:sldId id="290"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0" autoAdjust="0"/>
    <p:restoredTop sz="90453" autoAdjust="0"/>
  </p:normalViewPr>
  <p:slideViewPr>
    <p:cSldViewPr>
      <p:cViewPr varScale="1">
        <p:scale>
          <a:sx n="64" d="100"/>
          <a:sy n="64" d="100"/>
        </p:scale>
        <p:origin x="1340"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B15E08-A040-4A2B-944D-4865C4412E0E}" type="datetimeFigureOut">
              <a:rPr lang="en-US" smtClean="0"/>
              <a:t>2014-03-23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8CBFAA-9102-42F5-93F4-2139A40E2B38}" type="slidenum">
              <a:rPr lang="en-US" smtClean="0"/>
              <a:t>‹#›</a:t>
            </a:fld>
            <a:endParaRPr lang="en-US"/>
          </a:p>
        </p:txBody>
      </p:sp>
    </p:spTree>
    <p:extLst>
      <p:ext uri="{BB962C8B-B14F-4D97-AF65-F5344CB8AC3E}">
        <p14:creationId xmlns:p14="http://schemas.microsoft.com/office/powerpoint/2010/main" val="3119667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p:sp>
      <p:sp>
        <p:nvSpPr>
          <p:cNvPr id="39939" name="Notes Placeholder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r>
              <a:rPr lang="en-US" altLang="zh-TW" dirty="0" smtClean="0">
                <a:latin typeface="Arial" charset="0"/>
              </a:rPr>
              <a:t>monarch   /ˈ</a:t>
            </a:r>
            <a:r>
              <a:rPr lang="en-US" altLang="zh-TW" dirty="0" err="1" smtClean="0">
                <a:latin typeface="Arial" charset="0"/>
              </a:rPr>
              <a:t>mɒnək</a:t>
            </a:r>
            <a:r>
              <a:rPr lang="en-US" altLang="zh-TW" dirty="0" smtClean="0">
                <a:latin typeface="Arial" charset="0"/>
              </a:rPr>
              <a:t>/</a:t>
            </a:r>
          </a:p>
        </p:txBody>
      </p:sp>
      <p:sp>
        <p:nvSpPr>
          <p:cNvPr id="39940" name="Slide Number Placeholder 3"/>
          <p:cNvSpPr txBox="1">
            <a:spLocks noChangeArrowheads="1"/>
          </p:cNvSpPr>
          <p:nvPr/>
        </p:nvSpPr>
        <p:spPr bwMode="auto">
          <a:xfrm>
            <a:off x="3885996" y="8687297"/>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46" tIns="46024" rIns="92046" bIns="46024" anchor="b"/>
          <a:lstStyle>
            <a:lvl1pPr defTabSz="990600">
              <a:defRPr sz="1400">
                <a:solidFill>
                  <a:schemeClr val="tx1"/>
                </a:solidFill>
                <a:latin typeface="Verdana" pitchFamily="34" charset="0"/>
              </a:defRPr>
            </a:lvl1pPr>
            <a:lvl2pPr marL="742950" indent="-285750" defTabSz="990600">
              <a:defRPr sz="1400">
                <a:solidFill>
                  <a:schemeClr val="tx1"/>
                </a:solidFill>
                <a:latin typeface="Verdana" pitchFamily="34" charset="0"/>
              </a:defRPr>
            </a:lvl2pPr>
            <a:lvl3pPr marL="1143000" indent="-228600" defTabSz="990600">
              <a:defRPr sz="1400">
                <a:solidFill>
                  <a:schemeClr val="tx1"/>
                </a:solidFill>
                <a:latin typeface="Verdana" pitchFamily="34" charset="0"/>
              </a:defRPr>
            </a:lvl3pPr>
            <a:lvl4pPr marL="1600200" indent="-228600" defTabSz="990600">
              <a:defRPr sz="1400">
                <a:solidFill>
                  <a:schemeClr val="tx1"/>
                </a:solidFill>
                <a:latin typeface="Verdana" pitchFamily="34" charset="0"/>
              </a:defRPr>
            </a:lvl4pPr>
            <a:lvl5pPr marL="2057400" indent="-228600" defTabSz="990600">
              <a:defRPr sz="1400">
                <a:solidFill>
                  <a:schemeClr val="tx1"/>
                </a:solidFill>
                <a:latin typeface="Verdana" pitchFamily="34" charset="0"/>
              </a:defRPr>
            </a:lvl5pPr>
            <a:lvl6pPr marL="2514600" indent="-228600" defTabSz="990600" eaLnBrk="0" fontAlgn="base" hangingPunct="0">
              <a:spcBef>
                <a:spcPct val="20000"/>
              </a:spcBef>
              <a:spcAft>
                <a:spcPct val="0"/>
              </a:spcAft>
              <a:defRPr sz="1400">
                <a:solidFill>
                  <a:schemeClr val="tx1"/>
                </a:solidFill>
                <a:latin typeface="Verdana" pitchFamily="34" charset="0"/>
              </a:defRPr>
            </a:lvl6pPr>
            <a:lvl7pPr marL="2971800" indent="-228600" defTabSz="990600" eaLnBrk="0" fontAlgn="base" hangingPunct="0">
              <a:spcBef>
                <a:spcPct val="20000"/>
              </a:spcBef>
              <a:spcAft>
                <a:spcPct val="0"/>
              </a:spcAft>
              <a:defRPr sz="1400">
                <a:solidFill>
                  <a:schemeClr val="tx1"/>
                </a:solidFill>
                <a:latin typeface="Verdana" pitchFamily="34" charset="0"/>
              </a:defRPr>
            </a:lvl7pPr>
            <a:lvl8pPr marL="3429000" indent="-228600" defTabSz="990600" eaLnBrk="0" fontAlgn="base" hangingPunct="0">
              <a:spcBef>
                <a:spcPct val="20000"/>
              </a:spcBef>
              <a:spcAft>
                <a:spcPct val="0"/>
              </a:spcAft>
              <a:defRPr sz="1400">
                <a:solidFill>
                  <a:schemeClr val="tx1"/>
                </a:solidFill>
                <a:latin typeface="Verdana" pitchFamily="34" charset="0"/>
              </a:defRPr>
            </a:lvl8pPr>
            <a:lvl9pPr marL="3886200" indent="-228600" defTabSz="990600" eaLnBrk="0" fontAlgn="base" hangingPunct="0">
              <a:spcBef>
                <a:spcPct val="20000"/>
              </a:spcBef>
              <a:spcAft>
                <a:spcPct val="0"/>
              </a:spcAft>
              <a:defRPr sz="1400">
                <a:solidFill>
                  <a:schemeClr val="tx1"/>
                </a:solidFill>
                <a:latin typeface="Verdana" pitchFamily="34" charset="0"/>
              </a:defRPr>
            </a:lvl9pPr>
          </a:lstStyle>
          <a:p>
            <a:pPr algn="r" fontAlgn="base">
              <a:spcBef>
                <a:spcPct val="0"/>
              </a:spcBef>
              <a:spcAft>
                <a:spcPct val="0"/>
              </a:spcAft>
            </a:pPr>
            <a:fld id="{275F0DF5-529C-4C67-9366-66B6F1E29564}" type="slidenum">
              <a:rPr lang="en-US" altLang="zh-TW" sz="1200">
                <a:solidFill>
                  <a:srgbClr val="000000"/>
                </a:solidFill>
              </a:rPr>
              <a:pPr algn="r" fontAlgn="base">
                <a:spcBef>
                  <a:spcPct val="0"/>
                </a:spcBef>
                <a:spcAft>
                  <a:spcPct val="0"/>
                </a:spcAft>
              </a:pPr>
              <a:t>3</a:t>
            </a:fld>
            <a:endParaRPr lang="en-US" altLang="zh-TW" sz="1200">
              <a:solidFill>
                <a:srgbClr val="000000"/>
              </a:solidFill>
            </a:endParaRPr>
          </a:p>
        </p:txBody>
      </p:sp>
    </p:spTree>
    <p:extLst>
      <p:ext uri="{BB962C8B-B14F-4D97-AF65-F5344CB8AC3E}">
        <p14:creationId xmlns:p14="http://schemas.microsoft.com/office/powerpoint/2010/main" val="793929113"/>
      </p:ext>
    </p:extLst>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p:sp>
      <p:sp>
        <p:nvSpPr>
          <p:cNvPr id="48131" name="Notes Placeholder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lstStyle/>
          <a:p>
            <a:r>
              <a:rPr lang="en-US" altLang="zh-TW" smtClean="0">
                <a:latin typeface="Arial" charset="0"/>
              </a:rPr>
              <a:t>Conclusion: node 1 can no longer receive node 0’s packet when you ‘</a:t>
            </a:r>
            <a:r>
              <a:rPr lang="en-US" altLang="zh-TW" smtClean="0">
                <a:latin typeface="Comic Sans MS" pitchFamily="66" charset="0"/>
                <a:ea typeface="SimSun" pitchFamily="2" charset="-122"/>
              </a:rPr>
              <a:t>set </a:t>
            </a:r>
            <a:r>
              <a:rPr lang="da-DK" altLang="zh-TW" smtClean="0">
                <a:solidFill>
                  <a:srgbClr val="FF0000"/>
                </a:solidFill>
                <a:latin typeface="Arial" charset="0"/>
              </a:rPr>
              <a:t>$node_(1) set X_ 281.0’. </a:t>
            </a:r>
            <a:endParaRPr lang="en-US" altLang="zh-TW" smtClean="0">
              <a:latin typeface="Arial" charset="0"/>
            </a:endParaRPr>
          </a:p>
        </p:txBody>
      </p:sp>
      <p:sp>
        <p:nvSpPr>
          <p:cNvPr id="48132" name="Slide Number Placeholder 3"/>
          <p:cNvSpPr>
            <a:spLocks noGrp="1"/>
          </p:cNvSpPr>
          <p:nvPr>
            <p:ph type="sldNum" sz="quarter" idx="5"/>
          </p:nvPr>
        </p:nvSpPr>
        <p:spPr>
          <a:noFill/>
        </p:spPr>
        <p:txBody>
          <a:bodyPr/>
          <a:lstStyle>
            <a:lvl1pPr defTabSz="914423">
              <a:defRPr sz="1300">
                <a:solidFill>
                  <a:schemeClr val="tx1"/>
                </a:solidFill>
                <a:latin typeface="Verdana" pitchFamily="34" charset="0"/>
              </a:defRPr>
            </a:lvl1pPr>
            <a:lvl2pPr marL="685817" indent="-263776" defTabSz="914423">
              <a:defRPr sz="1300">
                <a:solidFill>
                  <a:schemeClr val="tx1"/>
                </a:solidFill>
                <a:latin typeface="Verdana" pitchFamily="34" charset="0"/>
              </a:defRPr>
            </a:lvl2pPr>
            <a:lvl3pPr marL="1055103" indent="-211021" defTabSz="914423">
              <a:defRPr sz="1300">
                <a:solidFill>
                  <a:schemeClr val="tx1"/>
                </a:solidFill>
                <a:latin typeface="Verdana" pitchFamily="34" charset="0"/>
              </a:defRPr>
            </a:lvl3pPr>
            <a:lvl4pPr marL="1477145" indent="-211021" defTabSz="914423">
              <a:defRPr sz="1300">
                <a:solidFill>
                  <a:schemeClr val="tx1"/>
                </a:solidFill>
                <a:latin typeface="Verdana" pitchFamily="34" charset="0"/>
              </a:defRPr>
            </a:lvl4pPr>
            <a:lvl5pPr marL="1899186" indent="-211021" defTabSz="914423">
              <a:defRPr sz="1300">
                <a:solidFill>
                  <a:schemeClr val="tx1"/>
                </a:solidFill>
                <a:latin typeface="Verdana" pitchFamily="34" charset="0"/>
              </a:defRPr>
            </a:lvl5pPr>
            <a:lvl6pPr marL="2321227" indent="-211021" defTabSz="914423" eaLnBrk="0" fontAlgn="base" hangingPunct="0">
              <a:spcBef>
                <a:spcPct val="20000"/>
              </a:spcBef>
              <a:spcAft>
                <a:spcPct val="0"/>
              </a:spcAft>
              <a:defRPr sz="1300">
                <a:solidFill>
                  <a:schemeClr val="tx1"/>
                </a:solidFill>
                <a:latin typeface="Verdana" pitchFamily="34" charset="0"/>
              </a:defRPr>
            </a:lvl6pPr>
            <a:lvl7pPr marL="2743269" indent="-211021" defTabSz="914423" eaLnBrk="0" fontAlgn="base" hangingPunct="0">
              <a:spcBef>
                <a:spcPct val="20000"/>
              </a:spcBef>
              <a:spcAft>
                <a:spcPct val="0"/>
              </a:spcAft>
              <a:defRPr sz="1300">
                <a:solidFill>
                  <a:schemeClr val="tx1"/>
                </a:solidFill>
                <a:latin typeface="Verdana" pitchFamily="34" charset="0"/>
              </a:defRPr>
            </a:lvl7pPr>
            <a:lvl8pPr marL="3165310" indent="-211021" defTabSz="914423" eaLnBrk="0" fontAlgn="base" hangingPunct="0">
              <a:spcBef>
                <a:spcPct val="20000"/>
              </a:spcBef>
              <a:spcAft>
                <a:spcPct val="0"/>
              </a:spcAft>
              <a:defRPr sz="1300">
                <a:solidFill>
                  <a:schemeClr val="tx1"/>
                </a:solidFill>
                <a:latin typeface="Verdana" pitchFamily="34" charset="0"/>
              </a:defRPr>
            </a:lvl8pPr>
            <a:lvl9pPr marL="3587351" indent="-211021" defTabSz="914423" eaLnBrk="0" fontAlgn="base" hangingPunct="0">
              <a:spcBef>
                <a:spcPct val="20000"/>
              </a:spcBef>
              <a:spcAft>
                <a:spcPct val="0"/>
              </a:spcAft>
              <a:defRPr sz="1300">
                <a:solidFill>
                  <a:schemeClr val="tx1"/>
                </a:solidFill>
                <a:latin typeface="Verdana" pitchFamily="34" charset="0"/>
              </a:defRPr>
            </a:lvl9pPr>
          </a:lstStyle>
          <a:p>
            <a:fld id="{2950ED1E-DC4F-4CF6-AF09-C20808D7FF4F}" type="slidenum">
              <a:rPr lang="en-US" altLang="zh-TW" sz="1200">
                <a:solidFill>
                  <a:prstClr val="black"/>
                </a:solidFill>
              </a:rPr>
              <a:pPr/>
              <a:t>26</a:t>
            </a:fld>
            <a:endParaRPr lang="en-US" altLang="zh-TW" sz="1200">
              <a:solidFill>
                <a:prstClr val="black"/>
              </a:solidFill>
            </a:endParaRPr>
          </a:p>
        </p:txBody>
      </p:sp>
    </p:spTree>
    <p:extLst>
      <p:ext uri="{BB962C8B-B14F-4D97-AF65-F5344CB8AC3E}">
        <p14:creationId xmlns:p14="http://schemas.microsoft.com/office/powerpoint/2010/main" val="3728973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p:sp>
      <p:sp>
        <p:nvSpPr>
          <p:cNvPr id="49155" name="Notes Placeholder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lstStyle/>
          <a:p>
            <a:r>
              <a:rPr lang="en-US" altLang="zh-TW" smtClean="0">
                <a:latin typeface="Arial" charset="0"/>
              </a:rPr>
              <a:t>Conclusion: RTS/CTS can help solve the hidden terminal problem.</a:t>
            </a:r>
          </a:p>
          <a:p>
            <a:endParaRPr lang="en-US" altLang="zh-TW" dirty="0" smtClean="0">
              <a:latin typeface="Arial" charset="0"/>
            </a:endParaRPr>
          </a:p>
        </p:txBody>
      </p:sp>
      <p:sp>
        <p:nvSpPr>
          <p:cNvPr id="49156" name="Slide Number Placeholder 3"/>
          <p:cNvSpPr>
            <a:spLocks noGrp="1"/>
          </p:cNvSpPr>
          <p:nvPr>
            <p:ph type="sldNum" sz="quarter" idx="5"/>
          </p:nvPr>
        </p:nvSpPr>
        <p:spPr>
          <a:noFill/>
        </p:spPr>
        <p:txBody>
          <a:bodyPr/>
          <a:lstStyle>
            <a:lvl1pPr defTabSz="914423">
              <a:defRPr sz="1300">
                <a:solidFill>
                  <a:schemeClr val="tx1"/>
                </a:solidFill>
                <a:latin typeface="Verdana" pitchFamily="34" charset="0"/>
              </a:defRPr>
            </a:lvl1pPr>
            <a:lvl2pPr marL="685817" indent="-263776" defTabSz="914423">
              <a:defRPr sz="1300">
                <a:solidFill>
                  <a:schemeClr val="tx1"/>
                </a:solidFill>
                <a:latin typeface="Verdana" pitchFamily="34" charset="0"/>
              </a:defRPr>
            </a:lvl2pPr>
            <a:lvl3pPr marL="1055103" indent="-211021" defTabSz="914423">
              <a:defRPr sz="1300">
                <a:solidFill>
                  <a:schemeClr val="tx1"/>
                </a:solidFill>
                <a:latin typeface="Verdana" pitchFamily="34" charset="0"/>
              </a:defRPr>
            </a:lvl3pPr>
            <a:lvl4pPr marL="1477145" indent="-211021" defTabSz="914423">
              <a:defRPr sz="1300">
                <a:solidFill>
                  <a:schemeClr val="tx1"/>
                </a:solidFill>
                <a:latin typeface="Verdana" pitchFamily="34" charset="0"/>
              </a:defRPr>
            </a:lvl4pPr>
            <a:lvl5pPr marL="1899186" indent="-211021" defTabSz="914423">
              <a:defRPr sz="1300">
                <a:solidFill>
                  <a:schemeClr val="tx1"/>
                </a:solidFill>
                <a:latin typeface="Verdana" pitchFamily="34" charset="0"/>
              </a:defRPr>
            </a:lvl5pPr>
            <a:lvl6pPr marL="2321227" indent="-211021" defTabSz="914423" eaLnBrk="0" fontAlgn="base" hangingPunct="0">
              <a:spcBef>
                <a:spcPct val="20000"/>
              </a:spcBef>
              <a:spcAft>
                <a:spcPct val="0"/>
              </a:spcAft>
              <a:defRPr sz="1300">
                <a:solidFill>
                  <a:schemeClr val="tx1"/>
                </a:solidFill>
                <a:latin typeface="Verdana" pitchFamily="34" charset="0"/>
              </a:defRPr>
            </a:lvl6pPr>
            <a:lvl7pPr marL="2743269" indent="-211021" defTabSz="914423" eaLnBrk="0" fontAlgn="base" hangingPunct="0">
              <a:spcBef>
                <a:spcPct val="20000"/>
              </a:spcBef>
              <a:spcAft>
                <a:spcPct val="0"/>
              </a:spcAft>
              <a:defRPr sz="1300">
                <a:solidFill>
                  <a:schemeClr val="tx1"/>
                </a:solidFill>
                <a:latin typeface="Verdana" pitchFamily="34" charset="0"/>
              </a:defRPr>
            </a:lvl7pPr>
            <a:lvl8pPr marL="3165310" indent="-211021" defTabSz="914423" eaLnBrk="0" fontAlgn="base" hangingPunct="0">
              <a:spcBef>
                <a:spcPct val="20000"/>
              </a:spcBef>
              <a:spcAft>
                <a:spcPct val="0"/>
              </a:spcAft>
              <a:defRPr sz="1300">
                <a:solidFill>
                  <a:schemeClr val="tx1"/>
                </a:solidFill>
                <a:latin typeface="Verdana" pitchFamily="34" charset="0"/>
              </a:defRPr>
            </a:lvl8pPr>
            <a:lvl9pPr marL="3587351" indent="-211021" defTabSz="914423" eaLnBrk="0" fontAlgn="base" hangingPunct="0">
              <a:spcBef>
                <a:spcPct val="20000"/>
              </a:spcBef>
              <a:spcAft>
                <a:spcPct val="0"/>
              </a:spcAft>
              <a:defRPr sz="1300">
                <a:solidFill>
                  <a:schemeClr val="tx1"/>
                </a:solidFill>
                <a:latin typeface="Verdana" pitchFamily="34" charset="0"/>
              </a:defRPr>
            </a:lvl9pPr>
          </a:lstStyle>
          <a:p>
            <a:fld id="{7B87C7B6-C0EA-4147-8515-3BD6D244AB5D}" type="slidenum">
              <a:rPr lang="en-US" altLang="zh-TW" sz="1200">
                <a:solidFill>
                  <a:prstClr val="black"/>
                </a:solidFill>
              </a:rPr>
              <a:pPr/>
              <a:t>28</a:t>
            </a:fld>
            <a:endParaRPr lang="en-US" altLang="zh-TW" sz="1200">
              <a:solidFill>
                <a:prstClr val="black"/>
              </a:solidFill>
            </a:endParaRPr>
          </a:p>
        </p:txBody>
      </p:sp>
    </p:spTree>
    <p:extLst>
      <p:ext uri="{BB962C8B-B14F-4D97-AF65-F5344CB8AC3E}">
        <p14:creationId xmlns:p14="http://schemas.microsoft.com/office/powerpoint/2010/main" val="1781693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p:sp>
      <p:sp>
        <p:nvSpPr>
          <p:cNvPr id="50179" name="Notes Placeholder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lstStyle/>
          <a:p>
            <a:r>
              <a:rPr lang="en-US" altLang="zh-TW" smtClean="0">
                <a:latin typeface="Arial" charset="0"/>
              </a:rPr>
              <a:t>Conclusion: RTS/CTS cannot help solve the exposed terminal problem.</a:t>
            </a:r>
          </a:p>
        </p:txBody>
      </p:sp>
      <p:sp>
        <p:nvSpPr>
          <p:cNvPr id="50180" name="Slide Number Placeholder 3"/>
          <p:cNvSpPr>
            <a:spLocks noGrp="1"/>
          </p:cNvSpPr>
          <p:nvPr>
            <p:ph type="sldNum" sz="quarter" idx="5"/>
          </p:nvPr>
        </p:nvSpPr>
        <p:spPr>
          <a:noFill/>
        </p:spPr>
        <p:txBody>
          <a:bodyPr/>
          <a:lstStyle>
            <a:lvl1pPr defTabSz="914423">
              <a:defRPr sz="1300">
                <a:solidFill>
                  <a:schemeClr val="tx1"/>
                </a:solidFill>
                <a:latin typeface="Verdana" pitchFamily="34" charset="0"/>
              </a:defRPr>
            </a:lvl1pPr>
            <a:lvl2pPr marL="685817" indent="-263776" defTabSz="914423">
              <a:defRPr sz="1300">
                <a:solidFill>
                  <a:schemeClr val="tx1"/>
                </a:solidFill>
                <a:latin typeface="Verdana" pitchFamily="34" charset="0"/>
              </a:defRPr>
            </a:lvl2pPr>
            <a:lvl3pPr marL="1055103" indent="-211021" defTabSz="914423">
              <a:defRPr sz="1300">
                <a:solidFill>
                  <a:schemeClr val="tx1"/>
                </a:solidFill>
                <a:latin typeface="Verdana" pitchFamily="34" charset="0"/>
              </a:defRPr>
            </a:lvl3pPr>
            <a:lvl4pPr marL="1477145" indent="-211021" defTabSz="914423">
              <a:defRPr sz="1300">
                <a:solidFill>
                  <a:schemeClr val="tx1"/>
                </a:solidFill>
                <a:latin typeface="Verdana" pitchFamily="34" charset="0"/>
              </a:defRPr>
            </a:lvl4pPr>
            <a:lvl5pPr marL="1899186" indent="-211021" defTabSz="914423">
              <a:defRPr sz="1300">
                <a:solidFill>
                  <a:schemeClr val="tx1"/>
                </a:solidFill>
                <a:latin typeface="Verdana" pitchFamily="34" charset="0"/>
              </a:defRPr>
            </a:lvl5pPr>
            <a:lvl6pPr marL="2321227" indent="-211021" defTabSz="914423" eaLnBrk="0" fontAlgn="base" hangingPunct="0">
              <a:spcBef>
                <a:spcPct val="20000"/>
              </a:spcBef>
              <a:spcAft>
                <a:spcPct val="0"/>
              </a:spcAft>
              <a:defRPr sz="1300">
                <a:solidFill>
                  <a:schemeClr val="tx1"/>
                </a:solidFill>
                <a:latin typeface="Verdana" pitchFamily="34" charset="0"/>
              </a:defRPr>
            </a:lvl6pPr>
            <a:lvl7pPr marL="2743269" indent="-211021" defTabSz="914423" eaLnBrk="0" fontAlgn="base" hangingPunct="0">
              <a:spcBef>
                <a:spcPct val="20000"/>
              </a:spcBef>
              <a:spcAft>
                <a:spcPct val="0"/>
              </a:spcAft>
              <a:defRPr sz="1300">
                <a:solidFill>
                  <a:schemeClr val="tx1"/>
                </a:solidFill>
                <a:latin typeface="Verdana" pitchFamily="34" charset="0"/>
              </a:defRPr>
            </a:lvl7pPr>
            <a:lvl8pPr marL="3165310" indent="-211021" defTabSz="914423" eaLnBrk="0" fontAlgn="base" hangingPunct="0">
              <a:spcBef>
                <a:spcPct val="20000"/>
              </a:spcBef>
              <a:spcAft>
                <a:spcPct val="0"/>
              </a:spcAft>
              <a:defRPr sz="1300">
                <a:solidFill>
                  <a:schemeClr val="tx1"/>
                </a:solidFill>
                <a:latin typeface="Verdana" pitchFamily="34" charset="0"/>
              </a:defRPr>
            </a:lvl8pPr>
            <a:lvl9pPr marL="3587351" indent="-211021" defTabSz="914423" eaLnBrk="0" fontAlgn="base" hangingPunct="0">
              <a:spcBef>
                <a:spcPct val="20000"/>
              </a:spcBef>
              <a:spcAft>
                <a:spcPct val="0"/>
              </a:spcAft>
              <a:defRPr sz="1300">
                <a:solidFill>
                  <a:schemeClr val="tx1"/>
                </a:solidFill>
                <a:latin typeface="Verdana" pitchFamily="34" charset="0"/>
              </a:defRPr>
            </a:lvl9pPr>
          </a:lstStyle>
          <a:p>
            <a:fld id="{7EE7AF54-C8DB-4349-A228-4461FA76F61F}" type="slidenum">
              <a:rPr lang="en-US" altLang="zh-TW" sz="1200">
                <a:solidFill>
                  <a:prstClr val="black"/>
                </a:solidFill>
              </a:rPr>
              <a:pPr/>
              <a:t>30</a:t>
            </a:fld>
            <a:endParaRPr lang="en-US" altLang="zh-TW" sz="1200">
              <a:solidFill>
                <a:prstClr val="black"/>
              </a:solidFill>
            </a:endParaRPr>
          </a:p>
        </p:txBody>
      </p:sp>
    </p:spTree>
    <p:extLst>
      <p:ext uri="{BB962C8B-B14F-4D97-AF65-F5344CB8AC3E}">
        <p14:creationId xmlns:p14="http://schemas.microsoft.com/office/powerpoint/2010/main" val="3123428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p:sp>
      <p:sp>
        <p:nvSpPr>
          <p:cNvPr id="51203" name="Notes Placeholder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lstStyle/>
          <a:p>
            <a:endParaRPr lang="zh-TW" altLang="zh-TW" smtClean="0">
              <a:latin typeface="Arial" charset="0"/>
            </a:endParaRPr>
          </a:p>
        </p:txBody>
      </p:sp>
      <p:sp>
        <p:nvSpPr>
          <p:cNvPr id="51204" name="Slide Number Placeholder 3"/>
          <p:cNvSpPr>
            <a:spLocks noGrp="1"/>
          </p:cNvSpPr>
          <p:nvPr>
            <p:ph type="sldNum" sz="quarter" idx="5"/>
          </p:nvPr>
        </p:nvSpPr>
        <p:spPr>
          <a:noFill/>
        </p:spPr>
        <p:txBody>
          <a:bodyPr/>
          <a:lstStyle>
            <a:lvl1pPr defTabSz="914423">
              <a:defRPr sz="1300">
                <a:solidFill>
                  <a:schemeClr val="tx1"/>
                </a:solidFill>
                <a:latin typeface="Verdana" pitchFamily="34" charset="0"/>
              </a:defRPr>
            </a:lvl1pPr>
            <a:lvl2pPr marL="685817" indent="-263776" defTabSz="914423">
              <a:defRPr sz="1300">
                <a:solidFill>
                  <a:schemeClr val="tx1"/>
                </a:solidFill>
                <a:latin typeface="Verdana" pitchFamily="34" charset="0"/>
              </a:defRPr>
            </a:lvl2pPr>
            <a:lvl3pPr marL="1055103" indent="-211021" defTabSz="914423">
              <a:defRPr sz="1300">
                <a:solidFill>
                  <a:schemeClr val="tx1"/>
                </a:solidFill>
                <a:latin typeface="Verdana" pitchFamily="34" charset="0"/>
              </a:defRPr>
            </a:lvl3pPr>
            <a:lvl4pPr marL="1477145" indent="-211021" defTabSz="914423">
              <a:defRPr sz="1300">
                <a:solidFill>
                  <a:schemeClr val="tx1"/>
                </a:solidFill>
                <a:latin typeface="Verdana" pitchFamily="34" charset="0"/>
              </a:defRPr>
            </a:lvl4pPr>
            <a:lvl5pPr marL="1899186" indent="-211021" defTabSz="914423">
              <a:defRPr sz="1300">
                <a:solidFill>
                  <a:schemeClr val="tx1"/>
                </a:solidFill>
                <a:latin typeface="Verdana" pitchFamily="34" charset="0"/>
              </a:defRPr>
            </a:lvl5pPr>
            <a:lvl6pPr marL="2321227" indent="-211021" defTabSz="914423" eaLnBrk="0" fontAlgn="base" hangingPunct="0">
              <a:spcBef>
                <a:spcPct val="20000"/>
              </a:spcBef>
              <a:spcAft>
                <a:spcPct val="0"/>
              </a:spcAft>
              <a:defRPr sz="1300">
                <a:solidFill>
                  <a:schemeClr val="tx1"/>
                </a:solidFill>
                <a:latin typeface="Verdana" pitchFamily="34" charset="0"/>
              </a:defRPr>
            </a:lvl6pPr>
            <a:lvl7pPr marL="2743269" indent="-211021" defTabSz="914423" eaLnBrk="0" fontAlgn="base" hangingPunct="0">
              <a:spcBef>
                <a:spcPct val="20000"/>
              </a:spcBef>
              <a:spcAft>
                <a:spcPct val="0"/>
              </a:spcAft>
              <a:defRPr sz="1300">
                <a:solidFill>
                  <a:schemeClr val="tx1"/>
                </a:solidFill>
                <a:latin typeface="Verdana" pitchFamily="34" charset="0"/>
              </a:defRPr>
            </a:lvl7pPr>
            <a:lvl8pPr marL="3165310" indent="-211021" defTabSz="914423" eaLnBrk="0" fontAlgn="base" hangingPunct="0">
              <a:spcBef>
                <a:spcPct val="20000"/>
              </a:spcBef>
              <a:spcAft>
                <a:spcPct val="0"/>
              </a:spcAft>
              <a:defRPr sz="1300">
                <a:solidFill>
                  <a:schemeClr val="tx1"/>
                </a:solidFill>
                <a:latin typeface="Verdana" pitchFamily="34" charset="0"/>
              </a:defRPr>
            </a:lvl8pPr>
            <a:lvl9pPr marL="3587351" indent="-211021" defTabSz="914423" eaLnBrk="0" fontAlgn="base" hangingPunct="0">
              <a:spcBef>
                <a:spcPct val="20000"/>
              </a:spcBef>
              <a:spcAft>
                <a:spcPct val="0"/>
              </a:spcAft>
              <a:defRPr sz="1300">
                <a:solidFill>
                  <a:schemeClr val="tx1"/>
                </a:solidFill>
                <a:latin typeface="Verdana" pitchFamily="34" charset="0"/>
              </a:defRPr>
            </a:lvl9pPr>
          </a:lstStyle>
          <a:p>
            <a:fld id="{B9647CA7-D699-4FB8-AC4B-D553F79C0FAD}" type="slidenum">
              <a:rPr lang="en-US" altLang="zh-TW" sz="1200">
                <a:solidFill>
                  <a:prstClr val="black"/>
                </a:solidFill>
              </a:rPr>
              <a:pPr/>
              <a:t>34</a:t>
            </a:fld>
            <a:endParaRPr lang="en-US" altLang="zh-TW" sz="1200">
              <a:solidFill>
                <a:prstClr val="black"/>
              </a:solidFill>
            </a:endParaRPr>
          </a:p>
        </p:txBody>
      </p:sp>
    </p:spTree>
    <p:extLst>
      <p:ext uri="{BB962C8B-B14F-4D97-AF65-F5344CB8AC3E}">
        <p14:creationId xmlns:p14="http://schemas.microsoft.com/office/powerpoint/2010/main" val="1810800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p:sp>
      <p:sp>
        <p:nvSpPr>
          <p:cNvPr id="40963" name="Notes Placeholder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endParaRPr lang="zh-TW" altLang="zh-TW" smtClean="0">
              <a:latin typeface="Arial" charset="0"/>
            </a:endParaRPr>
          </a:p>
        </p:txBody>
      </p:sp>
      <p:sp>
        <p:nvSpPr>
          <p:cNvPr id="40964" name="Slide Number Placeholder 3"/>
          <p:cNvSpPr txBox="1">
            <a:spLocks noChangeArrowheads="1"/>
          </p:cNvSpPr>
          <p:nvPr/>
        </p:nvSpPr>
        <p:spPr bwMode="auto">
          <a:xfrm>
            <a:off x="3885996" y="8687297"/>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46" tIns="46024" rIns="92046" bIns="46024" anchor="b"/>
          <a:lstStyle>
            <a:lvl1pPr defTabSz="990600">
              <a:defRPr sz="1400">
                <a:solidFill>
                  <a:schemeClr val="tx1"/>
                </a:solidFill>
                <a:latin typeface="Verdana" pitchFamily="34" charset="0"/>
              </a:defRPr>
            </a:lvl1pPr>
            <a:lvl2pPr marL="742950" indent="-285750" defTabSz="990600">
              <a:defRPr sz="1400">
                <a:solidFill>
                  <a:schemeClr val="tx1"/>
                </a:solidFill>
                <a:latin typeface="Verdana" pitchFamily="34" charset="0"/>
              </a:defRPr>
            </a:lvl2pPr>
            <a:lvl3pPr marL="1143000" indent="-228600" defTabSz="990600">
              <a:defRPr sz="1400">
                <a:solidFill>
                  <a:schemeClr val="tx1"/>
                </a:solidFill>
                <a:latin typeface="Verdana" pitchFamily="34" charset="0"/>
              </a:defRPr>
            </a:lvl3pPr>
            <a:lvl4pPr marL="1600200" indent="-228600" defTabSz="990600">
              <a:defRPr sz="1400">
                <a:solidFill>
                  <a:schemeClr val="tx1"/>
                </a:solidFill>
                <a:latin typeface="Verdana" pitchFamily="34" charset="0"/>
              </a:defRPr>
            </a:lvl4pPr>
            <a:lvl5pPr marL="2057400" indent="-228600" defTabSz="990600">
              <a:defRPr sz="1400">
                <a:solidFill>
                  <a:schemeClr val="tx1"/>
                </a:solidFill>
                <a:latin typeface="Verdana" pitchFamily="34" charset="0"/>
              </a:defRPr>
            </a:lvl5pPr>
            <a:lvl6pPr marL="2514600" indent="-228600" defTabSz="990600" eaLnBrk="0" fontAlgn="base" hangingPunct="0">
              <a:spcBef>
                <a:spcPct val="20000"/>
              </a:spcBef>
              <a:spcAft>
                <a:spcPct val="0"/>
              </a:spcAft>
              <a:defRPr sz="1400">
                <a:solidFill>
                  <a:schemeClr val="tx1"/>
                </a:solidFill>
                <a:latin typeface="Verdana" pitchFamily="34" charset="0"/>
              </a:defRPr>
            </a:lvl6pPr>
            <a:lvl7pPr marL="2971800" indent="-228600" defTabSz="990600" eaLnBrk="0" fontAlgn="base" hangingPunct="0">
              <a:spcBef>
                <a:spcPct val="20000"/>
              </a:spcBef>
              <a:spcAft>
                <a:spcPct val="0"/>
              </a:spcAft>
              <a:defRPr sz="1400">
                <a:solidFill>
                  <a:schemeClr val="tx1"/>
                </a:solidFill>
                <a:latin typeface="Verdana" pitchFamily="34" charset="0"/>
              </a:defRPr>
            </a:lvl7pPr>
            <a:lvl8pPr marL="3429000" indent="-228600" defTabSz="990600" eaLnBrk="0" fontAlgn="base" hangingPunct="0">
              <a:spcBef>
                <a:spcPct val="20000"/>
              </a:spcBef>
              <a:spcAft>
                <a:spcPct val="0"/>
              </a:spcAft>
              <a:defRPr sz="1400">
                <a:solidFill>
                  <a:schemeClr val="tx1"/>
                </a:solidFill>
                <a:latin typeface="Verdana" pitchFamily="34" charset="0"/>
              </a:defRPr>
            </a:lvl8pPr>
            <a:lvl9pPr marL="3886200" indent="-228600" defTabSz="990600" eaLnBrk="0" fontAlgn="base" hangingPunct="0">
              <a:spcBef>
                <a:spcPct val="20000"/>
              </a:spcBef>
              <a:spcAft>
                <a:spcPct val="0"/>
              </a:spcAft>
              <a:defRPr sz="1400">
                <a:solidFill>
                  <a:schemeClr val="tx1"/>
                </a:solidFill>
                <a:latin typeface="Verdana" pitchFamily="34" charset="0"/>
              </a:defRPr>
            </a:lvl9pPr>
          </a:lstStyle>
          <a:p>
            <a:pPr algn="r" fontAlgn="base">
              <a:spcBef>
                <a:spcPct val="0"/>
              </a:spcBef>
              <a:spcAft>
                <a:spcPct val="0"/>
              </a:spcAft>
            </a:pPr>
            <a:fld id="{F23FDC28-2DE8-4DF9-9FBD-0F49C55BA603}" type="slidenum">
              <a:rPr lang="en-US" altLang="zh-TW" sz="1200">
                <a:solidFill>
                  <a:srgbClr val="000000"/>
                </a:solidFill>
              </a:rPr>
              <a:pPr algn="r" fontAlgn="base">
                <a:spcBef>
                  <a:spcPct val="0"/>
                </a:spcBef>
                <a:spcAft>
                  <a:spcPct val="0"/>
                </a:spcAft>
              </a:pPr>
              <a:t>4</a:t>
            </a:fld>
            <a:endParaRPr lang="en-US" altLang="zh-TW" sz="1200">
              <a:solidFill>
                <a:srgbClr val="000000"/>
              </a:solidFill>
            </a:endParaRPr>
          </a:p>
        </p:txBody>
      </p:sp>
    </p:spTree>
    <p:extLst>
      <p:ext uri="{BB962C8B-B14F-4D97-AF65-F5344CB8AC3E}">
        <p14:creationId xmlns:p14="http://schemas.microsoft.com/office/powerpoint/2010/main" val="1477692182"/>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p:sp>
      <p:sp>
        <p:nvSpPr>
          <p:cNvPr id="41987" name="Notes Placeholder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endParaRPr lang="zh-TW" altLang="zh-TW" smtClean="0">
              <a:latin typeface="Arial" charset="0"/>
            </a:endParaRPr>
          </a:p>
        </p:txBody>
      </p:sp>
      <p:sp>
        <p:nvSpPr>
          <p:cNvPr id="41988" name="Slide Number Placeholder 3"/>
          <p:cNvSpPr txBox="1">
            <a:spLocks noChangeArrowheads="1"/>
          </p:cNvSpPr>
          <p:nvPr/>
        </p:nvSpPr>
        <p:spPr bwMode="auto">
          <a:xfrm>
            <a:off x="3885996" y="8687297"/>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46" tIns="46024" rIns="92046" bIns="46024" anchor="b"/>
          <a:lstStyle>
            <a:lvl1pPr defTabSz="990600">
              <a:defRPr sz="1400">
                <a:solidFill>
                  <a:schemeClr val="tx1"/>
                </a:solidFill>
                <a:latin typeface="Verdana" pitchFamily="34" charset="0"/>
              </a:defRPr>
            </a:lvl1pPr>
            <a:lvl2pPr marL="742950" indent="-285750" defTabSz="990600">
              <a:defRPr sz="1400">
                <a:solidFill>
                  <a:schemeClr val="tx1"/>
                </a:solidFill>
                <a:latin typeface="Verdana" pitchFamily="34" charset="0"/>
              </a:defRPr>
            </a:lvl2pPr>
            <a:lvl3pPr marL="1143000" indent="-228600" defTabSz="990600">
              <a:defRPr sz="1400">
                <a:solidFill>
                  <a:schemeClr val="tx1"/>
                </a:solidFill>
                <a:latin typeface="Verdana" pitchFamily="34" charset="0"/>
              </a:defRPr>
            </a:lvl3pPr>
            <a:lvl4pPr marL="1600200" indent="-228600" defTabSz="990600">
              <a:defRPr sz="1400">
                <a:solidFill>
                  <a:schemeClr val="tx1"/>
                </a:solidFill>
                <a:latin typeface="Verdana" pitchFamily="34" charset="0"/>
              </a:defRPr>
            </a:lvl4pPr>
            <a:lvl5pPr marL="2057400" indent="-228600" defTabSz="990600">
              <a:defRPr sz="1400">
                <a:solidFill>
                  <a:schemeClr val="tx1"/>
                </a:solidFill>
                <a:latin typeface="Verdana" pitchFamily="34" charset="0"/>
              </a:defRPr>
            </a:lvl5pPr>
            <a:lvl6pPr marL="2514600" indent="-228600" defTabSz="990600" eaLnBrk="0" fontAlgn="base" hangingPunct="0">
              <a:spcBef>
                <a:spcPct val="20000"/>
              </a:spcBef>
              <a:spcAft>
                <a:spcPct val="0"/>
              </a:spcAft>
              <a:defRPr sz="1400">
                <a:solidFill>
                  <a:schemeClr val="tx1"/>
                </a:solidFill>
                <a:latin typeface="Verdana" pitchFamily="34" charset="0"/>
              </a:defRPr>
            </a:lvl6pPr>
            <a:lvl7pPr marL="2971800" indent="-228600" defTabSz="990600" eaLnBrk="0" fontAlgn="base" hangingPunct="0">
              <a:spcBef>
                <a:spcPct val="20000"/>
              </a:spcBef>
              <a:spcAft>
                <a:spcPct val="0"/>
              </a:spcAft>
              <a:defRPr sz="1400">
                <a:solidFill>
                  <a:schemeClr val="tx1"/>
                </a:solidFill>
                <a:latin typeface="Verdana" pitchFamily="34" charset="0"/>
              </a:defRPr>
            </a:lvl7pPr>
            <a:lvl8pPr marL="3429000" indent="-228600" defTabSz="990600" eaLnBrk="0" fontAlgn="base" hangingPunct="0">
              <a:spcBef>
                <a:spcPct val="20000"/>
              </a:spcBef>
              <a:spcAft>
                <a:spcPct val="0"/>
              </a:spcAft>
              <a:defRPr sz="1400">
                <a:solidFill>
                  <a:schemeClr val="tx1"/>
                </a:solidFill>
                <a:latin typeface="Verdana" pitchFamily="34" charset="0"/>
              </a:defRPr>
            </a:lvl8pPr>
            <a:lvl9pPr marL="3886200" indent="-228600" defTabSz="990600" eaLnBrk="0" fontAlgn="base" hangingPunct="0">
              <a:spcBef>
                <a:spcPct val="20000"/>
              </a:spcBef>
              <a:spcAft>
                <a:spcPct val="0"/>
              </a:spcAft>
              <a:defRPr sz="1400">
                <a:solidFill>
                  <a:schemeClr val="tx1"/>
                </a:solidFill>
                <a:latin typeface="Verdana" pitchFamily="34" charset="0"/>
              </a:defRPr>
            </a:lvl9pPr>
          </a:lstStyle>
          <a:p>
            <a:pPr algn="r" fontAlgn="base">
              <a:spcBef>
                <a:spcPct val="0"/>
              </a:spcBef>
              <a:spcAft>
                <a:spcPct val="0"/>
              </a:spcAft>
            </a:pPr>
            <a:fld id="{9738742E-A855-4513-8014-6333E3E3615D}" type="slidenum">
              <a:rPr lang="en-US" altLang="zh-TW" sz="1200">
                <a:solidFill>
                  <a:srgbClr val="000000"/>
                </a:solidFill>
              </a:rPr>
              <a:pPr algn="r" fontAlgn="base">
                <a:spcBef>
                  <a:spcPct val="0"/>
                </a:spcBef>
                <a:spcAft>
                  <a:spcPct val="0"/>
                </a:spcAft>
              </a:pPr>
              <a:t>5</a:t>
            </a:fld>
            <a:endParaRPr lang="en-US" altLang="zh-TW" sz="1200">
              <a:solidFill>
                <a:srgbClr val="000000"/>
              </a:solidFill>
            </a:endParaRPr>
          </a:p>
        </p:txBody>
      </p:sp>
    </p:spTree>
    <p:extLst>
      <p:ext uri="{BB962C8B-B14F-4D97-AF65-F5344CB8AC3E}">
        <p14:creationId xmlns:p14="http://schemas.microsoft.com/office/powerpoint/2010/main" val="2184330815"/>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p:sp>
      <p:sp>
        <p:nvSpPr>
          <p:cNvPr id="43011" name="Notes Placeholder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r>
              <a:rPr lang="en-US" altLang="zh-TW" smtClean="0">
                <a:latin typeface="Arial" charset="0"/>
              </a:rPr>
              <a:t>omni-   /ˈɒmnɪ/</a:t>
            </a:r>
          </a:p>
        </p:txBody>
      </p:sp>
      <p:sp>
        <p:nvSpPr>
          <p:cNvPr id="43012" name="Slide Number Placeholder 3"/>
          <p:cNvSpPr txBox="1">
            <a:spLocks noChangeArrowheads="1"/>
          </p:cNvSpPr>
          <p:nvPr/>
        </p:nvSpPr>
        <p:spPr bwMode="auto">
          <a:xfrm>
            <a:off x="3885996" y="8687297"/>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46" tIns="46024" rIns="92046" bIns="46024" anchor="b"/>
          <a:lstStyle>
            <a:lvl1pPr defTabSz="990600">
              <a:defRPr sz="1400">
                <a:solidFill>
                  <a:schemeClr val="tx1"/>
                </a:solidFill>
                <a:latin typeface="Verdana" pitchFamily="34" charset="0"/>
              </a:defRPr>
            </a:lvl1pPr>
            <a:lvl2pPr marL="742950" indent="-285750" defTabSz="990600">
              <a:defRPr sz="1400">
                <a:solidFill>
                  <a:schemeClr val="tx1"/>
                </a:solidFill>
                <a:latin typeface="Verdana" pitchFamily="34" charset="0"/>
              </a:defRPr>
            </a:lvl2pPr>
            <a:lvl3pPr marL="1143000" indent="-228600" defTabSz="990600">
              <a:defRPr sz="1400">
                <a:solidFill>
                  <a:schemeClr val="tx1"/>
                </a:solidFill>
                <a:latin typeface="Verdana" pitchFamily="34" charset="0"/>
              </a:defRPr>
            </a:lvl3pPr>
            <a:lvl4pPr marL="1600200" indent="-228600" defTabSz="990600">
              <a:defRPr sz="1400">
                <a:solidFill>
                  <a:schemeClr val="tx1"/>
                </a:solidFill>
                <a:latin typeface="Verdana" pitchFamily="34" charset="0"/>
              </a:defRPr>
            </a:lvl4pPr>
            <a:lvl5pPr marL="2057400" indent="-228600" defTabSz="990600">
              <a:defRPr sz="1400">
                <a:solidFill>
                  <a:schemeClr val="tx1"/>
                </a:solidFill>
                <a:latin typeface="Verdana" pitchFamily="34" charset="0"/>
              </a:defRPr>
            </a:lvl5pPr>
            <a:lvl6pPr marL="2514600" indent="-228600" defTabSz="990600" eaLnBrk="0" fontAlgn="base" hangingPunct="0">
              <a:spcBef>
                <a:spcPct val="20000"/>
              </a:spcBef>
              <a:spcAft>
                <a:spcPct val="0"/>
              </a:spcAft>
              <a:defRPr sz="1400">
                <a:solidFill>
                  <a:schemeClr val="tx1"/>
                </a:solidFill>
                <a:latin typeface="Verdana" pitchFamily="34" charset="0"/>
              </a:defRPr>
            </a:lvl6pPr>
            <a:lvl7pPr marL="2971800" indent="-228600" defTabSz="990600" eaLnBrk="0" fontAlgn="base" hangingPunct="0">
              <a:spcBef>
                <a:spcPct val="20000"/>
              </a:spcBef>
              <a:spcAft>
                <a:spcPct val="0"/>
              </a:spcAft>
              <a:defRPr sz="1400">
                <a:solidFill>
                  <a:schemeClr val="tx1"/>
                </a:solidFill>
                <a:latin typeface="Verdana" pitchFamily="34" charset="0"/>
              </a:defRPr>
            </a:lvl7pPr>
            <a:lvl8pPr marL="3429000" indent="-228600" defTabSz="990600" eaLnBrk="0" fontAlgn="base" hangingPunct="0">
              <a:spcBef>
                <a:spcPct val="20000"/>
              </a:spcBef>
              <a:spcAft>
                <a:spcPct val="0"/>
              </a:spcAft>
              <a:defRPr sz="1400">
                <a:solidFill>
                  <a:schemeClr val="tx1"/>
                </a:solidFill>
                <a:latin typeface="Verdana" pitchFamily="34" charset="0"/>
              </a:defRPr>
            </a:lvl8pPr>
            <a:lvl9pPr marL="3886200" indent="-228600" defTabSz="990600" eaLnBrk="0" fontAlgn="base" hangingPunct="0">
              <a:spcBef>
                <a:spcPct val="20000"/>
              </a:spcBef>
              <a:spcAft>
                <a:spcPct val="0"/>
              </a:spcAft>
              <a:defRPr sz="1400">
                <a:solidFill>
                  <a:schemeClr val="tx1"/>
                </a:solidFill>
                <a:latin typeface="Verdana" pitchFamily="34" charset="0"/>
              </a:defRPr>
            </a:lvl9pPr>
          </a:lstStyle>
          <a:p>
            <a:pPr algn="r" fontAlgn="base">
              <a:spcBef>
                <a:spcPct val="0"/>
              </a:spcBef>
              <a:spcAft>
                <a:spcPct val="0"/>
              </a:spcAft>
            </a:pPr>
            <a:fld id="{88B43E3A-0E91-41FE-ACFD-5765BAE7D92F}" type="slidenum">
              <a:rPr lang="en-US" altLang="zh-TW" sz="1200">
                <a:solidFill>
                  <a:srgbClr val="000000"/>
                </a:solidFill>
              </a:rPr>
              <a:pPr algn="r" fontAlgn="base">
                <a:spcBef>
                  <a:spcPct val="0"/>
                </a:spcBef>
                <a:spcAft>
                  <a:spcPct val="0"/>
                </a:spcAft>
              </a:pPr>
              <a:t>8</a:t>
            </a:fld>
            <a:endParaRPr lang="en-US" altLang="zh-TW" sz="1200">
              <a:solidFill>
                <a:srgbClr val="000000"/>
              </a:solidFill>
            </a:endParaRPr>
          </a:p>
        </p:txBody>
      </p:sp>
    </p:spTree>
    <p:extLst>
      <p:ext uri="{BB962C8B-B14F-4D97-AF65-F5344CB8AC3E}">
        <p14:creationId xmlns:p14="http://schemas.microsoft.com/office/powerpoint/2010/main" val="3967575342"/>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p:sp>
      <p:sp>
        <p:nvSpPr>
          <p:cNvPr id="44035" name="Notes Placeholder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r>
              <a:rPr lang="en-US" altLang="zh-TW" dirty="0" smtClean="0">
                <a:latin typeface="Arial" charset="0"/>
              </a:rPr>
              <a:t>Define the General Operations Director (“GOD”).</a:t>
            </a:r>
          </a:p>
          <a:p>
            <a:r>
              <a:rPr lang="en-US" altLang="zh-TW" dirty="0" smtClean="0">
                <a:latin typeface="Arial" charset="0"/>
              </a:rPr>
              <a:t>Quoted from CMU document, "GOD (General Operations Director) is the object that is used to store global information about the state of the environment, network or nodes that an omniscient observer would have, but that should not be made known to any participant in the simulation." In simple words, we need to define the GOD to manage the details of operations we supply such as the movement patterns in our simulations.</a:t>
            </a:r>
          </a:p>
          <a:p>
            <a:endParaRPr lang="en-US" altLang="zh-TW" dirty="0" smtClean="0">
              <a:latin typeface="Arial" charset="0"/>
            </a:endParaRPr>
          </a:p>
          <a:p>
            <a:r>
              <a:rPr lang="en-US" altLang="zh-TW" dirty="0" smtClean="0">
                <a:latin typeface="Arial" charset="0"/>
              </a:rPr>
              <a:t>omniscient   /</a:t>
            </a:r>
            <a:r>
              <a:rPr lang="en-US" altLang="zh-TW" dirty="0" err="1" smtClean="0">
                <a:latin typeface="Arial" charset="0"/>
              </a:rPr>
              <a:t>ɒmˈnɪsiənt</a:t>
            </a:r>
            <a:r>
              <a:rPr lang="en-US" altLang="zh-TW" dirty="0" smtClean="0">
                <a:latin typeface="Arial" charset="0"/>
              </a:rPr>
              <a:t>/ </a:t>
            </a:r>
          </a:p>
        </p:txBody>
      </p:sp>
      <p:sp>
        <p:nvSpPr>
          <p:cNvPr id="44036" name="Slide Number Placeholder 3"/>
          <p:cNvSpPr txBox="1">
            <a:spLocks noChangeArrowheads="1"/>
          </p:cNvSpPr>
          <p:nvPr/>
        </p:nvSpPr>
        <p:spPr bwMode="auto">
          <a:xfrm>
            <a:off x="3885996" y="8687297"/>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46" tIns="46024" rIns="92046" bIns="46024" anchor="b"/>
          <a:lstStyle>
            <a:lvl1pPr defTabSz="990600">
              <a:defRPr sz="1400">
                <a:solidFill>
                  <a:schemeClr val="tx1"/>
                </a:solidFill>
                <a:latin typeface="Verdana" pitchFamily="34" charset="0"/>
              </a:defRPr>
            </a:lvl1pPr>
            <a:lvl2pPr marL="742950" indent="-285750" defTabSz="990600">
              <a:defRPr sz="1400">
                <a:solidFill>
                  <a:schemeClr val="tx1"/>
                </a:solidFill>
                <a:latin typeface="Verdana" pitchFamily="34" charset="0"/>
              </a:defRPr>
            </a:lvl2pPr>
            <a:lvl3pPr marL="1143000" indent="-228600" defTabSz="990600">
              <a:defRPr sz="1400">
                <a:solidFill>
                  <a:schemeClr val="tx1"/>
                </a:solidFill>
                <a:latin typeface="Verdana" pitchFamily="34" charset="0"/>
              </a:defRPr>
            </a:lvl3pPr>
            <a:lvl4pPr marL="1600200" indent="-228600" defTabSz="990600">
              <a:defRPr sz="1400">
                <a:solidFill>
                  <a:schemeClr val="tx1"/>
                </a:solidFill>
                <a:latin typeface="Verdana" pitchFamily="34" charset="0"/>
              </a:defRPr>
            </a:lvl4pPr>
            <a:lvl5pPr marL="2057400" indent="-228600" defTabSz="990600">
              <a:defRPr sz="1400">
                <a:solidFill>
                  <a:schemeClr val="tx1"/>
                </a:solidFill>
                <a:latin typeface="Verdana" pitchFamily="34" charset="0"/>
              </a:defRPr>
            </a:lvl5pPr>
            <a:lvl6pPr marL="2514600" indent="-228600" defTabSz="990600" eaLnBrk="0" fontAlgn="base" hangingPunct="0">
              <a:spcBef>
                <a:spcPct val="20000"/>
              </a:spcBef>
              <a:spcAft>
                <a:spcPct val="0"/>
              </a:spcAft>
              <a:defRPr sz="1400">
                <a:solidFill>
                  <a:schemeClr val="tx1"/>
                </a:solidFill>
                <a:latin typeface="Verdana" pitchFamily="34" charset="0"/>
              </a:defRPr>
            </a:lvl6pPr>
            <a:lvl7pPr marL="2971800" indent="-228600" defTabSz="990600" eaLnBrk="0" fontAlgn="base" hangingPunct="0">
              <a:spcBef>
                <a:spcPct val="20000"/>
              </a:spcBef>
              <a:spcAft>
                <a:spcPct val="0"/>
              </a:spcAft>
              <a:defRPr sz="1400">
                <a:solidFill>
                  <a:schemeClr val="tx1"/>
                </a:solidFill>
                <a:latin typeface="Verdana" pitchFamily="34" charset="0"/>
              </a:defRPr>
            </a:lvl7pPr>
            <a:lvl8pPr marL="3429000" indent="-228600" defTabSz="990600" eaLnBrk="0" fontAlgn="base" hangingPunct="0">
              <a:spcBef>
                <a:spcPct val="20000"/>
              </a:spcBef>
              <a:spcAft>
                <a:spcPct val="0"/>
              </a:spcAft>
              <a:defRPr sz="1400">
                <a:solidFill>
                  <a:schemeClr val="tx1"/>
                </a:solidFill>
                <a:latin typeface="Verdana" pitchFamily="34" charset="0"/>
              </a:defRPr>
            </a:lvl8pPr>
            <a:lvl9pPr marL="3886200" indent="-228600" defTabSz="990600" eaLnBrk="0" fontAlgn="base" hangingPunct="0">
              <a:spcBef>
                <a:spcPct val="20000"/>
              </a:spcBef>
              <a:spcAft>
                <a:spcPct val="0"/>
              </a:spcAft>
              <a:defRPr sz="1400">
                <a:solidFill>
                  <a:schemeClr val="tx1"/>
                </a:solidFill>
                <a:latin typeface="Verdana" pitchFamily="34" charset="0"/>
              </a:defRPr>
            </a:lvl9pPr>
          </a:lstStyle>
          <a:p>
            <a:pPr algn="r" fontAlgn="base">
              <a:spcBef>
                <a:spcPct val="0"/>
              </a:spcBef>
              <a:spcAft>
                <a:spcPct val="0"/>
              </a:spcAft>
            </a:pPr>
            <a:fld id="{159F9CF6-4B15-4A56-BFBC-683A464A7AF9}" type="slidenum">
              <a:rPr lang="en-US" altLang="zh-TW" sz="1200">
                <a:solidFill>
                  <a:srgbClr val="000000"/>
                </a:solidFill>
              </a:rPr>
              <a:pPr algn="r" fontAlgn="base">
                <a:spcBef>
                  <a:spcPct val="0"/>
                </a:spcBef>
                <a:spcAft>
                  <a:spcPct val="0"/>
                </a:spcAft>
              </a:pPr>
              <a:t>12</a:t>
            </a:fld>
            <a:endParaRPr lang="en-US" altLang="zh-TW" sz="1200">
              <a:solidFill>
                <a:srgbClr val="000000"/>
              </a:solidFill>
            </a:endParaRPr>
          </a:p>
        </p:txBody>
      </p:sp>
    </p:spTree>
    <p:extLst>
      <p:ext uri="{BB962C8B-B14F-4D97-AF65-F5344CB8AC3E}">
        <p14:creationId xmlns:p14="http://schemas.microsoft.com/office/powerpoint/2010/main" val="1429686900"/>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Towards, En</a:t>
            </a:r>
            <a:r>
              <a:rPr lang="zh-CN" altLang="en-US" sz="1200" b="0" i="0" kern="1200" dirty="0" smtClean="0">
                <a:solidFill>
                  <a:schemeClr val="tx1"/>
                </a:solidFill>
                <a:effectLst/>
                <a:latin typeface="+mn-lt"/>
                <a:ea typeface="+mn-ea"/>
                <a:cs typeface="+mn-cs"/>
              </a:rPr>
              <a:t> </a:t>
            </a:r>
            <a:r>
              <a:rPr lang="en-US" altLang="zh-CN" dirty="0" smtClean="0"/>
              <a:t>[</a:t>
            </a:r>
            <a:r>
              <a:rPr lang="en-US" dirty="0" err="1" smtClean="0"/>
              <a:t>tə'wɔːdz</a:t>
            </a:r>
            <a:r>
              <a:rPr lang="en-US" dirty="0" smtClean="0"/>
              <a:t>]</a:t>
            </a:r>
            <a:r>
              <a:rPr lang="en-US" sz="1200" b="0" i="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A38CBFAA-9102-42F5-93F4-2139A40E2B38}" type="slidenum">
              <a:rPr lang="en-US" smtClean="0"/>
              <a:t>14</a:t>
            </a:fld>
            <a:endParaRPr lang="en-US"/>
          </a:p>
        </p:txBody>
      </p:sp>
    </p:spTree>
    <p:extLst>
      <p:ext uri="{BB962C8B-B14F-4D97-AF65-F5344CB8AC3E}">
        <p14:creationId xmlns:p14="http://schemas.microsoft.com/office/powerpoint/2010/main" val="3471980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p:sp>
      <p:sp>
        <p:nvSpPr>
          <p:cNvPr id="45059" name="Notes Placeholder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r>
              <a:rPr lang="en-US" altLang="zh-TW" smtClean="0">
                <a:latin typeface="Arial" charset="0"/>
              </a:rPr>
              <a:t>'set class_' allows to differentiate multiple flows. </a:t>
            </a:r>
          </a:p>
          <a:p>
            <a:r>
              <a:rPr lang="en-US" altLang="zh-TW" smtClean="0">
                <a:latin typeface="Arial" charset="0"/>
              </a:rPr>
              <a:t>Associating a different class to different flows and then, a single color to each class is useful to easily follow the different flows in nam. </a:t>
            </a:r>
          </a:p>
          <a:p>
            <a:endParaRPr lang="en-US" altLang="zh-TW" smtClean="0">
              <a:latin typeface="Arial" charset="0"/>
            </a:endParaRPr>
          </a:p>
          <a:p>
            <a:r>
              <a:rPr lang="en-US" altLang="zh-TW" smtClean="0">
                <a:latin typeface="Arial" charset="0"/>
              </a:rPr>
              <a:t>Assume that at the beginning of the tcl file, there is: </a:t>
            </a:r>
          </a:p>
          <a:p>
            <a:r>
              <a:rPr lang="en-US" altLang="zh-TW" smtClean="0">
                <a:latin typeface="Arial" charset="0"/>
              </a:rPr>
              <a:t>$ns color 1 Blue </a:t>
            </a:r>
          </a:p>
          <a:p>
            <a:r>
              <a:rPr lang="en-US" altLang="zh-TW" smtClean="0">
                <a:latin typeface="Arial" charset="0"/>
              </a:rPr>
              <a:t>$ns color 2 Red </a:t>
            </a:r>
          </a:p>
          <a:p>
            <a:r>
              <a:rPr lang="en-US" altLang="zh-TW" smtClean="0">
                <a:latin typeface="Arial" charset="0"/>
              </a:rPr>
              <a:t>This defines the color 'blue' for the 'class_ 1' flows and the color 'red' for the 'class_ 2' flows. </a:t>
            </a:r>
          </a:p>
        </p:txBody>
      </p:sp>
      <p:sp>
        <p:nvSpPr>
          <p:cNvPr id="45060" name="Slide Number Placeholder 3"/>
          <p:cNvSpPr txBox="1">
            <a:spLocks noChangeArrowheads="1"/>
          </p:cNvSpPr>
          <p:nvPr/>
        </p:nvSpPr>
        <p:spPr bwMode="auto">
          <a:xfrm>
            <a:off x="3885996" y="8687297"/>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46" tIns="46024" rIns="92046" bIns="46024" anchor="b"/>
          <a:lstStyle>
            <a:lvl1pPr defTabSz="990600">
              <a:defRPr sz="1400">
                <a:solidFill>
                  <a:schemeClr val="tx1"/>
                </a:solidFill>
                <a:latin typeface="Verdana" pitchFamily="34" charset="0"/>
              </a:defRPr>
            </a:lvl1pPr>
            <a:lvl2pPr marL="742950" indent="-285750" defTabSz="990600">
              <a:defRPr sz="1400">
                <a:solidFill>
                  <a:schemeClr val="tx1"/>
                </a:solidFill>
                <a:latin typeface="Verdana" pitchFamily="34" charset="0"/>
              </a:defRPr>
            </a:lvl2pPr>
            <a:lvl3pPr marL="1143000" indent="-228600" defTabSz="990600">
              <a:defRPr sz="1400">
                <a:solidFill>
                  <a:schemeClr val="tx1"/>
                </a:solidFill>
                <a:latin typeface="Verdana" pitchFamily="34" charset="0"/>
              </a:defRPr>
            </a:lvl3pPr>
            <a:lvl4pPr marL="1600200" indent="-228600" defTabSz="990600">
              <a:defRPr sz="1400">
                <a:solidFill>
                  <a:schemeClr val="tx1"/>
                </a:solidFill>
                <a:latin typeface="Verdana" pitchFamily="34" charset="0"/>
              </a:defRPr>
            </a:lvl4pPr>
            <a:lvl5pPr marL="2057400" indent="-228600" defTabSz="990600">
              <a:defRPr sz="1400">
                <a:solidFill>
                  <a:schemeClr val="tx1"/>
                </a:solidFill>
                <a:latin typeface="Verdana" pitchFamily="34" charset="0"/>
              </a:defRPr>
            </a:lvl5pPr>
            <a:lvl6pPr marL="2514600" indent="-228600" defTabSz="990600" eaLnBrk="0" fontAlgn="base" hangingPunct="0">
              <a:spcBef>
                <a:spcPct val="20000"/>
              </a:spcBef>
              <a:spcAft>
                <a:spcPct val="0"/>
              </a:spcAft>
              <a:defRPr sz="1400">
                <a:solidFill>
                  <a:schemeClr val="tx1"/>
                </a:solidFill>
                <a:latin typeface="Verdana" pitchFamily="34" charset="0"/>
              </a:defRPr>
            </a:lvl6pPr>
            <a:lvl7pPr marL="2971800" indent="-228600" defTabSz="990600" eaLnBrk="0" fontAlgn="base" hangingPunct="0">
              <a:spcBef>
                <a:spcPct val="20000"/>
              </a:spcBef>
              <a:spcAft>
                <a:spcPct val="0"/>
              </a:spcAft>
              <a:defRPr sz="1400">
                <a:solidFill>
                  <a:schemeClr val="tx1"/>
                </a:solidFill>
                <a:latin typeface="Verdana" pitchFamily="34" charset="0"/>
              </a:defRPr>
            </a:lvl7pPr>
            <a:lvl8pPr marL="3429000" indent="-228600" defTabSz="990600" eaLnBrk="0" fontAlgn="base" hangingPunct="0">
              <a:spcBef>
                <a:spcPct val="20000"/>
              </a:spcBef>
              <a:spcAft>
                <a:spcPct val="0"/>
              </a:spcAft>
              <a:defRPr sz="1400">
                <a:solidFill>
                  <a:schemeClr val="tx1"/>
                </a:solidFill>
                <a:latin typeface="Verdana" pitchFamily="34" charset="0"/>
              </a:defRPr>
            </a:lvl8pPr>
            <a:lvl9pPr marL="3886200" indent="-228600" defTabSz="990600" eaLnBrk="0" fontAlgn="base" hangingPunct="0">
              <a:spcBef>
                <a:spcPct val="20000"/>
              </a:spcBef>
              <a:spcAft>
                <a:spcPct val="0"/>
              </a:spcAft>
              <a:defRPr sz="1400">
                <a:solidFill>
                  <a:schemeClr val="tx1"/>
                </a:solidFill>
                <a:latin typeface="Verdana" pitchFamily="34" charset="0"/>
              </a:defRPr>
            </a:lvl9pPr>
          </a:lstStyle>
          <a:p>
            <a:pPr algn="r" fontAlgn="base">
              <a:spcBef>
                <a:spcPct val="0"/>
              </a:spcBef>
              <a:spcAft>
                <a:spcPct val="0"/>
              </a:spcAft>
            </a:pPr>
            <a:fld id="{6787CE78-6741-43C4-A790-B22FC5D18C0C}" type="slidenum">
              <a:rPr lang="en-US" altLang="zh-TW" sz="1200">
                <a:solidFill>
                  <a:srgbClr val="000000"/>
                </a:solidFill>
              </a:rPr>
              <a:pPr algn="r" fontAlgn="base">
                <a:spcBef>
                  <a:spcPct val="0"/>
                </a:spcBef>
                <a:spcAft>
                  <a:spcPct val="0"/>
                </a:spcAft>
              </a:pPr>
              <a:t>15</a:t>
            </a:fld>
            <a:endParaRPr lang="en-US" altLang="zh-TW" sz="1200">
              <a:solidFill>
                <a:srgbClr val="000000"/>
              </a:solidFill>
            </a:endParaRPr>
          </a:p>
        </p:txBody>
      </p:sp>
    </p:spTree>
    <p:extLst>
      <p:ext uri="{BB962C8B-B14F-4D97-AF65-F5344CB8AC3E}">
        <p14:creationId xmlns:p14="http://schemas.microsoft.com/office/powerpoint/2010/main" val="2759384265"/>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p:sp>
      <p:sp>
        <p:nvSpPr>
          <p:cNvPr id="46083" name="Notes Placeholder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r>
              <a:rPr lang="en-US" altLang="zh-TW" smtClean="0">
                <a:latin typeface="Arial" charset="0"/>
              </a:rPr>
              <a:t>graphical user interface (GUI)</a:t>
            </a:r>
          </a:p>
        </p:txBody>
      </p:sp>
      <p:sp>
        <p:nvSpPr>
          <p:cNvPr id="46084" name="Slide Number Placeholder 3"/>
          <p:cNvSpPr txBox="1">
            <a:spLocks noChangeArrowheads="1"/>
          </p:cNvSpPr>
          <p:nvPr/>
        </p:nvSpPr>
        <p:spPr bwMode="auto">
          <a:xfrm>
            <a:off x="3885996" y="8687297"/>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46" tIns="46024" rIns="92046" bIns="46024" anchor="b"/>
          <a:lstStyle>
            <a:lvl1pPr defTabSz="990600">
              <a:defRPr sz="1400">
                <a:solidFill>
                  <a:schemeClr val="tx1"/>
                </a:solidFill>
                <a:latin typeface="Verdana" pitchFamily="34" charset="0"/>
              </a:defRPr>
            </a:lvl1pPr>
            <a:lvl2pPr marL="742950" indent="-285750" defTabSz="990600">
              <a:defRPr sz="1400">
                <a:solidFill>
                  <a:schemeClr val="tx1"/>
                </a:solidFill>
                <a:latin typeface="Verdana" pitchFamily="34" charset="0"/>
              </a:defRPr>
            </a:lvl2pPr>
            <a:lvl3pPr marL="1143000" indent="-228600" defTabSz="990600">
              <a:defRPr sz="1400">
                <a:solidFill>
                  <a:schemeClr val="tx1"/>
                </a:solidFill>
                <a:latin typeface="Verdana" pitchFamily="34" charset="0"/>
              </a:defRPr>
            </a:lvl3pPr>
            <a:lvl4pPr marL="1600200" indent="-228600" defTabSz="990600">
              <a:defRPr sz="1400">
                <a:solidFill>
                  <a:schemeClr val="tx1"/>
                </a:solidFill>
                <a:latin typeface="Verdana" pitchFamily="34" charset="0"/>
              </a:defRPr>
            </a:lvl4pPr>
            <a:lvl5pPr marL="2057400" indent="-228600" defTabSz="990600">
              <a:defRPr sz="1400">
                <a:solidFill>
                  <a:schemeClr val="tx1"/>
                </a:solidFill>
                <a:latin typeface="Verdana" pitchFamily="34" charset="0"/>
              </a:defRPr>
            </a:lvl5pPr>
            <a:lvl6pPr marL="2514600" indent="-228600" defTabSz="990600" eaLnBrk="0" fontAlgn="base" hangingPunct="0">
              <a:spcBef>
                <a:spcPct val="20000"/>
              </a:spcBef>
              <a:spcAft>
                <a:spcPct val="0"/>
              </a:spcAft>
              <a:defRPr sz="1400">
                <a:solidFill>
                  <a:schemeClr val="tx1"/>
                </a:solidFill>
                <a:latin typeface="Verdana" pitchFamily="34" charset="0"/>
              </a:defRPr>
            </a:lvl6pPr>
            <a:lvl7pPr marL="2971800" indent="-228600" defTabSz="990600" eaLnBrk="0" fontAlgn="base" hangingPunct="0">
              <a:spcBef>
                <a:spcPct val="20000"/>
              </a:spcBef>
              <a:spcAft>
                <a:spcPct val="0"/>
              </a:spcAft>
              <a:defRPr sz="1400">
                <a:solidFill>
                  <a:schemeClr val="tx1"/>
                </a:solidFill>
                <a:latin typeface="Verdana" pitchFamily="34" charset="0"/>
              </a:defRPr>
            </a:lvl7pPr>
            <a:lvl8pPr marL="3429000" indent="-228600" defTabSz="990600" eaLnBrk="0" fontAlgn="base" hangingPunct="0">
              <a:spcBef>
                <a:spcPct val="20000"/>
              </a:spcBef>
              <a:spcAft>
                <a:spcPct val="0"/>
              </a:spcAft>
              <a:defRPr sz="1400">
                <a:solidFill>
                  <a:schemeClr val="tx1"/>
                </a:solidFill>
                <a:latin typeface="Verdana" pitchFamily="34" charset="0"/>
              </a:defRPr>
            </a:lvl8pPr>
            <a:lvl9pPr marL="3886200" indent="-228600" defTabSz="990600" eaLnBrk="0" fontAlgn="base" hangingPunct="0">
              <a:spcBef>
                <a:spcPct val="20000"/>
              </a:spcBef>
              <a:spcAft>
                <a:spcPct val="0"/>
              </a:spcAft>
              <a:defRPr sz="1400">
                <a:solidFill>
                  <a:schemeClr val="tx1"/>
                </a:solidFill>
                <a:latin typeface="Verdana" pitchFamily="34" charset="0"/>
              </a:defRPr>
            </a:lvl9pPr>
          </a:lstStyle>
          <a:p>
            <a:pPr algn="r" fontAlgn="base">
              <a:spcBef>
                <a:spcPct val="0"/>
              </a:spcBef>
              <a:spcAft>
                <a:spcPct val="0"/>
              </a:spcAft>
            </a:pPr>
            <a:fld id="{5890664C-0967-41B1-97DC-751B996E0687}" type="slidenum">
              <a:rPr lang="en-US" altLang="zh-TW" sz="1200">
                <a:solidFill>
                  <a:srgbClr val="000000"/>
                </a:solidFill>
              </a:rPr>
              <a:pPr algn="r" fontAlgn="base">
                <a:spcBef>
                  <a:spcPct val="0"/>
                </a:spcBef>
                <a:spcAft>
                  <a:spcPct val="0"/>
                </a:spcAft>
              </a:pPr>
              <a:t>19</a:t>
            </a:fld>
            <a:endParaRPr lang="en-US" altLang="zh-TW" sz="1200">
              <a:solidFill>
                <a:srgbClr val="000000"/>
              </a:solidFill>
            </a:endParaRPr>
          </a:p>
        </p:txBody>
      </p:sp>
    </p:spTree>
    <p:extLst>
      <p:ext uri="{BB962C8B-B14F-4D97-AF65-F5344CB8AC3E}">
        <p14:creationId xmlns:p14="http://schemas.microsoft.com/office/powerpoint/2010/main" val="3287559144"/>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p:sp>
      <p:sp>
        <p:nvSpPr>
          <p:cNvPr id="47107" name="Notes Placeholder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lstStyle/>
          <a:p>
            <a:r>
              <a:rPr lang="en-US" altLang="zh-TW" smtClean="0">
                <a:latin typeface="Arial" charset="0"/>
              </a:rPr>
              <a:t>Import/export</a:t>
            </a:r>
          </a:p>
        </p:txBody>
      </p:sp>
      <p:sp>
        <p:nvSpPr>
          <p:cNvPr id="47108" name="Slide Number Placeholder 3"/>
          <p:cNvSpPr>
            <a:spLocks noGrp="1"/>
          </p:cNvSpPr>
          <p:nvPr>
            <p:ph type="sldNum" sz="quarter" idx="5"/>
          </p:nvPr>
        </p:nvSpPr>
        <p:spPr>
          <a:noFill/>
        </p:spPr>
        <p:txBody>
          <a:bodyPr/>
          <a:lstStyle>
            <a:lvl1pPr defTabSz="914423">
              <a:defRPr sz="1300">
                <a:solidFill>
                  <a:schemeClr val="tx1"/>
                </a:solidFill>
                <a:latin typeface="Verdana" pitchFamily="34" charset="0"/>
              </a:defRPr>
            </a:lvl1pPr>
            <a:lvl2pPr marL="685817" indent="-263776" defTabSz="914423">
              <a:defRPr sz="1300">
                <a:solidFill>
                  <a:schemeClr val="tx1"/>
                </a:solidFill>
                <a:latin typeface="Verdana" pitchFamily="34" charset="0"/>
              </a:defRPr>
            </a:lvl2pPr>
            <a:lvl3pPr marL="1055103" indent="-211021" defTabSz="914423">
              <a:defRPr sz="1300">
                <a:solidFill>
                  <a:schemeClr val="tx1"/>
                </a:solidFill>
                <a:latin typeface="Verdana" pitchFamily="34" charset="0"/>
              </a:defRPr>
            </a:lvl3pPr>
            <a:lvl4pPr marL="1477145" indent="-211021" defTabSz="914423">
              <a:defRPr sz="1300">
                <a:solidFill>
                  <a:schemeClr val="tx1"/>
                </a:solidFill>
                <a:latin typeface="Verdana" pitchFamily="34" charset="0"/>
              </a:defRPr>
            </a:lvl4pPr>
            <a:lvl5pPr marL="1899186" indent="-211021" defTabSz="914423">
              <a:defRPr sz="1300">
                <a:solidFill>
                  <a:schemeClr val="tx1"/>
                </a:solidFill>
                <a:latin typeface="Verdana" pitchFamily="34" charset="0"/>
              </a:defRPr>
            </a:lvl5pPr>
            <a:lvl6pPr marL="2321227" indent="-211021" defTabSz="914423" eaLnBrk="0" fontAlgn="base" hangingPunct="0">
              <a:spcBef>
                <a:spcPct val="20000"/>
              </a:spcBef>
              <a:spcAft>
                <a:spcPct val="0"/>
              </a:spcAft>
              <a:defRPr sz="1300">
                <a:solidFill>
                  <a:schemeClr val="tx1"/>
                </a:solidFill>
                <a:latin typeface="Verdana" pitchFamily="34" charset="0"/>
              </a:defRPr>
            </a:lvl6pPr>
            <a:lvl7pPr marL="2743269" indent="-211021" defTabSz="914423" eaLnBrk="0" fontAlgn="base" hangingPunct="0">
              <a:spcBef>
                <a:spcPct val="20000"/>
              </a:spcBef>
              <a:spcAft>
                <a:spcPct val="0"/>
              </a:spcAft>
              <a:defRPr sz="1300">
                <a:solidFill>
                  <a:schemeClr val="tx1"/>
                </a:solidFill>
                <a:latin typeface="Verdana" pitchFamily="34" charset="0"/>
              </a:defRPr>
            </a:lvl7pPr>
            <a:lvl8pPr marL="3165310" indent="-211021" defTabSz="914423" eaLnBrk="0" fontAlgn="base" hangingPunct="0">
              <a:spcBef>
                <a:spcPct val="20000"/>
              </a:spcBef>
              <a:spcAft>
                <a:spcPct val="0"/>
              </a:spcAft>
              <a:defRPr sz="1300">
                <a:solidFill>
                  <a:schemeClr val="tx1"/>
                </a:solidFill>
                <a:latin typeface="Verdana" pitchFamily="34" charset="0"/>
              </a:defRPr>
            </a:lvl8pPr>
            <a:lvl9pPr marL="3587351" indent="-211021" defTabSz="914423" eaLnBrk="0" fontAlgn="base" hangingPunct="0">
              <a:spcBef>
                <a:spcPct val="20000"/>
              </a:spcBef>
              <a:spcAft>
                <a:spcPct val="0"/>
              </a:spcAft>
              <a:defRPr sz="1300">
                <a:solidFill>
                  <a:schemeClr val="tx1"/>
                </a:solidFill>
                <a:latin typeface="Verdana" pitchFamily="34" charset="0"/>
              </a:defRPr>
            </a:lvl9pPr>
          </a:lstStyle>
          <a:p>
            <a:fld id="{827C220A-DF47-4F9A-8C3A-7432AA652B8C}" type="slidenum">
              <a:rPr lang="en-US" altLang="zh-TW" sz="1200">
                <a:solidFill>
                  <a:prstClr val="black"/>
                </a:solidFill>
              </a:rPr>
              <a:pPr/>
              <a:t>21</a:t>
            </a:fld>
            <a:endParaRPr lang="en-US" altLang="zh-TW" sz="1200">
              <a:solidFill>
                <a:prstClr val="black"/>
              </a:solidFill>
            </a:endParaRPr>
          </a:p>
        </p:txBody>
      </p:sp>
    </p:spTree>
    <p:extLst>
      <p:ext uri="{BB962C8B-B14F-4D97-AF65-F5344CB8AC3E}">
        <p14:creationId xmlns:p14="http://schemas.microsoft.com/office/powerpoint/2010/main" val="948432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2014-03-23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2014-03-23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2014-03-23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028"/>
          <p:cNvSpPr>
            <a:spLocks noGrp="1" noChangeArrowheads="1"/>
          </p:cNvSpPr>
          <p:nvPr>
            <p:ph type="dt" sz="half" idx="10"/>
          </p:nvPr>
        </p:nvSpPr>
        <p:spPr>
          <a:ln/>
        </p:spPr>
        <p:txBody>
          <a:bodyPr/>
          <a:lstStyle>
            <a:lvl1pPr>
              <a:defRPr/>
            </a:lvl1pPr>
          </a:lstStyle>
          <a:p>
            <a:endParaRPr lang="en-US" altLang="zh-TW">
              <a:solidFill>
                <a:srgbClr val="000000"/>
              </a:solidFill>
            </a:endParaRPr>
          </a:p>
        </p:txBody>
      </p:sp>
      <p:sp>
        <p:nvSpPr>
          <p:cNvPr id="5" name="Rectangle 1029"/>
          <p:cNvSpPr>
            <a:spLocks noGrp="1" noChangeArrowheads="1"/>
          </p:cNvSpPr>
          <p:nvPr>
            <p:ph type="ftr" sz="quarter" idx="11"/>
          </p:nvPr>
        </p:nvSpPr>
        <p:spPr>
          <a:ln/>
        </p:spPr>
        <p:txBody>
          <a:bodyPr/>
          <a:lstStyle>
            <a:lvl1pPr>
              <a:defRPr/>
            </a:lvl1pPr>
          </a:lstStyle>
          <a:p>
            <a:endParaRPr lang="en-US" altLang="zh-TW">
              <a:solidFill>
                <a:srgbClr val="000000"/>
              </a:solidFill>
            </a:endParaRPr>
          </a:p>
        </p:txBody>
      </p:sp>
    </p:spTree>
    <p:extLst>
      <p:ext uri="{BB962C8B-B14F-4D97-AF65-F5344CB8AC3E}">
        <p14:creationId xmlns:p14="http://schemas.microsoft.com/office/powerpoint/2010/main" val="2151688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8"/>
          <p:cNvSpPr>
            <a:spLocks noGrp="1" noChangeArrowheads="1"/>
          </p:cNvSpPr>
          <p:nvPr>
            <p:ph type="dt" sz="half" idx="10"/>
          </p:nvPr>
        </p:nvSpPr>
        <p:spPr>
          <a:ln/>
        </p:spPr>
        <p:txBody>
          <a:bodyPr/>
          <a:lstStyle>
            <a:lvl1pPr>
              <a:defRPr/>
            </a:lvl1pPr>
          </a:lstStyle>
          <a:p>
            <a:endParaRPr lang="en-US" altLang="zh-TW">
              <a:solidFill>
                <a:srgbClr val="000000"/>
              </a:solidFill>
            </a:endParaRPr>
          </a:p>
        </p:txBody>
      </p:sp>
      <p:sp>
        <p:nvSpPr>
          <p:cNvPr id="5" name="Rectangle 1029"/>
          <p:cNvSpPr>
            <a:spLocks noGrp="1" noChangeArrowheads="1"/>
          </p:cNvSpPr>
          <p:nvPr>
            <p:ph type="ftr" sz="quarter" idx="11"/>
          </p:nvPr>
        </p:nvSpPr>
        <p:spPr>
          <a:ln/>
        </p:spPr>
        <p:txBody>
          <a:bodyPr/>
          <a:lstStyle>
            <a:lvl1pPr>
              <a:defRPr/>
            </a:lvl1pPr>
          </a:lstStyle>
          <a:p>
            <a:endParaRPr lang="en-US" altLang="zh-TW">
              <a:solidFill>
                <a:srgbClr val="000000"/>
              </a:solidFill>
            </a:endParaRPr>
          </a:p>
        </p:txBody>
      </p:sp>
    </p:spTree>
    <p:extLst>
      <p:ext uri="{BB962C8B-B14F-4D97-AF65-F5344CB8AC3E}">
        <p14:creationId xmlns:p14="http://schemas.microsoft.com/office/powerpoint/2010/main" val="38415682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8"/>
          <p:cNvSpPr>
            <a:spLocks noGrp="1" noChangeArrowheads="1"/>
          </p:cNvSpPr>
          <p:nvPr>
            <p:ph type="dt" sz="half" idx="10"/>
          </p:nvPr>
        </p:nvSpPr>
        <p:spPr>
          <a:ln/>
        </p:spPr>
        <p:txBody>
          <a:bodyPr/>
          <a:lstStyle>
            <a:lvl1pPr>
              <a:defRPr/>
            </a:lvl1pPr>
          </a:lstStyle>
          <a:p>
            <a:endParaRPr lang="en-US" altLang="zh-TW">
              <a:solidFill>
                <a:srgbClr val="000000"/>
              </a:solidFill>
            </a:endParaRPr>
          </a:p>
        </p:txBody>
      </p:sp>
      <p:sp>
        <p:nvSpPr>
          <p:cNvPr id="5" name="Rectangle 1029"/>
          <p:cNvSpPr>
            <a:spLocks noGrp="1" noChangeArrowheads="1"/>
          </p:cNvSpPr>
          <p:nvPr>
            <p:ph type="ftr" sz="quarter" idx="11"/>
          </p:nvPr>
        </p:nvSpPr>
        <p:spPr>
          <a:ln/>
        </p:spPr>
        <p:txBody>
          <a:bodyPr/>
          <a:lstStyle>
            <a:lvl1pPr>
              <a:defRPr/>
            </a:lvl1pPr>
          </a:lstStyle>
          <a:p>
            <a:endParaRPr lang="en-US" altLang="zh-TW">
              <a:solidFill>
                <a:srgbClr val="000000"/>
              </a:solidFill>
            </a:endParaRPr>
          </a:p>
        </p:txBody>
      </p:sp>
    </p:spTree>
    <p:extLst>
      <p:ext uri="{BB962C8B-B14F-4D97-AF65-F5344CB8AC3E}">
        <p14:creationId xmlns:p14="http://schemas.microsoft.com/office/powerpoint/2010/main" val="2162176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03263" y="1354138"/>
            <a:ext cx="3792537" cy="4741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54138"/>
            <a:ext cx="3794125" cy="4741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8"/>
          <p:cNvSpPr>
            <a:spLocks noGrp="1" noChangeArrowheads="1"/>
          </p:cNvSpPr>
          <p:nvPr>
            <p:ph type="dt" sz="half" idx="10"/>
          </p:nvPr>
        </p:nvSpPr>
        <p:spPr>
          <a:ln/>
        </p:spPr>
        <p:txBody>
          <a:bodyPr/>
          <a:lstStyle>
            <a:lvl1pPr>
              <a:defRPr/>
            </a:lvl1pPr>
          </a:lstStyle>
          <a:p>
            <a:endParaRPr lang="en-US" altLang="zh-TW">
              <a:solidFill>
                <a:srgbClr val="000000"/>
              </a:solidFill>
            </a:endParaRPr>
          </a:p>
        </p:txBody>
      </p:sp>
      <p:sp>
        <p:nvSpPr>
          <p:cNvPr id="6" name="Rectangle 1029"/>
          <p:cNvSpPr>
            <a:spLocks noGrp="1" noChangeArrowheads="1"/>
          </p:cNvSpPr>
          <p:nvPr>
            <p:ph type="ftr" sz="quarter" idx="11"/>
          </p:nvPr>
        </p:nvSpPr>
        <p:spPr>
          <a:ln/>
        </p:spPr>
        <p:txBody>
          <a:bodyPr/>
          <a:lstStyle>
            <a:lvl1pPr>
              <a:defRPr/>
            </a:lvl1pPr>
          </a:lstStyle>
          <a:p>
            <a:endParaRPr lang="en-US" altLang="zh-TW">
              <a:solidFill>
                <a:srgbClr val="000000"/>
              </a:solidFill>
            </a:endParaRPr>
          </a:p>
        </p:txBody>
      </p:sp>
    </p:spTree>
    <p:extLst>
      <p:ext uri="{BB962C8B-B14F-4D97-AF65-F5344CB8AC3E}">
        <p14:creationId xmlns:p14="http://schemas.microsoft.com/office/powerpoint/2010/main" val="12841678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8"/>
          <p:cNvSpPr>
            <a:spLocks noGrp="1" noChangeArrowheads="1"/>
          </p:cNvSpPr>
          <p:nvPr>
            <p:ph type="dt" sz="half" idx="10"/>
          </p:nvPr>
        </p:nvSpPr>
        <p:spPr>
          <a:ln/>
        </p:spPr>
        <p:txBody>
          <a:bodyPr/>
          <a:lstStyle>
            <a:lvl1pPr>
              <a:defRPr/>
            </a:lvl1pPr>
          </a:lstStyle>
          <a:p>
            <a:endParaRPr lang="en-US" altLang="zh-TW">
              <a:solidFill>
                <a:srgbClr val="000000"/>
              </a:solidFill>
            </a:endParaRPr>
          </a:p>
        </p:txBody>
      </p:sp>
      <p:sp>
        <p:nvSpPr>
          <p:cNvPr id="8" name="Rectangle 1029"/>
          <p:cNvSpPr>
            <a:spLocks noGrp="1" noChangeArrowheads="1"/>
          </p:cNvSpPr>
          <p:nvPr>
            <p:ph type="ftr" sz="quarter" idx="11"/>
          </p:nvPr>
        </p:nvSpPr>
        <p:spPr>
          <a:ln/>
        </p:spPr>
        <p:txBody>
          <a:bodyPr/>
          <a:lstStyle>
            <a:lvl1pPr>
              <a:defRPr/>
            </a:lvl1pPr>
          </a:lstStyle>
          <a:p>
            <a:endParaRPr lang="en-US" altLang="zh-TW">
              <a:solidFill>
                <a:srgbClr val="000000"/>
              </a:solidFill>
            </a:endParaRPr>
          </a:p>
        </p:txBody>
      </p:sp>
    </p:spTree>
    <p:extLst>
      <p:ext uri="{BB962C8B-B14F-4D97-AF65-F5344CB8AC3E}">
        <p14:creationId xmlns:p14="http://schemas.microsoft.com/office/powerpoint/2010/main" val="4363506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8"/>
          <p:cNvSpPr>
            <a:spLocks noGrp="1" noChangeArrowheads="1"/>
          </p:cNvSpPr>
          <p:nvPr>
            <p:ph type="dt" sz="half" idx="10"/>
          </p:nvPr>
        </p:nvSpPr>
        <p:spPr>
          <a:ln/>
        </p:spPr>
        <p:txBody>
          <a:bodyPr/>
          <a:lstStyle>
            <a:lvl1pPr>
              <a:defRPr/>
            </a:lvl1pPr>
          </a:lstStyle>
          <a:p>
            <a:endParaRPr lang="en-US" altLang="zh-TW">
              <a:solidFill>
                <a:srgbClr val="000000"/>
              </a:solidFill>
            </a:endParaRPr>
          </a:p>
        </p:txBody>
      </p:sp>
      <p:sp>
        <p:nvSpPr>
          <p:cNvPr id="4" name="Rectangle 1029"/>
          <p:cNvSpPr>
            <a:spLocks noGrp="1" noChangeArrowheads="1"/>
          </p:cNvSpPr>
          <p:nvPr>
            <p:ph type="ftr" sz="quarter" idx="11"/>
          </p:nvPr>
        </p:nvSpPr>
        <p:spPr>
          <a:ln/>
        </p:spPr>
        <p:txBody>
          <a:bodyPr/>
          <a:lstStyle>
            <a:lvl1pPr>
              <a:defRPr/>
            </a:lvl1pPr>
          </a:lstStyle>
          <a:p>
            <a:endParaRPr lang="en-US" altLang="zh-TW">
              <a:solidFill>
                <a:srgbClr val="000000"/>
              </a:solidFill>
            </a:endParaRPr>
          </a:p>
        </p:txBody>
      </p:sp>
    </p:spTree>
    <p:extLst>
      <p:ext uri="{BB962C8B-B14F-4D97-AF65-F5344CB8AC3E}">
        <p14:creationId xmlns:p14="http://schemas.microsoft.com/office/powerpoint/2010/main" val="14006102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dt" sz="half" idx="10"/>
          </p:nvPr>
        </p:nvSpPr>
        <p:spPr>
          <a:ln/>
        </p:spPr>
        <p:txBody>
          <a:bodyPr/>
          <a:lstStyle>
            <a:lvl1pPr>
              <a:defRPr/>
            </a:lvl1pPr>
          </a:lstStyle>
          <a:p>
            <a:endParaRPr lang="en-US" altLang="zh-TW">
              <a:solidFill>
                <a:srgbClr val="000000"/>
              </a:solidFill>
            </a:endParaRPr>
          </a:p>
        </p:txBody>
      </p:sp>
      <p:sp>
        <p:nvSpPr>
          <p:cNvPr id="3" name="Rectangle 1029"/>
          <p:cNvSpPr>
            <a:spLocks noGrp="1" noChangeArrowheads="1"/>
          </p:cNvSpPr>
          <p:nvPr>
            <p:ph type="ftr" sz="quarter" idx="11"/>
          </p:nvPr>
        </p:nvSpPr>
        <p:spPr>
          <a:ln/>
        </p:spPr>
        <p:txBody>
          <a:bodyPr/>
          <a:lstStyle>
            <a:lvl1pPr>
              <a:defRPr/>
            </a:lvl1pPr>
          </a:lstStyle>
          <a:p>
            <a:endParaRPr lang="en-US" altLang="zh-TW">
              <a:solidFill>
                <a:srgbClr val="000000"/>
              </a:solidFill>
            </a:endParaRPr>
          </a:p>
        </p:txBody>
      </p:sp>
    </p:spTree>
    <p:extLst>
      <p:ext uri="{BB962C8B-B14F-4D97-AF65-F5344CB8AC3E}">
        <p14:creationId xmlns:p14="http://schemas.microsoft.com/office/powerpoint/2010/main" val="26138757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8"/>
          <p:cNvSpPr>
            <a:spLocks noGrp="1" noChangeArrowheads="1"/>
          </p:cNvSpPr>
          <p:nvPr>
            <p:ph type="dt" sz="half" idx="10"/>
          </p:nvPr>
        </p:nvSpPr>
        <p:spPr>
          <a:ln/>
        </p:spPr>
        <p:txBody>
          <a:bodyPr/>
          <a:lstStyle>
            <a:lvl1pPr>
              <a:defRPr/>
            </a:lvl1pPr>
          </a:lstStyle>
          <a:p>
            <a:endParaRPr lang="en-US" altLang="zh-TW">
              <a:solidFill>
                <a:srgbClr val="000000"/>
              </a:solidFill>
            </a:endParaRPr>
          </a:p>
        </p:txBody>
      </p:sp>
      <p:sp>
        <p:nvSpPr>
          <p:cNvPr id="6" name="Rectangle 1029"/>
          <p:cNvSpPr>
            <a:spLocks noGrp="1" noChangeArrowheads="1"/>
          </p:cNvSpPr>
          <p:nvPr>
            <p:ph type="ftr" sz="quarter" idx="11"/>
          </p:nvPr>
        </p:nvSpPr>
        <p:spPr>
          <a:ln/>
        </p:spPr>
        <p:txBody>
          <a:bodyPr/>
          <a:lstStyle>
            <a:lvl1pPr>
              <a:defRPr/>
            </a:lvl1pPr>
          </a:lstStyle>
          <a:p>
            <a:endParaRPr lang="en-US" altLang="zh-TW">
              <a:solidFill>
                <a:srgbClr val="000000"/>
              </a:solidFill>
            </a:endParaRPr>
          </a:p>
        </p:txBody>
      </p:sp>
    </p:spTree>
    <p:extLst>
      <p:ext uri="{BB962C8B-B14F-4D97-AF65-F5344CB8AC3E}">
        <p14:creationId xmlns:p14="http://schemas.microsoft.com/office/powerpoint/2010/main" val="579306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2014-03-23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8"/>
          <p:cNvSpPr>
            <a:spLocks noGrp="1" noChangeArrowheads="1"/>
          </p:cNvSpPr>
          <p:nvPr>
            <p:ph type="dt" sz="half" idx="10"/>
          </p:nvPr>
        </p:nvSpPr>
        <p:spPr>
          <a:ln/>
        </p:spPr>
        <p:txBody>
          <a:bodyPr/>
          <a:lstStyle>
            <a:lvl1pPr>
              <a:defRPr/>
            </a:lvl1pPr>
          </a:lstStyle>
          <a:p>
            <a:endParaRPr lang="en-US" altLang="zh-TW">
              <a:solidFill>
                <a:srgbClr val="000000"/>
              </a:solidFill>
            </a:endParaRPr>
          </a:p>
        </p:txBody>
      </p:sp>
      <p:sp>
        <p:nvSpPr>
          <p:cNvPr id="6" name="Rectangle 1029"/>
          <p:cNvSpPr>
            <a:spLocks noGrp="1" noChangeArrowheads="1"/>
          </p:cNvSpPr>
          <p:nvPr>
            <p:ph type="ftr" sz="quarter" idx="11"/>
          </p:nvPr>
        </p:nvSpPr>
        <p:spPr>
          <a:ln/>
        </p:spPr>
        <p:txBody>
          <a:bodyPr/>
          <a:lstStyle>
            <a:lvl1pPr>
              <a:defRPr/>
            </a:lvl1pPr>
          </a:lstStyle>
          <a:p>
            <a:endParaRPr lang="en-US" altLang="zh-TW">
              <a:solidFill>
                <a:srgbClr val="000000"/>
              </a:solidFill>
            </a:endParaRPr>
          </a:p>
        </p:txBody>
      </p:sp>
    </p:spTree>
    <p:extLst>
      <p:ext uri="{BB962C8B-B14F-4D97-AF65-F5344CB8AC3E}">
        <p14:creationId xmlns:p14="http://schemas.microsoft.com/office/powerpoint/2010/main" val="11890229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8"/>
          <p:cNvSpPr>
            <a:spLocks noGrp="1" noChangeArrowheads="1"/>
          </p:cNvSpPr>
          <p:nvPr>
            <p:ph type="dt" sz="half" idx="10"/>
          </p:nvPr>
        </p:nvSpPr>
        <p:spPr>
          <a:ln/>
        </p:spPr>
        <p:txBody>
          <a:bodyPr/>
          <a:lstStyle>
            <a:lvl1pPr>
              <a:defRPr/>
            </a:lvl1pPr>
          </a:lstStyle>
          <a:p>
            <a:endParaRPr lang="en-US" altLang="zh-TW">
              <a:solidFill>
                <a:srgbClr val="000000"/>
              </a:solidFill>
            </a:endParaRPr>
          </a:p>
        </p:txBody>
      </p:sp>
      <p:sp>
        <p:nvSpPr>
          <p:cNvPr id="5" name="Rectangle 1029"/>
          <p:cNvSpPr>
            <a:spLocks noGrp="1" noChangeArrowheads="1"/>
          </p:cNvSpPr>
          <p:nvPr>
            <p:ph type="ftr" sz="quarter" idx="11"/>
          </p:nvPr>
        </p:nvSpPr>
        <p:spPr>
          <a:ln/>
        </p:spPr>
        <p:txBody>
          <a:bodyPr/>
          <a:lstStyle>
            <a:lvl1pPr>
              <a:defRPr/>
            </a:lvl1pPr>
          </a:lstStyle>
          <a:p>
            <a:endParaRPr lang="en-US" altLang="zh-TW">
              <a:solidFill>
                <a:srgbClr val="000000"/>
              </a:solidFill>
            </a:endParaRPr>
          </a:p>
        </p:txBody>
      </p:sp>
    </p:spTree>
    <p:extLst>
      <p:ext uri="{BB962C8B-B14F-4D97-AF65-F5344CB8AC3E}">
        <p14:creationId xmlns:p14="http://schemas.microsoft.com/office/powerpoint/2010/main" val="23565415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08750" y="306388"/>
            <a:ext cx="1933575" cy="57896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03263" y="306388"/>
            <a:ext cx="5653087" cy="57896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8"/>
          <p:cNvSpPr>
            <a:spLocks noGrp="1" noChangeArrowheads="1"/>
          </p:cNvSpPr>
          <p:nvPr>
            <p:ph type="dt" sz="half" idx="10"/>
          </p:nvPr>
        </p:nvSpPr>
        <p:spPr>
          <a:ln/>
        </p:spPr>
        <p:txBody>
          <a:bodyPr/>
          <a:lstStyle>
            <a:lvl1pPr>
              <a:defRPr/>
            </a:lvl1pPr>
          </a:lstStyle>
          <a:p>
            <a:endParaRPr lang="en-US" altLang="zh-TW">
              <a:solidFill>
                <a:srgbClr val="000000"/>
              </a:solidFill>
            </a:endParaRPr>
          </a:p>
        </p:txBody>
      </p:sp>
      <p:sp>
        <p:nvSpPr>
          <p:cNvPr id="5" name="Rectangle 1029"/>
          <p:cNvSpPr>
            <a:spLocks noGrp="1" noChangeArrowheads="1"/>
          </p:cNvSpPr>
          <p:nvPr>
            <p:ph type="ftr" sz="quarter" idx="11"/>
          </p:nvPr>
        </p:nvSpPr>
        <p:spPr>
          <a:ln/>
        </p:spPr>
        <p:txBody>
          <a:bodyPr/>
          <a:lstStyle>
            <a:lvl1pPr>
              <a:defRPr/>
            </a:lvl1pPr>
          </a:lstStyle>
          <a:p>
            <a:endParaRPr lang="en-US" altLang="zh-TW">
              <a:solidFill>
                <a:srgbClr val="000000"/>
              </a:solidFill>
            </a:endParaRPr>
          </a:p>
        </p:txBody>
      </p:sp>
    </p:spTree>
    <p:extLst>
      <p:ext uri="{BB962C8B-B14F-4D97-AF65-F5344CB8AC3E}">
        <p14:creationId xmlns:p14="http://schemas.microsoft.com/office/powerpoint/2010/main" val="35406051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zh-TW">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ltLang="zh-TW">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CEA0F695-EC7E-4858-9B6C-A8C6A5E73B8A}"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3855345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zh-TW">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ltLang="zh-TW">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5EAF6831-EDD2-40AA-BE54-4BEA0472D953}"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31331957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zh-TW">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ltLang="zh-TW">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E4A5B149-7181-45C7-BFFF-ABFDF8D8595E}"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34192157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03263" y="1354138"/>
            <a:ext cx="3792537" cy="4741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54138"/>
            <a:ext cx="3794125" cy="4741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ltLang="zh-TW">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ltLang="zh-TW">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2263A19C-F105-459E-846B-9934E6255D55}"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9507540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ltLang="zh-TW">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endParaRPr lang="en-US" altLang="zh-TW">
              <a:solidFill>
                <a:srgbClr val="000000"/>
              </a:solidFill>
            </a:endParaRPr>
          </a:p>
        </p:txBody>
      </p:sp>
      <p:sp>
        <p:nvSpPr>
          <p:cNvPr id="9" name="Rectangle 8"/>
          <p:cNvSpPr>
            <a:spLocks noGrp="1" noChangeArrowheads="1"/>
          </p:cNvSpPr>
          <p:nvPr>
            <p:ph type="sldNum" sz="quarter" idx="12"/>
          </p:nvPr>
        </p:nvSpPr>
        <p:spPr>
          <a:ln/>
        </p:spPr>
        <p:txBody>
          <a:bodyPr/>
          <a:lstStyle>
            <a:lvl1pPr>
              <a:defRPr/>
            </a:lvl1pPr>
          </a:lstStyle>
          <a:p>
            <a:pPr>
              <a:defRPr/>
            </a:pPr>
            <a:fld id="{882814B0-C006-4620-A848-0BD60F37192F}"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0298894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ltLang="zh-TW">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endParaRPr lang="en-US" altLang="zh-TW">
              <a:solidFill>
                <a:srgbClr val="000000"/>
              </a:solidFill>
            </a:endParaRPr>
          </a:p>
        </p:txBody>
      </p:sp>
      <p:sp>
        <p:nvSpPr>
          <p:cNvPr id="5" name="Rectangle 8"/>
          <p:cNvSpPr>
            <a:spLocks noGrp="1" noChangeArrowheads="1"/>
          </p:cNvSpPr>
          <p:nvPr>
            <p:ph type="sldNum" sz="quarter" idx="12"/>
          </p:nvPr>
        </p:nvSpPr>
        <p:spPr>
          <a:ln/>
        </p:spPr>
        <p:txBody>
          <a:bodyPr/>
          <a:lstStyle>
            <a:lvl1pPr>
              <a:defRPr/>
            </a:lvl1pPr>
          </a:lstStyle>
          <a:p>
            <a:pPr>
              <a:defRPr/>
            </a:pPr>
            <a:fld id="{2677332A-0579-43B2-9CFB-1B4471888D93}"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9363493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zh-TW">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endParaRPr lang="en-US" altLang="zh-TW">
              <a:solidFill>
                <a:srgbClr val="000000"/>
              </a:solidFill>
            </a:endParaRPr>
          </a:p>
        </p:txBody>
      </p:sp>
      <p:sp>
        <p:nvSpPr>
          <p:cNvPr id="4" name="Rectangle 8"/>
          <p:cNvSpPr>
            <a:spLocks noGrp="1" noChangeArrowheads="1"/>
          </p:cNvSpPr>
          <p:nvPr>
            <p:ph type="sldNum" sz="quarter" idx="12"/>
          </p:nvPr>
        </p:nvSpPr>
        <p:spPr>
          <a:ln/>
        </p:spPr>
        <p:txBody>
          <a:bodyPr/>
          <a:lstStyle>
            <a:lvl1pPr>
              <a:defRPr/>
            </a:lvl1pPr>
          </a:lstStyle>
          <a:p>
            <a:pPr>
              <a:defRPr/>
            </a:pPr>
            <a:fld id="{45D75732-6B7E-4FC2-A386-0D7CE9A77F62}"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4011172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2014-03-23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zh-TW">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ltLang="zh-TW">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7293FBB3-6F60-4964-A212-009E79C0E787}"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6739321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zh-TW">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ltLang="zh-TW">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E57508DC-E123-48AA-BA68-686B0A8763B9}"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39403514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zh-TW">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ltLang="zh-TW">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66615212-FA22-4CBB-BD9A-64E1BF0FE271}"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882553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08750" y="306388"/>
            <a:ext cx="1933575" cy="57896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03263" y="306388"/>
            <a:ext cx="5653087" cy="57896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zh-TW">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ltLang="zh-TW">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FFE0504D-1106-413E-8B37-78D001CB4D37}"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891806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2014-03-23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2014-03-23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2014-03-23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2014-03-23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2014-03-23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2014-03-23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2014-03-23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Line 1030"/>
          <p:cNvSpPr>
            <a:spLocks noChangeShapeType="1"/>
          </p:cNvSpPr>
          <p:nvPr/>
        </p:nvSpPr>
        <p:spPr bwMode="auto">
          <a:xfrm>
            <a:off x="685800" y="6400800"/>
            <a:ext cx="3429000" cy="0"/>
          </a:xfrm>
          <a:prstGeom prst="line">
            <a:avLst/>
          </a:prstGeom>
          <a:noFill/>
          <a:ln w="57150" cmpd="thinThick">
            <a:solidFill>
              <a:srgbClr val="000099"/>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20000"/>
              </a:spcBef>
              <a:spcAft>
                <a:spcPct val="0"/>
              </a:spcAft>
            </a:pPr>
            <a:endParaRPr lang="en-US" sz="1400">
              <a:solidFill>
                <a:srgbClr val="000000"/>
              </a:solidFill>
            </a:endParaRPr>
          </a:p>
        </p:txBody>
      </p:sp>
      <p:sp>
        <p:nvSpPr>
          <p:cNvPr id="2051" name="Line 1031"/>
          <p:cNvSpPr>
            <a:spLocks noChangeShapeType="1"/>
          </p:cNvSpPr>
          <p:nvPr/>
        </p:nvSpPr>
        <p:spPr bwMode="auto">
          <a:xfrm>
            <a:off x="4953000" y="6400800"/>
            <a:ext cx="3505200" cy="0"/>
          </a:xfrm>
          <a:prstGeom prst="line">
            <a:avLst/>
          </a:prstGeom>
          <a:noFill/>
          <a:ln w="57150" cmpd="thinThick">
            <a:solidFill>
              <a:srgbClr val="000099"/>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20000"/>
              </a:spcBef>
              <a:spcAft>
                <a:spcPct val="0"/>
              </a:spcAft>
            </a:pPr>
            <a:endParaRPr lang="en-US" sz="1400">
              <a:solidFill>
                <a:srgbClr val="000000"/>
              </a:solidFill>
            </a:endParaRPr>
          </a:p>
        </p:txBody>
      </p:sp>
      <p:pic>
        <p:nvPicPr>
          <p:cNvPr id="2052" name="Picture 1032"/>
          <p:cNvPicPr preferRelativeResize="0">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292600" y="6172200"/>
            <a:ext cx="492125"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p:cNvSpPr>
            <a:spLocks noGrp="1" noChangeArrowheads="1"/>
          </p:cNvSpPr>
          <p:nvPr>
            <p:ph type="title"/>
          </p:nvPr>
        </p:nvSpPr>
        <p:spPr bwMode="auto">
          <a:xfrm>
            <a:off x="704850" y="306388"/>
            <a:ext cx="7737475" cy="774700"/>
          </a:xfrm>
          <a:prstGeom prst="rect">
            <a:avLst/>
          </a:prstGeom>
          <a:noFill/>
          <a:ln w="2857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2075" tIns="46038" rIns="92075" bIns="46038" numCol="1" anchor="ctr" anchorCtr="0" compatLnSpc="1">
            <a:prstTxWarp prst="textNoShape">
              <a:avLst/>
            </a:prstTxWarp>
          </a:bodyPr>
          <a:lstStyle/>
          <a:p>
            <a:pPr lvl="0"/>
            <a:r>
              <a:rPr lang="en-US" altLang="zh-TW" smtClean="0"/>
              <a:t>Click to edit Master title style</a:t>
            </a:r>
          </a:p>
        </p:txBody>
      </p:sp>
      <p:sp>
        <p:nvSpPr>
          <p:cNvPr id="2054" name="Rectangle 3"/>
          <p:cNvSpPr>
            <a:spLocks noGrp="1" noChangeArrowheads="1"/>
          </p:cNvSpPr>
          <p:nvPr>
            <p:ph type="body" idx="1"/>
          </p:nvPr>
        </p:nvSpPr>
        <p:spPr bwMode="auto">
          <a:xfrm>
            <a:off x="703263" y="1354138"/>
            <a:ext cx="7739062" cy="474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zh-TW" smtClean="0"/>
              <a:t>First level</a:t>
            </a:r>
          </a:p>
          <a:p>
            <a:pPr lvl="1"/>
            <a:r>
              <a:rPr lang="en-US" altLang="zh-TW" smtClean="0"/>
              <a:t>Second level</a:t>
            </a:r>
          </a:p>
          <a:p>
            <a:pPr lvl="1"/>
            <a:r>
              <a:rPr lang="en-US" altLang="zh-TW" smtClean="0"/>
              <a:t>Third level </a:t>
            </a:r>
          </a:p>
          <a:p>
            <a:pPr lvl="3"/>
            <a:r>
              <a:rPr lang="en-US" altLang="zh-TW" smtClean="0">
                <a:sym typeface="Wingdings" pitchFamily="2" charset="2"/>
              </a:rPr>
              <a:t>Fourth level</a:t>
            </a:r>
          </a:p>
        </p:txBody>
      </p:sp>
      <p:sp>
        <p:nvSpPr>
          <p:cNvPr id="2055" name="Rectangle 1028"/>
          <p:cNvSpPr>
            <a:spLocks noGrp="1" noChangeArrowheads="1"/>
          </p:cNvSpPr>
          <p:nvPr>
            <p:ph type="dt" sz="half" idx="2"/>
          </p:nvPr>
        </p:nvSpPr>
        <p:spPr bwMode="auto">
          <a:xfrm>
            <a:off x="703263" y="6248400"/>
            <a:ext cx="1900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algn="r">
              <a:spcBef>
                <a:spcPct val="0"/>
              </a:spcBef>
              <a:defRPr>
                <a:latin typeface="Garamond" pitchFamily="18" charset="0"/>
                <a:ea typeface="PMingLiU" pitchFamily="18" charset="-120"/>
              </a:defRPr>
            </a:lvl1pPr>
          </a:lstStyle>
          <a:p>
            <a:pPr eaLnBrk="0" fontAlgn="base" hangingPunct="0">
              <a:spcAft>
                <a:spcPct val="0"/>
              </a:spcAft>
            </a:pPr>
            <a:endParaRPr lang="en-US" altLang="zh-TW" sz="1400">
              <a:solidFill>
                <a:srgbClr val="000000"/>
              </a:solidFill>
            </a:endParaRPr>
          </a:p>
        </p:txBody>
      </p:sp>
      <p:sp>
        <p:nvSpPr>
          <p:cNvPr id="2056" name="Rectangle 1029"/>
          <p:cNvSpPr>
            <a:spLocks noGrp="1" noChangeArrowheads="1"/>
          </p:cNvSpPr>
          <p:nvPr>
            <p:ph type="ftr" sz="quarter" idx="3"/>
          </p:nvPr>
        </p:nvSpPr>
        <p:spPr bwMode="auto">
          <a:xfrm>
            <a:off x="3165475" y="6248400"/>
            <a:ext cx="2814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a:spcBef>
                <a:spcPct val="0"/>
              </a:spcBef>
              <a:defRPr>
                <a:latin typeface="Garamond" pitchFamily="18" charset="0"/>
                <a:ea typeface="PMingLiU" pitchFamily="18" charset="-120"/>
              </a:defRPr>
            </a:lvl1pPr>
          </a:lstStyle>
          <a:p>
            <a:pPr eaLnBrk="0" fontAlgn="base" hangingPunct="0">
              <a:spcAft>
                <a:spcPct val="0"/>
              </a:spcAft>
            </a:pPr>
            <a:endParaRPr lang="en-US" altLang="zh-TW" sz="1400">
              <a:solidFill>
                <a:srgbClr val="000000"/>
              </a:solidFill>
            </a:endParaRPr>
          </a:p>
        </p:txBody>
      </p:sp>
    </p:spTree>
    <p:extLst>
      <p:ext uri="{BB962C8B-B14F-4D97-AF65-F5344CB8AC3E}">
        <p14:creationId xmlns:p14="http://schemas.microsoft.com/office/powerpoint/2010/main" val="27147271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3600">
          <a:solidFill>
            <a:srgbClr val="000099"/>
          </a:solidFill>
          <a:latin typeface="+mj-lt"/>
          <a:ea typeface="+mj-ea"/>
          <a:cs typeface="+mj-cs"/>
        </a:defRPr>
      </a:lvl1pPr>
      <a:lvl2pPr algn="ctr" rtl="0" eaLnBrk="0" fontAlgn="base" hangingPunct="0">
        <a:spcBef>
          <a:spcPct val="0"/>
        </a:spcBef>
        <a:spcAft>
          <a:spcPct val="0"/>
        </a:spcAft>
        <a:defRPr sz="3600">
          <a:solidFill>
            <a:srgbClr val="000099"/>
          </a:solidFill>
          <a:latin typeface="Verdana" pitchFamily="34" charset="0"/>
        </a:defRPr>
      </a:lvl2pPr>
      <a:lvl3pPr algn="ctr" rtl="0" eaLnBrk="0" fontAlgn="base" hangingPunct="0">
        <a:spcBef>
          <a:spcPct val="0"/>
        </a:spcBef>
        <a:spcAft>
          <a:spcPct val="0"/>
        </a:spcAft>
        <a:defRPr sz="3600">
          <a:solidFill>
            <a:srgbClr val="000099"/>
          </a:solidFill>
          <a:latin typeface="Verdana" pitchFamily="34" charset="0"/>
        </a:defRPr>
      </a:lvl3pPr>
      <a:lvl4pPr algn="ctr" rtl="0" eaLnBrk="0" fontAlgn="base" hangingPunct="0">
        <a:spcBef>
          <a:spcPct val="0"/>
        </a:spcBef>
        <a:spcAft>
          <a:spcPct val="0"/>
        </a:spcAft>
        <a:defRPr sz="3600">
          <a:solidFill>
            <a:srgbClr val="000099"/>
          </a:solidFill>
          <a:latin typeface="Verdana" pitchFamily="34" charset="0"/>
        </a:defRPr>
      </a:lvl4pPr>
      <a:lvl5pPr algn="ctr" rtl="0" eaLnBrk="0" fontAlgn="base" hangingPunct="0">
        <a:spcBef>
          <a:spcPct val="0"/>
        </a:spcBef>
        <a:spcAft>
          <a:spcPct val="0"/>
        </a:spcAft>
        <a:defRPr sz="3600">
          <a:solidFill>
            <a:srgbClr val="000099"/>
          </a:solidFill>
          <a:latin typeface="Verdana" pitchFamily="34" charset="0"/>
        </a:defRPr>
      </a:lvl5pPr>
      <a:lvl6pPr marL="457200" algn="ctr" rtl="0" eaLnBrk="0" fontAlgn="base" hangingPunct="0">
        <a:spcBef>
          <a:spcPct val="0"/>
        </a:spcBef>
        <a:spcAft>
          <a:spcPct val="0"/>
        </a:spcAft>
        <a:defRPr sz="3600">
          <a:solidFill>
            <a:srgbClr val="000099"/>
          </a:solidFill>
          <a:latin typeface="Verdana" pitchFamily="34" charset="0"/>
        </a:defRPr>
      </a:lvl6pPr>
      <a:lvl7pPr marL="914400" algn="ctr" rtl="0" eaLnBrk="0" fontAlgn="base" hangingPunct="0">
        <a:spcBef>
          <a:spcPct val="0"/>
        </a:spcBef>
        <a:spcAft>
          <a:spcPct val="0"/>
        </a:spcAft>
        <a:defRPr sz="3600">
          <a:solidFill>
            <a:srgbClr val="000099"/>
          </a:solidFill>
          <a:latin typeface="Verdana" pitchFamily="34" charset="0"/>
        </a:defRPr>
      </a:lvl7pPr>
      <a:lvl8pPr marL="1371600" algn="ctr" rtl="0" eaLnBrk="0" fontAlgn="base" hangingPunct="0">
        <a:spcBef>
          <a:spcPct val="0"/>
        </a:spcBef>
        <a:spcAft>
          <a:spcPct val="0"/>
        </a:spcAft>
        <a:defRPr sz="3600">
          <a:solidFill>
            <a:srgbClr val="000099"/>
          </a:solidFill>
          <a:latin typeface="Verdana" pitchFamily="34" charset="0"/>
        </a:defRPr>
      </a:lvl8pPr>
      <a:lvl9pPr marL="1828800" algn="ctr" rtl="0" eaLnBrk="0" fontAlgn="base" hangingPunct="0">
        <a:spcBef>
          <a:spcPct val="0"/>
        </a:spcBef>
        <a:spcAft>
          <a:spcPct val="0"/>
        </a:spcAft>
        <a:defRPr sz="3600">
          <a:solidFill>
            <a:srgbClr val="000099"/>
          </a:solidFill>
          <a:latin typeface="Verdana"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Symbol" pitchFamily="18" charset="2"/>
        <a:buChar char="-"/>
        <a:defRPr sz="2500">
          <a:solidFill>
            <a:schemeClr val="tx1"/>
          </a:solidFill>
          <a:latin typeface="+mn-lt"/>
        </a:defRPr>
      </a:lvl2pPr>
      <a:lvl3pPr marL="1143000" indent="-228600" algn="l" rtl="0" eaLnBrk="0" fontAlgn="base" hangingPunct="0">
        <a:spcBef>
          <a:spcPct val="20000"/>
        </a:spcBef>
        <a:spcAft>
          <a:spcPct val="0"/>
        </a:spcAft>
        <a:buClr>
          <a:schemeClr val="tx1"/>
        </a:buClr>
        <a:buSzPct val="30000"/>
        <a:buFont typeface="Wingdings" pitchFamily="2" charset="2"/>
        <a:defRPr sz="2400">
          <a:solidFill>
            <a:schemeClr val="tx1"/>
          </a:solidFill>
          <a:latin typeface="+mn-lt"/>
          <a:sym typeface="Wingdings" pitchFamily="2" charset="2"/>
        </a:defRPr>
      </a:lvl3pPr>
      <a:lvl4pPr marL="1600200" indent="-228600" algn="l" rtl="0" eaLnBrk="0" fontAlgn="base" hangingPunct="0">
        <a:spcBef>
          <a:spcPct val="20000"/>
        </a:spcBef>
        <a:spcAft>
          <a:spcPct val="0"/>
        </a:spcAft>
        <a:buFont typeface="Wingdings" pitchFamily="2" charset="2"/>
        <a:buChar char="ü"/>
        <a:defRPr sz="2400">
          <a:solidFill>
            <a:schemeClr val="tx1"/>
          </a:solidFill>
          <a:latin typeface="+mn-lt"/>
          <a:sym typeface="Wingdings" pitchFamily="2" charset="2"/>
        </a:defRPr>
      </a:lvl4pPr>
      <a:lvl5pPr marL="2057400" indent="-228600" algn="l" rtl="0" eaLnBrk="0" fontAlgn="base" hangingPunct="0">
        <a:spcBef>
          <a:spcPct val="20000"/>
        </a:spcBef>
        <a:spcAft>
          <a:spcPct val="0"/>
        </a:spcAft>
        <a:buChar char="»"/>
        <a:defRPr sz="2000">
          <a:solidFill>
            <a:schemeClr val="tx1"/>
          </a:solidFill>
          <a:latin typeface="Garamond" pitchFamily="18" charset="0"/>
          <a:sym typeface="Wingdings" pitchFamily="2" charset="2"/>
        </a:defRPr>
      </a:lvl5pPr>
      <a:lvl6pPr marL="2514600" indent="-228600" algn="l" rtl="0" eaLnBrk="0" fontAlgn="base" hangingPunct="0">
        <a:spcBef>
          <a:spcPct val="20000"/>
        </a:spcBef>
        <a:spcAft>
          <a:spcPct val="0"/>
        </a:spcAft>
        <a:buChar char="»"/>
        <a:defRPr sz="2000">
          <a:solidFill>
            <a:schemeClr val="tx1"/>
          </a:solidFill>
          <a:latin typeface="Garamond" pitchFamily="18" charset="0"/>
          <a:sym typeface="Wingdings" pitchFamily="2" charset="2"/>
        </a:defRPr>
      </a:lvl6pPr>
      <a:lvl7pPr marL="2971800" indent="-228600" algn="l" rtl="0" eaLnBrk="0" fontAlgn="base" hangingPunct="0">
        <a:spcBef>
          <a:spcPct val="20000"/>
        </a:spcBef>
        <a:spcAft>
          <a:spcPct val="0"/>
        </a:spcAft>
        <a:buChar char="»"/>
        <a:defRPr sz="2000">
          <a:solidFill>
            <a:schemeClr val="tx1"/>
          </a:solidFill>
          <a:latin typeface="Garamond" pitchFamily="18" charset="0"/>
          <a:sym typeface="Wingdings" pitchFamily="2" charset="2"/>
        </a:defRPr>
      </a:lvl7pPr>
      <a:lvl8pPr marL="3429000" indent="-228600" algn="l" rtl="0" eaLnBrk="0" fontAlgn="base" hangingPunct="0">
        <a:spcBef>
          <a:spcPct val="20000"/>
        </a:spcBef>
        <a:spcAft>
          <a:spcPct val="0"/>
        </a:spcAft>
        <a:buChar char="»"/>
        <a:defRPr sz="2000">
          <a:solidFill>
            <a:schemeClr val="tx1"/>
          </a:solidFill>
          <a:latin typeface="Garamond" pitchFamily="18" charset="0"/>
          <a:sym typeface="Wingdings" pitchFamily="2" charset="2"/>
        </a:defRPr>
      </a:lvl8pPr>
      <a:lvl9pPr marL="3886200" indent="-228600" algn="l" rtl="0" eaLnBrk="0" fontAlgn="base" hangingPunct="0">
        <a:spcBef>
          <a:spcPct val="20000"/>
        </a:spcBef>
        <a:spcAft>
          <a:spcPct val="0"/>
        </a:spcAft>
        <a:buChar char="»"/>
        <a:defRPr sz="2000">
          <a:solidFill>
            <a:schemeClr val="tx1"/>
          </a:solidFill>
          <a:latin typeface="Garamond" pitchFamily="18" charset="0"/>
          <a:sym typeface="Wingdings" pitchFamily="2" charset="2"/>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04850" y="306388"/>
            <a:ext cx="7737475" cy="774700"/>
          </a:xfrm>
          <a:prstGeom prst="rect">
            <a:avLst/>
          </a:prstGeom>
          <a:noFill/>
          <a:ln w="2857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2075" tIns="46038" rIns="92075" bIns="46038" numCol="1" anchor="ctr" anchorCtr="0" compatLnSpc="1">
            <a:prstTxWarp prst="textNoShape">
              <a:avLst/>
            </a:prstTxWarp>
          </a:bodyPr>
          <a:lstStyle/>
          <a:p>
            <a:pPr lvl="0"/>
            <a:r>
              <a:rPr lang="en-US" altLang="zh-TW" smtClean="0"/>
              <a:t>Click to edit Master title style</a:t>
            </a:r>
          </a:p>
        </p:txBody>
      </p:sp>
      <p:sp>
        <p:nvSpPr>
          <p:cNvPr id="1027" name="Rectangle 3"/>
          <p:cNvSpPr>
            <a:spLocks noGrp="1" noChangeArrowheads="1"/>
          </p:cNvSpPr>
          <p:nvPr>
            <p:ph type="body" idx="1"/>
          </p:nvPr>
        </p:nvSpPr>
        <p:spPr bwMode="auto">
          <a:xfrm>
            <a:off x="703263" y="1354138"/>
            <a:ext cx="7739062" cy="474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zh-TW" smtClean="0"/>
              <a:t>First level</a:t>
            </a:r>
          </a:p>
          <a:p>
            <a:pPr lvl="1"/>
            <a:r>
              <a:rPr lang="en-US" altLang="zh-TW" smtClean="0"/>
              <a:t>Second level</a:t>
            </a:r>
          </a:p>
          <a:p>
            <a:pPr lvl="1"/>
            <a:r>
              <a:rPr lang="en-US" altLang="zh-TW" smtClean="0"/>
              <a:t>Third level </a:t>
            </a:r>
          </a:p>
          <a:p>
            <a:pPr lvl="3"/>
            <a:r>
              <a:rPr lang="en-US" altLang="zh-TW" smtClean="0">
                <a:sym typeface="Wingdings" pitchFamily="2" charset="2"/>
              </a:rPr>
              <a:t>Fourth level</a:t>
            </a:r>
          </a:p>
        </p:txBody>
      </p:sp>
      <p:sp>
        <p:nvSpPr>
          <p:cNvPr id="1028" name="Rectangle 4"/>
          <p:cNvSpPr>
            <a:spLocks noGrp="1" noChangeArrowheads="1"/>
          </p:cNvSpPr>
          <p:nvPr>
            <p:ph type="dt" sz="half" idx="2"/>
          </p:nvPr>
        </p:nvSpPr>
        <p:spPr bwMode="auto">
          <a:xfrm>
            <a:off x="4572000" y="6248400"/>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algn="r">
              <a:spcBef>
                <a:spcPct val="0"/>
              </a:spcBef>
              <a:defRPr>
                <a:latin typeface="Garamond" pitchFamily="18" charset="0"/>
                <a:ea typeface="PMingLiU" pitchFamily="18" charset="-120"/>
              </a:defRPr>
            </a:lvl1pPr>
          </a:lstStyle>
          <a:p>
            <a:pPr eaLnBrk="0" fontAlgn="base" hangingPunct="0">
              <a:spcAft>
                <a:spcPct val="0"/>
              </a:spcAft>
            </a:pPr>
            <a:endParaRPr lang="en-US" altLang="zh-TW" sz="1400">
              <a:solidFill>
                <a:srgbClr val="000000"/>
              </a:solidFill>
            </a:endParaRPr>
          </a:p>
        </p:txBody>
      </p:sp>
      <p:sp>
        <p:nvSpPr>
          <p:cNvPr id="1029" name="Rectangle 5"/>
          <p:cNvSpPr>
            <a:spLocks noGrp="1" noChangeArrowheads="1"/>
          </p:cNvSpPr>
          <p:nvPr>
            <p:ph type="ftr" sz="quarter" idx="3"/>
          </p:nvPr>
        </p:nvSpPr>
        <p:spPr bwMode="auto">
          <a:xfrm>
            <a:off x="703263" y="6248400"/>
            <a:ext cx="3306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a:spcBef>
                <a:spcPct val="0"/>
              </a:spcBef>
              <a:defRPr>
                <a:latin typeface="Garamond" pitchFamily="18" charset="0"/>
                <a:ea typeface="PMingLiU" pitchFamily="18" charset="-120"/>
              </a:defRPr>
            </a:lvl1pPr>
          </a:lstStyle>
          <a:p>
            <a:pPr eaLnBrk="0" fontAlgn="base" hangingPunct="0">
              <a:spcAft>
                <a:spcPct val="0"/>
              </a:spcAft>
            </a:pPr>
            <a:endParaRPr lang="en-US" altLang="zh-TW" sz="1400">
              <a:solidFill>
                <a:srgbClr val="000000"/>
              </a:solidFill>
            </a:endParaRPr>
          </a:p>
        </p:txBody>
      </p:sp>
      <p:sp>
        <p:nvSpPr>
          <p:cNvPr id="1030" name="Line 6"/>
          <p:cNvSpPr>
            <a:spLocks noChangeShapeType="1"/>
          </p:cNvSpPr>
          <p:nvPr/>
        </p:nvSpPr>
        <p:spPr bwMode="auto">
          <a:xfrm>
            <a:off x="762000" y="6400800"/>
            <a:ext cx="3352800" cy="0"/>
          </a:xfrm>
          <a:prstGeom prst="line">
            <a:avLst/>
          </a:prstGeom>
          <a:noFill/>
          <a:ln w="57150" cmpd="thinThick">
            <a:solidFill>
              <a:srgbClr val="000099"/>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20000"/>
              </a:spcBef>
              <a:spcAft>
                <a:spcPct val="0"/>
              </a:spcAft>
            </a:pPr>
            <a:endParaRPr lang="en-US" sz="1400">
              <a:solidFill>
                <a:srgbClr val="000000"/>
              </a:solidFill>
            </a:endParaRPr>
          </a:p>
        </p:txBody>
      </p:sp>
      <p:sp>
        <p:nvSpPr>
          <p:cNvPr id="1031" name="Line 7"/>
          <p:cNvSpPr>
            <a:spLocks noChangeShapeType="1"/>
          </p:cNvSpPr>
          <p:nvPr/>
        </p:nvSpPr>
        <p:spPr bwMode="auto">
          <a:xfrm flipV="1">
            <a:off x="4953000" y="6400800"/>
            <a:ext cx="3429000" cy="0"/>
          </a:xfrm>
          <a:prstGeom prst="line">
            <a:avLst/>
          </a:prstGeom>
          <a:noFill/>
          <a:ln w="57150" cmpd="thinThick">
            <a:solidFill>
              <a:srgbClr val="000099"/>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20000"/>
              </a:spcBef>
              <a:spcAft>
                <a:spcPct val="0"/>
              </a:spcAft>
            </a:pPr>
            <a:endParaRPr lang="en-US" sz="1400">
              <a:solidFill>
                <a:srgbClr val="000000"/>
              </a:solidFill>
            </a:endParaRPr>
          </a:p>
        </p:txBody>
      </p:sp>
      <p:sp>
        <p:nvSpPr>
          <p:cNvPr id="1032" name="Rectangle 8"/>
          <p:cNvSpPr>
            <a:spLocks noGrp="1" noChangeArrowheads="1"/>
          </p:cNvSpPr>
          <p:nvPr>
            <p:ph type="sldNum" sz="quarter" idx="4"/>
          </p:nvPr>
        </p:nvSpPr>
        <p:spPr bwMode="auto">
          <a:xfrm>
            <a:off x="381000" y="62484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0"/>
              </a:spcBef>
              <a:defRPr smtClean="0">
                <a:latin typeface="Times New Roman" pitchFamily="18" charset="0"/>
                <a:ea typeface="PMingLiU" pitchFamily="18" charset="-120"/>
              </a:defRPr>
            </a:lvl1pPr>
          </a:lstStyle>
          <a:p>
            <a:pPr eaLnBrk="0" fontAlgn="base" hangingPunct="0">
              <a:spcAft>
                <a:spcPct val="0"/>
              </a:spcAft>
              <a:defRPr/>
            </a:pPr>
            <a:fld id="{4E3F877C-31ED-40B7-924F-ACA5E9AB42FF}" type="slidenum">
              <a:rPr lang="en-US" altLang="zh-TW" sz="1400">
                <a:solidFill>
                  <a:srgbClr val="000000"/>
                </a:solidFill>
              </a:rPr>
              <a:pPr eaLnBrk="0" fontAlgn="base" hangingPunct="0">
                <a:spcAft>
                  <a:spcPct val="0"/>
                </a:spcAft>
                <a:defRPr/>
              </a:pPr>
              <a:t>‹#›</a:t>
            </a:fld>
            <a:endParaRPr lang="en-US" altLang="zh-TW" sz="1400">
              <a:solidFill>
                <a:srgbClr val="000000"/>
              </a:solidFill>
            </a:endParaRPr>
          </a:p>
        </p:txBody>
      </p:sp>
      <p:pic>
        <p:nvPicPr>
          <p:cNvPr id="1033" name="Picture 10"/>
          <p:cNvPicPr preferRelativeResize="0">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4292600" y="6172200"/>
            <a:ext cx="492125"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39541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3600">
          <a:solidFill>
            <a:srgbClr val="000099"/>
          </a:solidFill>
          <a:latin typeface="+mj-lt"/>
          <a:ea typeface="+mj-ea"/>
          <a:cs typeface="+mj-cs"/>
        </a:defRPr>
      </a:lvl1pPr>
      <a:lvl2pPr algn="ctr" rtl="0" eaLnBrk="0" fontAlgn="base" hangingPunct="0">
        <a:spcBef>
          <a:spcPct val="0"/>
        </a:spcBef>
        <a:spcAft>
          <a:spcPct val="0"/>
        </a:spcAft>
        <a:defRPr sz="3600">
          <a:solidFill>
            <a:srgbClr val="000099"/>
          </a:solidFill>
          <a:latin typeface="Verdana" pitchFamily="34" charset="0"/>
        </a:defRPr>
      </a:lvl2pPr>
      <a:lvl3pPr algn="ctr" rtl="0" eaLnBrk="0" fontAlgn="base" hangingPunct="0">
        <a:spcBef>
          <a:spcPct val="0"/>
        </a:spcBef>
        <a:spcAft>
          <a:spcPct val="0"/>
        </a:spcAft>
        <a:defRPr sz="3600">
          <a:solidFill>
            <a:srgbClr val="000099"/>
          </a:solidFill>
          <a:latin typeface="Verdana" pitchFamily="34" charset="0"/>
        </a:defRPr>
      </a:lvl3pPr>
      <a:lvl4pPr algn="ctr" rtl="0" eaLnBrk="0" fontAlgn="base" hangingPunct="0">
        <a:spcBef>
          <a:spcPct val="0"/>
        </a:spcBef>
        <a:spcAft>
          <a:spcPct val="0"/>
        </a:spcAft>
        <a:defRPr sz="3600">
          <a:solidFill>
            <a:srgbClr val="000099"/>
          </a:solidFill>
          <a:latin typeface="Verdana" pitchFamily="34" charset="0"/>
        </a:defRPr>
      </a:lvl4pPr>
      <a:lvl5pPr algn="ctr" rtl="0" eaLnBrk="0" fontAlgn="base" hangingPunct="0">
        <a:spcBef>
          <a:spcPct val="0"/>
        </a:spcBef>
        <a:spcAft>
          <a:spcPct val="0"/>
        </a:spcAft>
        <a:defRPr sz="3600">
          <a:solidFill>
            <a:srgbClr val="000099"/>
          </a:solidFill>
          <a:latin typeface="Verdana" pitchFamily="34" charset="0"/>
        </a:defRPr>
      </a:lvl5pPr>
      <a:lvl6pPr marL="457200" algn="ctr" rtl="0" eaLnBrk="0" fontAlgn="base" hangingPunct="0">
        <a:spcBef>
          <a:spcPct val="0"/>
        </a:spcBef>
        <a:spcAft>
          <a:spcPct val="0"/>
        </a:spcAft>
        <a:defRPr sz="3600">
          <a:solidFill>
            <a:srgbClr val="000099"/>
          </a:solidFill>
          <a:latin typeface="Verdana" pitchFamily="34" charset="0"/>
        </a:defRPr>
      </a:lvl6pPr>
      <a:lvl7pPr marL="914400" algn="ctr" rtl="0" eaLnBrk="0" fontAlgn="base" hangingPunct="0">
        <a:spcBef>
          <a:spcPct val="0"/>
        </a:spcBef>
        <a:spcAft>
          <a:spcPct val="0"/>
        </a:spcAft>
        <a:defRPr sz="3600">
          <a:solidFill>
            <a:srgbClr val="000099"/>
          </a:solidFill>
          <a:latin typeface="Verdana" pitchFamily="34" charset="0"/>
        </a:defRPr>
      </a:lvl7pPr>
      <a:lvl8pPr marL="1371600" algn="ctr" rtl="0" eaLnBrk="0" fontAlgn="base" hangingPunct="0">
        <a:spcBef>
          <a:spcPct val="0"/>
        </a:spcBef>
        <a:spcAft>
          <a:spcPct val="0"/>
        </a:spcAft>
        <a:defRPr sz="3600">
          <a:solidFill>
            <a:srgbClr val="000099"/>
          </a:solidFill>
          <a:latin typeface="Verdana" pitchFamily="34" charset="0"/>
        </a:defRPr>
      </a:lvl8pPr>
      <a:lvl9pPr marL="1828800" algn="ctr" rtl="0" eaLnBrk="0" fontAlgn="base" hangingPunct="0">
        <a:spcBef>
          <a:spcPct val="0"/>
        </a:spcBef>
        <a:spcAft>
          <a:spcPct val="0"/>
        </a:spcAft>
        <a:defRPr sz="3600">
          <a:solidFill>
            <a:srgbClr val="000099"/>
          </a:solidFill>
          <a:latin typeface="Verdana"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Symbol" pitchFamily="18" charset="2"/>
        <a:buChar char="-"/>
        <a:defRPr sz="2500">
          <a:solidFill>
            <a:schemeClr val="tx1"/>
          </a:solidFill>
          <a:latin typeface="+mn-lt"/>
        </a:defRPr>
      </a:lvl2pPr>
      <a:lvl3pPr marL="1143000" indent="-228600" algn="l" rtl="0" eaLnBrk="0" fontAlgn="base" hangingPunct="0">
        <a:spcBef>
          <a:spcPct val="20000"/>
        </a:spcBef>
        <a:spcAft>
          <a:spcPct val="0"/>
        </a:spcAft>
        <a:buClr>
          <a:schemeClr val="tx1"/>
        </a:buClr>
        <a:buSzPct val="30000"/>
        <a:buFont typeface="Wingdings" pitchFamily="2" charset="2"/>
        <a:defRPr sz="2400">
          <a:solidFill>
            <a:schemeClr val="tx1"/>
          </a:solidFill>
          <a:latin typeface="+mn-lt"/>
          <a:sym typeface="Wingdings" pitchFamily="2" charset="2"/>
        </a:defRPr>
      </a:lvl3pPr>
      <a:lvl4pPr marL="1600200" indent="-228600" algn="l" rtl="0" eaLnBrk="0" fontAlgn="base" hangingPunct="0">
        <a:spcBef>
          <a:spcPct val="20000"/>
        </a:spcBef>
        <a:spcAft>
          <a:spcPct val="0"/>
        </a:spcAft>
        <a:buFont typeface="Wingdings" pitchFamily="2" charset="2"/>
        <a:buChar char="ü"/>
        <a:defRPr sz="2400">
          <a:solidFill>
            <a:schemeClr val="tx1"/>
          </a:solidFill>
          <a:latin typeface="+mn-lt"/>
          <a:sym typeface="Wingdings" pitchFamily="2" charset="2"/>
        </a:defRPr>
      </a:lvl4pPr>
      <a:lvl5pPr marL="2057400" indent="-228600" algn="l" rtl="0" eaLnBrk="0" fontAlgn="base" hangingPunct="0">
        <a:spcBef>
          <a:spcPct val="20000"/>
        </a:spcBef>
        <a:spcAft>
          <a:spcPct val="0"/>
        </a:spcAft>
        <a:buChar char="»"/>
        <a:defRPr sz="2000">
          <a:solidFill>
            <a:schemeClr val="tx1"/>
          </a:solidFill>
          <a:latin typeface="Garamond" pitchFamily="18" charset="0"/>
          <a:sym typeface="Wingdings" pitchFamily="2" charset="2"/>
        </a:defRPr>
      </a:lvl5pPr>
      <a:lvl6pPr marL="2514600" indent="-228600" algn="l" rtl="0" eaLnBrk="0" fontAlgn="base" hangingPunct="0">
        <a:spcBef>
          <a:spcPct val="20000"/>
        </a:spcBef>
        <a:spcAft>
          <a:spcPct val="0"/>
        </a:spcAft>
        <a:buChar char="»"/>
        <a:defRPr sz="2000">
          <a:solidFill>
            <a:schemeClr val="tx1"/>
          </a:solidFill>
          <a:latin typeface="Garamond" pitchFamily="18" charset="0"/>
          <a:sym typeface="Wingdings" pitchFamily="2" charset="2"/>
        </a:defRPr>
      </a:lvl6pPr>
      <a:lvl7pPr marL="2971800" indent="-228600" algn="l" rtl="0" eaLnBrk="0" fontAlgn="base" hangingPunct="0">
        <a:spcBef>
          <a:spcPct val="20000"/>
        </a:spcBef>
        <a:spcAft>
          <a:spcPct val="0"/>
        </a:spcAft>
        <a:buChar char="»"/>
        <a:defRPr sz="2000">
          <a:solidFill>
            <a:schemeClr val="tx1"/>
          </a:solidFill>
          <a:latin typeface="Garamond" pitchFamily="18" charset="0"/>
          <a:sym typeface="Wingdings" pitchFamily="2" charset="2"/>
        </a:defRPr>
      </a:lvl7pPr>
      <a:lvl8pPr marL="3429000" indent="-228600" algn="l" rtl="0" eaLnBrk="0" fontAlgn="base" hangingPunct="0">
        <a:spcBef>
          <a:spcPct val="20000"/>
        </a:spcBef>
        <a:spcAft>
          <a:spcPct val="0"/>
        </a:spcAft>
        <a:buChar char="»"/>
        <a:defRPr sz="2000">
          <a:solidFill>
            <a:schemeClr val="tx1"/>
          </a:solidFill>
          <a:latin typeface="Garamond" pitchFamily="18" charset="0"/>
          <a:sym typeface="Wingdings" pitchFamily="2" charset="2"/>
        </a:defRPr>
      </a:lvl8pPr>
      <a:lvl9pPr marL="3886200" indent="-228600" algn="l" rtl="0" eaLnBrk="0" fontAlgn="base" hangingPunct="0">
        <a:spcBef>
          <a:spcPct val="20000"/>
        </a:spcBef>
        <a:spcAft>
          <a:spcPct val="0"/>
        </a:spcAft>
        <a:buChar char="»"/>
        <a:defRPr sz="2000">
          <a:solidFill>
            <a:schemeClr val="tx1"/>
          </a:solidFill>
          <a:latin typeface="Garamond" pitchFamily="18" charset="0"/>
          <a:sym typeface="Wingdings" pitchFamily="2" charset="2"/>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9.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slideLayout" Target="../slideLayouts/slideLayout29.xml"/><Relationship Id="rId1" Type="http://schemas.openxmlformats.org/officeDocument/2006/relationships/vmlDrawing" Target="../drawings/vmlDrawing4.vml"/><Relationship Id="rId5" Type="http://schemas.openxmlformats.org/officeDocument/2006/relationships/image" Target="../media/image10.wmf"/><Relationship Id="rId4" Type="http://schemas.openxmlformats.org/officeDocument/2006/relationships/oleObject" Target="../embeddings/oleObject4.bin"/></Relationships>
</file>

<file path=ppt/slides/_rels/slide3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slideLayout" Target="../slideLayouts/slideLayout29.xml"/><Relationship Id="rId1" Type="http://schemas.openxmlformats.org/officeDocument/2006/relationships/vmlDrawing" Target="../drawings/vmlDrawing5.vml"/><Relationship Id="rId5" Type="http://schemas.openxmlformats.org/officeDocument/2006/relationships/image" Target="../media/image12.wmf"/><Relationship Id="rId4" Type="http://schemas.openxmlformats.org/officeDocument/2006/relationships/oleObject" Target="../embeddings/oleObject5.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9.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9.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idx="4294967295"/>
          </p:nvPr>
        </p:nvSpPr>
        <p:spPr>
          <a:xfrm>
            <a:off x="703263" y="2286000"/>
            <a:ext cx="7740650" cy="1143000"/>
          </a:xfrm>
        </p:spPr>
        <p:txBody>
          <a:bodyPr/>
          <a:lstStyle/>
          <a:p>
            <a:r>
              <a:rPr lang="en-US" altLang="zh-TW" smtClean="0">
                <a:ea typeface="PMingLiU" pitchFamily="18" charset="-120"/>
              </a:rPr>
              <a:t>Chapter 6: Wireless Network Experiments using NS2</a:t>
            </a:r>
          </a:p>
        </p:txBody>
      </p:sp>
      <p:sp>
        <p:nvSpPr>
          <p:cNvPr id="3075" name="Subtitle 2"/>
          <p:cNvSpPr>
            <a:spLocks noGrp="1"/>
          </p:cNvSpPr>
          <p:nvPr>
            <p:ph type="subTitle" idx="4294967295"/>
          </p:nvPr>
        </p:nvSpPr>
        <p:spPr>
          <a:xfrm>
            <a:off x="1406525" y="3886200"/>
            <a:ext cx="6332538" cy="1447800"/>
          </a:xfrm>
        </p:spPr>
        <p:txBody>
          <a:bodyPr/>
          <a:lstStyle/>
          <a:p>
            <a:pPr marL="0" indent="0" algn="just">
              <a:buFontTx/>
              <a:buNone/>
            </a:pPr>
            <a:r>
              <a:rPr lang="en-US" altLang="zh-TW" sz="2000" smtClean="0">
                <a:ea typeface="PMingLiU" pitchFamily="18" charset="-120"/>
              </a:rPr>
              <a:t>This lecture is partially based on notes from Sung Park, Network and Embedded Systems Lab (NESL), Electrical Engineering, UCLA</a:t>
            </a:r>
            <a:endParaRPr lang="en-US" altLang="zh-TW" smtClean="0">
              <a:ea typeface="PMingLiU" pitchFamily="18" charset="-120"/>
            </a:endParaRPr>
          </a:p>
        </p:txBody>
      </p:sp>
    </p:spTree>
    <p:extLst>
      <p:ext uri="{BB962C8B-B14F-4D97-AF65-F5344CB8AC3E}">
        <p14:creationId xmlns:p14="http://schemas.microsoft.com/office/powerpoint/2010/main" val="4004428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txBox="1">
            <a:spLocks noChangeArrowheads="1"/>
          </p:cNvSpPr>
          <p:nvPr/>
        </p:nvSpPr>
        <p:spPr bwMode="auto">
          <a:xfrm>
            <a:off x="381000" y="62484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0"/>
              </a:spcBef>
              <a:spcAft>
                <a:spcPct val="0"/>
              </a:spcAft>
            </a:pPr>
            <a:fld id="{ECD43588-70BF-4F73-B503-7B484A695883}" type="slidenum">
              <a:rPr lang="en-US" altLang="zh-TW">
                <a:solidFill>
                  <a:srgbClr val="000000"/>
                </a:solidFill>
                <a:latin typeface="Times New Roman" pitchFamily="18" charset="0"/>
                <a:ea typeface="PMingLiU" pitchFamily="18" charset="-120"/>
              </a:rPr>
              <a:pPr algn="ctr" eaLnBrk="0" fontAlgn="base" hangingPunct="0">
                <a:spcBef>
                  <a:spcPct val="0"/>
                </a:spcBef>
                <a:spcAft>
                  <a:spcPct val="0"/>
                </a:spcAft>
              </a:pPr>
              <a:t>10</a:t>
            </a:fld>
            <a:endParaRPr lang="en-US" altLang="zh-TW">
              <a:solidFill>
                <a:srgbClr val="000000"/>
              </a:solidFill>
              <a:latin typeface="Times New Roman" pitchFamily="18" charset="0"/>
              <a:ea typeface="PMingLiU" pitchFamily="18" charset="-120"/>
            </a:endParaRPr>
          </a:p>
        </p:txBody>
      </p:sp>
      <p:sp>
        <p:nvSpPr>
          <p:cNvPr id="12291" name="Rectangle 2"/>
          <p:cNvSpPr>
            <a:spLocks noGrp="1" noChangeArrowheads="1"/>
          </p:cNvSpPr>
          <p:nvPr>
            <p:ph type="title" idx="4294967295"/>
          </p:nvPr>
        </p:nvSpPr>
        <p:spPr/>
        <p:txBody>
          <a:bodyPr/>
          <a:lstStyle/>
          <a:p>
            <a:r>
              <a:rPr lang="en-US" altLang="zh-TW" smtClean="0">
                <a:ea typeface="PMingLiU" pitchFamily="18" charset="-120"/>
              </a:rPr>
              <a:t>Running a simulation-Scenario</a:t>
            </a:r>
          </a:p>
        </p:txBody>
      </p:sp>
      <p:sp>
        <p:nvSpPr>
          <p:cNvPr id="12292" name="Rectangle 4"/>
          <p:cNvSpPr>
            <a:spLocks noChangeArrowheads="1"/>
          </p:cNvSpPr>
          <p:nvPr/>
        </p:nvSpPr>
        <p:spPr bwMode="auto">
          <a:xfrm>
            <a:off x="2057400" y="1676400"/>
            <a:ext cx="5029200" cy="44196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p>
            <a:pPr eaLnBrk="0" fontAlgn="base" hangingPunct="0">
              <a:spcBef>
                <a:spcPct val="20000"/>
              </a:spcBef>
              <a:spcAft>
                <a:spcPct val="0"/>
              </a:spcAft>
            </a:pPr>
            <a:endParaRPr lang="zh-TW" altLang="zh-TW" sz="1400">
              <a:solidFill>
                <a:srgbClr val="000000"/>
              </a:solidFill>
              <a:ea typeface="PMingLiU" pitchFamily="18" charset="-120"/>
            </a:endParaRPr>
          </a:p>
        </p:txBody>
      </p:sp>
      <p:sp>
        <p:nvSpPr>
          <p:cNvPr id="12293" name="Line 7"/>
          <p:cNvSpPr>
            <a:spLocks noChangeShapeType="1"/>
          </p:cNvSpPr>
          <p:nvPr/>
        </p:nvSpPr>
        <p:spPr bwMode="auto">
          <a:xfrm>
            <a:off x="2133600" y="1524000"/>
            <a:ext cx="50292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92075" tIns="46038" rIns="92075" bIns="46038">
            <a:spAutoFit/>
          </a:bodyPr>
          <a:lstStyle/>
          <a:p>
            <a:pPr eaLnBrk="0" fontAlgn="base" hangingPunct="0">
              <a:spcBef>
                <a:spcPct val="20000"/>
              </a:spcBef>
              <a:spcAft>
                <a:spcPct val="0"/>
              </a:spcAft>
            </a:pPr>
            <a:endParaRPr lang="en-US" sz="1400">
              <a:solidFill>
                <a:srgbClr val="000000"/>
              </a:solidFill>
            </a:endParaRPr>
          </a:p>
        </p:txBody>
      </p:sp>
      <p:sp>
        <p:nvSpPr>
          <p:cNvPr id="12294" name="Line 8"/>
          <p:cNvSpPr>
            <a:spLocks noChangeShapeType="1"/>
          </p:cNvSpPr>
          <p:nvPr/>
        </p:nvSpPr>
        <p:spPr bwMode="auto">
          <a:xfrm>
            <a:off x="1905000" y="1676400"/>
            <a:ext cx="0" cy="43434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92075" tIns="46038" rIns="92075" bIns="46038">
            <a:spAutoFit/>
          </a:bodyPr>
          <a:lstStyle/>
          <a:p>
            <a:pPr eaLnBrk="0" fontAlgn="base" hangingPunct="0">
              <a:spcBef>
                <a:spcPct val="20000"/>
              </a:spcBef>
              <a:spcAft>
                <a:spcPct val="0"/>
              </a:spcAft>
            </a:pPr>
            <a:endParaRPr lang="en-US" sz="1400">
              <a:solidFill>
                <a:srgbClr val="000000"/>
              </a:solidFill>
            </a:endParaRPr>
          </a:p>
        </p:txBody>
      </p:sp>
      <p:sp>
        <p:nvSpPr>
          <p:cNvPr id="12295" name="Text Box 14"/>
          <p:cNvSpPr txBox="1">
            <a:spLocks noChangeArrowheads="1"/>
          </p:cNvSpPr>
          <p:nvPr/>
        </p:nvSpPr>
        <p:spPr bwMode="auto">
          <a:xfrm>
            <a:off x="838200" y="3200400"/>
            <a:ext cx="12192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50000"/>
              </a:spcBef>
              <a:spcAft>
                <a:spcPct val="0"/>
              </a:spcAft>
              <a:buClr>
                <a:srgbClr val="000000"/>
              </a:buClr>
            </a:pPr>
            <a:r>
              <a:rPr lang="en-US" altLang="zh-TW" sz="1700">
                <a:solidFill>
                  <a:srgbClr val="000000"/>
                </a:solidFill>
                <a:ea typeface="PMingLiU" pitchFamily="18" charset="-120"/>
              </a:rPr>
              <a:t>500m</a:t>
            </a:r>
          </a:p>
        </p:txBody>
      </p:sp>
      <p:sp>
        <p:nvSpPr>
          <p:cNvPr id="12296" name="Text Box 15"/>
          <p:cNvSpPr txBox="1">
            <a:spLocks noChangeArrowheads="1"/>
          </p:cNvSpPr>
          <p:nvPr/>
        </p:nvSpPr>
        <p:spPr bwMode="auto">
          <a:xfrm>
            <a:off x="3886200" y="1143000"/>
            <a:ext cx="12192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50000"/>
              </a:spcBef>
              <a:spcAft>
                <a:spcPct val="0"/>
              </a:spcAft>
              <a:buClr>
                <a:srgbClr val="000000"/>
              </a:buClr>
            </a:pPr>
            <a:r>
              <a:rPr lang="en-US" altLang="zh-TW" sz="1700">
                <a:solidFill>
                  <a:srgbClr val="000000"/>
                </a:solidFill>
                <a:ea typeface="PMingLiU" pitchFamily="18" charset="-120"/>
              </a:rPr>
              <a:t>500m</a:t>
            </a:r>
          </a:p>
        </p:txBody>
      </p:sp>
      <p:grpSp>
        <p:nvGrpSpPr>
          <p:cNvPr id="17417" name="Group 9"/>
          <p:cNvGrpSpPr>
            <a:grpSpLocks/>
          </p:cNvGrpSpPr>
          <p:nvPr/>
        </p:nvGrpSpPr>
        <p:grpSpPr bwMode="auto">
          <a:xfrm>
            <a:off x="1981200" y="3048000"/>
            <a:ext cx="5410200" cy="1341438"/>
            <a:chOff x="0" y="0"/>
            <a:chExt cx="3408" cy="845"/>
          </a:xfrm>
        </p:grpSpPr>
        <p:grpSp>
          <p:nvGrpSpPr>
            <p:cNvPr id="12339" name="Group 10"/>
            <p:cNvGrpSpPr>
              <a:grpSpLocks/>
            </p:cNvGrpSpPr>
            <p:nvPr/>
          </p:nvGrpSpPr>
          <p:grpSpPr bwMode="auto">
            <a:xfrm>
              <a:off x="0" y="0"/>
              <a:ext cx="768" cy="845"/>
              <a:chOff x="0" y="0"/>
              <a:chExt cx="768" cy="845"/>
            </a:xfrm>
          </p:grpSpPr>
          <p:sp>
            <p:nvSpPr>
              <p:cNvPr id="12347" name="Oval 5"/>
              <p:cNvSpPr>
                <a:spLocks noChangeArrowheads="1"/>
              </p:cNvSpPr>
              <p:nvPr/>
            </p:nvSpPr>
            <p:spPr bwMode="auto">
              <a:xfrm>
                <a:off x="192" y="336"/>
                <a:ext cx="288" cy="288"/>
              </a:xfrm>
              <a:prstGeom prst="ellipse">
                <a:avLst/>
              </a:prstGeom>
              <a:solidFill>
                <a:srgbClr val="00FFCC"/>
              </a:solidFill>
              <a:ln w="9525">
                <a:solidFill>
                  <a:schemeClr val="tx1"/>
                </a:solidFill>
                <a:round/>
                <a:headEnd/>
                <a:tailEnd/>
              </a:ln>
            </p:spPr>
            <p:txBody>
              <a:bodyPr wrap="none" lIns="92075" tIns="46038" rIns="92075" bIns="46038" anchor="ctr">
                <a:spAutoFit/>
              </a:bodyPr>
              <a:lstStyle/>
              <a:p>
                <a:pPr eaLnBrk="0" fontAlgn="base" hangingPunct="0">
                  <a:spcBef>
                    <a:spcPct val="20000"/>
                  </a:spcBef>
                  <a:spcAft>
                    <a:spcPct val="0"/>
                  </a:spcAft>
                </a:pPr>
                <a:endParaRPr lang="zh-TW" altLang="zh-TW" sz="1400">
                  <a:solidFill>
                    <a:srgbClr val="000000"/>
                  </a:solidFill>
                  <a:ea typeface="PMingLiU" pitchFamily="18" charset="-120"/>
                </a:endParaRPr>
              </a:p>
            </p:txBody>
          </p:sp>
          <p:sp>
            <p:nvSpPr>
              <p:cNvPr id="12348" name="Text Box 11"/>
              <p:cNvSpPr txBox="1">
                <a:spLocks noChangeArrowheads="1"/>
              </p:cNvSpPr>
              <p:nvPr/>
            </p:nvSpPr>
            <p:spPr bwMode="auto">
              <a:xfrm>
                <a:off x="0" y="624"/>
                <a:ext cx="76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50000"/>
                  </a:spcBef>
                  <a:spcAft>
                    <a:spcPct val="0"/>
                  </a:spcAft>
                  <a:buClr>
                    <a:srgbClr val="000000"/>
                  </a:buClr>
                </a:pPr>
                <a:r>
                  <a:rPr lang="en-US" altLang="zh-TW" sz="1700">
                    <a:solidFill>
                      <a:srgbClr val="000000"/>
                    </a:solidFill>
                    <a:ea typeface="PMingLiU" pitchFamily="18" charset="-120"/>
                  </a:rPr>
                  <a:t>node_(0)</a:t>
                </a:r>
              </a:p>
            </p:txBody>
          </p:sp>
          <p:grpSp>
            <p:nvGrpSpPr>
              <p:cNvPr id="12349" name="Group 13"/>
              <p:cNvGrpSpPr>
                <a:grpSpLocks/>
              </p:cNvGrpSpPr>
              <p:nvPr/>
            </p:nvGrpSpPr>
            <p:grpSpPr bwMode="auto">
              <a:xfrm>
                <a:off x="96" y="0"/>
                <a:ext cx="480" cy="240"/>
                <a:chOff x="0" y="0"/>
                <a:chExt cx="480" cy="240"/>
              </a:xfrm>
            </p:grpSpPr>
            <p:sp>
              <p:nvSpPr>
                <p:cNvPr id="12351" name="Rectangle 19"/>
                <p:cNvSpPr>
                  <a:spLocks noChangeArrowheads="1"/>
                </p:cNvSpPr>
                <p:nvPr/>
              </p:nvSpPr>
              <p:spPr bwMode="auto">
                <a:xfrm>
                  <a:off x="48" y="0"/>
                  <a:ext cx="384" cy="240"/>
                </a:xfrm>
                <a:prstGeom prst="rect">
                  <a:avLst/>
                </a:prstGeom>
                <a:solidFill>
                  <a:srgbClr val="00FFCC"/>
                </a:solidFill>
                <a:ln w="9525">
                  <a:solidFill>
                    <a:schemeClr val="tx1"/>
                  </a:solidFill>
                  <a:miter lim="800000"/>
                  <a:headEnd/>
                  <a:tailEnd/>
                </a:ln>
              </p:spPr>
              <p:txBody>
                <a:bodyPr lIns="92075" tIns="46038" rIns="92075" bIns="46038" anchor="ctr">
                  <a:spAutoFit/>
                </a:bodyPr>
                <a:lstStyle/>
                <a:p>
                  <a:pPr eaLnBrk="0" fontAlgn="base" hangingPunct="0">
                    <a:spcBef>
                      <a:spcPct val="20000"/>
                    </a:spcBef>
                    <a:spcAft>
                      <a:spcPct val="0"/>
                    </a:spcAft>
                  </a:pPr>
                  <a:endParaRPr lang="zh-TW" altLang="zh-TW" sz="1400">
                    <a:solidFill>
                      <a:srgbClr val="000000"/>
                    </a:solidFill>
                    <a:ea typeface="PMingLiU" pitchFamily="18" charset="-120"/>
                  </a:endParaRPr>
                </a:p>
              </p:txBody>
            </p:sp>
            <p:sp>
              <p:nvSpPr>
                <p:cNvPr id="12352" name="Text Box 20"/>
                <p:cNvSpPr txBox="1">
                  <a:spLocks noChangeArrowheads="1"/>
                </p:cNvSpPr>
                <p:nvPr/>
              </p:nvSpPr>
              <p:spPr bwMode="auto">
                <a:xfrm>
                  <a:off x="0" y="0"/>
                  <a:ext cx="48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50000"/>
                    </a:spcBef>
                    <a:spcAft>
                      <a:spcPct val="0"/>
                    </a:spcAft>
                    <a:buClr>
                      <a:srgbClr val="000000"/>
                    </a:buClr>
                  </a:pPr>
                  <a:r>
                    <a:rPr lang="en-US" altLang="zh-TW" sz="1700">
                      <a:solidFill>
                        <a:srgbClr val="000000"/>
                      </a:solidFill>
                      <a:ea typeface="PMingLiU" pitchFamily="18" charset="-120"/>
                    </a:rPr>
                    <a:t>TCP</a:t>
                  </a:r>
                </a:p>
              </p:txBody>
            </p:sp>
          </p:grpSp>
          <p:sp>
            <p:nvSpPr>
              <p:cNvPr id="12350" name="Line 22"/>
              <p:cNvSpPr>
                <a:spLocks noChangeShapeType="1"/>
              </p:cNvSpPr>
              <p:nvPr/>
            </p:nvSpPr>
            <p:spPr bwMode="auto">
              <a:xfrm>
                <a:off x="336" y="240"/>
                <a:ext cx="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spAutoFit/>
              </a:bodyPr>
              <a:lstStyle/>
              <a:p>
                <a:pPr eaLnBrk="0" fontAlgn="base" hangingPunct="0">
                  <a:spcBef>
                    <a:spcPct val="20000"/>
                  </a:spcBef>
                  <a:spcAft>
                    <a:spcPct val="0"/>
                  </a:spcAft>
                </a:pPr>
                <a:endParaRPr lang="en-US" sz="1400">
                  <a:solidFill>
                    <a:srgbClr val="000000"/>
                  </a:solidFill>
                </a:endParaRPr>
              </a:p>
            </p:txBody>
          </p:sp>
        </p:grpSp>
        <p:grpSp>
          <p:nvGrpSpPr>
            <p:cNvPr id="12340" name="Group 17"/>
            <p:cNvGrpSpPr>
              <a:grpSpLocks/>
            </p:cNvGrpSpPr>
            <p:nvPr/>
          </p:nvGrpSpPr>
          <p:grpSpPr bwMode="auto">
            <a:xfrm>
              <a:off x="2640" y="0"/>
              <a:ext cx="768" cy="845"/>
              <a:chOff x="0" y="0"/>
              <a:chExt cx="768" cy="845"/>
            </a:xfrm>
          </p:grpSpPr>
          <p:sp>
            <p:nvSpPr>
              <p:cNvPr id="12341" name="Oval 6"/>
              <p:cNvSpPr>
                <a:spLocks noChangeArrowheads="1"/>
              </p:cNvSpPr>
              <p:nvPr/>
            </p:nvSpPr>
            <p:spPr bwMode="auto">
              <a:xfrm>
                <a:off x="288" y="336"/>
                <a:ext cx="288" cy="288"/>
              </a:xfrm>
              <a:prstGeom prst="ellipse">
                <a:avLst/>
              </a:prstGeom>
              <a:solidFill>
                <a:srgbClr val="00FFCC"/>
              </a:solidFill>
              <a:ln w="9525">
                <a:solidFill>
                  <a:schemeClr val="tx1"/>
                </a:solidFill>
                <a:round/>
                <a:headEnd/>
                <a:tailEnd/>
              </a:ln>
            </p:spPr>
            <p:txBody>
              <a:bodyPr wrap="none" lIns="92075" tIns="46038" rIns="92075" bIns="46038" anchor="ctr">
                <a:spAutoFit/>
              </a:bodyPr>
              <a:lstStyle/>
              <a:p>
                <a:pPr eaLnBrk="0" fontAlgn="base" hangingPunct="0">
                  <a:spcBef>
                    <a:spcPct val="20000"/>
                  </a:spcBef>
                  <a:spcAft>
                    <a:spcPct val="0"/>
                  </a:spcAft>
                </a:pPr>
                <a:endParaRPr lang="zh-TW" altLang="zh-TW" sz="1400">
                  <a:solidFill>
                    <a:srgbClr val="000000"/>
                  </a:solidFill>
                  <a:ea typeface="PMingLiU" pitchFamily="18" charset="-120"/>
                </a:endParaRPr>
              </a:p>
            </p:txBody>
          </p:sp>
          <p:sp>
            <p:nvSpPr>
              <p:cNvPr id="12342" name="Text Box 16"/>
              <p:cNvSpPr txBox="1">
                <a:spLocks noChangeArrowheads="1"/>
              </p:cNvSpPr>
              <p:nvPr/>
            </p:nvSpPr>
            <p:spPr bwMode="auto">
              <a:xfrm>
                <a:off x="0" y="624"/>
                <a:ext cx="76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50000"/>
                  </a:spcBef>
                  <a:spcAft>
                    <a:spcPct val="0"/>
                  </a:spcAft>
                  <a:buClr>
                    <a:srgbClr val="000000"/>
                  </a:buClr>
                </a:pPr>
                <a:r>
                  <a:rPr lang="en-US" altLang="zh-TW" sz="1700">
                    <a:solidFill>
                      <a:srgbClr val="000000"/>
                    </a:solidFill>
                    <a:ea typeface="PMingLiU" pitchFamily="18" charset="-120"/>
                  </a:rPr>
                  <a:t>node_(1)</a:t>
                </a:r>
              </a:p>
            </p:txBody>
          </p:sp>
          <p:grpSp>
            <p:nvGrpSpPr>
              <p:cNvPr id="12343" name="Group 20"/>
              <p:cNvGrpSpPr>
                <a:grpSpLocks/>
              </p:cNvGrpSpPr>
              <p:nvPr/>
            </p:nvGrpSpPr>
            <p:grpSpPr bwMode="auto">
              <a:xfrm>
                <a:off x="48" y="0"/>
                <a:ext cx="720" cy="240"/>
                <a:chOff x="0" y="0"/>
                <a:chExt cx="480" cy="240"/>
              </a:xfrm>
            </p:grpSpPr>
            <p:sp>
              <p:nvSpPr>
                <p:cNvPr id="12345" name="Rectangle 24"/>
                <p:cNvSpPr>
                  <a:spLocks noChangeArrowheads="1"/>
                </p:cNvSpPr>
                <p:nvPr/>
              </p:nvSpPr>
              <p:spPr bwMode="auto">
                <a:xfrm>
                  <a:off x="48" y="0"/>
                  <a:ext cx="384" cy="240"/>
                </a:xfrm>
                <a:prstGeom prst="rect">
                  <a:avLst/>
                </a:prstGeom>
                <a:solidFill>
                  <a:srgbClr val="00FFCC"/>
                </a:solidFill>
                <a:ln w="9525">
                  <a:solidFill>
                    <a:schemeClr val="tx1"/>
                  </a:solidFill>
                  <a:miter lim="800000"/>
                  <a:headEnd/>
                  <a:tailEnd/>
                </a:ln>
              </p:spPr>
              <p:txBody>
                <a:bodyPr lIns="92075" tIns="46038" rIns="92075" bIns="46038" anchor="ctr">
                  <a:spAutoFit/>
                </a:bodyPr>
                <a:lstStyle/>
                <a:p>
                  <a:pPr eaLnBrk="0" fontAlgn="base" hangingPunct="0">
                    <a:spcBef>
                      <a:spcPct val="20000"/>
                    </a:spcBef>
                    <a:spcAft>
                      <a:spcPct val="0"/>
                    </a:spcAft>
                  </a:pPr>
                  <a:endParaRPr lang="zh-TW" altLang="zh-TW" sz="1400">
                    <a:solidFill>
                      <a:srgbClr val="000000"/>
                    </a:solidFill>
                    <a:ea typeface="PMingLiU" pitchFamily="18" charset="-120"/>
                  </a:endParaRPr>
                </a:p>
              </p:txBody>
            </p:sp>
            <p:sp>
              <p:nvSpPr>
                <p:cNvPr id="12346" name="Text Box 25"/>
                <p:cNvSpPr txBox="1">
                  <a:spLocks noChangeArrowheads="1"/>
                </p:cNvSpPr>
                <p:nvPr/>
              </p:nvSpPr>
              <p:spPr bwMode="auto">
                <a:xfrm>
                  <a:off x="0" y="0"/>
                  <a:ext cx="48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50000"/>
                    </a:spcBef>
                    <a:spcAft>
                      <a:spcPct val="0"/>
                    </a:spcAft>
                    <a:buClr>
                      <a:srgbClr val="000000"/>
                    </a:buClr>
                  </a:pPr>
                  <a:r>
                    <a:rPr lang="en-US" altLang="zh-TW" sz="1700">
                      <a:solidFill>
                        <a:srgbClr val="000000"/>
                      </a:solidFill>
                      <a:ea typeface="PMingLiU" pitchFamily="18" charset="-120"/>
                    </a:rPr>
                    <a:t>TCPsink</a:t>
                  </a:r>
                </a:p>
              </p:txBody>
            </p:sp>
          </p:grpSp>
          <p:sp>
            <p:nvSpPr>
              <p:cNvPr id="12344" name="Line 26"/>
              <p:cNvSpPr>
                <a:spLocks noChangeShapeType="1"/>
              </p:cNvSpPr>
              <p:nvPr/>
            </p:nvSpPr>
            <p:spPr bwMode="auto">
              <a:xfrm flipV="1">
                <a:off x="432" y="240"/>
                <a:ext cx="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spAutoFit/>
              </a:bodyPr>
              <a:lstStyle/>
              <a:p>
                <a:pPr eaLnBrk="0" fontAlgn="base" hangingPunct="0">
                  <a:spcBef>
                    <a:spcPct val="20000"/>
                  </a:spcBef>
                  <a:spcAft>
                    <a:spcPct val="0"/>
                  </a:spcAft>
                </a:pPr>
                <a:endParaRPr lang="en-US" sz="1400">
                  <a:solidFill>
                    <a:srgbClr val="000000"/>
                  </a:solidFill>
                </a:endParaRPr>
              </a:p>
            </p:txBody>
          </p:sp>
        </p:grpSp>
      </p:grpSp>
      <p:grpSp>
        <p:nvGrpSpPr>
          <p:cNvPr id="17432" name="Group 24"/>
          <p:cNvGrpSpPr>
            <a:grpSpLocks/>
          </p:cNvGrpSpPr>
          <p:nvPr/>
        </p:nvGrpSpPr>
        <p:grpSpPr bwMode="auto">
          <a:xfrm>
            <a:off x="2743200" y="3048000"/>
            <a:ext cx="3810000" cy="1341438"/>
            <a:chOff x="0" y="0"/>
            <a:chExt cx="2400" cy="845"/>
          </a:xfrm>
        </p:grpSpPr>
        <p:grpSp>
          <p:nvGrpSpPr>
            <p:cNvPr id="12319" name="Group 25"/>
            <p:cNvGrpSpPr>
              <a:grpSpLocks/>
            </p:cNvGrpSpPr>
            <p:nvPr/>
          </p:nvGrpSpPr>
          <p:grpSpPr bwMode="auto">
            <a:xfrm>
              <a:off x="528" y="0"/>
              <a:ext cx="768" cy="845"/>
              <a:chOff x="0" y="0"/>
              <a:chExt cx="768" cy="845"/>
            </a:xfrm>
          </p:grpSpPr>
          <p:sp>
            <p:nvSpPr>
              <p:cNvPr id="12333" name="Oval 32"/>
              <p:cNvSpPr>
                <a:spLocks noChangeArrowheads="1"/>
              </p:cNvSpPr>
              <p:nvPr/>
            </p:nvSpPr>
            <p:spPr bwMode="auto">
              <a:xfrm>
                <a:off x="192" y="336"/>
                <a:ext cx="288" cy="288"/>
              </a:xfrm>
              <a:prstGeom prst="ellipse">
                <a:avLst/>
              </a:prstGeom>
              <a:solidFill>
                <a:srgbClr val="00FFCC"/>
              </a:solidFill>
              <a:ln w="9525">
                <a:solidFill>
                  <a:schemeClr val="tx1"/>
                </a:solidFill>
                <a:round/>
                <a:headEnd/>
                <a:tailEnd/>
              </a:ln>
            </p:spPr>
            <p:txBody>
              <a:bodyPr wrap="none" lIns="92075" tIns="46038" rIns="92075" bIns="46038" anchor="ctr">
                <a:spAutoFit/>
              </a:bodyPr>
              <a:lstStyle/>
              <a:p>
                <a:pPr eaLnBrk="0" fontAlgn="base" hangingPunct="0">
                  <a:spcBef>
                    <a:spcPct val="20000"/>
                  </a:spcBef>
                  <a:spcAft>
                    <a:spcPct val="0"/>
                  </a:spcAft>
                </a:pPr>
                <a:endParaRPr lang="zh-TW" altLang="zh-TW" sz="1400">
                  <a:solidFill>
                    <a:srgbClr val="000000"/>
                  </a:solidFill>
                  <a:ea typeface="PMingLiU" pitchFamily="18" charset="-120"/>
                </a:endParaRPr>
              </a:p>
            </p:txBody>
          </p:sp>
          <p:sp>
            <p:nvSpPr>
              <p:cNvPr id="12334" name="Text Box 33"/>
              <p:cNvSpPr txBox="1">
                <a:spLocks noChangeArrowheads="1"/>
              </p:cNvSpPr>
              <p:nvPr/>
            </p:nvSpPr>
            <p:spPr bwMode="auto">
              <a:xfrm>
                <a:off x="0" y="624"/>
                <a:ext cx="76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50000"/>
                  </a:spcBef>
                  <a:spcAft>
                    <a:spcPct val="0"/>
                  </a:spcAft>
                  <a:buClr>
                    <a:srgbClr val="000000"/>
                  </a:buClr>
                </a:pPr>
                <a:r>
                  <a:rPr lang="en-US" altLang="zh-TW" sz="1700">
                    <a:solidFill>
                      <a:srgbClr val="000000"/>
                    </a:solidFill>
                    <a:ea typeface="PMingLiU" pitchFamily="18" charset="-120"/>
                  </a:rPr>
                  <a:t>node_(0)</a:t>
                </a:r>
              </a:p>
            </p:txBody>
          </p:sp>
          <p:grpSp>
            <p:nvGrpSpPr>
              <p:cNvPr id="12335" name="Group 28"/>
              <p:cNvGrpSpPr>
                <a:grpSpLocks/>
              </p:cNvGrpSpPr>
              <p:nvPr/>
            </p:nvGrpSpPr>
            <p:grpSpPr bwMode="auto">
              <a:xfrm>
                <a:off x="96" y="0"/>
                <a:ext cx="480" cy="240"/>
                <a:chOff x="0" y="0"/>
                <a:chExt cx="480" cy="240"/>
              </a:xfrm>
            </p:grpSpPr>
            <p:sp>
              <p:nvSpPr>
                <p:cNvPr id="12337" name="Rectangle 35"/>
                <p:cNvSpPr>
                  <a:spLocks noChangeArrowheads="1"/>
                </p:cNvSpPr>
                <p:nvPr/>
              </p:nvSpPr>
              <p:spPr bwMode="auto">
                <a:xfrm>
                  <a:off x="48" y="0"/>
                  <a:ext cx="384" cy="240"/>
                </a:xfrm>
                <a:prstGeom prst="rect">
                  <a:avLst/>
                </a:prstGeom>
                <a:solidFill>
                  <a:srgbClr val="00FFCC"/>
                </a:solidFill>
                <a:ln w="9525">
                  <a:solidFill>
                    <a:schemeClr val="tx1"/>
                  </a:solidFill>
                  <a:miter lim="800000"/>
                  <a:headEnd/>
                  <a:tailEnd/>
                </a:ln>
              </p:spPr>
              <p:txBody>
                <a:bodyPr lIns="92075" tIns="46038" rIns="92075" bIns="46038" anchor="ctr">
                  <a:spAutoFit/>
                </a:bodyPr>
                <a:lstStyle/>
                <a:p>
                  <a:pPr eaLnBrk="0" fontAlgn="base" hangingPunct="0">
                    <a:spcBef>
                      <a:spcPct val="20000"/>
                    </a:spcBef>
                    <a:spcAft>
                      <a:spcPct val="0"/>
                    </a:spcAft>
                  </a:pPr>
                  <a:endParaRPr lang="zh-TW" altLang="zh-TW" sz="1400">
                    <a:solidFill>
                      <a:srgbClr val="000000"/>
                    </a:solidFill>
                    <a:ea typeface="PMingLiU" pitchFamily="18" charset="-120"/>
                  </a:endParaRPr>
                </a:p>
              </p:txBody>
            </p:sp>
            <p:sp>
              <p:nvSpPr>
                <p:cNvPr id="12338" name="Text Box 36"/>
                <p:cNvSpPr txBox="1">
                  <a:spLocks noChangeArrowheads="1"/>
                </p:cNvSpPr>
                <p:nvPr/>
              </p:nvSpPr>
              <p:spPr bwMode="auto">
                <a:xfrm>
                  <a:off x="0" y="0"/>
                  <a:ext cx="48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50000"/>
                    </a:spcBef>
                    <a:spcAft>
                      <a:spcPct val="0"/>
                    </a:spcAft>
                    <a:buClr>
                      <a:srgbClr val="000000"/>
                    </a:buClr>
                  </a:pPr>
                  <a:r>
                    <a:rPr lang="en-US" altLang="zh-TW" sz="1700">
                      <a:solidFill>
                        <a:srgbClr val="000000"/>
                      </a:solidFill>
                      <a:ea typeface="PMingLiU" pitchFamily="18" charset="-120"/>
                    </a:rPr>
                    <a:t>TCP</a:t>
                  </a:r>
                </a:p>
              </p:txBody>
            </p:sp>
          </p:grpSp>
          <p:sp>
            <p:nvSpPr>
              <p:cNvPr id="12336" name="Line 37"/>
              <p:cNvSpPr>
                <a:spLocks noChangeShapeType="1"/>
              </p:cNvSpPr>
              <p:nvPr/>
            </p:nvSpPr>
            <p:spPr bwMode="auto">
              <a:xfrm>
                <a:off x="336" y="240"/>
                <a:ext cx="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spAutoFit/>
              </a:bodyPr>
              <a:lstStyle/>
              <a:p>
                <a:pPr eaLnBrk="0" fontAlgn="base" hangingPunct="0">
                  <a:spcBef>
                    <a:spcPct val="20000"/>
                  </a:spcBef>
                  <a:spcAft>
                    <a:spcPct val="0"/>
                  </a:spcAft>
                </a:pPr>
                <a:endParaRPr lang="en-US" sz="1400">
                  <a:solidFill>
                    <a:srgbClr val="000000"/>
                  </a:solidFill>
                </a:endParaRPr>
              </a:p>
            </p:txBody>
          </p:sp>
        </p:grpSp>
        <p:grpSp>
          <p:nvGrpSpPr>
            <p:cNvPr id="12320" name="Group 32"/>
            <p:cNvGrpSpPr>
              <a:grpSpLocks/>
            </p:cNvGrpSpPr>
            <p:nvPr/>
          </p:nvGrpSpPr>
          <p:grpSpPr bwMode="auto">
            <a:xfrm>
              <a:off x="1248" y="0"/>
              <a:ext cx="768" cy="845"/>
              <a:chOff x="0" y="0"/>
              <a:chExt cx="768" cy="845"/>
            </a:xfrm>
          </p:grpSpPr>
          <p:sp>
            <p:nvSpPr>
              <p:cNvPr id="12327" name="Oval 39"/>
              <p:cNvSpPr>
                <a:spLocks noChangeArrowheads="1"/>
              </p:cNvSpPr>
              <p:nvPr/>
            </p:nvSpPr>
            <p:spPr bwMode="auto">
              <a:xfrm>
                <a:off x="288" y="336"/>
                <a:ext cx="288" cy="288"/>
              </a:xfrm>
              <a:prstGeom prst="ellipse">
                <a:avLst/>
              </a:prstGeom>
              <a:solidFill>
                <a:srgbClr val="00FFCC"/>
              </a:solidFill>
              <a:ln w="9525">
                <a:solidFill>
                  <a:schemeClr val="tx1"/>
                </a:solidFill>
                <a:round/>
                <a:headEnd/>
                <a:tailEnd/>
              </a:ln>
            </p:spPr>
            <p:txBody>
              <a:bodyPr wrap="none" lIns="92075" tIns="46038" rIns="92075" bIns="46038" anchor="ctr">
                <a:spAutoFit/>
              </a:bodyPr>
              <a:lstStyle/>
              <a:p>
                <a:pPr eaLnBrk="0" fontAlgn="base" hangingPunct="0">
                  <a:spcBef>
                    <a:spcPct val="20000"/>
                  </a:spcBef>
                  <a:spcAft>
                    <a:spcPct val="0"/>
                  </a:spcAft>
                </a:pPr>
                <a:endParaRPr lang="zh-TW" altLang="zh-TW" sz="1400">
                  <a:solidFill>
                    <a:srgbClr val="000000"/>
                  </a:solidFill>
                  <a:ea typeface="PMingLiU" pitchFamily="18" charset="-120"/>
                </a:endParaRPr>
              </a:p>
            </p:txBody>
          </p:sp>
          <p:sp>
            <p:nvSpPr>
              <p:cNvPr id="12328" name="Text Box 40"/>
              <p:cNvSpPr txBox="1">
                <a:spLocks noChangeArrowheads="1"/>
              </p:cNvSpPr>
              <p:nvPr/>
            </p:nvSpPr>
            <p:spPr bwMode="auto">
              <a:xfrm>
                <a:off x="0" y="624"/>
                <a:ext cx="76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50000"/>
                  </a:spcBef>
                  <a:spcAft>
                    <a:spcPct val="0"/>
                  </a:spcAft>
                  <a:buClr>
                    <a:srgbClr val="000000"/>
                  </a:buClr>
                </a:pPr>
                <a:r>
                  <a:rPr lang="en-US" altLang="zh-TW" sz="1700">
                    <a:solidFill>
                      <a:srgbClr val="000000"/>
                    </a:solidFill>
                    <a:ea typeface="PMingLiU" pitchFamily="18" charset="-120"/>
                  </a:rPr>
                  <a:t>node_(1)</a:t>
                </a:r>
              </a:p>
            </p:txBody>
          </p:sp>
          <p:grpSp>
            <p:nvGrpSpPr>
              <p:cNvPr id="12329" name="Group 35"/>
              <p:cNvGrpSpPr>
                <a:grpSpLocks/>
              </p:cNvGrpSpPr>
              <p:nvPr/>
            </p:nvGrpSpPr>
            <p:grpSpPr bwMode="auto">
              <a:xfrm>
                <a:off x="48" y="0"/>
                <a:ext cx="720" cy="240"/>
                <a:chOff x="0" y="0"/>
                <a:chExt cx="480" cy="240"/>
              </a:xfrm>
            </p:grpSpPr>
            <p:sp>
              <p:nvSpPr>
                <p:cNvPr id="12331" name="Rectangle 42"/>
                <p:cNvSpPr>
                  <a:spLocks noChangeArrowheads="1"/>
                </p:cNvSpPr>
                <p:nvPr/>
              </p:nvSpPr>
              <p:spPr bwMode="auto">
                <a:xfrm>
                  <a:off x="48" y="0"/>
                  <a:ext cx="384" cy="240"/>
                </a:xfrm>
                <a:prstGeom prst="rect">
                  <a:avLst/>
                </a:prstGeom>
                <a:solidFill>
                  <a:srgbClr val="00FFCC"/>
                </a:solidFill>
                <a:ln w="9525">
                  <a:solidFill>
                    <a:schemeClr val="tx1"/>
                  </a:solidFill>
                  <a:miter lim="800000"/>
                  <a:headEnd/>
                  <a:tailEnd/>
                </a:ln>
              </p:spPr>
              <p:txBody>
                <a:bodyPr lIns="92075" tIns="46038" rIns="92075" bIns="46038" anchor="ctr">
                  <a:spAutoFit/>
                </a:bodyPr>
                <a:lstStyle/>
                <a:p>
                  <a:pPr eaLnBrk="0" fontAlgn="base" hangingPunct="0">
                    <a:spcBef>
                      <a:spcPct val="20000"/>
                    </a:spcBef>
                    <a:spcAft>
                      <a:spcPct val="0"/>
                    </a:spcAft>
                  </a:pPr>
                  <a:endParaRPr lang="zh-TW" altLang="zh-TW" sz="1400">
                    <a:solidFill>
                      <a:srgbClr val="000000"/>
                    </a:solidFill>
                    <a:ea typeface="PMingLiU" pitchFamily="18" charset="-120"/>
                  </a:endParaRPr>
                </a:p>
              </p:txBody>
            </p:sp>
            <p:sp>
              <p:nvSpPr>
                <p:cNvPr id="12332" name="Text Box 43"/>
                <p:cNvSpPr txBox="1">
                  <a:spLocks noChangeArrowheads="1"/>
                </p:cNvSpPr>
                <p:nvPr/>
              </p:nvSpPr>
              <p:spPr bwMode="auto">
                <a:xfrm>
                  <a:off x="0" y="0"/>
                  <a:ext cx="48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50000"/>
                    </a:spcBef>
                    <a:spcAft>
                      <a:spcPct val="0"/>
                    </a:spcAft>
                    <a:buClr>
                      <a:srgbClr val="000000"/>
                    </a:buClr>
                  </a:pPr>
                  <a:r>
                    <a:rPr lang="en-US" altLang="zh-TW" sz="1700">
                      <a:solidFill>
                        <a:srgbClr val="000000"/>
                      </a:solidFill>
                      <a:ea typeface="PMingLiU" pitchFamily="18" charset="-120"/>
                    </a:rPr>
                    <a:t>TCPsink</a:t>
                  </a:r>
                </a:p>
              </p:txBody>
            </p:sp>
          </p:grpSp>
          <p:sp>
            <p:nvSpPr>
              <p:cNvPr id="12330" name="Line 44"/>
              <p:cNvSpPr>
                <a:spLocks noChangeShapeType="1"/>
              </p:cNvSpPr>
              <p:nvPr/>
            </p:nvSpPr>
            <p:spPr bwMode="auto">
              <a:xfrm flipV="1">
                <a:off x="432" y="240"/>
                <a:ext cx="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spAutoFit/>
              </a:bodyPr>
              <a:lstStyle/>
              <a:p>
                <a:pPr eaLnBrk="0" fontAlgn="base" hangingPunct="0">
                  <a:spcBef>
                    <a:spcPct val="20000"/>
                  </a:spcBef>
                  <a:spcAft>
                    <a:spcPct val="0"/>
                  </a:spcAft>
                </a:pPr>
                <a:endParaRPr lang="en-US" sz="1400">
                  <a:solidFill>
                    <a:srgbClr val="000000"/>
                  </a:solidFill>
                </a:endParaRPr>
              </a:p>
            </p:txBody>
          </p:sp>
        </p:grpSp>
        <p:sp>
          <p:nvSpPr>
            <p:cNvPr id="12321" name="Line 45"/>
            <p:cNvSpPr>
              <a:spLocks noChangeShapeType="1"/>
            </p:cNvSpPr>
            <p:nvPr/>
          </p:nvSpPr>
          <p:spPr bwMode="auto">
            <a:xfrm>
              <a:off x="0" y="480"/>
              <a:ext cx="6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spAutoFit/>
            </a:bodyPr>
            <a:lstStyle/>
            <a:p>
              <a:pPr eaLnBrk="0" fontAlgn="base" hangingPunct="0">
                <a:spcBef>
                  <a:spcPct val="20000"/>
                </a:spcBef>
                <a:spcAft>
                  <a:spcPct val="0"/>
                </a:spcAft>
              </a:pPr>
              <a:endParaRPr lang="en-US" sz="1400">
                <a:solidFill>
                  <a:srgbClr val="000000"/>
                </a:solidFill>
              </a:endParaRPr>
            </a:p>
          </p:txBody>
        </p:sp>
        <p:sp>
          <p:nvSpPr>
            <p:cNvPr id="12322" name="Line 46"/>
            <p:cNvSpPr>
              <a:spLocks noChangeShapeType="1"/>
            </p:cNvSpPr>
            <p:nvPr/>
          </p:nvSpPr>
          <p:spPr bwMode="auto">
            <a:xfrm flipH="1">
              <a:off x="1872" y="480"/>
              <a:ext cx="5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spAutoFit/>
            </a:bodyPr>
            <a:lstStyle/>
            <a:p>
              <a:pPr eaLnBrk="0" fontAlgn="base" hangingPunct="0">
                <a:spcBef>
                  <a:spcPct val="20000"/>
                </a:spcBef>
                <a:spcAft>
                  <a:spcPct val="0"/>
                </a:spcAft>
              </a:pPr>
              <a:endParaRPr lang="en-US" sz="1400">
                <a:solidFill>
                  <a:srgbClr val="000000"/>
                </a:solidFill>
              </a:endParaRPr>
            </a:p>
          </p:txBody>
        </p:sp>
        <p:sp>
          <p:nvSpPr>
            <p:cNvPr id="12323" name="Line 47"/>
            <p:cNvSpPr>
              <a:spLocks noChangeShapeType="1"/>
            </p:cNvSpPr>
            <p:nvPr/>
          </p:nvSpPr>
          <p:spPr bwMode="auto">
            <a:xfrm>
              <a:off x="1008" y="480"/>
              <a:ext cx="52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spAutoFit/>
            </a:bodyPr>
            <a:lstStyle/>
            <a:p>
              <a:pPr eaLnBrk="0" fontAlgn="base" hangingPunct="0">
                <a:spcBef>
                  <a:spcPct val="20000"/>
                </a:spcBef>
                <a:spcAft>
                  <a:spcPct val="0"/>
                </a:spcAft>
              </a:pPr>
              <a:endParaRPr lang="en-US" sz="1400">
                <a:solidFill>
                  <a:srgbClr val="000000"/>
                </a:solidFill>
              </a:endParaRPr>
            </a:p>
          </p:txBody>
        </p:sp>
        <p:sp>
          <p:nvSpPr>
            <p:cNvPr id="12324" name="Rectangle 48"/>
            <p:cNvSpPr>
              <a:spLocks noChangeArrowheads="1"/>
            </p:cNvSpPr>
            <p:nvPr/>
          </p:nvSpPr>
          <p:spPr bwMode="auto">
            <a:xfrm>
              <a:off x="1008" y="384"/>
              <a:ext cx="144" cy="4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p>
              <a:pPr eaLnBrk="0" fontAlgn="base" hangingPunct="0">
                <a:spcBef>
                  <a:spcPct val="20000"/>
                </a:spcBef>
                <a:spcAft>
                  <a:spcPct val="0"/>
                </a:spcAft>
              </a:pPr>
              <a:endParaRPr lang="zh-TW" altLang="zh-TW" sz="1400">
                <a:solidFill>
                  <a:srgbClr val="000000"/>
                </a:solidFill>
                <a:ea typeface="PMingLiU" pitchFamily="18" charset="-120"/>
              </a:endParaRPr>
            </a:p>
          </p:txBody>
        </p:sp>
        <p:sp>
          <p:nvSpPr>
            <p:cNvPr id="12325" name="Rectangle 49"/>
            <p:cNvSpPr>
              <a:spLocks noChangeArrowheads="1"/>
            </p:cNvSpPr>
            <p:nvPr/>
          </p:nvSpPr>
          <p:spPr bwMode="auto">
            <a:xfrm>
              <a:off x="1200" y="384"/>
              <a:ext cx="144" cy="4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p>
              <a:pPr eaLnBrk="0" fontAlgn="base" hangingPunct="0">
                <a:spcBef>
                  <a:spcPct val="20000"/>
                </a:spcBef>
                <a:spcAft>
                  <a:spcPct val="0"/>
                </a:spcAft>
              </a:pPr>
              <a:endParaRPr lang="zh-TW" altLang="zh-TW" sz="1400">
                <a:solidFill>
                  <a:srgbClr val="000000"/>
                </a:solidFill>
                <a:ea typeface="PMingLiU" pitchFamily="18" charset="-120"/>
              </a:endParaRPr>
            </a:p>
          </p:txBody>
        </p:sp>
        <p:sp>
          <p:nvSpPr>
            <p:cNvPr id="12326" name="Rectangle 50"/>
            <p:cNvSpPr>
              <a:spLocks noChangeArrowheads="1"/>
            </p:cNvSpPr>
            <p:nvPr/>
          </p:nvSpPr>
          <p:spPr bwMode="auto">
            <a:xfrm>
              <a:off x="1392" y="384"/>
              <a:ext cx="144" cy="4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p>
              <a:pPr eaLnBrk="0" fontAlgn="base" hangingPunct="0">
                <a:spcBef>
                  <a:spcPct val="20000"/>
                </a:spcBef>
                <a:spcAft>
                  <a:spcPct val="0"/>
                </a:spcAft>
              </a:pPr>
              <a:endParaRPr lang="zh-TW" altLang="zh-TW" sz="1400">
                <a:solidFill>
                  <a:srgbClr val="000000"/>
                </a:solidFill>
                <a:ea typeface="PMingLiU" pitchFamily="18" charset="-120"/>
              </a:endParaRPr>
            </a:p>
          </p:txBody>
        </p:sp>
      </p:grpSp>
      <p:grpSp>
        <p:nvGrpSpPr>
          <p:cNvPr id="17453" name="Group 45"/>
          <p:cNvGrpSpPr>
            <a:grpSpLocks/>
          </p:cNvGrpSpPr>
          <p:nvPr/>
        </p:nvGrpSpPr>
        <p:grpSpPr bwMode="auto">
          <a:xfrm>
            <a:off x="3581400" y="3048000"/>
            <a:ext cx="3733800" cy="1371600"/>
            <a:chOff x="0" y="0"/>
            <a:chExt cx="2352" cy="864"/>
          </a:xfrm>
        </p:grpSpPr>
        <p:grpSp>
          <p:nvGrpSpPr>
            <p:cNvPr id="12300" name="Group 46"/>
            <p:cNvGrpSpPr>
              <a:grpSpLocks/>
            </p:cNvGrpSpPr>
            <p:nvPr/>
          </p:nvGrpSpPr>
          <p:grpSpPr bwMode="auto">
            <a:xfrm>
              <a:off x="0" y="0"/>
              <a:ext cx="768" cy="845"/>
              <a:chOff x="0" y="0"/>
              <a:chExt cx="768" cy="845"/>
            </a:xfrm>
          </p:grpSpPr>
          <p:sp>
            <p:nvSpPr>
              <p:cNvPr id="12313" name="Oval 54"/>
              <p:cNvSpPr>
                <a:spLocks noChangeArrowheads="1"/>
              </p:cNvSpPr>
              <p:nvPr/>
            </p:nvSpPr>
            <p:spPr bwMode="auto">
              <a:xfrm>
                <a:off x="192" y="336"/>
                <a:ext cx="288" cy="288"/>
              </a:xfrm>
              <a:prstGeom prst="ellipse">
                <a:avLst/>
              </a:prstGeom>
              <a:solidFill>
                <a:srgbClr val="00FFCC"/>
              </a:solidFill>
              <a:ln w="9525">
                <a:solidFill>
                  <a:schemeClr val="tx1"/>
                </a:solidFill>
                <a:round/>
                <a:headEnd/>
                <a:tailEnd/>
              </a:ln>
            </p:spPr>
            <p:txBody>
              <a:bodyPr wrap="none" lIns="92075" tIns="46038" rIns="92075" bIns="46038" anchor="ctr">
                <a:spAutoFit/>
              </a:bodyPr>
              <a:lstStyle/>
              <a:p>
                <a:pPr eaLnBrk="0" fontAlgn="base" hangingPunct="0">
                  <a:spcBef>
                    <a:spcPct val="20000"/>
                  </a:spcBef>
                  <a:spcAft>
                    <a:spcPct val="0"/>
                  </a:spcAft>
                </a:pPr>
                <a:endParaRPr lang="zh-TW" altLang="zh-TW" sz="1400">
                  <a:solidFill>
                    <a:srgbClr val="000000"/>
                  </a:solidFill>
                  <a:ea typeface="PMingLiU" pitchFamily="18" charset="-120"/>
                </a:endParaRPr>
              </a:p>
            </p:txBody>
          </p:sp>
          <p:sp>
            <p:nvSpPr>
              <p:cNvPr id="12314" name="Text Box 55"/>
              <p:cNvSpPr txBox="1">
                <a:spLocks noChangeArrowheads="1"/>
              </p:cNvSpPr>
              <p:nvPr/>
            </p:nvSpPr>
            <p:spPr bwMode="auto">
              <a:xfrm>
                <a:off x="0" y="624"/>
                <a:ext cx="76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50000"/>
                  </a:spcBef>
                  <a:spcAft>
                    <a:spcPct val="0"/>
                  </a:spcAft>
                  <a:buClr>
                    <a:srgbClr val="000000"/>
                  </a:buClr>
                </a:pPr>
                <a:r>
                  <a:rPr lang="en-US" altLang="zh-TW" sz="1700">
                    <a:solidFill>
                      <a:srgbClr val="000000"/>
                    </a:solidFill>
                    <a:ea typeface="PMingLiU" pitchFamily="18" charset="-120"/>
                  </a:rPr>
                  <a:t>node_(0)</a:t>
                </a:r>
              </a:p>
            </p:txBody>
          </p:sp>
          <p:grpSp>
            <p:nvGrpSpPr>
              <p:cNvPr id="12315" name="Group 49"/>
              <p:cNvGrpSpPr>
                <a:grpSpLocks/>
              </p:cNvGrpSpPr>
              <p:nvPr/>
            </p:nvGrpSpPr>
            <p:grpSpPr bwMode="auto">
              <a:xfrm>
                <a:off x="96" y="0"/>
                <a:ext cx="480" cy="240"/>
                <a:chOff x="0" y="0"/>
                <a:chExt cx="480" cy="240"/>
              </a:xfrm>
            </p:grpSpPr>
            <p:sp>
              <p:nvSpPr>
                <p:cNvPr id="12317" name="Rectangle 57"/>
                <p:cNvSpPr>
                  <a:spLocks noChangeArrowheads="1"/>
                </p:cNvSpPr>
                <p:nvPr/>
              </p:nvSpPr>
              <p:spPr bwMode="auto">
                <a:xfrm>
                  <a:off x="48" y="0"/>
                  <a:ext cx="384" cy="240"/>
                </a:xfrm>
                <a:prstGeom prst="rect">
                  <a:avLst/>
                </a:prstGeom>
                <a:solidFill>
                  <a:srgbClr val="00FFCC"/>
                </a:solidFill>
                <a:ln w="9525">
                  <a:solidFill>
                    <a:schemeClr val="tx1"/>
                  </a:solidFill>
                  <a:miter lim="800000"/>
                  <a:headEnd/>
                  <a:tailEnd/>
                </a:ln>
              </p:spPr>
              <p:txBody>
                <a:bodyPr lIns="92075" tIns="46038" rIns="92075" bIns="46038" anchor="ctr">
                  <a:spAutoFit/>
                </a:bodyPr>
                <a:lstStyle/>
                <a:p>
                  <a:pPr eaLnBrk="0" fontAlgn="base" hangingPunct="0">
                    <a:spcBef>
                      <a:spcPct val="20000"/>
                    </a:spcBef>
                    <a:spcAft>
                      <a:spcPct val="0"/>
                    </a:spcAft>
                  </a:pPr>
                  <a:endParaRPr lang="zh-TW" altLang="zh-TW" sz="1400">
                    <a:solidFill>
                      <a:srgbClr val="000000"/>
                    </a:solidFill>
                    <a:ea typeface="PMingLiU" pitchFamily="18" charset="-120"/>
                  </a:endParaRPr>
                </a:p>
              </p:txBody>
            </p:sp>
            <p:sp>
              <p:nvSpPr>
                <p:cNvPr id="12318" name="Text Box 58"/>
                <p:cNvSpPr txBox="1">
                  <a:spLocks noChangeArrowheads="1"/>
                </p:cNvSpPr>
                <p:nvPr/>
              </p:nvSpPr>
              <p:spPr bwMode="auto">
                <a:xfrm>
                  <a:off x="0" y="0"/>
                  <a:ext cx="48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50000"/>
                    </a:spcBef>
                    <a:spcAft>
                      <a:spcPct val="0"/>
                    </a:spcAft>
                    <a:buClr>
                      <a:srgbClr val="000000"/>
                    </a:buClr>
                  </a:pPr>
                  <a:r>
                    <a:rPr lang="en-US" altLang="zh-TW" sz="1700">
                      <a:solidFill>
                        <a:srgbClr val="000000"/>
                      </a:solidFill>
                      <a:ea typeface="PMingLiU" pitchFamily="18" charset="-120"/>
                    </a:rPr>
                    <a:t>TCP</a:t>
                  </a:r>
                </a:p>
              </p:txBody>
            </p:sp>
          </p:grpSp>
          <p:sp>
            <p:nvSpPr>
              <p:cNvPr id="12316" name="Line 59"/>
              <p:cNvSpPr>
                <a:spLocks noChangeShapeType="1"/>
              </p:cNvSpPr>
              <p:nvPr/>
            </p:nvSpPr>
            <p:spPr bwMode="auto">
              <a:xfrm>
                <a:off x="336" y="240"/>
                <a:ext cx="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spAutoFit/>
              </a:bodyPr>
              <a:lstStyle/>
              <a:p>
                <a:pPr eaLnBrk="0" fontAlgn="base" hangingPunct="0">
                  <a:spcBef>
                    <a:spcPct val="20000"/>
                  </a:spcBef>
                  <a:spcAft>
                    <a:spcPct val="0"/>
                  </a:spcAft>
                </a:pPr>
                <a:endParaRPr lang="en-US" sz="1400">
                  <a:solidFill>
                    <a:srgbClr val="000000"/>
                  </a:solidFill>
                </a:endParaRPr>
              </a:p>
            </p:txBody>
          </p:sp>
        </p:grpSp>
        <p:grpSp>
          <p:nvGrpSpPr>
            <p:cNvPr id="12301" name="Group 53"/>
            <p:cNvGrpSpPr>
              <a:grpSpLocks/>
            </p:cNvGrpSpPr>
            <p:nvPr/>
          </p:nvGrpSpPr>
          <p:grpSpPr bwMode="auto">
            <a:xfrm>
              <a:off x="1584" y="0"/>
              <a:ext cx="768" cy="845"/>
              <a:chOff x="0" y="0"/>
              <a:chExt cx="768" cy="845"/>
            </a:xfrm>
          </p:grpSpPr>
          <p:sp>
            <p:nvSpPr>
              <p:cNvPr id="12307" name="Oval 61"/>
              <p:cNvSpPr>
                <a:spLocks noChangeArrowheads="1"/>
              </p:cNvSpPr>
              <p:nvPr/>
            </p:nvSpPr>
            <p:spPr bwMode="auto">
              <a:xfrm>
                <a:off x="288" y="336"/>
                <a:ext cx="288" cy="288"/>
              </a:xfrm>
              <a:prstGeom prst="ellipse">
                <a:avLst/>
              </a:prstGeom>
              <a:solidFill>
                <a:srgbClr val="00FFCC"/>
              </a:solidFill>
              <a:ln w="9525">
                <a:solidFill>
                  <a:schemeClr val="tx1"/>
                </a:solidFill>
                <a:round/>
                <a:headEnd/>
                <a:tailEnd/>
              </a:ln>
            </p:spPr>
            <p:txBody>
              <a:bodyPr wrap="none" lIns="92075" tIns="46038" rIns="92075" bIns="46038" anchor="ctr">
                <a:spAutoFit/>
              </a:bodyPr>
              <a:lstStyle/>
              <a:p>
                <a:pPr eaLnBrk="0" fontAlgn="base" hangingPunct="0">
                  <a:spcBef>
                    <a:spcPct val="20000"/>
                  </a:spcBef>
                  <a:spcAft>
                    <a:spcPct val="0"/>
                  </a:spcAft>
                </a:pPr>
                <a:endParaRPr lang="zh-TW" altLang="zh-TW" sz="1400">
                  <a:solidFill>
                    <a:srgbClr val="000000"/>
                  </a:solidFill>
                  <a:ea typeface="PMingLiU" pitchFamily="18" charset="-120"/>
                </a:endParaRPr>
              </a:p>
            </p:txBody>
          </p:sp>
          <p:sp>
            <p:nvSpPr>
              <p:cNvPr id="12308" name="Text Box 62"/>
              <p:cNvSpPr txBox="1">
                <a:spLocks noChangeArrowheads="1"/>
              </p:cNvSpPr>
              <p:nvPr/>
            </p:nvSpPr>
            <p:spPr bwMode="auto">
              <a:xfrm>
                <a:off x="0" y="624"/>
                <a:ext cx="76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50000"/>
                  </a:spcBef>
                  <a:spcAft>
                    <a:spcPct val="0"/>
                  </a:spcAft>
                  <a:buClr>
                    <a:srgbClr val="000000"/>
                  </a:buClr>
                </a:pPr>
                <a:r>
                  <a:rPr lang="en-US" altLang="zh-TW" sz="1700">
                    <a:solidFill>
                      <a:srgbClr val="000000"/>
                    </a:solidFill>
                    <a:ea typeface="PMingLiU" pitchFamily="18" charset="-120"/>
                  </a:rPr>
                  <a:t>node_(1)</a:t>
                </a:r>
              </a:p>
            </p:txBody>
          </p:sp>
          <p:grpSp>
            <p:nvGrpSpPr>
              <p:cNvPr id="12309" name="Group 56"/>
              <p:cNvGrpSpPr>
                <a:grpSpLocks/>
              </p:cNvGrpSpPr>
              <p:nvPr/>
            </p:nvGrpSpPr>
            <p:grpSpPr bwMode="auto">
              <a:xfrm>
                <a:off x="48" y="0"/>
                <a:ext cx="720" cy="240"/>
                <a:chOff x="0" y="0"/>
                <a:chExt cx="480" cy="240"/>
              </a:xfrm>
            </p:grpSpPr>
            <p:sp>
              <p:nvSpPr>
                <p:cNvPr id="12311" name="Rectangle 64"/>
                <p:cNvSpPr>
                  <a:spLocks noChangeArrowheads="1"/>
                </p:cNvSpPr>
                <p:nvPr/>
              </p:nvSpPr>
              <p:spPr bwMode="auto">
                <a:xfrm>
                  <a:off x="48" y="0"/>
                  <a:ext cx="384" cy="240"/>
                </a:xfrm>
                <a:prstGeom prst="rect">
                  <a:avLst/>
                </a:prstGeom>
                <a:solidFill>
                  <a:srgbClr val="00FFCC"/>
                </a:solidFill>
                <a:ln w="9525">
                  <a:solidFill>
                    <a:schemeClr val="tx1"/>
                  </a:solidFill>
                  <a:miter lim="800000"/>
                  <a:headEnd/>
                  <a:tailEnd/>
                </a:ln>
              </p:spPr>
              <p:txBody>
                <a:bodyPr lIns="92075" tIns="46038" rIns="92075" bIns="46038" anchor="ctr">
                  <a:spAutoFit/>
                </a:bodyPr>
                <a:lstStyle/>
                <a:p>
                  <a:pPr eaLnBrk="0" fontAlgn="base" hangingPunct="0">
                    <a:spcBef>
                      <a:spcPct val="20000"/>
                    </a:spcBef>
                    <a:spcAft>
                      <a:spcPct val="0"/>
                    </a:spcAft>
                  </a:pPr>
                  <a:endParaRPr lang="zh-TW" altLang="zh-TW" sz="1400">
                    <a:solidFill>
                      <a:srgbClr val="000000"/>
                    </a:solidFill>
                    <a:ea typeface="PMingLiU" pitchFamily="18" charset="-120"/>
                  </a:endParaRPr>
                </a:p>
              </p:txBody>
            </p:sp>
            <p:sp>
              <p:nvSpPr>
                <p:cNvPr id="12312" name="Text Box 65"/>
                <p:cNvSpPr txBox="1">
                  <a:spLocks noChangeArrowheads="1"/>
                </p:cNvSpPr>
                <p:nvPr/>
              </p:nvSpPr>
              <p:spPr bwMode="auto">
                <a:xfrm>
                  <a:off x="0" y="0"/>
                  <a:ext cx="48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50000"/>
                    </a:spcBef>
                    <a:spcAft>
                      <a:spcPct val="0"/>
                    </a:spcAft>
                    <a:buClr>
                      <a:srgbClr val="000000"/>
                    </a:buClr>
                  </a:pPr>
                  <a:r>
                    <a:rPr lang="en-US" altLang="zh-TW" sz="1700">
                      <a:solidFill>
                        <a:srgbClr val="000000"/>
                      </a:solidFill>
                      <a:ea typeface="PMingLiU" pitchFamily="18" charset="-120"/>
                    </a:rPr>
                    <a:t>TCPsink</a:t>
                  </a:r>
                </a:p>
              </p:txBody>
            </p:sp>
          </p:grpSp>
          <p:sp>
            <p:nvSpPr>
              <p:cNvPr id="12310" name="Line 66"/>
              <p:cNvSpPr>
                <a:spLocks noChangeShapeType="1"/>
              </p:cNvSpPr>
              <p:nvPr/>
            </p:nvSpPr>
            <p:spPr bwMode="auto">
              <a:xfrm flipV="1">
                <a:off x="432" y="240"/>
                <a:ext cx="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spAutoFit/>
              </a:bodyPr>
              <a:lstStyle/>
              <a:p>
                <a:pPr eaLnBrk="0" fontAlgn="base" hangingPunct="0">
                  <a:spcBef>
                    <a:spcPct val="20000"/>
                  </a:spcBef>
                  <a:spcAft>
                    <a:spcPct val="0"/>
                  </a:spcAft>
                </a:pPr>
                <a:endParaRPr lang="en-US" sz="1400">
                  <a:solidFill>
                    <a:srgbClr val="000000"/>
                  </a:solidFill>
                </a:endParaRPr>
              </a:p>
            </p:txBody>
          </p:sp>
        </p:grpSp>
        <p:sp>
          <p:nvSpPr>
            <p:cNvPr id="12302" name="Line 69"/>
            <p:cNvSpPr>
              <a:spLocks noChangeShapeType="1"/>
            </p:cNvSpPr>
            <p:nvPr/>
          </p:nvSpPr>
          <p:spPr bwMode="auto">
            <a:xfrm>
              <a:off x="480" y="480"/>
              <a:ext cx="76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spAutoFit/>
            </a:bodyPr>
            <a:lstStyle/>
            <a:p>
              <a:pPr eaLnBrk="0" fontAlgn="base" hangingPunct="0">
                <a:spcBef>
                  <a:spcPct val="20000"/>
                </a:spcBef>
                <a:spcAft>
                  <a:spcPct val="0"/>
                </a:spcAft>
              </a:pPr>
              <a:endParaRPr lang="en-US" sz="1400">
                <a:solidFill>
                  <a:srgbClr val="000000"/>
                </a:solidFill>
              </a:endParaRPr>
            </a:p>
          </p:txBody>
        </p:sp>
        <p:sp>
          <p:nvSpPr>
            <p:cNvPr id="12303" name="Rectangle 70"/>
            <p:cNvSpPr>
              <a:spLocks noChangeArrowheads="1"/>
            </p:cNvSpPr>
            <p:nvPr/>
          </p:nvSpPr>
          <p:spPr bwMode="auto">
            <a:xfrm>
              <a:off x="624" y="384"/>
              <a:ext cx="144" cy="4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p>
              <a:pPr eaLnBrk="0" fontAlgn="base" hangingPunct="0">
                <a:spcBef>
                  <a:spcPct val="20000"/>
                </a:spcBef>
                <a:spcAft>
                  <a:spcPct val="0"/>
                </a:spcAft>
              </a:pPr>
              <a:endParaRPr lang="zh-TW" altLang="zh-TW" sz="1400">
                <a:solidFill>
                  <a:srgbClr val="000000"/>
                </a:solidFill>
                <a:ea typeface="PMingLiU" pitchFamily="18" charset="-120"/>
              </a:endParaRPr>
            </a:p>
          </p:txBody>
        </p:sp>
        <p:sp>
          <p:nvSpPr>
            <p:cNvPr id="12304" name="Rectangle 71"/>
            <p:cNvSpPr>
              <a:spLocks noChangeArrowheads="1"/>
            </p:cNvSpPr>
            <p:nvPr/>
          </p:nvSpPr>
          <p:spPr bwMode="auto">
            <a:xfrm>
              <a:off x="912" y="384"/>
              <a:ext cx="144" cy="4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p>
              <a:pPr eaLnBrk="0" fontAlgn="base" hangingPunct="0">
                <a:spcBef>
                  <a:spcPct val="20000"/>
                </a:spcBef>
                <a:spcAft>
                  <a:spcPct val="0"/>
                </a:spcAft>
              </a:pPr>
              <a:endParaRPr lang="zh-TW" altLang="zh-TW" sz="1400">
                <a:solidFill>
                  <a:srgbClr val="000000"/>
                </a:solidFill>
                <a:ea typeface="PMingLiU" pitchFamily="18" charset="-120"/>
              </a:endParaRPr>
            </a:p>
          </p:txBody>
        </p:sp>
        <p:sp>
          <p:nvSpPr>
            <p:cNvPr id="12305" name="Rectangle 72"/>
            <p:cNvSpPr>
              <a:spLocks noChangeArrowheads="1"/>
            </p:cNvSpPr>
            <p:nvPr/>
          </p:nvSpPr>
          <p:spPr bwMode="auto">
            <a:xfrm rot="4156467">
              <a:off x="1248" y="576"/>
              <a:ext cx="144" cy="4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p>
              <a:pPr eaLnBrk="0" fontAlgn="base" hangingPunct="0">
                <a:spcBef>
                  <a:spcPct val="20000"/>
                </a:spcBef>
                <a:spcAft>
                  <a:spcPct val="0"/>
                </a:spcAft>
              </a:pPr>
              <a:endParaRPr lang="zh-TW" altLang="zh-TW" sz="1400">
                <a:solidFill>
                  <a:srgbClr val="000000"/>
                </a:solidFill>
                <a:ea typeface="PMingLiU" pitchFamily="18" charset="-120"/>
              </a:endParaRPr>
            </a:p>
          </p:txBody>
        </p:sp>
        <p:sp>
          <p:nvSpPr>
            <p:cNvPr id="12306" name="Rectangle 73"/>
            <p:cNvSpPr>
              <a:spLocks noChangeArrowheads="1"/>
            </p:cNvSpPr>
            <p:nvPr/>
          </p:nvSpPr>
          <p:spPr bwMode="auto">
            <a:xfrm rot="5536953">
              <a:off x="1296" y="768"/>
              <a:ext cx="144" cy="4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p>
              <a:pPr eaLnBrk="0" fontAlgn="base" hangingPunct="0">
                <a:spcBef>
                  <a:spcPct val="20000"/>
                </a:spcBef>
                <a:spcAft>
                  <a:spcPct val="0"/>
                </a:spcAft>
              </a:pPr>
              <a:endParaRPr lang="zh-TW" altLang="zh-TW" sz="1400">
                <a:solidFill>
                  <a:srgbClr val="000000"/>
                </a:solidFill>
                <a:ea typeface="PMingLiU" pitchFamily="18" charset="-120"/>
              </a:endParaRPr>
            </a:p>
          </p:txBody>
        </p:sp>
      </p:grpSp>
    </p:spTree>
    <p:extLst>
      <p:ext uri="{BB962C8B-B14F-4D97-AF65-F5344CB8AC3E}">
        <p14:creationId xmlns:p14="http://schemas.microsoft.com/office/powerpoint/2010/main" val="23562180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7417"/>
                                        </p:tgtEl>
                                        <p:attrNameLst>
                                          <p:attrName>style.visibility</p:attrName>
                                        </p:attrNameLst>
                                      </p:cBhvr>
                                      <p:to>
                                        <p:strVal val="visible"/>
                                      </p:to>
                                    </p:set>
                                  </p:childTnLst>
                                  <p:subTnLst>
                                    <p:set>
                                      <p:cBhvr override="childStyle">
                                        <p:cTn dur="1" fill="hold" display="0" masterRel="nextClick" afterEffect="1"/>
                                        <p:tgtEl>
                                          <p:spTgt spid="17417"/>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7432"/>
                                        </p:tgtEl>
                                        <p:attrNameLst>
                                          <p:attrName>style.visibility</p:attrName>
                                        </p:attrNameLst>
                                      </p:cBhvr>
                                      <p:to>
                                        <p:strVal val="visible"/>
                                      </p:to>
                                    </p:set>
                                  </p:childTnLst>
                                  <p:subTnLst>
                                    <p:set>
                                      <p:cBhvr override="childStyle">
                                        <p:cTn dur="1" fill="hold" display="0" masterRel="nextClick" afterEffect="1"/>
                                        <p:tgtEl>
                                          <p:spTgt spid="17432"/>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7453"/>
                                        </p:tgtEl>
                                        <p:attrNameLst>
                                          <p:attrName>style.visibility</p:attrName>
                                        </p:attrNameLst>
                                      </p:cBhvr>
                                      <p:to>
                                        <p:strVal val="visible"/>
                                      </p:to>
                                    </p:set>
                                  </p:childTnLst>
                                  <p:subTnLst>
                                    <p:set>
                                      <p:cBhvr override="childStyle">
                                        <p:cTn dur="1" fill="hold" display="0" masterRel="nextClick" afterEffect="1"/>
                                        <p:tgtEl>
                                          <p:spTgt spid="1745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ChangeArrowheads="1"/>
          </p:cNvSpPr>
          <p:nvPr/>
        </p:nvSpPr>
        <p:spPr bwMode="auto">
          <a:xfrm>
            <a:off x="381000" y="62484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0"/>
              </a:spcBef>
              <a:spcAft>
                <a:spcPct val="0"/>
              </a:spcAft>
            </a:pPr>
            <a:fld id="{EBFC89BC-91EC-4EBB-976B-CCFD0A005721}" type="slidenum">
              <a:rPr lang="en-US" altLang="zh-TW">
                <a:solidFill>
                  <a:srgbClr val="000000"/>
                </a:solidFill>
                <a:latin typeface="Times New Roman" pitchFamily="18" charset="0"/>
                <a:ea typeface="PMingLiU" pitchFamily="18" charset="-120"/>
              </a:rPr>
              <a:pPr algn="ctr" eaLnBrk="0" fontAlgn="base" hangingPunct="0">
                <a:spcBef>
                  <a:spcPct val="0"/>
                </a:spcBef>
                <a:spcAft>
                  <a:spcPct val="0"/>
                </a:spcAft>
              </a:pPr>
              <a:t>11</a:t>
            </a:fld>
            <a:endParaRPr lang="en-US" altLang="zh-TW">
              <a:solidFill>
                <a:srgbClr val="000000"/>
              </a:solidFill>
              <a:latin typeface="Times New Roman" pitchFamily="18" charset="0"/>
              <a:ea typeface="PMingLiU" pitchFamily="18" charset="-120"/>
            </a:endParaRPr>
          </a:p>
        </p:txBody>
      </p:sp>
      <p:sp>
        <p:nvSpPr>
          <p:cNvPr id="13315" name="Rectangle 2"/>
          <p:cNvSpPr>
            <a:spLocks noGrp="1" noChangeArrowheads="1"/>
          </p:cNvSpPr>
          <p:nvPr>
            <p:ph type="title" idx="4294967295"/>
          </p:nvPr>
        </p:nvSpPr>
        <p:spPr/>
        <p:txBody>
          <a:bodyPr/>
          <a:lstStyle/>
          <a:p>
            <a:r>
              <a:rPr lang="en-US" altLang="zh-TW" smtClean="0">
                <a:ea typeface="PMingLiU" pitchFamily="18" charset="-120"/>
              </a:rPr>
              <a:t>Setting Up Variables</a:t>
            </a:r>
          </a:p>
        </p:txBody>
      </p:sp>
      <p:sp>
        <p:nvSpPr>
          <p:cNvPr id="13316" name="Rectangle 3"/>
          <p:cNvSpPr>
            <a:spLocks noGrp="1" noChangeArrowheads="1"/>
          </p:cNvSpPr>
          <p:nvPr>
            <p:ph type="body" idx="4294967295"/>
          </p:nvPr>
        </p:nvSpPr>
        <p:spPr>
          <a:xfrm>
            <a:off x="703263" y="1354138"/>
            <a:ext cx="7739062" cy="3522662"/>
          </a:xfrm>
          <a:solidFill>
            <a:schemeClr val="accent1"/>
          </a:solidFill>
        </p:spPr>
        <p:txBody>
          <a:bodyPr/>
          <a:lstStyle/>
          <a:p>
            <a:pPr>
              <a:buFontTx/>
              <a:buNone/>
              <a:tabLst>
                <a:tab pos="4232275" algn="l"/>
              </a:tabLst>
            </a:pPr>
            <a:r>
              <a:rPr lang="en-US" altLang="zh-TW" sz="1400" smtClean="0">
                <a:latin typeface="Courier New" pitchFamily="49" charset="0"/>
                <a:ea typeface="PMingLiU" pitchFamily="18" charset="-120"/>
              </a:rPr>
              <a:t>#====================================================================== </a:t>
            </a:r>
          </a:p>
          <a:p>
            <a:pPr>
              <a:buFontTx/>
              <a:buNone/>
              <a:tabLst>
                <a:tab pos="4232275" algn="l"/>
              </a:tabLst>
            </a:pPr>
            <a:r>
              <a:rPr lang="en-US" altLang="zh-TW" sz="1400" smtClean="0">
                <a:latin typeface="Courier New" pitchFamily="49" charset="0"/>
                <a:ea typeface="PMingLiU" pitchFamily="18" charset="-120"/>
              </a:rPr>
              <a:t># Define options </a:t>
            </a:r>
          </a:p>
          <a:p>
            <a:pPr>
              <a:buFontTx/>
              <a:buNone/>
              <a:tabLst>
                <a:tab pos="4232275" algn="l"/>
              </a:tabLst>
            </a:pPr>
            <a:r>
              <a:rPr lang="en-US" altLang="zh-TW" sz="1400" smtClean="0">
                <a:latin typeface="Courier New" pitchFamily="49" charset="0"/>
                <a:ea typeface="PMingLiU" pitchFamily="18" charset="-120"/>
              </a:rPr>
              <a:t>#====================================================================== </a:t>
            </a:r>
          </a:p>
          <a:p>
            <a:pPr>
              <a:buFontTx/>
              <a:buNone/>
              <a:tabLst>
                <a:tab pos="4232275" algn="l"/>
              </a:tabLst>
            </a:pPr>
            <a:r>
              <a:rPr lang="en-US" altLang="zh-TW" sz="1400" smtClean="0">
                <a:latin typeface="Courier New" pitchFamily="49" charset="0"/>
                <a:ea typeface="PMingLiU" pitchFamily="18" charset="-120"/>
              </a:rPr>
              <a:t>set val(chan) Channel/WirelessChannel  	;# channel type </a:t>
            </a:r>
          </a:p>
          <a:p>
            <a:pPr>
              <a:buFontTx/>
              <a:buNone/>
              <a:tabLst>
                <a:tab pos="4232275" algn="l"/>
              </a:tabLst>
            </a:pPr>
            <a:r>
              <a:rPr lang="en-US" altLang="zh-TW" sz="1400" smtClean="0">
                <a:latin typeface="Courier New" pitchFamily="49" charset="0"/>
                <a:ea typeface="PMingLiU" pitchFamily="18" charset="-120"/>
              </a:rPr>
              <a:t>set val(prop) Propagation/TwoRayGround 	;# radio-propagation model </a:t>
            </a:r>
          </a:p>
          <a:p>
            <a:pPr>
              <a:buFontTx/>
              <a:buNone/>
              <a:tabLst>
                <a:tab pos="4232275" algn="l"/>
              </a:tabLst>
            </a:pPr>
            <a:r>
              <a:rPr lang="en-US" altLang="zh-TW" sz="1400" smtClean="0">
                <a:latin typeface="Courier New" pitchFamily="49" charset="0"/>
                <a:ea typeface="PMingLiU" pitchFamily="18" charset="-120"/>
              </a:rPr>
              <a:t>set val(ant) Antenna/OmniAntenna 	;# Antenna type </a:t>
            </a:r>
          </a:p>
          <a:p>
            <a:pPr>
              <a:buFontTx/>
              <a:buNone/>
              <a:tabLst>
                <a:tab pos="4232275" algn="l"/>
              </a:tabLst>
            </a:pPr>
            <a:r>
              <a:rPr lang="en-US" altLang="zh-TW" sz="1400" smtClean="0">
                <a:latin typeface="Courier New" pitchFamily="49" charset="0"/>
                <a:ea typeface="PMingLiU" pitchFamily="18" charset="-120"/>
              </a:rPr>
              <a:t>set val(ll) LL 	;# Link layer type </a:t>
            </a:r>
          </a:p>
          <a:p>
            <a:pPr>
              <a:buFontTx/>
              <a:buNone/>
              <a:tabLst>
                <a:tab pos="4232275" algn="l"/>
              </a:tabLst>
            </a:pPr>
            <a:r>
              <a:rPr lang="en-US" altLang="zh-TW" sz="1400" smtClean="0">
                <a:latin typeface="Courier New" pitchFamily="49" charset="0"/>
                <a:ea typeface="PMingLiU" pitchFamily="18" charset="-120"/>
              </a:rPr>
              <a:t>set val(ifq) Queue/DropTail/PriQueue 	;# Interface queue type </a:t>
            </a:r>
          </a:p>
          <a:p>
            <a:pPr>
              <a:buFontTx/>
              <a:buNone/>
              <a:tabLst>
                <a:tab pos="4232275" algn="l"/>
              </a:tabLst>
            </a:pPr>
            <a:r>
              <a:rPr lang="en-US" altLang="zh-TW" sz="1400" smtClean="0">
                <a:latin typeface="Courier New" pitchFamily="49" charset="0"/>
                <a:ea typeface="PMingLiU" pitchFamily="18" charset="-120"/>
              </a:rPr>
              <a:t>set val(ifqlen) 50 	;# max packet in ifq </a:t>
            </a:r>
          </a:p>
          <a:p>
            <a:pPr>
              <a:buFontTx/>
              <a:buNone/>
              <a:tabLst>
                <a:tab pos="4232275" algn="l"/>
              </a:tabLst>
            </a:pPr>
            <a:r>
              <a:rPr lang="en-US" altLang="zh-TW" sz="1400" smtClean="0">
                <a:latin typeface="Courier New" pitchFamily="49" charset="0"/>
                <a:ea typeface="PMingLiU" pitchFamily="18" charset="-120"/>
              </a:rPr>
              <a:t>set val(netif) Phy/WirelessPhy 	;# network interface type </a:t>
            </a:r>
          </a:p>
          <a:p>
            <a:pPr>
              <a:buFontTx/>
              <a:buNone/>
              <a:tabLst>
                <a:tab pos="4232275" algn="l"/>
              </a:tabLst>
            </a:pPr>
            <a:r>
              <a:rPr lang="en-US" altLang="zh-TW" sz="1400" smtClean="0">
                <a:latin typeface="Courier New" pitchFamily="49" charset="0"/>
                <a:ea typeface="PMingLiU" pitchFamily="18" charset="-120"/>
              </a:rPr>
              <a:t>set val(mac) Mac/802_11 	;# MAC type </a:t>
            </a:r>
          </a:p>
          <a:p>
            <a:pPr>
              <a:buFontTx/>
              <a:buNone/>
              <a:tabLst>
                <a:tab pos="4232275" algn="l"/>
              </a:tabLst>
            </a:pPr>
            <a:r>
              <a:rPr lang="en-US" altLang="zh-TW" sz="1400" smtClean="0">
                <a:latin typeface="Courier New" pitchFamily="49" charset="0"/>
                <a:ea typeface="PMingLiU" pitchFamily="18" charset="-120"/>
              </a:rPr>
              <a:t>set val(rp) DSDV 	;# ad-hoc routing protocol </a:t>
            </a:r>
          </a:p>
          <a:p>
            <a:pPr>
              <a:buFontTx/>
              <a:buNone/>
              <a:tabLst>
                <a:tab pos="4232275" algn="l"/>
              </a:tabLst>
            </a:pPr>
            <a:r>
              <a:rPr lang="en-US" altLang="zh-TW" sz="1400" smtClean="0">
                <a:latin typeface="Courier New" pitchFamily="49" charset="0"/>
                <a:ea typeface="PMingLiU" pitchFamily="18" charset="-120"/>
              </a:rPr>
              <a:t>set val(nn) 2 	;# number of mobilenodes </a:t>
            </a:r>
          </a:p>
        </p:txBody>
      </p:sp>
    </p:spTree>
    <p:extLst>
      <p:ext uri="{BB962C8B-B14F-4D97-AF65-F5344CB8AC3E}">
        <p14:creationId xmlns:p14="http://schemas.microsoft.com/office/powerpoint/2010/main" val="34741377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txBox="1">
            <a:spLocks noChangeArrowheads="1"/>
          </p:cNvSpPr>
          <p:nvPr/>
        </p:nvSpPr>
        <p:spPr bwMode="auto">
          <a:xfrm>
            <a:off x="381000" y="62484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0"/>
              </a:spcBef>
              <a:spcAft>
                <a:spcPct val="0"/>
              </a:spcAft>
            </a:pPr>
            <a:fld id="{C54464C7-296C-46D0-90BD-F22CABAFD60E}" type="slidenum">
              <a:rPr lang="en-US" altLang="zh-TW">
                <a:solidFill>
                  <a:srgbClr val="000000"/>
                </a:solidFill>
                <a:latin typeface="Times New Roman" pitchFamily="18" charset="0"/>
                <a:ea typeface="PMingLiU" pitchFamily="18" charset="-120"/>
              </a:rPr>
              <a:pPr algn="ctr" eaLnBrk="0" fontAlgn="base" hangingPunct="0">
                <a:spcBef>
                  <a:spcPct val="0"/>
                </a:spcBef>
                <a:spcAft>
                  <a:spcPct val="0"/>
                </a:spcAft>
              </a:pPr>
              <a:t>12</a:t>
            </a:fld>
            <a:endParaRPr lang="en-US" altLang="zh-TW">
              <a:solidFill>
                <a:srgbClr val="000000"/>
              </a:solidFill>
              <a:latin typeface="Times New Roman" pitchFamily="18" charset="0"/>
              <a:ea typeface="PMingLiU" pitchFamily="18" charset="-120"/>
            </a:endParaRPr>
          </a:p>
        </p:txBody>
      </p:sp>
      <p:sp>
        <p:nvSpPr>
          <p:cNvPr id="14339" name="Rectangle 2"/>
          <p:cNvSpPr>
            <a:spLocks noGrp="1" noChangeArrowheads="1"/>
          </p:cNvSpPr>
          <p:nvPr>
            <p:ph type="title" idx="4294967295"/>
          </p:nvPr>
        </p:nvSpPr>
        <p:spPr/>
        <p:txBody>
          <a:bodyPr/>
          <a:lstStyle/>
          <a:p>
            <a:r>
              <a:rPr lang="en-US" altLang="zh-TW" smtClean="0">
                <a:ea typeface="PMingLiU" pitchFamily="18" charset="-120"/>
              </a:rPr>
              <a:t>Setting Up Variables</a:t>
            </a:r>
          </a:p>
        </p:txBody>
      </p:sp>
      <p:sp>
        <p:nvSpPr>
          <p:cNvPr id="14340" name="Rectangle 3"/>
          <p:cNvSpPr>
            <a:spLocks noGrp="1" noChangeArrowheads="1"/>
          </p:cNvSpPr>
          <p:nvPr>
            <p:ph type="body" idx="4294967295"/>
          </p:nvPr>
        </p:nvSpPr>
        <p:spPr>
          <a:xfrm>
            <a:off x="838200" y="1143000"/>
            <a:ext cx="7739063" cy="381000"/>
          </a:xfrm>
          <a:noFill/>
        </p:spPr>
        <p:txBody>
          <a:bodyPr/>
          <a:lstStyle/>
          <a:p>
            <a:pPr>
              <a:buFontTx/>
              <a:buNone/>
              <a:tabLst>
                <a:tab pos="4232275" algn="l"/>
              </a:tabLst>
            </a:pPr>
            <a:r>
              <a:rPr lang="en-US" altLang="zh-TW" sz="1600" smtClean="0">
                <a:ea typeface="PMingLiU" pitchFamily="18" charset="-120"/>
              </a:rPr>
              <a:t>Instantiate simulator object</a:t>
            </a:r>
          </a:p>
        </p:txBody>
      </p:sp>
      <p:sp>
        <p:nvSpPr>
          <p:cNvPr id="14341" name="Rectangle 4"/>
          <p:cNvSpPr>
            <a:spLocks noChangeArrowheads="1"/>
          </p:cNvSpPr>
          <p:nvPr/>
        </p:nvSpPr>
        <p:spPr bwMode="auto">
          <a:xfrm>
            <a:off x="914400" y="3276600"/>
            <a:ext cx="3276600" cy="609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eaLnBrk="0" fontAlgn="base" hangingPunct="0">
              <a:spcBef>
                <a:spcPct val="20000"/>
              </a:spcBef>
              <a:spcAft>
                <a:spcPct val="0"/>
              </a:spcAft>
              <a:tabLst>
                <a:tab pos="4232275" algn="l"/>
              </a:tabLst>
            </a:pPr>
            <a:r>
              <a:rPr lang="en-US" altLang="zh-TW" sz="1400">
                <a:solidFill>
                  <a:srgbClr val="000000"/>
                </a:solidFill>
                <a:latin typeface="Courier New" pitchFamily="49" charset="0"/>
                <a:ea typeface="PMingLiU" pitchFamily="18" charset="-120"/>
              </a:rPr>
              <a:t>set topo [new Topography]</a:t>
            </a:r>
          </a:p>
          <a:p>
            <a:pPr marL="342900" indent="-342900" eaLnBrk="0" fontAlgn="base" hangingPunct="0">
              <a:spcBef>
                <a:spcPct val="20000"/>
              </a:spcBef>
              <a:spcAft>
                <a:spcPct val="0"/>
              </a:spcAft>
              <a:tabLst>
                <a:tab pos="4232275" algn="l"/>
              </a:tabLst>
            </a:pPr>
            <a:r>
              <a:rPr lang="en-US" altLang="zh-TW" sz="1400">
                <a:solidFill>
                  <a:srgbClr val="000000"/>
                </a:solidFill>
                <a:latin typeface="Courier New" pitchFamily="49" charset="0"/>
                <a:ea typeface="PMingLiU" pitchFamily="18" charset="-120"/>
              </a:rPr>
              <a:t>$topo load_flatgrid 500 500 </a:t>
            </a:r>
          </a:p>
        </p:txBody>
      </p:sp>
      <p:sp>
        <p:nvSpPr>
          <p:cNvPr id="14342" name="Rectangle 5"/>
          <p:cNvSpPr>
            <a:spLocks noChangeArrowheads="1"/>
          </p:cNvSpPr>
          <p:nvPr/>
        </p:nvSpPr>
        <p:spPr bwMode="auto">
          <a:xfrm>
            <a:off x="914400" y="1447800"/>
            <a:ext cx="2819400" cy="304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eaLnBrk="0" fontAlgn="base" hangingPunct="0">
              <a:spcBef>
                <a:spcPct val="20000"/>
              </a:spcBef>
              <a:spcAft>
                <a:spcPct val="0"/>
              </a:spcAft>
              <a:tabLst>
                <a:tab pos="4232275" algn="l"/>
              </a:tabLst>
            </a:pPr>
            <a:r>
              <a:rPr lang="en-US" altLang="zh-TW" sz="1400">
                <a:solidFill>
                  <a:srgbClr val="000000"/>
                </a:solidFill>
                <a:latin typeface="Courier New" pitchFamily="49" charset="0"/>
                <a:ea typeface="PMingLiU" pitchFamily="18" charset="-120"/>
              </a:rPr>
              <a:t>set ns_ [new Simulator]</a:t>
            </a:r>
            <a:r>
              <a:rPr lang="en-US" altLang="zh-TW" sz="1400">
                <a:solidFill>
                  <a:srgbClr val="000000"/>
                </a:solidFill>
                <a:latin typeface="Arial Unicode MS" pitchFamily="34" charset="-122"/>
                <a:ea typeface="PMingLiU" pitchFamily="18" charset="-120"/>
              </a:rPr>
              <a:t> </a:t>
            </a:r>
            <a:r>
              <a:rPr lang="en-US" altLang="zh-TW" sz="1400">
                <a:solidFill>
                  <a:srgbClr val="000000"/>
                </a:solidFill>
                <a:latin typeface="Courier New" pitchFamily="49" charset="0"/>
                <a:ea typeface="PMingLiU" pitchFamily="18" charset="-120"/>
              </a:rPr>
              <a:t> </a:t>
            </a:r>
          </a:p>
        </p:txBody>
      </p:sp>
      <p:sp>
        <p:nvSpPr>
          <p:cNvPr id="14343" name="Rectangle 7"/>
          <p:cNvSpPr>
            <a:spLocks noChangeArrowheads="1"/>
          </p:cNvSpPr>
          <p:nvPr/>
        </p:nvSpPr>
        <p:spPr bwMode="auto">
          <a:xfrm>
            <a:off x="914400" y="2209800"/>
            <a:ext cx="3505200" cy="533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eaLnBrk="0" fontAlgn="base" hangingPunct="0">
              <a:spcBef>
                <a:spcPct val="20000"/>
              </a:spcBef>
              <a:spcAft>
                <a:spcPct val="0"/>
              </a:spcAft>
              <a:tabLst>
                <a:tab pos="4232275" algn="l"/>
              </a:tabLst>
            </a:pPr>
            <a:r>
              <a:rPr lang="en-US" altLang="zh-TW" sz="1400">
                <a:solidFill>
                  <a:srgbClr val="000000"/>
                </a:solidFill>
                <a:latin typeface="Courier New" pitchFamily="49" charset="0"/>
                <a:ea typeface="PMingLiU" pitchFamily="18" charset="-120"/>
              </a:rPr>
              <a:t>set tracefd [open simple.tr w] </a:t>
            </a:r>
          </a:p>
          <a:p>
            <a:pPr marL="342900" indent="-342900" eaLnBrk="0" fontAlgn="base" hangingPunct="0">
              <a:spcBef>
                <a:spcPct val="20000"/>
              </a:spcBef>
              <a:spcAft>
                <a:spcPct val="0"/>
              </a:spcAft>
              <a:tabLst>
                <a:tab pos="4232275" algn="l"/>
              </a:tabLst>
            </a:pPr>
            <a:r>
              <a:rPr lang="en-US" altLang="zh-TW" sz="1400">
                <a:solidFill>
                  <a:srgbClr val="000000"/>
                </a:solidFill>
                <a:latin typeface="Courier New" pitchFamily="49" charset="0"/>
                <a:ea typeface="PMingLiU" pitchFamily="18" charset="-120"/>
              </a:rPr>
              <a:t>$ns_ trace-all $tracefd</a:t>
            </a:r>
            <a:r>
              <a:rPr lang="en-US" altLang="zh-TW" sz="1400">
                <a:solidFill>
                  <a:srgbClr val="000000"/>
                </a:solidFill>
                <a:latin typeface="Arial Unicode MS" pitchFamily="34" charset="-122"/>
                <a:ea typeface="PMingLiU" pitchFamily="18" charset="-120"/>
              </a:rPr>
              <a:t> </a:t>
            </a:r>
          </a:p>
        </p:txBody>
      </p:sp>
      <p:sp>
        <p:nvSpPr>
          <p:cNvPr id="14344" name="Rectangle 9"/>
          <p:cNvSpPr>
            <a:spLocks noChangeArrowheads="1"/>
          </p:cNvSpPr>
          <p:nvPr/>
        </p:nvSpPr>
        <p:spPr bwMode="auto">
          <a:xfrm>
            <a:off x="990600" y="4359275"/>
            <a:ext cx="2286000" cy="304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eaLnBrk="0" fontAlgn="base" hangingPunct="0">
              <a:spcBef>
                <a:spcPct val="20000"/>
              </a:spcBef>
              <a:spcAft>
                <a:spcPct val="0"/>
              </a:spcAft>
              <a:tabLst>
                <a:tab pos="4232275" algn="l"/>
              </a:tabLst>
            </a:pPr>
            <a:r>
              <a:rPr lang="en-US" altLang="zh-TW" sz="1400">
                <a:solidFill>
                  <a:srgbClr val="000000"/>
                </a:solidFill>
                <a:latin typeface="Courier New" pitchFamily="49" charset="0"/>
                <a:ea typeface="PMingLiU" pitchFamily="18" charset="-120"/>
              </a:rPr>
              <a:t>create-god $val(nn) </a:t>
            </a:r>
          </a:p>
        </p:txBody>
      </p:sp>
      <p:sp>
        <p:nvSpPr>
          <p:cNvPr id="14345" name="Rectangle 10"/>
          <p:cNvSpPr>
            <a:spLocks noChangeArrowheads="1"/>
          </p:cNvSpPr>
          <p:nvPr/>
        </p:nvSpPr>
        <p:spPr bwMode="auto">
          <a:xfrm>
            <a:off x="838200" y="1905000"/>
            <a:ext cx="77390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eaLnBrk="0" fontAlgn="base" hangingPunct="0">
              <a:spcBef>
                <a:spcPct val="20000"/>
              </a:spcBef>
              <a:spcAft>
                <a:spcPct val="0"/>
              </a:spcAft>
              <a:tabLst>
                <a:tab pos="4232275" algn="l"/>
              </a:tabLst>
            </a:pPr>
            <a:r>
              <a:rPr lang="en-US" altLang="zh-TW" sz="1600">
                <a:solidFill>
                  <a:srgbClr val="000000"/>
                </a:solidFill>
                <a:ea typeface="PMingLiU" pitchFamily="18" charset="-120"/>
              </a:rPr>
              <a:t>Setup Trace File</a:t>
            </a:r>
          </a:p>
        </p:txBody>
      </p:sp>
      <p:sp>
        <p:nvSpPr>
          <p:cNvPr id="14346" name="Rectangle 11"/>
          <p:cNvSpPr>
            <a:spLocks noChangeArrowheads="1"/>
          </p:cNvSpPr>
          <p:nvPr/>
        </p:nvSpPr>
        <p:spPr bwMode="auto">
          <a:xfrm>
            <a:off x="838200" y="2971800"/>
            <a:ext cx="77390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eaLnBrk="0" fontAlgn="base" hangingPunct="0">
              <a:spcBef>
                <a:spcPct val="20000"/>
              </a:spcBef>
              <a:spcAft>
                <a:spcPct val="0"/>
              </a:spcAft>
              <a:tabLst>
                <a:tab pos="4232275" algn="l"/>
              </a:tabLst>
            </a:pPr>
            <a:r>
              <a:rPr lang="en-US" altLang="zh-TW" sz="1600">
                <a:solidFill>
                  <a:srgbClr val="000000"/>
                </a:solidFill>
                <a:ea typeface="PMingLiU" pitchFamily="18" charset="-120"/>
              </a:rPr>
              <a:t>Create Topography: define the area under which the simulation occurs</a:t>
            </a:r>
          </a:p>
        </p:txBody>
      </p:sp>
      <p:sp>
        <p:nvSpPr>
          <p:cNvPr id="14347" name="Rectangle 12"/>
          <p:cNvSpPr>
            <a:spLocks noChangeArrowheads="1"/>
          </p:cNvSpPr>
          <p:nvPr/>
        </p:nvSpPr>
        <p:spPr bwMode="auto">
          <a:xfrm>
            <a:off x="914400" y="4038600"/>
            <a:ext cx="7696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just" eaLnBrk="0" fontAlgn="base" hangingPunct="0">
              <a:spcBef>
                <a:spcPct val="20000"/>
              </a:spcBef>
              <a:spcAft>
                <a:spcPct val="0"/>
              </a:spcAft>
              <a:tabLst>
                <a:tab pos="4232275" algn="l"/>
              </a:tabLst>
            </a:pPr>
            <a:r>
              <a:rPr lang="en-US" altLang="zh-TW" sz="1600">
                <a:solidFill>
                  <a:srgbClr val="000000"/>
                </a:solidFill>
                <a:ea typeface="PMingLiU" pitchFamily="18" charset="-120"/>
              </a:rPr>
              <a:t>Create Object GOD</a:t>
            </a:r>
          </a:p>
        </p:txBody>
      </p:sp>
      <p:sp>
        <p:nvSpPr>
          <p:cNvPr id="14348" name="Rectangle 1"/>
          <p:cNvSpPr>
            <a:spLocks noChangeArrowheads="1"/>
          </p:cNvSpPr>
          <p:nvPr/>
        </p:nvSpPr>
        <p:spPr bwMode="auto">
          <a:xfrm>
            <a:off x="838200" y="4724400"/>
            <a:ext cx="8270875"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eaLnBrk="0" fontAlgn="base" hangingPunct="0">
              <a:spcBef>
                <a:spcPct val="20000"/>
              </a:spcBef>
              <a:spcAft>
                <a:spcPct val="0"/>
              </a:spcAft>
              <a:tabLst>
                <a:tab pos="4232275" algn="l"/>
              </a:tabLst>
            </a:pPr>
            <a:r>
              <a:rPr lang="en-US" altLang="zh-TW" sz="1600" dirty="0">
                <a:solidFill>
                  <a:srgbClr val="000000"/>
                </a:solidFill>
                <a:ea typeface="PMingLiU" pitchFamily="18" charset="-120"/>
              </a:rPr>
              <a:t>/*God (general operations director): store global information about the state </a:t>
            </a:r>
          </a:p>
          <a:p>
            <a:pPr marL="342900" indent="-342900" algn="just" eaLnBrk="0" fontAlgn="base" hangingPunct="0">
              <a:spcBef>
                <a:spcPct val="20000"/>
              </a:spcBef>
              <a:spcAft>
                <a:spcPct val="0"/>
              </a:spcAft>
              <a:tabLst>
                <a:tab pos="4232275" algn="l"/>
              </a:tabLst>
            </a:pPr>
            <a:r>
              <a:rPr lang="en-US" altLang="zh-TW" sz="1600" dirty="0">
                <a:solidFill>
                  <a:srgbClr val="000000"/>
                </a:solidFill>
                <a:ea typeface="PMingLiU" pitchFamily="18" charset="-120"/>
              </a:rPr>
              <a:t>   of the  environment, network or nodes that an omniscient observer would</a:t>
            </a:r>
          </a:p>
          <a:p>
            <a:pPr marL="342900" indent="-342900" algn="just" eaLnBrk="0" fontAlgn="base" hangingPunct="0">
              <a:spcBef>
                <a:spcPct val="20000"/>
              </a:spcBef>
              <a:spcAft>
                <a:spcPct val="0"/>
              </a:spcAft>
              <a:tabLst>
                <a:tab pos="4232275" algn="l"/>
              </a:tabLst>
            </a:pPr>
            <a:r>
              <a:rPr lang="en-US" altLang="zh-TW" sz="1600" dirty="0">
                <a:solidFill>
                  <a:srgbClr val="000000"/>
                </a:solidFill>
                <a:ea typeface="PMingLiU" pitchFamily="18" charset="-120"/>
              </a:rPr>
              <a:t>   have. </a:t>
            </a:r>
          </a:p>
          <a:p>
            <a:pPr marL="342900" indent="-342900" algn="just" eaLnBrk="0" fontAlgn="base" hangingPunct="0">
              <a:spcBef>
                <a:spcPct val="20000"/>
              </a:spcBef>
              <a:spcAft>
                <a:spcPct val="0"/>
              </a:spcAft>
              <a:tabLst>
                <a:tab pos="4232275" algn="l"/>
              </a:tabLst>
            </a:pPr>
            <a:r>
              <a:rPr lang="en-US" altLang="zh-TW" sz="1600" dirty="0">
                <a:solidFill>
                  <a:srgbClr val="000000"/>
                </a:solidFill>
                <a:ea typeface="PMingLiU" pitchFamily="18" charset="-120"/>
              </a:rPr>
              <a:t>   In simple words, we need to define the GOD to manage the details of </a:t>
            </a:r>
          </a:p>
          <a:p>
            <a:pPr marL="342900" indent="-342900" algn="just" eaLnBrk="0" fontAlgn="base" hangingPunct="0">
              <a:spcBef>
                <a:spcPct val="20000"/>
              </a:spcBef>
              <a:spcAft>
                <a:spcPct val="0"/>
              </a:spcAft>
              <a:tabLst>
                <a:tab pos="4232275" algn="l"/>
              </a:tabLst>
            </a:pPr>
            <a:r>
              <a:rPr lang="en-US" altLang="zh-TW" sz="1600" dirty="0">
                <a:solidFill>
                  <a:srgbClr val="000000"/>
                </a:solidFill>
                <a:ea typeface="PMingLiU" pitchFamily="18" charset="-120"/>
              </a:rPr>
              <a:t>   operations we supply such as the movement patterns in our simulations</a:t>
            </a:r>
            <a:r>
              <a:rPr lang="en-US" altLang="zh-TW" sz="1400" dirty="0">
                <a:solidFill>
                  <a:srgbClr val="000000"/>
                </a:solidFill>
                <a:ea typeface="PMingLiU" pitchFamily="18" charset="-120"/>
              </a:rPr>
              <a:t>.*/</a:t>
            </a:r>
          </a:p>
        </p:txBody>
      </p:sp>
    </p:spTree>
    <p:extLst>
      <p:ext uri="{BB962C8B-B14F-4D97-AF65-F5344CB8AC3E}">
        <p14:creationId xmlns:p14="http://schemas.microsoft.com/office/powerpoint/2010/main" val="8890570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txBox="1">
            <a:spLocks noChangeArrowheads="1"/>
          </p:cNvSpPr>
          <p:nvPr/>
        </p:nvSpPr>
        <p:spPr bwMode="auto">
          <a:xfrm>
            <a:off x="381000" y="62484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0"/>
              </a:spcBef>
              <a:spcAft>
                <a:spcPct val="0"/>
              </a:spcAft>
            </a:pPr>
            <a:fld id="{9A20AF19-D824-4838-B0E2-ED67B93233DA}" type="slidenum">
              <a:rPr lang="en-US" altLang="zh-TW">
                <a:solidFill>
                  <a:srgbClr val="000000"/>
                </a:solidFill>
                <a:latin typeface="Times New Roman" pitchFamily="18" charset="0"/>
                <a:ea typeface="PMingLiU" pitchFamily="18" charset="-120"/>
              </a:rPr>
              <a:pPr algn="ctr" eaLnBrk="0" fontAlgn="base" hangingPunct="0">
                <a:spcBef>
                  <a:spcPct val="0"/>
                </a:spcBef>
                <a:spcAft>
                  <a:spcPct val="0"/>
                </a:spcAft>
              </a:pPr>
              <a:t>13</a:t>
            </a:fld>
            <a:endParaRPr lang="en-US" altLang="zh-TW">
              <a:solidFill>
                <a:srgbClr val="000000"/>
              </a:solidFill>
              <a:latin typeface="Times New Roman" pitchFamily="18" charset="0"/>
              <a:ea typeface="PMingLiU" pitchFamily="18" charset="-120"/>
            </a:endParaRPr>
          </a:p>
        </p:txBody>
      </p:sp>
      <p:sp>
        <p:nvSpPr>
          <p:cNvPr id="15363" name="Rectangle 2"/>
          <p:cNvSpPr>
            <a:spLocks noGrp="1" noChangeArrowheads="1"/>
          </p:cNvSpPr>
          <p:nvPr>
            <p:ph type="title" idx="4294967295"/>
          </p:nvPr>
        </p:nvSpPr>
        <p:spPr/>
        <p:txBody>
          <a:bodyPr/>
          <a:lstStyle/>
          <a:p>
            <a:r>
              <a:rPr lang="en-US" altLang="zh-TW" smtClean="0">
                <a:ea typeface="PMingLiU" pitchFamily="18" charset="-120"/>
              </a:rPr>
              <a:t>Configuring Mobilenode</a:t>
            </a:r>
          </a:p>
        </p:txBody>
      </p:sp>
      <p:sp>
        <p:nvSpPr>
          <p:cNvPr id="15364" name="Rectangle 3"/>
          <p:cNvSpPr>
            <a:spLocks noGrp="1" noChangeArrowheads="1"/>
          </p:cNvSpPr>
          <p:nvPr>
            <p:ph type="body" idx="4294967295"/>
          </p:nvPr>
        </p:nvSpPr>
        <p:spPr>
          <a:xfrm>
            <a:off x="703263" y="1354138"/>
            <a:ext cx="7739062" cy="4970462"/>
          </a:xfrm>
          <a:solidFill>
            <a:schemeClr val="accent1"/>
          </a:solidFill>
        </p:spPr>
        <p:txBody>
          <a:bodyPr/>
          <a:lstStyle/>
          <a:p>
            <a:pPr marL="0" indent="0">
              <a:buFontTx/>
              <a:buNone/>
              <a:tabLst>
                <a:tab pos="1827213" algn="l"/>
                <a:tab pos="4232275" algn="l"/>
              </a:tabLst>
            </a:pPr>
            <a:r>
              <a:rPr lang="en-US" altLang="zh-TW" sz="1400" smtClean="0">
                <a:latin typeface="Courier New" pitchFamily="49" charset="0"/>
                <a:ea typeface="PMingLiU" pitchFamily="18" charset="-120"/>
              </a:rPr>
              <a:t># Configure nodes </a:t>
            </a:r>
          </a:p>
          <a:p>
            <a:pPr marL="0" indent="0">
              <a:buFontTx/>
              <a:buNone/>
              <a:tabLst>
                <a:tab pos="1827213" algn="l"/>
                <a:tab pos="4232275" algn="l"/>
              </a:tabLst>
            </a:pPr>
            <a:r>
              <a:rPr lang="en-US" altLang="zh-TW" sz="1400" smtClean="0">
                <a:latin typeface="Courier New" pitchFamily="49" charset="0"/>
                <a:ea typeface="PMingLiU" pitchFamily="18" charset="-120"/>
              </a:rPr>
              <a:t>$ns_ node-config -adhocRouting $val(rp) \ </a:t>
            </a:r>
          </a:p>
          <a:p>
            <a:pPr marL="0" indent="0">
              <a:buFontTx/>
              <a:buNone/>
              <a:tabLst>
                <a:tab pos="1827213" algn="l"/>
                <a:tab pos="4232275" algn="l"/>
              </a:tabLst>
            </a:pPr>
            <a:r>
              <a:rPr lang="en-US" altLang="zh-TW" sz="1400" smtClean="0">
                <a:latin typeface="Courier New" pitchFamily="49" charset="0"/>
                <a:ea typeface="PMingLiU" pitchFamily="18" charset="-120"/>
              </a:rPr>
              <a:t>	-llType $val(ll) \ </a:t>
            </a:r>
          </a:p>
          <a:p>
            <a:pPr marL="0" indent="0">
              <a:buFontTx/>
              <a:buNone/>
              <a:tabLst>
                <a:tab pos="1827213" algn="l"/>
                <a:tab pos="4232275" algn="l"/>
              </a:tabLst>
            </a:pPr>
            <a:r>
              <a:rPr lang="en-US" altLang="zh-TW" sz="1400" smtClean="0">
                <a:latin typeface="Courier New" pitchFamily="49" charset="0"/>
                <a:ea typeface="PMingLiU" pitchFamily="18" charset="-120"/>
              </a:rPr>
              <a:t>	-macType $val(mac) \ </a:t>
            </a:r>
          </a:p>
          <a:p>
            <a:pPr marL="0" indent="0">
              <a:buFontTx/>
              <a:buNone/>
              <a:tabLst>
                <a:tab pos="1827213" algn="l"/>
                <a:tab pos="4232275" algn="l"/>
              </a:tabLst>
            </a:pPr>
            <a:r>
              <a:rPr lang="en-US" altLang="zh-TW" sz="1400" smtClean="0">
                <a:latin typeface="Courier New" pitchFamily="49" charset="0"/>
                <a:ea typeface="PMingLiU" pitchFamily="18" charset="-120"/>
              </a:rPr>
              <a:t>	-ifqType $val(ifq) \ </a:t>
            </a:r>
          </a:p>
          <a:p>
            <a:pPr marL="0" indent="0">
              <a:buFontTx/>
              <a:buNone/>
              <a:tabLst>
                <a:tab pos="1827213" algn="l"/>
                <a:tab pos="4232275" algn="l"/>
              </a:tabLst>
            </a:pPr>
            <a:r>
              <a:rPr lang="en-US" altLang="zh-TW" sz="1400" smtClean="0">
                <a:latin typeface="Courier New" pitchFamily="49" charset="0"/>
                <a:ea typeface="PMingLiU" pitchFamily="18" charset="-120"/>
              </a:rPr>
              <a:t>	-ifqLen $val(ifqlen) \ </a:t>
            </a:r>
          </a:p>
          <a:p>
            <a:pPr marL="0" indent="0">
              <a:buFontTx/>
              <a:buNone/>
              <a:tabLst>
                <a:tab pos="1827213" algn="l"/>
                <a:tab pos="4232275" algn="l"/>
              </a:tabLst>
            </a:pPr>
            <a:r>
              <a:rPr lang="en-US" altLang="zh-TW" sz="1400" smtClean="0">
                <a:latin typeface="Courier New" pitchFamily="49" charset="0"/>
                <a:ea typeface="PMingLiU" pitchFamily="18" charset="-120"/>
              </a:rPr>
              <a:t>	-antType $val(ant) \ </a:t>
            </a:r>
          </a:p>
          <a:p>
            <a:pPr marL="0" indent="0">
              <a:buFontTx/>
              <a:buNone/>
              <a:tabLst>
                <a:tab pos="1827213" algn="l"/>
                <a:tab pos="4232275" algn="l"/>
              </a:tabLst>
            </a:pPr>
            <a:r>
              <a:rPr lang="en-US" altLang="zh-TW" sz="1400" smtClean="0">
                <a:latin typeface="Courier New" pitchFamily="49" charset="0"/>
                <a:ea typeface="PMingLiU" pitchFamily="18" charset="-120"/>
              </a:rPr>
              <a:t>	-propType $val(prop) \ </a:t>
            </a:r>
          </a:p>
          <a:p>
            <a:pPr marL="0" indent="0">
              <a:buFontTx/>
              <a:buNone/>
              <a:tabLst>
                <a:tab pos="1827213" algn="l"/>
                <a:tab pos="4232275" algn="l"/>
              </a:tabLst>
            </a:pPr>
            <a:r>
              <a:rPr lang="en-US" altLang="zh-TW" sz="1400" smtClean="0">
                <a:latin typeface="Courier New" pitchFamily="49" charset="0"/>
                <a:ea typeface="PMingLiU" pitchFamily="18" charset="-120"/>
              </a:rPr>
              <a:t>	-phyType $val(netif) \ </a:t>
            </a:r>
          </a:p>
          <a:p>
            <a:pPr marL="0" indent="0">
              <a:buFontTx/>
              <a:buNone/>
              <a:tabLst>
                <a:tab pos="1827213" algn="l"/>
                <a:tab pos="4232275" algn="l"/>
              </a:tabLst>
            </a:pPr>
            <a:r>
              <a:rPr lang="en-US" altLang="zh-TW" sz="1400" smtClean="0">
                <a:latin typeface="Courier New" pitchFamily="49" charset="0"/>
                <a:ea typeface="PMingLiU" pitchFamily="18" charset="-120"/>
              </a:rPr>
              <a:t>	-topoInstance $topo \ </a:t>
            </a:r>
          </a:p>
          <a:p>
            <a:pPr marL="0" indent="0">
              <a:buFontTx/>
              <a:buNone/>
              <a:tabLst>
                <a:tab pos="1827213" algn="l"/>
                <a:tab pos="4232275" algn="l"/>
              </a:tabLst>
            </a:pPr>
            <a:r>
              <a:rPr lang="en-US" altLang="zh-TW" sz="1400" smtClean="0">
                <a:latin typeface="Courier New" pitchFamily="49" charset="0"/>
                <a:ea typeface="PMingLiU" pitchFamily="18" charset="-120"/>
              </a:rPr>
              <a:t>	-channelType $val(chan) \ </a:t>
            </a:r>
          </a:p>
          <a:p>
            <a:pPr marL="0" indent="0">
              <a:buFontTx/>
              <a:buNone/>
              <a:tabLst>
                <a:tab pos="1827213" algn="l"/>
                <a:tab pos="4232275" algn="l"/>
              </a:tabLst>
            </a:pPr>
            <a:r>
              <a:rPr lang="en-US" altLang="zh-TW" sz="1400" smtClean="0">
                <a:latin typeface="Courier New" pitchFamily="49" charset="0"/>
                <a:ea typeface="PMingLiU" pitchFamily="18" charset="-120"/>
              </a:rPr>
              <a:t>	-agentTrace ON \ </a:t>
            </a:r>
          </a:p>
          <a:p>
            <a:pPr marL="0" indent="0">
              <a:buFontTx/>
              <a:buNone/>
              <a:tabLst>
                <a:tab pos="1827213" algn="l"/>
                <a:tab pos="4232275" algn="l"/>
              </a:tabLst>
            </a:pPr>
            <a:r>
              <a:rPr lang="en-US" altLang="zh-TW" sz="1400" smtClean="0">
                <a:latin typeface="Courier New" pitchFamily="49" charset="0"/>
                <a:ea typeface="PMingLiU" pitchFamily="18" charset="-120"/>
              </a:rPr>
              <a:t>	-routerTrace ON \ </a:t>
            </a:r>
          </a:p>
          <a:p>
            <a:pPr marL="0" indent="0">
              <a:buFontTx/>
              <a:buNone/>
              <a:tabLst>
                <a:tab pos="1827213" algn="l"/>
                <a:tab pos="4232275" algn="l"/>
              </a:tabLst>
            </a:pPr>
            <a:r>
              <a:rPr lang="en-US" altLang="zh-TW" sz="1400" smtClean="0">
                <a:latin typeface="Courier New" pitchFamily="49" charset="0"/>
                <a:ea typeface="PMingLiU" pitchFamily="18" charset="-120"/>
              </a:rPr>
              <a:t>	-macTrace OFF \ </a:t>
            </a:r>
          </a:p>
          <a:p>
            <a:pPr marL="0" indent="0">
              <a:buFontTx/>
              <a:buNone/>
              <a:tabLst>
                <a:tab pos="1827213" algn="l"/>
                <a:tab pos="4232275" algn="l"/>
              </a:tabLst>
            </a:pPr>
            <a:r>
              <a:rPr lang="en-US" altLang="zh-TW" sz="1400" smtClean="0">
                <a:latin typeface="Courier New" pitchFamily="49" charset="0"/>
                <a:ea typeface="PMingLiU" pitchFamily="18" charset="-120"/>
              </a:rPr>
              <a:t>	-movementTrace OFF </a:t>
            </a:r>
          </a:p>
          <a:p>
            <a:pPr marL="0" indent="0">
              <a:buFontTx/>
              <a:buNone/>
              <a:tabLst>
                <a:tab pos="1827213" algn="l"/>
                <a:tab pos="4232275" algn="l"/>
              </a:tabLst>
            </a:pPr>
            <a:r>
              <a:rPr lang="en-US" altLang="zh-TW" sz="1400" smtClean="0">
                <a:latin typeface="Courier New" pitchFamily="49" charset="0"/>
                <a:ea typeface="PMingLiU" pitchFamily="18" charset="-120"/>
              </a:rPr>
              <a:t>for {set i 0} {$i &lt; $val(nn) } {incr i} { </a:t>
            </a:r>
          </a:p>
          <a:p>
            <a:pPr marL="0" indent="0">
              <a:buFontTx/>
              <a:buNone/>
              <a:tabLst>
                <a:tab pos="1827213" algn="l"/>
                <a:tab pos="4232275" algn="l"/>
              </a:tabLst>
            </a:pPr>
            <a:r>
              <a:rPr lang="en-US" altLang="zh-TW" sz="1400" smtClean="0">
                <a:latin typeface="Courier New" pitchFamily="49" charset="0"/>
                <a:ea typeface="PMingLiU" pitchFamily="18" charset="-120"/>
              </a:rPr>
              <a:t>	set node_($i) [$ns_ node ] ;# create nodes </a:t>
            </a:r>
          </a:p>
          <a:p>
            <a:pPr marL="0" indent="0">
              <a:buFontTx/>
              <a:buNone/>
              <a:tabLst>
                <a:tab pos="1827213" algn="l"/>
                <a:tab pos="4232275" algn="l"/>
              </a:tabLst>
            </a:pPr>
            <a:r>
              <a:rPr lang="en-US" altLang="zh-TW" sz="1400" smtClean="0">
                <a:latin typeface="Courier New" pitchFamily="49" charset="0"/>
                <a:ea typeface="PMingLiU" pitchFamily="18" charset="-120"/>
              </a:rPr>
              <a:t>	$node_($i) random-motion 0 ;# disable random motion </a:t>
            </a:r>
          </a:p>
          <a:p>
            <a:pPr marL="0" indent="0">
              <a:buFontTx/>
              <a:buNone/>
              <a:tabLst>
                <a:tab pos="1827213" algn="l"/>
                <a:tab pos="4232275" algn="l"/>
              </a:tabLst>
            </a:pPr>
            <a:r>
              <a:rPr lang="en-US" altLang="zh-TW" sz="1400" smtClean="0">
                <a:latin typeface="Courier New" pitchFamily="49" charset="0"/>
                <a:ea typeface="PMingLiU" pitchFamily="18" charset="-120"/>
              </a:rPr>
              <a:t>} </a:t>
            </a:r>
          </a:p>
        </p:txBody>
      </p:sp>
    </p:spTree>
    <p:extLst>
      <p:ext uri="{BB962C8B-B14F-4D97-AF65-F5344CB8AC3E}">
        <p14:creationId xmlns:p14="http://schemas.microsoft.com/office/powerpoint/2010/main" val="22327294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txBox="1">
            <a:spLocks noChangeArrowheads="1"/>
          </p:cNvSpPr>
          <p:nvPr/>
        </p:nvSpPr>
        <p:spPr bwMode="auto">
          <a:xfrm>
            <a:off x="381000" y="62484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0"/>
              </a:spcBef>
              <a:spcAft>
                <a:spcPct val="0"/>
              </a:spcAft>
            </a:pPr>
            <a:fld id="{729BB5DE-F185-4FF6-93AB-E88F326B3B51}" type="slidenum">
              <a:rPr lang="en-US" altLang="zh-TW">
                <a:solidFill>
                  <a:srgbClr val="000000"/>
                </a:solidFill>
                <a:latin typeface="Times New Roman" pitchFamily="18" charset="0"/>
                <a:ea typeface="PMingLiU" pitchFamily="18" charset="-120"/>
              </a:rPr>
              <a:pPr algn="ctr" eaLnBrk="0" fontAlgn="base" hangingPunct="0">
                <a:spcBef>
                  <a:spcPct val="0"/>
                </a:spcBef>
                <a:spcAft>
                  <a:spcPct val="0"/>
                </a:spcAft>
              </a:pPr>
              <a:t>14</a:t>
            </a:fld>
            <a:endParaRPr lang="en-US" altLang="zh-TW">
              <a:solidFill>
                <a:srgbClr val="000000"/>
              </a:solidFill>
              <a:latin typeface="Times New Roman" pitchFamily="18" charset="0"/>
              <a:ea typeface="PMingLiU" pitchFamily="18" charset="-120"/>
            </a:endParaRPr>
          </a:p>
        </p:txBody>
      </p:sp>
      <p:sp>
        <p:nvSpPr>
          <p:cNvPr id="16387" name="Rectangle 2"/>
          <p:cNvSpPr>
            <a:spLocks noGrp="1" noChangeArrowheads="1"/>
          </p:cNvSpPr>
          <p:nvPr>
            <p:ph type="title" idx="4294967295"/>
          </p:nvPr>
        </p:nvSpPr>
        <p:spPr/>
        <p:txBody>
          <a:bodyPr/>
          <a:lstStyle/>
          <a:p>
            <a:r>
              <a:rPr lang="en-US" altLang="zh-TW" smtClean="0">
                <a:ea typeface="PMingLiU" pitchFamily="18" charset="-120"/>
              </a:rPr>
              <a:t>Configuring Movement</a:t>
            </a:r>
          </a:p>
        </p:txBody>
      </p:sp>
      <p:sp>
        <p:nvSpPr>
          <p:cNvPr id="16388" name="Rectangle 4"/>
          <p:cNvSpPr>
            <a:spLocks noGrp="1" noChangeArrowheads="1"/>
          </p:cNvSpPr>
          <p:nvPr>
            <p:ph type="body" idx="4294967295"/>
          </p:nvPr>
        </p:nvSpPr>
        <p:spPr>
          <a:xfrm>
            <a:off x="838200" y="1219200"/>
            <a:ext cx="7739063" cy="381000"/>
          </a:xfrm>
          <a:noFill/>
        </p:spPr>
        <p:txBody>
          <a:bodyPr/>
          <a:lstStyle/>
          <a:p>
            <a:pPr>
              <a:buFontTx/>
              <a:buNone/>
              <a:tabLst>
                <a:tab pos="4232275" algn="l"/>
              </a:tabLst>
            </a:pPr>
            <a:r>
              <a:rPr lang="en-US" altLang="zh-TW" sz="1600" smtClean="0">
                <a:ea typeface="PMingLiU" pitchFamily="18" charset="-120"/>
              </a:rPr>
              <a:t>Configure Initial Position</a:t>
            </a:r>
          </a:p>
        </p:txBody>
      </p:sp>
      <p:sp>
        <p:nvSpPr>
          <p:cNvPr id="16389" name="Rectangle 5"/>
          <p:cNvSpPr>
            <a:spLocks noChangeArrowheads="1"/>
          </p:cNvSpPr>
          <p:nvPr/>
        </p:nvSpPr>
        <p:spPr bwMode="auto">
          <a:xfrm>
            <a:off x="838200" y="4343400"/>
            <a:ext cx="5638800" cy="1524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eaLnBrk="0" fontAlgn="base" hangingPunct="0">
              <a:spcBef>
                <a:spcPct val="20000"/>
              </a:spcBef>
              <a:spcAft>
                <a:spcPct val="0"/>
              </a:spcAft>
              <a:tabLst>
                <a:tab pos="4232275" algn="l"/>
              </a:tabLst>
            </a:pPr>
            <a:r>
              <a:rPr lang="en-US" altLang="zh-TW" sz="1400">
                <a:solidFill>
                  <a:srgbClr val="000000"/>
                </a:solidFill>
                <a:latin typeface="Courier New" pitchFamily="49" charset="0"/>
                <a:ea typeface="PMingLiU" pitchFamily="18" charset="-120"/>
              </a:rPr>
              <a:t># Node_(1) starts to move towards node_(0) </a:t>
            </a:r>
          </a:p>
          <a:p>
            <a:pPr marL="342900" indent="-342900" eaLnBrk="0" fontAlgn="base" hangingPunct="0">
              <a:spcBef>
                <a:spcPct val="20000"/>
              </a:spcBef>
              <a:spcAft>
                <a:spcPct val="0"/>
              </a:spcAft>
              <a:tabLst>
                <a:tab pos="4232275" algn="l"/>
              </a:tabLst>
            </a:pPr>
            <a:r>
              <a:rPr lang="en-US" altLang="zh-TW" sz="1400">
                <a:solidFill>
                  <a:srgbClr val="000000"/>
                </a:solidFill>
                <a:latin typeface="Courier New" pitchFamily="49" charset="0"/>
                <a:ea typeface="PMingLiU" pitchFamily="18" charset="-120"/>
              </a:rPr>
              <a:t>$ns_ at 50.0 "$node_(1) setdest 25.0 20.0 15.0" </a:t>
            </a:r>
          </a:p>
          <a:p>
            <a:pPr marL="342900" indent="-342900" eaLnBrk="0" fontAlgn="base" hangingPunct="0">
              <a:spcBef>
                <a:spcPct val="20000"/>
              </a:spcBef>
              <a:spcAft>
                <a:spcPct val="0"/>
              </a:spcAft>
              <a:tabLst>
                <a:tab pos="4232275" algn="l"/>
              </a:tabLst>
            </a:pPr>
            <a:r>
              <a:rPr lang="en-US" altLang="zh-TW" sz="1400">
                <a:solidFill>
                  <a:srgbClr val="000000"/>
                </a:solidFill>
                <a:latin typeface="Courier New" pitchFamily="49" charset="0"/>
                <a:ea typeface="PMingLiU" pitchFamily="18" charset="-120"/>
              </a:rPr>
              <a:t>$ns_ at 10.0 "$node_(0) setdest 20.0 18.0 1.0" </a:t>
            </a:r>
          </a:p>
          <a:p>
            <a:pPr marL="342900" indent="-342900" eaLnBrk="0" fontAlgn="base" hangingPunct="0">
              <a:spcBef>
                <a:spcPct val="20000"/>
              </a:spcBef>
              <a:spcAft>
                <a:spcPct val="0"/>
              </a:spcAft>
              <a:tabLst>
                <a:tab pos="4232275" algn="l"/>
              </a:tabLst>
            </a:pPr>
            <a:r>
              <a:rPr lang="en-US" altLang="zh-TW" sz="1400">
                <a:solidFill>
                  <a:srgbClr val="000000"/>
                </a:solidFill>
                <a:latin typeface="Courier New" pitchFamily="49" charset="0"/>
                <a:ea typeface="PMingLiU" pitchFamily="18" charset="-120"/>
              </a:rPr>
              <a:t># Node_(1) then starts to move away from node_(0) </a:t>
            </a:r>
          </a:p>
          <a:p>
            <a:pPr marL="342900" indent="-342900" eaLnBrk="0" fontAlgn="base" hangingPunct="0">
              <a:spcBef>
                <a:spcPct val="20000"/>
              </a:spcBef>
              <a:spcAft>
                <a:spcPct val="0"/>
              </a:spcAft>
              <a:tabLst>
                <a:tab pos="4232275" algn="l"/>
              </a:tabLst>
            </a:pPr>
            <a:r>
              <a:rPr lang="en-US" altLang="zh-TW" sz="1400">
                <a:solidFill>
                  <a:srgbClr val="000000"/>
                </a:solidFill>
                <a:latin typeface="Courier New" pitchFamily="49" charset="0"/>
                <a:ea typeface="PMingLiU" pitchFamily="18" charset="-120"/>
              </a:rPr>
              <a:t>$ns_ at 100.0 "$node_(1) setdest 490.0 480.0 15.0" </a:t>
            </a:r>
          </a:p>
        </p:txBody>
      </p:sp>
      <p:sp>
        <p:nvSpPr>
          <p:cNvPr id="16390" name="Rectangle 6"/>
          <p:cNvSpPr>
            <a:spLocks noChangeArrowheads="1"/>
          </p:cNvSpPr>
          <p:nvPr/>
        </p:nvSpPr>
        <p:spPr bwMode="auto">
          <a:xfrm>
            <a:off x="914400" y="1524000"/>
            <a:ext cx="5486400" cy="1600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0" fontAlgn="base" hangingPunct="0">
              <a:spcBef>
                <a:spcPct val="20000"/>
              </a:spcBef>
              <a:spcAft>
                <a:spcPct val="0"/>
              </a:spcAft>
              <a:tabLst>
                <a:tab pos="4232275" algn="l"/>
              </a:tabLst>
            </a:pPr>
            <a:r>
              <a:rPr lang="en-US" altLang="zh-TW" sz="1400">
                <a:solidFill>
                  <a:srgbClr val="000000"/>
                </a:solidFill>
                <a:latin typeface="Courier New" pitchFamily="49" charset="0"/>
                <a:ea typeface="PMingLiU" pitchFamily="18" charset="-120"/>
              </a:rPr>
              <a:t>$node_(0) set X_ 5.0 </a:t>
            </a:r>
          </a:p>
          <a:p>
            <a:pPr eaLnBrk="0" fontAlgn="base" hangingPunct="0">
              <a:spcBef>
                <a:spcPct val="20000"/>
              </a:spcBef>
              <a:spcAft>
                <a:spcPct val="0"/>
              </a:spcAft>
              <a:tabLst>
                <a:tab pos="4232275" algn="l"/>
              </a:tabLst>
            </a:pPr>
            <a:r>
              <a:rPr lang="en-US" altLang="zh-TW" sz="1400">
                <a:solidFill>
                  <a:srgbClr val="000000"/>
                </a:solidFill>
                <a:latin typeface="Courier New" pitchFamily="49" charset="0"/>
                <a:ea typeface="PMingLiU" pitchFamily="18" charset="-120"/>
              </a:rPr>
              <a:t>$node_(0) set Y_ 2.0 </a:t>
            </a:r>
          </a:p>
          <a:p>
            <a:pPr eaLnBrk="0" fontAlgn="base" hangingPunct="0">
              <a:spcBef>
                <a:spcPct val="20000"/>
              </a:spcBef>
              <a:spcAft>
                <a:spcPct val="0"/>
              </a:spcAft>
              <a:tabLst>
                <a:tab pos="4232275" algn="l"/>
              </a:tabLst>
            </a:pPr>
            <a:r>
              <a:rPr lang="en-US" altLang="zh-TW" sz="1400">
                <a:solidFill>
                  <a:srgbClr val="000000"/>
                </a:solidFill>
                <a:latin typeface="Courier New" pitchFamily="49" charset="0"/>
                <a:ea typeface="PMingLiU" pitchFamily="18" charset="-120"/>
              </a:rPr>
              <a:t>$node_(0) set Z_ 0.0 </a:t>
            </a:r>
          </a:p>
          <a:p>
            <a:pPr eaLnBrk="0" fontAlgn="base" hangingPunct="0">
              <a:spcBef>
                <a:spcPct val="20000"/>
              </a:spcBef>
              <a:spcAft>
                <a:spcPct val="0"/>
              </a:spcAft>
              <a:tabLst>
                <a:tab pos="4232275" algn="l"/>
              </a:tabLst>
            </a:pPr>
            <a:r>
              <a:rPr lang="en-US" altLang="zh-TW" sz="1400">
                <a:solidFill>
                  <a:srgbClr val="000000"/>
                </a:solidFill>
                <a:latin typeface="Courier New" pitchFamily="49" charset="0"/>
                <a:ea typeface="PMingLiU" pitchFamily="18" charset="-120"/>
              </a:rPr>
              <a:t>$node_(1) set X_ 390.0 </a:t>
            </a:r>
          </a:p>
          <a:p>
            <a:pPr eaLnBrk="0" fontAlgn="base" hangingPunct="0">
              <a:spcBef>
                <a:spcPct val="20000"/>
              </a:spcBef>
              <a:spcAft>
                <a:spcPct val="0"/>
              </a:spcAft>
              <a:tabLst>
                <a:tab pos="4232275" algn="l"/>
              </a:tabLst>
            </a:pPr>
            <a:r>
              <a:rPr lang="en-US" altLang="zh-TW" sz="1400">
                <a:solidFill>
                  <a:srgbClr val="000000"/>
                </a:solidFill>
                <a:latin typeface="Courier New" pitchFamily="49" charset="0"/>
                <a:ea typeface="PMingLiU" pitchFamily="18" charset="-120"/>
              </a:rPr>
              <a:t>$node_(1) set Y_ 385.0 </a:t>
            </a:r>
          </a:p>
          <a:p>
            <a:pPr eaLnBrk="0" fontAlgn="base" hangingPunct="0">
              <a:spcBef>
                <a:spcPct val="20000"/>
              </a:spcBef>
              <a:spcAft>
                <a:spcPct val="0"/>
              </a:spcAft>
              <a:tabLst>
                <a:tab pos="4232275" algn="l"/>
              </a:tabLst>
            </a:pPr>
            <a:r>
              <a:rPr lang="en-US" altLang="zh-TW" sz="1400">
                <a:solidFill>
                  <a:srgbClr val="000000"/>
                </a:solidFill>
                <a:latin typeface="Courier New" pitchFamily="49" charset="0"/>
                <a:ea typeface="PMingLiU" pitchFamily="18" charset="-120"/>
              </a:rPr>
              <a:t>$node_(1) set Z_ 0.0 </a:t>
            </a:r>
          </a:p>
        </p:txBody>
      </p:sp>
      <p:sp>
        <p:nvSpPr>
          <p:cNvPr id="16391" name="Rectangle 9"/>
          <p:cNvSpPr>
            <a:spLocks noChangeArrowheads="1"/>
          </p:cNvSpPr>
          <p:nvPr/>
        </p:nvSpPr>
        <p:spPr bwMode="auto">
          <a:xfrm>
            <a:off x="838200" y="3429000"/>
            <a:ext cx="773906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eaLnBrk="0" fontAlgn="base" hangingPunct="0">
              <a:spcBef>
                <a:spcPct val="20000"/>
              </a:spcBef>
              <a:spcAft>
                <a:spcPct val="0"/>
              </a:spcAft>
              <a:tabLst>
                <a:tab pos="4232275" algn="l"/>
              </a:tabLst>
            </a:pPr>
            <a:r>
              <a:rPr lang="en-US" altLang="zh-TW" sz="1600">
                <a:solidFill>
                  <a:srgbClr val="000000"/>
                </a:solidFill>
                <a:ea typeface="PMingLiU" pitchFamily="18" charset="-120"/>
              </a:rPr>
              <a:t>Create Movement: </a:t>
            </a:r>
            <a:r>
              <a:rPr lang="en-US" altLang="zh-TW" sz="1600">
                <a:solidFill>
                  <a:srgbClr val="0000CC"/>
                </a:solidFill>
                <a:ea typeface="PMingLiU" pitchFamily="18" charset="-120"/>
              </a:rPr>
              <a:t>$ns at $time $node setdest &lt;x2&gt; &lt;y2&gt; &lt;speed&gt;</a:t>
            </a:r>
          </a:p>
          <a:p>
            <a:pPr marL="342900" indent="-342900" eaLnBrk="0" fontAlgn="base" hangingPunct="0">
              <a:spcBef>
                <a:spcPct val="20000"/>
              </a:spcBef>
              <a:spcAft>
                <a:spcPct val="0"/>
              </a:spcAft>
              <a:tabLst>
                <a:tab pos="4232275" algn="l"/>
              </a:tabLst>
            </a:pPr>
            <a:r>
              <a:rPr lang="en-US" altLang="zh-TW" sz="1600">
                <a:solidFill>
                  <a:srgbClr val="000000"/>
                </a:solidFill>
                <a:ea typeface="PMingLiU" pitchFamily="18" charset="-120"/>
              </a:rPr>
              <a:t>At $time second, the node would start moving from its initial position towards (x2, y2) at a speed of &lt;speed&gt; m/s.</a:t>
            </a:r>
          </a:p>
          <a:p>
            <a:pPr marL="342900" indent="-342900" eaLnBrk="0" fontAlgn="base" hangingPunct="0">
              <a:spcBef>
                <a:spcPct val="20000"/>
              </a:spcBef>
              <a:spcAft>
                <a:spcPct val="0"/>
              </a:spcAft>
              <a:tabLst>
                <a:tab pos="4232275" algn="l"/>
              </a:tabLst>
            </a:pPr>
            <a:endParaRPr lang="en-US" altLang="zh-TW" sz="1600">
              <a:solidFill>
                <a:srgbClr val="000000"/>
              </a:solidFill>
              <a:ea typeface="PMingLiU" pitchFamily="18" charset="-120"/>
            </a:endParaRPr>
          </a:p>
        </p:txBody>
      </p:sp>
    </p:spTree>
    <p:extLst>
      <p:ext uri="{BB962C8B-B14F-4D97-AF65-F5344CB8AC3E}">
        <p14:creationId xmlns:p14="http://schemas.microsoft.com/office/powerpoint/2010/main" val="31116894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txBox="1">
            <a:spLocks noChangeArrowheads="1"/>
          </p:cNvSpPr>
          <p:nvPr/>
        </p:nvSpPr>
        <p:spPr bwMode="auto">
          <a:xfrm>
            <a:off x="381000" y="62484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0"/>
              </a:spcBef>
              <a:spcAft>
                <a:spcPct val="0"/>
              </a:spcAft>
            </a:pPr>
            <a:fld id="{BB5BAA87-070E-4B8C-BEB0-8653D6B9D903}" type="slidenum">
              <a:rPr lang="en-US" altLang="zh-TW">
                <a:solidFill>
                  <a:srgbClr val="000000"/>
                </a:solidFill>
                <a:latin typeface="Times New Roman" pitchFamily="18" charset="0"/>
                <a:ea typeface="PMingLiU" pitchFamily="18" charset="-120"/>
              </a:rPr>
              <a:pPr algn="ctr" eaLnBrk="0" fontAlgn="base" hangingPunct="0">
                <a:spcBef>
                  <a:spcPct val="0"/>
                </a:spcBef>
                <a:spcAft>
                  <a:spcPct val="0"/>
                </a:spcAft>
              </a:pPr>
              <a:t>15</a:t>
            </a:fld>
            <a:endParaRPr lang="en-US" altLang="zh-TW">
              <a:solidFill>
                <a:srgbClr val="000000"/>
              </a:solidFill>
              <a:latin typeface="Times New Roman" pitchFamily="18" charset="0"/>
              <a:ea typeface="PMingLiU" pitchFamily="18" charset="-120"/>
            </a:endParaRPr>
          </a:p>
        </p:txBody>
      </p:sp>
      <p:sp>
        <p:nvSpPr>
          <p:cNvPr id="17411" name="Rectangle 2"/>
          <p:cNvSpPr>
            <a:spLocks noGrp="1" noChangeArrowheads="1"/>
          </p:cNvSpPr>
          <p:nvPr>
            <p:ph type="title" idx="4294967295"/>
          </p:nvPr>
        </p:nvSpPr>
        <p:spPr/>
        <p:txBody>
          <a:bodyPr/>
          <a:lstStyle/>
          <a:p>
            <a:r>
              <a:rPr lang="en-US" altLang="zh-TW" smtClean="0">
                <a:ea typeface="PMingLiU" pitchFamily="18" charset="-120"/>
              </a:rPr>
              <a:t>Setup traffic flow</a:t>
            </a:r>
          </a:p>
        </p:txBody>
      </p:sp>
      <p:sp>
        <p:nvSpPr>
          <p:cNvPr id="17412" name="Rectangle 3"/>
          <p:cNvSpPr>
            <a:spLocks noGrp="1" noChangeArrowheads="1"/>
          </p:cNvSpPr>
          <p:nvPr>
            <p:ph type="body" idx="4294967295"/>
          </p:nvPr>
        </p:nvSpPr>
        <p:spPr>
          <a:xfrm>
            <a:off x="762000" y="1219200"/>
            <a:ext cx="6096000" cy="2590800"/>
          </a:xfrm>
          <a:solidFill>
            <a:schemeClr val="accent1"/>
          </a:solidFill>
        </p:spPr>
        <p:txBody>
          <a:bodyPr/>
          <a:lstStyle/>
          <a:p>
            <a:pPr marL="0" indent="0">
              <a:buFontTx/>
              <a:buNone/>
              <a:tabLst>
                <a:tab pos="1541463" algn="l"/>
                <a:tab pos="4232275" algn="l"/>
              </a:tabLst>
            </a:pPr>
            <a:r>
              <a:rPr lang="en-US" altLang="zh-TW" sz="1400" smtClean="0">
                <a:latin typeface="Courier New" pitchFamily="49" charset="0"/>
                <a:ea typeface="PMingLiU" pitchFamily="18" charset="-120"/>
              </a:rPr>
              <a:t>set tcp [new Agent/TCP] </a:t>
            </a:r>
          </a:p>
          <a:p>
            <a:pPr marL="0" indent="0">
              <a:buFontTx/>
              <a:buNone/>
              <a:tabLst>
                <a:tab pos="1541463" algn="l"/>
                <a:tab pos="4232275" algn="l"/>
              </a:tabLst>
            </a:pPr>
            <a:r>
              <a:rPr lang="en-US" altLang="zh-TW" sz="1400" smtClean="0">
                <a:latin typeface="Courier New" pitchFamily="49" charset="0"/>
                <a:ea typeface="PMingLiU" pitchFamily="18" charset="-120"/>
              </a:rPr>
              <a:t>$tcp set class_ 2   ;# associate tcp traffic to flow 2 </a:t>
            </a:r>
          </a:p>
          <a:p>
            <a:pPr marL="0" indent="0">
              <a:buFontTx/>
              <a:buNone/>
              <a:tabLst>
                <a:tab pos="1541463" algn="l"/>
                <a:tab pos="4232275" algn="l"/>
              </a:tabLst>
            </a:pPr>
            <a:r>
              <a:rPr lang="en-US" altLang="zh-TW" sz="1400" smtClean="0">
                <a:latin typeface="Courier New" pitchFamily="49" charset="0"/>
                <a:ea typeface="PMingLiU" pitchFamily="18" charset="-120"/>
              </a:rPr>
              <a:t>set sink [new Agent/TCPSink] </a:t>
            </a:r>
          </a:p>
          <a:p>
            <a:pPr marL="0" indent="0">
              <a:buFontTx/>
              <a:buNone/>
              <a:tabLst>
                <a:tab pos="1541463" algn="l"/>
                <a:tab pos="4232275" algn="l"/>
              </a:tabLst>
            </a:pPr>
            <a:r>
              <a:rPr lang="en-US" altLang="zh-TW" sz="1400" smtClean="0">
                <a:latin typeface="Courier New" pitchFamily="49" charset="0"/>
                <a:ea typeface="PMingLiU" pitchFamily="18" charset="-120"/>
              </a:rPr>
              <a:t>$ns_ attach-agent $node_(0) $tcp </a:t>
            </a:r>
          </a:p>
          <a:p>
            <a:pPr marL="0" indent="0">
              <a:buFontTx/>
              <a:buNone/>
              <a:tabLst>
                <a:tab pos="1541463" algn="l"/>
                <a:tab pos="4232275" algn="l"/>
              </a:tabLst>
            </a:pPr>
            <a:r>
              <a:rPr lang="en-US" altLang="zh-TW" sz="1400" smtClean="0">
                <a:latin typeface="Courier New" pitchFamily="49" charset="0"/>
                <a:ea typeface="PMingLiU" pitchFamily="18" charset="-120"/>
              </a:rPr>
              <a:t>$ns_ attach-agent $node_(1) $sink </a:t>
            </a:r>
          </a:p>
          <a:p>
            <a:pPr marL="0" indent="0">
              <a:buFontTx/>
              <a:buNone/>
              <a:tabLst>
                <a:tab pos="1541463" algn="l"/>
                <a:tab pos="4232275" algn="l"/>
              </a:tabLst>
            </a:pPr>
            <a:r>
              <a:rPr lang="en-US" altLang="zh-TW" sz="1400" smtClean="0">
                <a:latin typeface="Courier New" pitchFamily="49" charset="0"/>
                <a:ea typeface="PMingLiU" pitchFamily="18" charset="-120"/>
              </a:rPr>
              <a:t>$ns_ connect $tcp $sink </a:t>
            </a:r>
          </a:p>
          <a:p>
            <a:pPr marL="0" indent="0">
              <a:buFontTx/>
              <a:buNone/>
              <a:tabLst>
                <a:tab pos="1541463" algn="l"/>
                <a:tab pos="4232275" algn="l"/>
              </a:tabLst>
            </a:pPr>
            <a:endParaRPr lang="en-US" altLang="zh-TW" sz="1400" smtClean="0">
              <a:latin typeface="Courier New" pitchFamily="49" charset="0"/>
              <a:ea typeface="PMingLiU" pitchFamily="18" charset="-120"/>
            </a:endParaRPr>
          </a:p>
          <a:p>
            <a:pPr marL="0" indent="0">
              <a:buFontTx/>
              <a:buNone/>
              <a:tabLst>
                <a:tab pos="1541463" algn="l"/>
                <a:tab pos="4232275" algn="l"/>
              </a:tabLst>
            </a:pPr>
            <a:r>
              <a:rPr lang="en-US" altLang="zh-TW" sz="1400" smtClean="0">
                <a:latin typeface="Courier New" pitchFamily="49" charset="0"/>
                <a:ea typeface="PMingLiU" pitchFamily="18" charset="-120"/>
              </a:rPr>
              <a:t>set ftp [new Application/FTP] </a:t>
            </a:r>
          </a:p>
          <a:p>
            <a:pPr marL="0" indent="0">
              <a:buFontTx/>
              <a:buNone/>
              <a:tabLst>
                <a:tab pos="1541463" algn="l"/>
                <a:tab pos="4232275" algn="l"/>
              </a:tabLst>
            </a:pPr>
            <a:r>
              <a:rPr lang="en-US" altLang="zh-TW" sz="1400" smtClean="0">
                <a:latin typeface="Courier New" pitchFamily="49" charset="0"/>
                <a:ea typeface="PMingLiU" pitchFamily="18" charset="-120"/>
              </a:rPr>
              <a:t>$ftp attach-agent $tcp </a:t>
            </a:r>
          </a:p>
          <a:p>
            <a:pPr marL="0" indent="0">
              <a:buFontTx/>
              <a:buNone/>
              <a:tabLst>
                <a:tab pos="1541463" algn="l"/>
                <a:tab pos="4232275" algn="l"/>
              </a:tabLst>
            </a:pPr>
            <a:r>
              <a:rPr lang="en-US" altLang="zh-TW" sz="1400" smtClean="0">
                <a:latin typeface="Courier New" pitchFamily="49" charset="0"/>
                <a:ea typeface="PMingLiU" pitchFamily="18" charset="-120"/>
              </a:rPr>
              <a:t>$ns_ at 10.0 "$ftp start”</a:t>
            </a:r>
          </a:p>
        </p:txBody>
      </p:sp>
      <p:sp>
        <p:nvSpPr>
          <p:cNvPr id="17413" name="Oval 5"/>
          <p:cNvSpPr>
            <a:spLocks noChangeArrowheads="1"/>
          </p:cNvSpPr>
          <p:nvPr/>
        </p:nvSpPr>
        <p:spPr bwMode="auto">
          <a:xfrm>
            <a:off x="1600200" y="5334000"/>
            <a:ext cx="609600" cy="609600"/>
          </a:xfrm>
          <a:prstGeom prst="ellipse">
            <a:avLst/>
          </a:prstGeom>
          <a:solidFill>
            <a:srgbClr val="00FFCC"/>
          </a:solidFill>
          <a:ln w="9525">
            <a:solidFill>
              <a:schemeClr val="tx1"/>
            </a:solidFill>
            <a:round/>
            <a:headEnd/>
            <a:tailEnd/>
          </a:ln>
        </p:spPr>
        <p:txBody>
          <a:bodyPr wrap="none" lIns="92075" tIns="46038" rIns="92075" bIns="46038" anchor="ctr"/>
          <a:lstStyle/>
          <a:p>
            <a:pPr eaLnBrk="0" fontAlgn="base" hangingPunct="0">
              <a:spcBef>
                <a:spcPct val="20000"/>
              </a:spcBef>
              <a:spcAft>
                <a:spcPct val="0"/>
              </a:spcAft>
            </a:pPr>
            <a:endParaRPr lang="zh-TW" altLang="zh-TW" sz="1400">
              <a:solidFill>
                <a:srgbClr val="000000"/>
              </a:solidFill>
              <a:ea typeface="PMingLiU" pitchFamily="18" charset="-120"/>
            </a:endParaRPr>
          </a:p>
        </p:txBody>
      </p:sp>
      <p:sp>
        <p:nvSpPr>
          <p:cNvPr id="17414" name="Rectangle 7"/>
          <p:cNvSpPr>
            <a:spLocks noChangeArrowheads="1"/>
          </p:cNvSpPr>
          <p:nvPr/>
        </p:nvSpPr>
        <p:spPr bwMode="auto">
          <a:xfrm>
            <a:off x="1447800" y="4724400"/>
            <a:ext cx="990600" cy="381000"/>
          </a:xfrm>
          <a:prstGeom prst="rect">
            <a:avLst/>
          </a:prstGeom>
          <a:solidFill>
            <a:srgbClr val="00FFCC"/>
          </a:solidFill>
          <a:ln w="9525">
            <a:solidFill>
              <a:schemeClr val="tx1"/>
            </a:solidFill>
            <a:miter lim="800000"/>
            <a:headEnd/>
            <a:tailEnd/>
          </a:ln>
        </p:spPr>
        <p:txBody>
          <a:bodyPr wrap="none" lIns="92075" tIns="46038" rIns="92075" bIns="46038" anchor="ctr"/>
          <a:lstStyle/>
          <a:p>
            <a:pPr eaLnBrk="0" fontAlgn="base" hangingPunct="0">
              <a:spcBef>
                <a:spcPct val="20000"/>
              </a:spcBef>
              <a:spcAft>
                <a:spcPct val="0"/>
              </a:spcAft>
            </a:pPr>
            <a:endParaRPr lang="zh-TW" altLang="zh-TW" sz="1400">
              <a:solidFill>
                <a:srgbClr val="000000"/>
              </a:solidFill>
              <a:ea typeface="PMingLiU" pitchFamily="18" charset="-120"/>
            </a:endParaRPr>
          </a:p>
        </p:txBody>
      </p:sp>
      <p:sp>
        <p:nvSpPr>
          <p:cNvPr id="17415" name="Text Box 8"/>
          <p:cNvSpPr txBox="1">
            <a:spLocks noChangeArrowheads="1"/>
          </p:cNvSpPr>
          <p:nvPr/>
        </p:nvSpPr>
        <p:spPr bwMode="auto">
          <a:xfrm>
            <a:off x="1295400" y="5943600"/>
            <a:ext cx="12192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50000"/>
              </a:spcBef>
              <a:spcAft>
                <a:spcPct val="0"/>
              </a:spcAft>
              <a:buClr>
                <a:srgbClr val="000000"/>
              </a:buClr>
            </a:pPr>
            <a:r>
              <a:rPr lang="en-US" altLang="zh-TW" sz="1700">
                <a:solidFill>
                  <a:srgbClr val="000000"/>
                </a:solidFill>
                <a:ea typeface="PMingLiU" pitchFamily="18" charset="-120"/>
              </a:rPr>
              <a:t>node_(0)</a:t>
            </a:r>
          </a:p>
        </p:txBody>
      </p:sp>
      <p:sp>
        <p:nvSpPr>
          <p:cNvPr id="17416" name="Rectangle 9"/>
          <p:cNvSpPr>
            <a:spLocks noChangeArrowheads="1"/>
          </p:cNvSpPr>
          <p:nvPr/>
        </p:nvSpPr>
        <p:spPr bwMode="auto">
          <a:xfrm>
            <a:off x="1447800" y="4038600"/>
            <a:ext cx="990600" cy="381000"/>
          </a:xfrm>
          <a:prstGeom prst="rect">
            <a:avLst/>
          </a:prstGeom>
          <a:solidFill>
            <a:srgbClr val="00FFCC"/>
          </a:solidFill>
          <a:ln w="9525">
            <a:solidFill>
              <a:schemeClr val="tx1"/>
            </a:solidFill>
            <a:miter lim="800000"/>
            <a:headEnd/>
            <a:tailEnd/>
          </a:ln>
        </p:spPr>
        <p:txBody>
          <a:bodyPr wrap="none" lIns="92075" tIns="46038" rIns="92075" bIns="46038" anchor="ctr"/>
          <a:lstStyle/>
          <a:p>
            <a:pPr eaLnBrk="0" fontAlgn="base" hangingPunct="0">
              <a:spcBef>
                <a:spcPct val="20000"/>
              </a:spcBef>
              <a:spcAft>
                <a:spcPct val="0"/>
              </a:spcAft>
            </a:pPr>
            <a:endParaRPr lang="zh-TW" altLang="zh-TW" sz="1400">
              <a:solidFill>
                <a:srgbClr val="000000"/>
              </a:solidFill>
              <a:ea typeface="PMingLiU" pitchFamily="18" charset="-120"/>
            </a:endParaRPr>
          </a:p>
        </p:txBody>
      </p:sp>
      <p:sp>
        <p:nvSpPr>
          <p:cNvPr id="17417" name="Text Box 10"/>
          <p:cNvSpPr txBox="1">
            <a:spLocks noChangeArrowheads="1"/>
          </p:cNvSpPr>
          <p:nvPr/>
        </p:nvSpPr>
        <p:spPr bwMode="auto">
          <a:xfrm>
            <a:off x="1295400" y="4038600"/>
            <a:ext cx="12192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50000"/>
              </a:spcBef>
              <a:spcAft>
                <a:spcPct val="0"/>
              </a:spcAft>
              <a:buClr>
                <a:srgbClr val="000000"/>
              </a:buClr>
            </a:pPr>
            <a:r>
              <a:rPr lang="en-US" altLang="zh-TW" sz="1700">
                <a:solidFill>
                  <a:srgbClr val="000000"/>
                </a:solidFill>
                <a:ea typeface="PMingLiU" pitchFamily="18" charset="-120"/>
              </a:rPr>
              <a:t>FTP</a:t>
            </a:r>
          </a:p>
        </p:txBody>
      </p:sp>
      <p:sp>
        <p:nvSpPr>
          <p:cNvPr id="17418" name="Text Box 11"/>
          <p:cNvSpPr txBox="1">
            <a:spLocks noChangeArrowheads="1"/>
          </p:cNvSpPr>
          <p:nvPr/>
        </p:nvSpPr>
        <p:spPr bwMode="auto">
          <a:xfrm>
            <a:off x="1295400" y="4724400"/>
            <a:ext cx="12192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50000"/>
              </a:spcBef>
              <a:spcAft>
                <a:spcPct val="0"/>
              </a:spcAft>
              <a:buClr>
                <a:srgbClr val="000000"/>
              </a:buClr>
            </a:pPr>
            <a:r>
              <a:rPr lang="en-US" altLang="zh-TW" sz="1700">
                <a:solidFill>
                  <a:srgbClr val="000000"/>
                </a:solidFill>
                <a:ea typeface="PMingLiU" pitchFamily="18" charset="-120"/>
              </a:rPr>
              <a:t>TCP</a:t>
            </a:r>
          </a:p>
        </p:txBody>
      </p:sp>
      <p:sp>
        <p:nvSpPr>
          <p:cNvPr id="17419" name="Line 12"/>
          <p:cNvSpPr>
            <a:spLocks noChangeShapeType="1"/>
          </p:cNvSpPr>
          <p:nvPr/>
        </p:nvSpPr>
        <p:spPr bwMode="auto">
          <a:xfrm>
            <a:off x="1905000" y="4419600"/>
            <a:ext cx="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20000"/>
              </a:spcBef>
              <a:spcAft>
                <a:spcPct val="0"/>
              </a:spcAft>
            </a:pPr>
            <a:endParaRPr lang="en-US" sz="1400">
              <a:solidFill>
                <a:srgbClr val="000000"/>
              </a:solidFill>
            </a:endParaRPr>
          </a:p>
        </p:txBody>
      </p:sp>
      <p:sp>
        <p:nvSpPr>
          <p:cNvPr id="17420" name="Line 13"/>
          <p:cNvSpPr>
            <a:spLocks noChangeShapeType="1"/>
          </p:cNvSpPr>
          <p:nvPr/>
        </p:nvSpPr>
        <p:spPr bwMode="auto">
          <a:xfrm>
            <a:off x="1905000" y="5105400"/>
            <a:ext cx="0" cy="228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20000"/>
              </a:spcBef>
              <a:spcAft>
                <a:spcPct val="0"/>
              </a:spcAft>
            </a:pPr>
            <a:endParaRPr lang="en-US" sz="1400">
              <a:solidFill>
                <a:srgbClr val="000000"/>
              </a:solidFill>
            </a:endParaRPr>
          </a:p>
        </p:txBody>
      </p:sp>
      <p:sp>
        <p:nvSpPr>
          <p:cNvPr id="17421" name="Oval 14"/>
          <p:cNvSpPr>
            <a:spLocks noChangeArrowheads="1"/>
          </p:cNvSpPr>
          <p:nvPr/>
        </p:nvSpPr>
        <p:spPr bwMode="auto">
          <a:xfrm>
            <a:off x="5638800" y="5334000"/>
            <a:ext cx="609600" cy="609600"/>
          </a:xfrm>
          <a:prstGeom prst="ellipse">
            <a:avLst/>
          </a:prstGeom>
          <a:solidFill>
            <a:srgbClr val="00FFCC"/>
          </a:solidFill>
          <a:ln w="9525">
            <a:solidFill>
              <a:schemeClr val="tx1"/>
            </a:solidFill>
            <a:round/>
            <a:headEnd/>
            <a:tailEnd/>
          </a:ln>
        </p:spPr>
        <p:txBody>
          <a:bodyPr wrap="none" lIns="92075" tIns="46038" rIns="92075" bIns="46038" anchor="ctr"/>
          <a:lstStyle/>
          <a:p>
            <a:pPr eaLnBrk="0" fontAlgn="base" hangingPunct="0">
              <a:spcBef>
                <a:spcPct val="20000"/>
              </a:spcBef>
              <a:spcAft>
                <a:spcPct val="0"/>
              </a:spcAft>
            </a:pPr>
            <a:endParaRPr lang="zh-TW" altLang="zh-TW" sz="1400">
              <a:solidFill>
                <a:srgbClr val="000000"/>
              </a:solidFill>
              <a:ea typeface="PMingLiU" pitchFamily="18" charset="-120"/>
            </a:endParaRPr>
          </a:p>
        </p:txBody>
      </p:sp>
      <p:sp>
        <p:nvSpPr>
          <p:cNvPr id="17422" name="Rectangle 15"/>
          <p:cNvSpPr>
            <a:spLocks noChangeArrowheads="1"/>
          </p:cNvSpPr>
          <p:nvPr/>
        </p:nvSpPr>
        <p:spPr bwMode="auto">
          <a:xfrm>
            <a:off x="5486400" y="4724400"/>
            <a:ext cx="990600" cy="381000"/>
          </a:xfrm>
          <a:prstGeom prst="rect">
            <a:avLst/>
          </a:prstGeom>
          <a:solidFill>
            <a:srgbClr val="00FFCC"/>
          </a:solidFill>
          <a:ln w="9525">
            <a:solidFill>
              <a:schemeClr val="tx1"/>
            </a:solidFill>
            <a:miter lim="800000"/>
            <a:headEnd/>
            <a:tailEnd/>
          </a:ln>
        </p:spPr>
        <p:txBody>
          <a:bodyPr wrap="none" lIns="92075" tIns="46038" rIns="92075" bIns="46038" anchor="ctr"/>
          <a:lstStyle/>
          <a:p>
            <a:pPr eaLnBrk="0" fontAlgn="base" hangingPunct="0">
              <a:spcBef>
                <a:spcPct val="20000"/>
              </a:spcBef>
              <a:spcAft>
                <a:spcPct val="0"/>
              </a:spcAft>
            </a:pPr>
            <a:endParaRPr lang="zh-TW" altLang="zh-TW" sz="1400">
              <a:solidFill>
                <a:srgbClr val="000000"/>
              </a:solidFill>
              <a:ea typeface="PMingLiU" pitchFamily="18" charset="-120"/>
            </a:endParaRPr>
          </a:p>
        </p:txBody>
      </p:sp>
      <p:sp>
        <p:nvSpPr>
          <p:cNvPr id="17423" name="Text Box 16"/>
          <p:cNvSpPr txBox="1">
            <a:spLocks noChangeArrowheads="1"/>
          </p:cNvSpPr>
          <p:nvPr/>
        </p:nvSpPr>
        <p:spPr bwMode="auto">
          <a:xfrm>
            <a:off x="5334000" y="5943600"/>
            <a:ext cx="12192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50000"/>
              </a:spcBef>
              <a:spcAft>
                <a:spcPct val="0"/>
              </a:spcAft>
              <a:buClr>
                <a:srgbClr val="000000"/>
              </a:buClr>
            </a:pPr>
            <a:r>
              <a:rPr lang="en-US" altLang="zh-TW" sz="1700">
                <a:solidFill>
                  <a:srgbClr val="000000"/>
                </a:solidFill>
                <a:ea typeface="PMingLiU" pitchFamily="18" charset="-120"/>
              </a:rPr>
              <a:t>node_(1)</a:t>
            </a:r>
          </a:p>
        </p:txBody>
      </p:sp>
      <p:sp>
        <p:nvSpPr>
          <p:cNvPr id="17424" name="Text Box 19"/>
          <p:cNvSpPr txBox="1">
            <a:spLocks noChangeArrowheads="1"/>
          </p:cNvSpPr>
          <p:nvPr/>
        </p:nvSpPr>
        <p:spPr bwMode="auto">
          <a:xfrm>
            <a:off x="5334000" y="4724400"/>
            <a:ext cx="12192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50000"/>
              </a:spcBef>
              <a:spcAft>
                <a:spcPct val="0"/>
              </a:spcAft>
              <a:buClr>
                <a:srgbClr val="000000"/>
              </a:buClr>
            </a:pPr>
            <a:r>
              <a:rPr lang="en-US" altLang="zh-TW" sz="1700">
                <a:solidFill>
                  <a:srgbClr val="000000"/>
                </a:solidFill>
                <a:ea typeface="PMingLiU" pitchFamily="18" charset="-120"/>
              </a:rPr>
              <a:t>Sink</a:t>
            </a:r>
          </a:p>
        </p:txBody>
      </p:sp>
      <p:sp>
        <p:nvSpPr>
          <p:cNvPr id="17425" name="Line 21"/>
          <p:cNvSpPr>
            <a:spLocks noChangeShapeType="1"/>
          </p:cNvSpPr>
          <p:nvPr/>
        </p:nvSpPr>
        <p:spPr bwMode="auto">
          <a:xfrm>
            <a:off x="5943600" y="5105400"/>
            <a:ext cx="0" cy="2286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20000"/>
              </a:spcBef>
              <a:spcAft>
                <a:spcPct val="0"/>
              </a:spcAft>
            </a:pPr>
            <a:endParaRPr lang="en-US" sz="1400">
              <a:solidFill>
                <a:srgbClr val="000000"/>
              </a:solidFill>
            </a:endParaRPr>
          </a:p>
        </p:txBody>
      </p:sp>
      <p:sp>
        <p:nvSpPr>
          <p:cNvPr id="17426" name="Line 22"/>
          <p:cNvSpPr>
            <a:spLocks noChangeShapeType="1"/>
          </p:cNvSpPr>
          <p:nvPr/>
        </p:nvSpPr>
        <p:spPr bwMode="auto">
          <a:xfrm>
            <a:off x="2209800" y="5638800"/>
            <a:ext cx="3429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20000"/>
              </a:spcBef>
              <a:spcAft>
                <a:spcPct val="0"/>
              </a:spcAft>
            </a:pPr>
            <a:endParaRPr lang="en-US" sz="1400">
              <a:solidFill>
                <a:srgbClr val="000000"/>
              </a:solidFill>
            </a:endParaRPr>
          </a:p>
        </p:txBody>
      </p:sp>
    </p:spTree>
    <p:extLst>
      <p:ext uri="{BB962C8B-B14F-4D97-AF65-F5344CB8AC3E}">
        <p14:creationId xmlns:p14="http://schemas.microsoft.com/office/powerpoint/2010/main" val="26418191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txBox="1">
            <a:spLocks noChangeArrowheads="1"/>
          </p:cNvSpPr>
          <p:nvPr/>
        </p:nvSpPr>
        <p:spPr bwMode="auto">
          <a:xfrm>
            <a:off x="381000" y="62484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0"/>
              </a:spcBef>
              <a:spcAft>
                <a:spcPct val="0"/>
              </a:spcAft>
            </a:pPr>
            <a:fld id="{B88B0A0B-0822-44F8-93C8-0AFFE6CF979D}" type="slidenum">
              <a:rPr lang="en-US" altLang="zh-TW">
                <a:solidFill>
                  <a:srgbClr val="000000"/>
                </a:solidFill>
                <a:latin typeface="Times New Roman" pitchFamily="18" charset="0"/>
                <a:ea typeface="PMingLiU" pitchFamily="18" charset="-120"/>
              </a:rPr>
              <a:pPr algn="ctr" eaLnBrk="0" fontAlgn="base" hangingPunct="0">
                <a:spcBef>
                  <a:spcPct val="0"/>
                </a:spcBef>
                <a:spcAft>
                  <a:spcPct val="0"/>
                </a:spcAft>
              </a:pPr>
              <a:t>16</a:t>
            </a:fld>
            <a:endParaRPr lang="en-US" altLang="zh-TW">
              <a:solidFill>
                <a:srgbClr val="000000"/>
              </a:solidFill>
              <a:latin typeface="Times New Roman" pitchFamily="18" charset="0"/>
              <a:ea typeface="PMingLiU" pitchFamily="18" charset="-120"/>
            </a:endParaRPr>
          </a:p>
        </p:txBody>
      </p:sp>
      <p:sp>
        <p:nvSpPr>
          <p:cNvPr id="18435" name="Rectangle 2"/>
          <p:cNvSpPr>
            <a:spLocks noGrp="1" noChangeArrowheads="1"/>
          </p:cNvSpPr>
          <p:nvPr>
            <p:ph type="title" idx="4294967295"/>
          </p:nvPr>
        </p:nvSpPr>
        <p:spPr/>
        <p:txBody>
          <a:bodyPr/>
          <a:lstStyle/>
          <a:p>
            <a:r>
              <a:rPr lang="en-US" altLang="zh-TW" sz="3200" smtClean="0">
                <a:ea typeface="PMingLiU" pitchFamily="18" charset="-120"/>
              </a:rPr>
              <a:t>Set Stop Time and Start Simulation</a:t>
            </a:r>
          </a:p>
        </p:txBody>
      </p:sp>
      <p:sp>
        <p:nvSpPr>
          <p:cNvPr id="18436" name="Rectangle 3"/>
          <p:cNvSpPr>
            <a:spLocks noGrp="1" noChangeArrowheads="1"/>
          </p:cNvSpPr>
          <p:nvPr>
            <p:ph type="body" idx="4294967295"/>
          </p:nvPr>
        </p:nvSpPr>
        <p:spPr>
          <a:xfrm>
            <a:off x="838200" y="1219200"/>
            <a:ext cx="7739063" cy="381000"/>
          </a:xfrm>
          <a:noFill/>
        </p:spPr>
        <p:txBody>
          <a:bodyPr/>
          <a:lstStyle/>
          <a:p>
            <a:pPr>
              <a:buFontTx/>
              <a:buNone/>
              <a:tabLst>
                <a:tab pos="4232275" algn="l"/>
              </a:tabLst>
            </a:pPr>
            <a:r>
              <a:rPr lang="en-US" altLang="zh-TW" sz="1600" smtClean="0">
                <a:ea typeface="PMingLiU" pitchFamily="18" charset="-120"/>
              </a:rPr>
              <a:t>Set Simulation Stop Time</a:t>
            </a:r>
          </a:p>
        </p:txBody>
      </p:sp>
      <p:sp>
        <p:nvSpPr>
          <p:cNvPr id="18437" name="Rectangle 4"/>
          <p:cNvSpPr>
            <a:spLocks noChangeArrowheads="1"/>
          </p:cNvSpPr>
          <p:nvPr/>
        </p:nvSpPr>
        <p:spPr bwMode="auto">
          <a:xfrm>
            <a:off x="762000" y="5257800"/>
            <a:ext cx="3429000" cy="685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eaLnBrk="0" fontAlgn="base" hangingPunct="0">
              <a:spcBef>
                <a:spcPct val="20000"/>
              </a:spcBef>
              <a:spcAft>
                <a:spcPct val="0"/>
              </a:spcAft>
              <a:tabLst>
                <a:tab pos="4232275" algn="l"/>
              </a:tabLst>
            </a:pPr>
            <a:r>
              <a:rPr lang="en-US" altLang="zh-TW" sz="1400">
                <a:solidFill>
                  <a:srgbClr val="000000"/>
                </a:solidFill>
                <a:latin typeface="Courier New" pitchFamily="49" charset="0"/>
                <a:ea typeface="PMingLiU" pitchFamily="18" charset="-120"/>
              </a:rPr>
              <a:t>puts "Starting Simulation..." </a:t>
            </a:r>
          </a:p>
          <a:p>
            <a:pPr marL="342900" indent="-342900" eaLnBrk="0" fontAlgn="base" hangingPunct="0">
              <a:spcBef>
                <a:spcPct val="20000"/>
              </a:spcBef>
              <a:spcAft>
                <a:spcPct val="0"/>
              </a:spcAft>
              <a:tabLst>
                <a:tab pos="4232275" algn="l"/>
              </a:tabLst>
            </a:pPr>
            <a:r>
              <a:rPr lang="en-US" altLang="zh-TW" sz="1400">
                <a:solidFill>
                  <a:srgbClr val="000000"/>
                </a:solidFill>
                <a:latin typeface="Courier New" pitchFamily="49" charset="0"/>
                <a:ea typeface="PMingLiU" pitchFamily="18" charset="-120"/>
              </a:rPr>
              <a:t>$ns_ run </a:t>
            </a:r>
          </a:p>
        </p:txBody>
      </p:sp>
      <p:sp>
        <p:nvSpPr>
          <p:cNvPr id="18438" name="Rectangle 5"/>
          <p:cNvSpPr>
            <a:spLocks noChangeArrowheads="1"/>
          </p:cNvSpPr>
          <p:nvPr/>
        </p:nvSpPr>
        <p:spPr bwMode="auto">
          <a:xfrm>
            <a:off x="838200" y="1524000"/>
            <a:ext cx="7010400" cy="2971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0" fontAlgn="base" hangingPunct="0">
              <a:spcBef>
                <a:spcPct val="20000"/>
              </a:spcBef>
              <a:spcAft>
                <a:spcPct val="0"/>
              </a:spcAft>
              <a:tabLst>
                <a:tab pos="4232275" algn="l"/>
              </a:tabLst>
            </a:pPr>
            <a:r>
              <a:rPr lang="en-US" altLang="zh-TW" sz="1400">
                <a:solidFill>
                  <a:srgbClr val="000000"/>
                </a:solidFill>
                <a:latin typeface="Courier New" pitchFamily="49" charset="0"/>
                <a:ea typeface="PMingLiU" pitchFamily="18" charset="-120"/>
              </a:rPr>
              <a:t># Tell nodes when the simulation ends</a:t>
            </a:r>
          </a:p>
          <a:p>
            <a:pPr eaLnBrk="0" fontAlgn="base" hangingPunct="0">
              <a:spcBef>
                <a:spcPct val="20000"/>
              </a:spcBef>
              <a:spcAft>
                <a:spcPct val="0"/>
              </a:spcAft>
              <a:tabLst>
                <a:tab pos="4232275" algn="l"/>
              </a:tabLst>
            </a:pPr>
            <a:r>
              <a:rPr lang="en-US" altLang="zh-TW" sz="1400">
                <a:solidFill>
                  <a:srgbClr val="000000"/>
                </a:solidFill>
                <a:latin typeface="Courier New" pitchFamily="49" charset="0"/>
                <a:ea typeface="PMingLiU" pitchFamily="18" charset="-120"/>
              </a:rPr>
              <a:t>for {set i 0} {$i &lt; $val(nn) } {incr i} {</a:t>
            </a:r>
          </a:p>
          <a:p>
            <a:pPr eaLnBrk="0" fontAlgn="base" hangingPunct="0">
              <a:spcBef>
                <a:spcPct val="20000"/>
              </a:spcBef>
              <a:spcAft>
                <a:spcPct val="0"/>
              </a:spcAft>
              <a:tabLst>
                <a:tab pos="4232275" algn="l"/>
              </a:tabLst>
            </a:pPr>
            <a:r>
              <a:rPr lang="en-US" altLang="zh-TW" sz="1400">
                <a:solidFill>
                  <a:srgbClr val="000000"/>
                </a:solidFill>
                <a:latin typeface="Courier New" pitchFamily="49" charset="0"/>
                <a:ea typeface="PMingLiU" pitchFamily="18" charset="-120"/>
              </a:rPr>
              <a:t>    $ns_ at 150.0 "$node_($i) reset";</a:t>
            </a:r>
          </a:p>
          <a:p>
            <a:pPr eaLnBrk="0" fontAlgn="base" hangingPunct="0">
              <a:spcBef>
                <a:spcPct val="20000"/>
              </a:spcBef>
              <a:spcAft>
                <a:spcPct val="0"/>
              </a:spcAft>
              <a:tabLst>
                <a:tab pos="4232275" algn="l"/>
              </a:tabLst>
            </a:pPr>
            <a:r>
              <a:rPr lang="en-US" altLang="zh-TW" sz="1400">
                <a:solidFill>
                  <a:srgbClr val="000000"/>
                </a:solidFill>
                <a:latin typeface="Courier New" pitchFamily="49" charset="0"/>
                <a:ea typeface="PMingLiU" pitchFamily="18" charset="-120"/>
              </a:rPr>
              <a:t>}</a:t>
            </a:r>
          </a:p>
          <a:p>
            <a:pPr eaLnBrk="0" fontAlgn="base" hangingPunct="0">
              <a:spcBef>
                <a:spcPct val="20000"/>
              </a:spcBef>
              <a:spcAft>
                <a:spcPct val="0"/>
              </a:spcAft>
              <a:tabLst>
                <a:tab pos="4232275" algn="l"/>
              </a:tabLst>
            </a:pPr>
            <a:r>
              <a:rPr lang="en-US" altLang="zh-TW" sz="1400">
                <a:solidFill>
                  <a:srgbClr val="000000"/>
                </a:solidFill>
                <a:latin typeface="Courier New" pitchFamily="49" charset="0"/>
                <a:ea typeface="PMingLiU" pitchFamily="18" charset="-120"/>
              </a:rPr>
              <a:t>$ns_ at 150.0 "stop"</a:t>
            </a:r>
          </a:p>
          <a:p>
            <a:pPr eaLnBrk="0" fontAlgn="base" hangingPunct="0">
              <a:spcBef>
                <a:spcPct val="20000"/>
              </a:spcBef>
              <a:spcAft>
                <a:spcPct val="0"/>
              </a:spcAft>
              <a:tabLst>
                <a:tab pos="4232275" algn="l"/>
              </a:tabLst>
            </a:pPr>
            <a:r>
              <a:rPr lang="en-US" altLang="zh-TW" sz="1400">
                <a:solidFill>
                  <a:srgbClr val="000000"/>
                </a:solidFill>
                <a:latin typeface="Courier New" pitchFamily="49" charset="0"/>
                <a:ea typeface="PMingLiU" pitchFamily="18" charset="-120"/>
              </a:rPr>
              <a:t>$ns_ at 150.01 "puts \"NS EXITING...\" ; $ns_ halt"</a:t>
            </a:r>
          </a:p>
          <a:p>
            <a:pPr eaLnBrk="0" fontAlgn="base" hangingPunct="0">
              <a:spcBef>
                <a:spcPct val="20000"/>
              </a:spcBef>
              <a:spcAft>
                <a:spcPct val="0"/>
              </a:spcAft>
              <a:tabLst>
                <a:tab pos="4232275" algn="l"/>
              </a:tabLst>
            </a:pPr>
            <a:r>
              <a:rPr lang="en-US" altLang="zh-TW" sz="1400">
                <a:solidFill>
                  <a:srgbClr val="000000"/>
                </a:solidFill>
                <a:latin typeface="Courier New" pitchFamily="49" charset="0"/>
                <a:ea typeface="PMingLiU" pitchFamily="18" charset="-120"/>
              </a:rPr>
              <a:t>proc stop {} {</a:t>
            </a:r>
          </a:p>
          <a:p>
            <a:pPr eaLnBrk="0" fontAlgn="base" hangingPunct="0">
              <a:spcBef>
                <a:spcPct val="20000"/>
              </a:spcBef>
              <a:spcAft>
                <a:spcPct val="0"/>
              </a:spcAft>
              <a:tabLst>
                <a:tab pos="4232275" algn="l"/>
              </a:tabLst>
            </a:pPr>
            <a:r>
              <a:rPr lang="en-US" altLang="zh-TW" sz="1400">
                <a:solidFill>
                  <a:srgbClr val="000000"/>
                </a:solidFill>
                <a:latin typeface="Courier New" pitchFamily="49" charset="0"/>
                <a:ea typeface="PMingLiU" pitchFamily="18" charset="-120"/>
              </a:rPr>
              <a:t>    global ns_ tracefd</a:t>
            </a:r>
          </a:p>
          <a:p>
            <a:pPr eaLnBrk="0" fontAlgn="base" hangingPunct="0">
              <a:spcBef>
                <a:spcPct val="20000"/>
              </a:spcBef>
              <a:spcAft>
                <a:spcPct val="0"/>
              </a:spcAft>
              <a:tabLst>
                <a:tab pos="4232275" algn="l"/>
              </a:tabLst>
            </a:pPr>
            <a:r>
              <a:rPr lang="en-US" altLang="zh-TW" sz="1400">
                <a:solidFill>
                  <a:srgbClr val="000000"/>
                </a:solidFill>
                <a:latin typeface="Courier New" pitchFamily="49" charset="0"/>
                <a:ea typeface="PMingLiU" pitchFamily="18" charset="-120"/>
              </a:rPr>
              <a:t>    $ns_ flush-trace</a:t>
            </a:r>
          </a:p>
          <a:p>
            <a:pPr eaLnBrk="0" fontAlgn="base" hangingPunct="0">
              <a:spcBef>
                <a:spcPct val="20000"/>
              </a:spcBef>
              <a:spcAft>
                <a:spcPct val="0"/>
              </a:spcAft>
              <a:tabLst>
                <a:tab pos="4232275" algn="l"/>
              </a:tabLst>
            </a:pPr>
            <a:r>
              <a:rPr lang="en-US" altLang="zh-TW" sz="1400">
                <a:solidFill>
                  <a:srgbClr val="000000"/>
                </a:solidFill>
                <a:latin typeface="Courier New" pitchFamily="49" charset="0"/>
                <a:ea typeface="PMingLiU" pitchFamily="18" charset="-120"/>
              </a:rPr>
              <a:t>    close $tracefd</a:t>
            </a:r>
          </a:p>
          <a:p>
            <a:pPr eaLnBrk="0" fontAlgn="base" hangingPunct="0">
              <a:spcBef>
                <a:spcPct val="20000"/>
              </a:spcBef>
              <a:spcAft>
                <a:spcPct val="0"/>
              </a:spcAft>
              <a:tabLst>
                <a:tab pos="4232275" algn="l"/>
              </a:tabLst>
            </a:pPr>
            <a:r>
              <a:rPr lang="en-US" altLang="zh-TW" sz="1400">
                <a:solidFill>
                  <a:srgbClr val="000000"/>
                </a:solidFill>
                <a:latin typeface="Courier New" pitchFamily="49" charset="0"/>
                <a:ea typeface="PMingLiU" pitchFamily="18" charset="-120"/>
              </a:rPr>
              <a:t>}</a:t>
            </a:r>
          </a:p>
        </p:txBody>
      </p:sp>
      <p:sp>
        <p:nvSpPr>
          <p:cNvPr id="18439" name="Rectangle 6"/>
          <p:cNvSpPr>
            <a:spLocks noChangeArrowheads="1"/>
          </p:cNvSpPr>
          <p:nvPr/>
        </p:nvSpPr>
        <p:spPr bwMode="auto">
          <a:xfrm>
            <a:off x="685800" y="4876800"/>
            <a:ext cx="77390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eaLnBrk="0" fontAlgn="base" hangingPunct="0">
              <a:spcBef>
                <a:spcPct val="20000"/>
              </a:spcBef>
              <a:spcAft>
                <a:spcPct val="0"/>
              </a:spcAft>
              <a:tabLst>
                <a:tab pos="4232275" algn="l"/>
              </a:tabLst>
            </a:pPr>
            <a:r>
              <a:rPr lang="en-US" altLang="zh-TW" sz="1600">
                <a:solidFill>
                  <a:srgbClr val="000000"/>
                </a:solidFill>
                <a:ea typeface="PMingLiU" pitchFamily="18" charset="-120"/>
              </a:rPr>
              <a:t>Finally, Start The Simulation</a:t>
            </a:r>
          </a:p>
        </p:txBody>
      </p:sp>
    </p:spTree>
    <p:extLst>
      <p:ext uri="{BB962C8B-B14F-4D97-AF65-F5344CB8AC3E}">
        <p14:creationId xmlns:p14="http://schemas.microsoft.com/office/powerpoint/2010/main" val="26393142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txBox="1">
            <a:spLocks noChangeArrowheads="1"/>
          </p:cNvSpPr>
          <p:nvPr/>
        </p:nvSpPr>
        <p:spPr bwMode="auto">
          <a:xfrm>
            <a:off x="381000" y="62484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0"/>
              </a:spcBef>
              <a:spcAft>
                <a:spcPct val="0"/>
              </a:spcAft>
            </a:pPr>
            <a:fld id="{76E642BF-0445-4E10-9BEE-01F881C1EBE6}" type="slidenum">
              <a:rPr lang="en-US" altLang="zh-TW">
                <a:solidFill>
                  <a:srgbClr val="000000"/>
                </a:solidFill>
                <a:latin typeface="Times New Roman" pitchFamily="18" charset="0"/>
                <a:ea typeface="PMingLiU" pitchFamily="18" charset="-120"/>
              </a:rPr>
              <a:pPr algn="ctr" eaLnBrk="0" fontAlgn="base" hangingPunct="0">
                <a:spcBef>
                  <a:spcPct val="0"/>
                </a:spcBef>
                <a:spcAft>
                  <a:spcPct val="0"/>
                </a:spcAft>
              </a:pPr>
              <a:t>17</a:t>
            </a:fld>
            <a:endParaRPr lang="en-US" altLang="zh-TW">
              <a:solidFill>
                <a:srgbClr val="000000"/>
              </a:solidFill>
              <a:latin typeface="Times New Roman" pitchFamily="18" charset="0"/>
              <a:ea typeface="PMingLiU" pitchFamily="18" charset="-120"/>
            </a:endParaRPr>
          </a:p>
        </p:txBody>
      </p:sp>
      <p:sp>
        <p:nvSpPr>
          <p:cNvPr id="19459" name="Rectangle 2"/>
          <p:cNvSpPr>
            <a:spLocks noGrp="1" noChangeArrowheads="1"/>
          </p:cNvSpPr>
          <p:nvPr>
            <p:ph type="title" idx="4294967295"/>
          </p:nvPr>
        </p:nvSpPr>
        <p:spPr/>
        <p:txBody>
          <a:bodyPr/>
          <a:lstStyle/>
          <a:p>
            <a:r>
              <a:rPr lang="en-US" altLang="zh-TW" sz="3200" smtClean="0">
                <a:ea typeface="PMingLiU" pitchFamily="18" charset="-120"/>
              </a:rPr>
              <a:t>Running the Script</a:t>
            </a:r>
          </a:p>
        </p:txBody>
      </p:sp>
      <p:sp>
        <p:nvSpPr>
          <p:cNvPr id="19460" name="Rectangle 3"/>
          <p:cNvSpPr>
            <a:spLocks noGrp="1" noChangeArrowheads="1"/>
          </p:cNvSpPr>
          <p:nvPr>
            <p:ph type="body" idx="4294967295"/>
          </p:nvPr>
        </p:nvSpPr>
        <p:spPr>
          <a:xfrm>
            <a:off x="685800" y="1371600"/>
            <a:ext cx="7739063" cy="4419600"/>
          </a:xfrm>
        </p:spPr>
        <p:txBody>
          <a:bodyPr/>
          <a:lstStyle/>
          <a:p>
            <a:pPr>
              <a:lnSpc>
                <a:spcPts val="4500"/>
              </a:lnSpc>
              <a:buFont typeface="Wingdings" pitchFamily="2" charset="2"/>
              <a:buChar char="Ø"/>
              <a:tabLst>
                <a:tab pos="457200" algn="l"/>
                <a:tab pos="2349500" algn="l"/>
              </a:tabLst>
            </a:pPr>
            <a:r>
              <a:rPr lang="en-US" altLang="zh-TW" sz="2800" smtClean="0">
                <a:ea typeface="PMingLiU" pitchFamily="18" charset="-120"/>
              </a:rPr>
              <a:t>Run the example</a:t>
            </a:r>
          </a:p>
          <a:p>
            <a:pPr lvl="1">
              <a:lnSpc>
                <a:spcPts val="4500"/>
              </a:lnSpc>
              <a:buFont typeface="Symbol" pitchFamily="18" charset="2"/>
              <a:buNone/>
              <a:tabLst>
                <a:tab pos="457200" algn="l"/>
                <a:tab pos="2349500" algn="l"/>
              </a:tabLst>
            </a:pPr>
            <a:r>
              <a:rPr lang="en-US" altLang="zh-TW" sz="1600" smtClean="0">
                <a:latin typeface="Comic Sans MS" pitchFamily="66" charset="0"/>
                <a:ea typeface="SimSun" pitchFamily="2" charset="-122"/>
              </a:rPr>
              <a:t>&gt;&gt; cd &lt;nsroot&gt;\</a:t>
            </a:r>
            <a:r>
              <a:rPr lang="en-US" altLang="zh-TW" sz="1600" smtClean="0">
                <a:ea typeface="PMingLiU" pitchFamily="18" charset="-120"/>
              </a:rPr>
              <a:t>ns-allinone-2.28\ns2.28\ns-tutorial\examples\</a:t>
            </a:r>
          </a:p>
          <a:p>
            <a:pPr lvl="1">
              <a:lnSpc>
                <a:spcPts val="4500"/>
              </a:lnSpc>
              <a:buFont typeface="Symbol" pitchFamily="18" charset="2"/>
              <a:buNone/>
              <a:tabLst>
                <a:tab pos="457200" algn="l"/>
                <a:tab pos="2349500" algn="l"/>
              </a:tabLst>
            </a:pPr>
            <a:r>
              <a:rPr lang="en-US" altLang="zh-TW" sz="1600" smtClean="0">
                <a:latin typeface="Comic Sans MS" pitchFamily="66" charset="0"/>
                <a:ea typeface="SimSun" pitchFamily="2" charset="-122"/>
              </a:rPr>
              <a:t>&gt;&gt;ns </a:t>
            </a:r>
            <a:r>
              <a:rPr lang="en-US" altLang="zh-TW" sz="1600" smtClean="0">
                <a:ea typeface="PMingLiU" pitchFamily="18" charset="-120"/>
              </a:rPr>
              <a:t>simple-wireless.tcl</a:t>
            </a:r>
          </a:p>
          <a:p>
            <a:pPr>
              <a:lnSpc>
                <a:spcPts val="4500"/>
              </a:lnSpc>
              <a:buFont typeface="Wingdings" pitchFamily="2" charset="2"/>
              <a:buChar char="Ø"/>
              <a:tabLst>
                <a:tab pos="457200" algn="l"/>
                <a:tab pos="2349500" algn="l"/>
              </a:tabLst>
            </a:pPr>
            <a:r>
              <a:rPr lang="en-US" altLang="zh-TW" sz="2800" smtClean="0">
                <a:ea typeface="PMingLiU" pitchFamily="18" charset="-120"/>
              </a:rPr>
              <a:t>Generate trace file</a:t>
            </a:r>
          </a:p>
          <a:p>
            <a:pPr lvl="1">
              <a:tabLst>
                <a:tab pos="457200" algn="l"/>
                <a:tab pos="2349500" algn="l"/>
              </a:tabLst>
            </a:pPr>
            <a:r>
              <a:rPr lang="en-US" altLang="zh-TW" sz="1600" smtClean="0">
                <a:ea typeface="PMingLiU" pitchFamily="18" charset="-120"/>
              </a:rPr>
              <a:t>The simulation will generate a trace file named “simple.tr”</a:t>
            </a:r>
          </a:p>
        </p:txBody>
      </p:sp>
      <p:sp>
        <p:nvSpPr>
          <p:cNvPr id="19461" name="Text Box 5"/>
          <p:cNvSpPr txBox="1">
            <a:spLocks noChangeArrowheads="1"/>
          </p:cNvSpPr>
          <p:nvPr/>
        </p:nvSpPr>
        <p:spPr bwMode="auto">
          <a:xfrm>
            <a:off x="762000" y="5030788"/>
            <a:ext cx="7696200"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eaLnBrk="0" fontAlgn="base" hangingPunct="0">
              <a:spcBef>
                <a:spcPct val="20000"/>
              </a:spcBef>
              <a:spcAft>
                <a:spcPct val="0"/>
              </a:spcAft>
            </a:pPr>
            <a:r>
              <a:rPr lang="zh-TW" altLang="zh-TW" b="1">
                <a:solidFill>
                  <a:srgbClr val="FF0000"/>
                </a:solidFill>
                <a:ea typeface="PMingLiU" pitchFamily="18" charset="-120"/>
              </a:rPr>
              <a:t>Homework: </a:t>
            </a:r>
          </a:p>
          <a:p>
            <a:pPr eaLnBrk="0" fontAlgn="base" hangingPunct="0">
              <a:spcBef>
                <a:spcPct val="20000"/>
              </a:spcBef>
              <a:spcAft>
                <a:spcPct val="0"/>
              </a:spcAft>
            </a:pPr>
            <a:r>
              <a:rPr lang="zh-TW" altLang="zh-TW" b="1">
                <a:solidFill>
                  <a:srgbClr val="0000CC"/>
                </a:solidFill>
                <a:ea typeface="PMingLiU" pitchFamily="18" charset="-120"/>
              </a:rPr>
              <a:t>Please revise simple-wireless.tcl so that the tcl script file will run .nam file after simulation</a:t>
            </a:r>
          </a:p>
        </p:txBody>
      </p:sp>
    </p:spTree>
    <p:extLst>
      <p:ext uri="{BB962C8B-B14F-4D97-AF65-F5344CB8AC3E}">
        <p14:creationId xmlns:p14="http://schemas.microsoft.com/office/powerpoint/2010/main" val="1286637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txBox="1">
            <a:spLocks noChangeArrowheads="1"/>
          </p:cNvSpPr>
          <p:nvPr/>
        </p:nvSpPr>
        <p:spPr bwMode="auto">
          <a:xfrm>
            <a:off x="381000" y="62484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0"/>
              </a:spcBef>
              <a:spcAft>
                <a:spcPct val="0"/>
              </a:spcAft>
            </a:pPr>
            <a:fld id="{2A8A3C77-9131-4057-9CA2-619FDACF6B25}" type="slidenum">
              <a:rPr lang="en-US" altLang="zh-TW">
                <a:solidFill>
                  <a:srgbClr val="000000"/>
                </a:solidFill>
                <a:latin typeface="Times New Roman" pitchFamily="18" charset="0"/>
                <a:ea typeface="PMingLiU" pitchFamily="18" charset="-120"/>
              </a:rPr>
              <a:pPr algn="ctr" eaLnBrk="0" fontAlgn="base" hangingPunct="0">
                <a:spcBef>
                  <a:spcPct val="0"/>
                </a:spcBef>
                <a:spcAft>
                  <a:spcPct val="0"/>
                </a:spcAft>
              </a:pPr>
              <a:t>18</a:t>
            </a:fld>
            <a:endParaRPr lang="en-US" altLang="zh-TW">
              <a:solidFill>
                <a:srgbClr val="000000"/>
              </a:solidFill>
              <a:latin typeface="Times New Roman" pitchFamily="18" charset="0"/>
              <a:ea typeface="PMingLiU" pitchFamily="18" charset="-120"/>
            </a:endParaRPr>
          </a:p>
        </p:txBody>
      </p:sp>
      <p:sp>
        <p:nvSpPr>
          <p:cNvPr id="20483" name="Rectangle 2"/>
          <p:cNvSpPr>
            <a:spLocks noGrp="1" noChangeArrowheads="1"/>
          </p:cNvSpPr>
          <p:nvPr>
            <p:ph type="title" idx="4294967295"/>
          </p:nvPr>
        </p:nvSpPr>
        <p:spPr/>
        <p:txBody>
          <a:bodyPr/>
          <a:lstStyle/>
          <a:p>
            <a:r>
              <a:rPr lang="en-US" altLang="zh-TW" smtClean="0">
                <a:ea typeface="PMingLiU" pitchFamily="18" charset="-120"/>
              </a:rPr>
              <a:t>Trace File</a:t>
            </a:r>
          </a:p>
        </p:txBody>
      </p:sp>
      <p:sp>
        <p:nvSpPr>
          <p:cNvPr id="20484" name="Rectangle 3"/>
          <p:cNvSpPr>
            <a:spLocks noGrp="1" noChangeArrowheads="1"/>
          </p:cNvSpPr>
          <p:nvPr>
            <p:ph type="body" idx="4294967295"/>
          </p:nvPr>
        </p:nvSpPr>
        <p:spPr/>
        <p:txBody>
          <a:bodyPr/>
          <a:lstStyle/>
          <a:p>
            <a:pPr marL="0" indent="0">
              <a:buFontTx/>
              <a:buNone/>
              <a:tabLst>
                <a:tab pos="3652838" algn="l"/>
                <a:tab pos="5430838" algn="l"/>
              </a:tabLst>
            </a:pPr>
            <a:r>
              <a:rPr lang="en-US" altLang="zh-TW" sz="1800" smtClean="0">
                <a:latin typeface="Courier New" pitchFamily="49" charset="0"/>
                <a:ea typeface="PMingLiU" pitchFamily="18" charset="-120"/>
              </a:rPr>
              <a:t>r 100.381997477 _1_ AGT  --- 82 tcp 1060 [13a </a:t>
            </a:r>
            <a:r>
              <a:rPr lang="en-US" altLang="zh-TW" sz="1800" b="1" smtClean="0">
                <a:solidFill>
                  <a:srgbClr val="0000CC"/>
                </a:solidFill>
                <a:latin typeface="Courier New" pitchFamily="49" charset="0"/>
                <a:ea typeface="PMingLiU" pitchFamily="18" charset="-120"/>
              </a:rPr>
              <a:t>1 0</a:t>
            </a:r>
            <a:r>
              <a:rPr lang="en-US" altLang="zh-TW" sz="1800" smtClean="0">
                <a:latin typeface="Courier New" pitchFamily="49" charset="0"/>
                <a:ea typeface="PMingLiU" pitchFamily="18" charset="-120"/>
              </a:rPr>
              <a:t> 800] ------- [</a:t>
            </a:r>
            <a:r>
              <a:rPr lang="en-US" altLang="zh-TW" sz="1800" smtClean="0">
                <a:solidFill>
                  <a:srgbClr val="FF0000"/>
                </a:solidFill>
                <a:latin typeface="Courier New" pitchFamily="49" charset="0"/>
                <a:ea typeface="PMingLiU" pitchFamily="18" charset="-120"/>
              </a:rPr>
              <a:t>0:0 1:0 </a:t>
            </a:r>
            <a:r>
              <a:rPr lang="en-US" altLang="zh-TW" sz="1800" smtClean="0">
                <a:latin typeface="Courier New" pitchFamily="49" charset="0"/>
                <a:ea typeface="PMingLiU" pitchFamily="18" charset="-120"/>
              </a:rPr>
              <a:t>32 1] [32 0] 1 0</a:t>
            </a:r>
          </a:p>
          <a:p>
            <a:pPr marL="0" indent="0">
              <a:buFontTx/>
              <a:buNone/>
              <a:tabLst>
                <a:tab pos="3652838" algn="l"/>
                <a:tab pos="5430838" algn="l"/>
              </a:tabLst>
            </a:pPr>
            <a:endParaRPr lang="en-US" altLang="zh-TW" sz="1800" smtClean="0">
              <a:latin typeface="Courier New" pitchFamily="49" charset="0"/>
              <a:ea typeface="PMingLiU" pitchFamily="18" charset="-120"/>
            </a:endParaRPr>
          </a:p>
          <a:p>
            <a:pPr marL="0" indent="0">
              <a:buFontTx/>
              <a:buNone/>
              <a:tabLst>
                <a:tab pos="3652838" algn="l"/>
                <a:tab pos="5430838" algn="l"/>
              </a:tabLst>
            </a:pPr>
            <a:r>
              <a:rPr lang="en-US" altLang="zh-TW" sz="1800" b="1" smtClean="0">
                <a:ea typeface="PMingLiU" pitchFamily="18" charset="-120"/>
              </a:rPr>
              <a:t>r</a:t>
            </a:r>
            <a:r>
              <a:rPr lang="en-US" altLang="zh-TW" sz="1800" smtClean="0">
                <a:ea typeface="PMingLiU" pitchFamily="18" charset="-120"/>
              </a:rPr>
              <a:t>:receive event, 	</a:t>
            </a:r>
            <a:r>
              <a:rPr lang="en-US" altLang="zh-TW" sz="1800" b="1" smtClean="0">
                <a:ea typeface="PMingLiU" pitchFamily="18" charset="-120"/>
              </a:rPr>
              <a:t>100.381997477</a:t>
            </a:r>
            <a:r>
              <a:rPr lang="en-US" altLang="zh-TW" sz="1800" smtClean="0">
                <a:ea typeface="PMingLiU" pitchFamily="18" charset="-120"/>
              </a:rPr>
              <a:t>:time stamps, </a:t>
            </a:r>
          </a:p>
          <a:p>
            <a:pPr marL="0" indent="0">
              <a:buFontTx/>
              <a:buNone/>
              <a:tabLst>
                <a:tab pos="3652838" algn="l"/>
                <a:tab pos="5430838" algn="l"/>
              </a:tabLst>
            </a:pPr>
            <a:r>
              <a:rPr lang="en-US" altLang="zh-TW" sz="1800" b="1" smtClean="0">
                <a:ea typeface="PMingLiU" pitchFamily="18" charset="-120"/>
              </a:rPr>
              <a:t>_1_:</a:t>
            </a:r>
            <a:r>
              <a:rPr lang="en-US" altLang="zh-TW" sz="1800" smtClean="0">
                <a:ea typeface="PMingLiU" pitchFamily="18" charset="-120"/>
              </a:rPr>
              <a:t>node 1, 	</a:t>
            </a:r>
            <a:r>
              <a:rPr lang="en-US" altLang="zh-TW" sz="1800" b="1" smtClean="0">
                <a:ea typeface="PMingLiU" pitchFamily="18" charset="-120"/>
              </a:rPr>
              <a:t>AGT</a:t>
            </a:r>
            <a:r>
              <a:rPr lang="en-US" altLang="zh-TW" sz="1800" smtClean="0">
                <a:ea typeface="PMingLiU" pitchFamily="18" charset="-120"/>
              </a:rPr>
              <a:t>:trace generated by agent, </a:t>
            </a:r>
            <a:r>
              <a:rPr lang="en-US" altLang="zh-TW" sz="1800" b="1" smtClean="0">
                <a:ea typeface="PMingLiU" pitchFamily="18" charset="-120"/>
              </a:rPr>
              <a:t>82</a:t>
            </a:r>
            <a:r>
              <a:rPr lang="en-US" altLang="zh-TW" sz="1800" smtClean="0">
                <a:ea typeface="PMingLiU" pitchFamily="18" charset="-120"/>
              </a:rPr>
              <a:t>:event(pkt) id, 	</a:t>
            </a:r>
            <a:r>
              <a:rPr lang="en-US" altLang="zh-TW" sz="1800" b="1" smtClean="0">
                <a:ea typeface="PMingLiU" pitchFamily="18" charset="-120"/>
              </a:rPr>
              <a:t>tcp</a:t>
            </a:r>
            <a:r>
              <a:rPr lang="en-US" altLang="zh-TW" sz="1800" smtClean="0">
                <a:ea typeface="PMingLiU" pitchFamily="18" charset="-120"/>
              </a:rPr>
              <a:t>: tcp packet, 	</a:t>
            </a:r>
          </a:p>
          <a:p>
            <a:pPr marL="0" indent="0">
              <a:buFontTx/>
              <a:buNone/>
              <a:tabLst>
                <a:tab pos="3652838" algn="l"/>
                <a:tab pos="5430838" algn="l"/>
              </a:tabLst>
            </a:pPr>
            <a:r>
              <a:rPr lang="en-US" altLang="zh-TW" sz="1800" b="1" smtClean="0">
                <a:ea typeface="PMingLiU" pitchFamily="18" charset="-120"/>
              </a:rPr>
              <a:t>1060</a:t>
            </a:r>
            <a:r>
              <a:rPr lang="en-US" altLang="zh-TW" sz="1800" smtClean="0">
                <a:ea typeface="PMingLiU" pitchFamily="18" charset="-120"/>
              </a:rPr>
              <a:t>:packet size, </a:t>
            </a:r>
          </a:p>
          <a:p>
            <a:pPr marL="0" indent="0">
              <a:buFontTx/>
              <a:buNone/>
              <a:tabLst>
                <a:tab pos="3652838" algn="l"/>
                <a:tab pos="5430838" algn="l"/>
              </a:tabLst>
            </a:pPr>
            <a:r>
              <a:rPr lang="en-US" altLang="zh-TW" sz="1800" b="1" smtClean="0">
                <a:ea typeface="PMingLiU" pitchFamily="18" charset="-120"/>
              </a:rPr>
              <a:t>13a(hex):</a:t>
            </a:r>
            <a:r>
              <a:rPr lang="en-US" altLang="zh-TW" sz="1800" smtClean="0">
                <a:ea typeface="PMingLiU" pitchFamily="18" charset="-120"/>
              </a:rPr>
              <a:t>time to send packet</a:t>
            </a:r>
          </a:p>
          <a:p>
            <a:pPr marL="0" indent="0">
              <a:buFontTx/>
              <a:buNone/>
              <a:tabLst>
                <a:tab pos="3652838" algn="l"/>
                <a:tab pos="5430838" algn="l"/>
              </a:tabLst>
            </a:pPr>
            <a:r>
              <a:rPr lang="en-US" altLang="zh-TW" sz="1800" b="1" smtClean="0">
                <a:solidFill>
                  <a:srgbClr val="0000CC"/>
                </a:solidFill>
                <a:ea typeface="PMingLiU" pitchFamily="18" charset="-120"/>
              </a:rPr>
              <a:t>1</a:t>
            </a:r>
            <a:r>
              <a:rPr lang="en-US" altLang="zh-TW" sz="1800" b="1" smtClean="0">
                <a:ea typeface="PMingLiU" pitchFamily="18" charset="-120"/>
              </a:rPr>
              <a:t>: </a:t>
            </a:r>
            <a:r>
              <a:rPr lang="en-US" altLang="zh-TW" sz="1800" b="1" smtClean="0">
                <a:solidFill>
                  <a:srgbClr val="0000CC"/>
                </a:solidFill>
                <a:ea typeface="PMingLiU" pitchFamily="18" charset="-120"/>
              </a:rPr>
              <a:t>receiver </a:t>
            </a:r>
            <a:r>
              <a:rPr lang="en-US" altLang="zh-TW" sz="1800" smtClean="0">
                <a:ea typeface="PMingLiU" pitchFamily="18" charset="-120"/>
              </a:rPr>
              <a:t>mac id, 	</a:t>
            </a:r>
            <a:r>
              <a:rPr lang="en-US" altLang="zh-TW" sz="1800" b="1" smtClean="0">
                <a:solidFill>
                  <a:srgbClr val="0000CC"/>
                </a:solidFill>
                <a:ea typeface="PMingLiU" pitchFamily="18" charset="-120"/>
              </a:rPr>
              <a:t>0</a:t>
            </a:r>
            <a:r>
              <a:rPr lang="en-US" altLang="zh-TW" sz="1800" smtClean="0">
                <a:ea typeface="PMingLiU" pitchFamily="18" charset="-120"/>
              </a:rPr>
              <a:t>:</a:t>
            </a:r>
            <a:r>
              <a:rPr lang="en-US" altLang="zh-TW" sz="1800" b="1" smtClean="0">
                <a:solidFill>
                  <a:srgbClr val="0000CC"/>
                </a:solidFill>
                <a:ea typeface="PMingLiU" pitchFamily="18" charset="-120"/>
              </a:rPr>
              <a:t>transmitter</a:t>
            </a:r>
            <a:r>
              <a:rPr lang="en-US" altLang="zh-TW" sz="1800" smtClean="0">
                <a:ea typeface="PMingLiU" pitchFamily="18" charset="-120"/>
              </a:rPr>
              <a:t> mac id, 	</a:t>
            </a:r>
          </a:p>
          <a:p>
            <a:pPr marL="0" indent="0">
              <a:buFontTx/>
              <a:buNone/>
              <a:tabLst>
                <a:tab pos="3652838" algn="l"/>
                <a:tab pos="5430838" algn="l"/>
              </a:tabLst>
            </a:pPr>
            <a:r>
              <a:rPr lang="en-US" altLang="zh-TW" sz="1800" b="1" smtClean="0">
                <a:ea typeface="PMingLiU" pitchFamily="18" charset="-120"/>
              </a:rPr>
              <a:t>800</a:t>
            </a:r>
            <a:r>
              <a:rPr lang="en-US" altLang="zh-TW" sz="1800" smtClean="0">
                <a:ea typeface="PMingLiU" pitchFamily="18" charset="-120"/>
              </a:rPr>
              <a:t>:pkt type(</a:t>
            </a:r>
            <a:r>
              <a:rPr lang="en-US" altLang="zh-TW" sz="1400" smtClean="0">
                <a:ea typeface="PMingLiU" pitchFamily="18" charset="-120"/>
              </a:rPr>
              <a:t>800/806 for IP/ARP</a:t>
            </a:r>
            <a:r>
              <a:rPr lang="en-US" altLang="zh-TW" sz="1800" smtClean="0">
                <a:ea typeface="PMingLiU" pitchFamily="18" charset="-120"/>
              </a:rPr>
              <a:t>),	</a:t>
            </a:r>
            <a:r>
              <a:rPr lang="en-US" altLang="zh-TW" sz="1800" b="1" smtClean="0">
                <a:solidFill>
                  <a:srgbClr val="FF0000"/>
                </a:solidFill>
                <a:ea typeface="PMingLiU" pitchFamily="18" charset="-120"/>
              </a:rPr>
              <a:t>0:0</a:t>
            </a:r>
            <a:r>
              <a:rPr lang="en-US" altLang="zh-TW" sz="1800" smtClean="0">
                <a:ea typeface="PMingLiU" pitchFamily="18" charset="-120"/>
              </a:rPr>
              <a:t>: </a:t>
            </a:r>
            <a:r>
              <a:rPr lang="en-US" altLang="zh-TW" sz="1800" b="1" smtClean="0">
                <a:solidFill>
                  <a:srgbClr val="0000CC"/>
                </a:solidFill>
                <a:ea typeface="PMingLiU" pitchFamily="18" charset="-120"/>
              </a:rPr>
              <a:t>sender</a:t>
            </a:r>
            <a:r>
              <a:rPr lang="en-US" altLang="zh-TW" sz="1800" smtClean="0">
                <a:ea typeface="PMingLiU" pitchFamily="18" charset="-120"/>
              </a:rPr>
              <a:t> address:port#</a:t>
            </a:r>
          </a:p>
          <a:p>
            <a:pPr marL="0" indent="0">
              <a:buFontTx/>
              <a:buNone/>
              <a:tabLst>
                <a:tab pos="3652838" algn="l"/>
                <a:tab pos="5430838" algn="l"/>
              </a:tabLst>
            </a:pPr>
            <a:r>
              <a:rPr lang="en-US" altLang="zh-TW" sz="1800" b="1" smtClean="0">
                <a:solidFill>
                  <a:srgbClr val="FF0000"/>
                </a:solidFill>
                <a:ea typeface="PMingLiU" pitchFamily="18" charset="-120"/>
              </a:rPr>
              <a:t>1:0</a:t>
            </a:r>
            <a:r>
              <a:rPr lang="en-US" altLang="zh-TW" sz="1800" smtClean="0">
                <a:ea typeface="PMingLiU" pitchFamily="18" charset="-120"/>
              </a:rPr>
              <a:t>: </a:t>
            </a:r>
            <a:r>
              <a:rPr lang="en-US" altLang="zh-TW" sz="1800" b="1" smtClean="0">
                <a:solidFill>
                  <a:srgbClr val="0000CC"/>
                </a:solidFill>
                <a:ea typeface="PMingLiU" pitchFamily="18" charset="-120"/>
              </a:rPr>
              <a:t>receiver </a:t>
            </a:r>
            <a:r>
              <a:rPr lang="en-US" altLang="zh-TW" sz="1800" smtClean="0">
                <a:ea typeface="PMingLiU" pitchFamily="18" charset="-120"/>
              </a:rPr>
              <a:t>address:port#, 	</a:t>
            </a:r>
            <a:r>
              <a:rPr lang="en-US" altLang="zh-TW" sz="1800" b="1" smtClean="0">
                <a:ea typeface="PMingLiU" pitchFamily="18" charset="-120"/>
              </a:rPr>
              <a:t>32</a:t>
            </a:r>
            <a:r>
              <a:rPr lang="en-US" altLang="zh-TW" sz="1800" smtClean="0">
                <a:ea typeface="PMingLiU" pitchFamily="18" charset="-120"/>
              </a:rPr>
              <a:t>: TTL</a:t>
            </a:r>
          </a:p>
          <a:p>
            <a:pPr marL="0" indent="0">
              <a:buFontTx/>
              <a:buNone/>
              <a:tabLst>
                <a:tab pos="3652838" algn="l"/>
                <a:tab pos="5430838" algn="l"/>
              </a:tabLst>
            </a:pPr>
            <a:r>
              <a:rPr lang="en-US" altLang="zh-TW" sz="1800" b="1" smtClean="0">
                <a:ea typeface="PMingLiU" pitchFamily="18" charset="-120"/>
              </a:rPr>
              <a:t>1</a:t>
            </a:r>
            <a:r>
              <a:rPr lang="en-US" altLang="zh-TW" sz="1800" smtClean="0">
                <a:ea typeface="PMingLiU" pitchFamily="18" charset="-120"/>
              </a:rPr>
              <a:t>:next hop address,	</a:t>
            </a:r>
            <a:r>
              <a:rPr lang="en-US" altLang="zh-TW" sz="1800" b="1" smtClean="0">
                <a:ea typeface="PMingLiU" pitchFamily="18" charset="-120"/>
              </a:rPr>
              <a:t>[32 0]:</a:t>
            </a:r>
            <a:r>
              <a:rPr lang="en-US" altLang="zh-TW" sz="1800" smtClean="0">
                <a:ea typeface="PMingLiU" pitchFamily="18" charset="-120"/>
              </a:rPr>
              <a:t> TCP sequence #, ack #</a:t>
            </a:r>
          </a:p>
          <a:p>
            <a:pPr marL="0" indent="0">
              <a:buFontTx/>
              <a:buNone/>
              <a:tabLst>
                <a:tab pos="3652838" algn="l"/>
                <a:tab pos="5430838" algn="l"/>
              </a:tabLst>
            </a:pPr>
            <a:r>
              <a:rPr lang="en-US" altLang="zh-TW" sz="1800" b="1" smtClean="0">
                <a:ea typeface="PMingLiU" pitchFamily="18" charset="-120"/>
              </a:rPr>
              <a:t>1</a:t>
            </a:r>
            <a:r>
              <a:rPr lang="en-US" altLang="zh-TW" sz="1800" smtClean="0">
                <a:ea typeface="PMingLiU" pitchFamily="18" charset="-120"/>
              </a:rPr>
              <a:t>:#of times pkt was forwarded </a:t>
            </a:r>
            <a:r>
              <a:rPr lang="en-US" altLang="zh-TW" sz="1800" b="1" smtClean="0">
                <a:ea typeface="PMingLiU" pitchFamily="18" charset="-120"/>
              </a:rPr>
              <a:t>0</a:t>
            </a:r>
            <a:r>
              <a:rPr lang="en-US" altLang="zh-TW" sz="1800" smtClean="0">
                <a:ea typeface="PMingLiU" pitchFamily="18" charset="-120"/>
              </a:rPr>
              <a:t>:optimal number of forwards</a:t>
            </a:r>
          </a:p>
          <a:p>
            <a:pPr marL="0" indent="0">
              <a:buFontTx/>
              <a:buNone/>
              <a:tabLst>
                <a:tab pos="3652838" algn="l"/>
                <a:tab pos="5430838" algn="l"/>
              </a:tabLst>
            </a:pPr>
            <a:endParaRPr lang="en-US" altLang="zh-TW" sz="1800" smtClean="0">
              <a:ea typeface="PMingLiU" pitchFamily="18" charset="-120"/>
            </a:endParaRPr>
          </a:p>
          <a:p>
            <a:pPr marL="0" indent="0">
              <a:buFontTx/>
              <a:buNone/>
              <a:tabLst>
                <a:tab pos="3652838" algn="l"/>
                <a:tab pos="5430838" algn="l"/>
              </a:tabLst>
            </a:pPr>
            <a:endParaRPr lang="en-US" altLang="zh-TW" sz="1800" smtClean="0">
              <a:ea typeface="PMingLiU" pitchFamily="18" charset="-120"/>
            </a:endParaRPr>
          </a:p>
          <a:p>
            <a:pPr marL="0" indent="0">
              <a:buFontTx/>
              <a:buNone/>
              <a:tabLst>
                <a:tab pos="3652838" algn="l"/>
                <a:tab pos="5430838" algn="l"/>
              </a:tabLst>
            </a:pPr>
            <a:r>
              <a:rPr lang="en-US" altLang="zh-TW" sz="1800" smtClean="0">
                <a:ea typeface="PMingLiU" pitchFamily="18" charset="-120"/>
              </a:rPr>
              <a:t>	</a:t>
            </a:r>
          </a:p>
        </p:txBody>
      </p:sp>
    </p:spTree>
    <p:extLst>
      <p:ext uri="{BB962C8B-B14F-4D97-AF65-F5344CB8AC3E}">
        <p14:creationId xmlns:p14="http://schemas.microsoft.com/office/powerpoint/2010/main" val="5580880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idx="4294967295"/>
          </p:nvPr>
        </p:nvSpPr>
        <p:spPr/>
        <p:txBody>
          <a:bodyPr/>
          <a:lstStyle/>
          <a:p>
            <a:r>
              <a:rPr lang="en-US" altLang="zh-TW" smtClean="0">
                <a:ea typeface="PMingLiU" pitchFamily="18" charset="-120"/>
              </a:rPr>
              <a:t>Outline</a:t>
            </a:r>
          </a:p>
        </p:txBody>
      </p:sp>
      <p:sp>
        <p:nvSpPr>
          <p:cNvPr id="21507" name="Content Placeholder 2"/>
          <p:cNvSpPr>
            <a:spLocks noGrp="1"/>
          </p:cNvSpPr>
          <p:nvPr>
            <p:ph idx="4294967295"/>
          </p:nvPr>
        </p:nvSpPr>
        <p:spPr/>
        <p:txBody>
          <a:bodyPr/>
          <a:lstStyle/>
          <a:p>
            <a:r>
              <a:rPr lang="en-US" altLang="zh-TW" smtClean="0">
                <a:solidFill>
                  <a:srgbClr val="A6A6A6"/>
                </a:solidFill>
                <a:ea typeface="PMingLiU" pitchFamily="18" charset="-120"/>
              </a:rPr>
              <a:t>Overview of wireless simulation in ns-2</a:t>
            </a:r>
          </a:p>
          <a:p>
            <a:r>
              <a:rPr lang="en-US" altLang="zh-TW" smtClean="0">
                <a:solidFill>
                  <a:srgbClr val="A6A6A6"/>
                </a:solidFill>
                <a:ea typeface="PMingLiU" pitchFamily="18" charset="-120"/>
              </a:rPr>
              <a:t>Example to run a simulation-Scenario</a:t>
            </a:r>
          </a:p>
          <a:p>
            <a:r>
              <a:rPr lang="en-US" altLang="zh-TW" smtClean="0">
                <a:ea typeface="PMingLiU" pitchFamily="18" charset="-120"/>
              </a:rPr>
              <a:t>SensorViz:GUI based Scenario Generation Tool</a:t>
            </a:r>
          </a:p>
          <a:p>
            <a:r>
              <a:rPr lang="en-US" altLang="zh-TW" smtClean="0">
                <a:solidFill>
                  <a:srgbClr val="A6A6A6"/>
                </a:solidFill>
                <a:ea typeface="PMingLiU" pitchFamily="18" charset="-120"/>
              </a:rPr>
              <a:t>Wireless network experiments</a:t>
            </a:r>
          </a:p>
          <a:p>
            <a:r>
              <a:rPr lang="en-US" altLang="zh-TW" smtClean="0">
                <a:solidFill>
                  <a:srgbClr val="A6A6A6"/>
                </a:solidFill>
                <a:ea typeface="PMingLiU" pitchFamily="18" charset="-120"/>
              </a:rPr>
              <a:t>Homework</a:t>
            </a:r>
          </a:p>
        </p:txBody>
      </p:sp>
      <p:sp>
        <p:nvSpPr>
          <p:cNvPr id="21508" name="Slide Number Placeholder 3"/>
          <p:cNvSpPr txBox="1">
            <a:spLocks noChangeArrowheads="1"/>
          </p:cNvSpPr>
          <p:nvPr/>
        </p:nvSpPr>
        <p:spPr bwMode="auto">
          <a:xfrm>
            <a:off x="381000" y="62484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0"/>
              </a:spcBef>
              <a:spcAft>
                <a:spcPct val="0"/>
              </a:spcAft>
            </a:pPr>
            <a:fld id="{1962368E-0270-48F7-A567-32CB7960EE15}" type="slidenum">
              <a:rPr lang="en-US" altLang="zh-TW">
                <a:solidFill>
                  <a:srgbClr val="000000"/>
                </a:solidFill>
                <a:latin typeface="Times New Roman" pitchFamily="18" charset="0"/>
                <a:ea typeface="PMingLiU" pitchFamily="18" charset="-120"/>
              </a:rPr>
              <a:pPr algn="ctr" eaLnBrk="0" fontAlgn="base" hangingPunct="0">
                <a:spcBef>
                  <a:spcPct val="0"/>
                </a:spcBef>
                <a:spcAft>
                  <a:spcPct val="0"/>
                </a:spcAft>
              </a:pPr>
              <a:t>19</a:t>
            </a:fld>
            <a:endParaRPr lang="en-US" altLang="zh-TW">
              <a:solidFill>
                <a:srgbClr val="000000"/>
              </a:solidFill>
              <a:latin typeface="Times New Roman" pitchFamily="18" charset="0"/>
              <a:ea typeface="PMingLiU" pitchFamily="18" charset="-120"/>
            </a:endParaRPr>
          </a:p>
        </p:txBody>
      </p:sp>
    </p:spTree>
    <p:extLst>
      <p:ext uri="{BB962C8B-B14F-4D97-AF65-F5344CB8AC3E}">
        <p14:creationId xmlns:p14="http://schemas.microsoft.com/office/powerpoint/2010/main" val="3387010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idx="4294967295"/>
          </p:nvPr>
        </p:nvSpPr>
        <p:spPr/>
        <p:txBody>
          <a:bodyPr/>
          <a:lstStyle/>
          <a:p>
            <a:r>
              <a:rPr lang="en-US" altLang="zh-TW" smtClean="0">
                <a:ea typeface="PMingLiU" pitchFamily="18" charset="-120"/>
              </a:rPr>
              <a:t>Outline</a:t>
            </a:r>
          </a:p>
        </p:txBody>
      </p:sp>
      <p:sp>
        <p:nvSpPr>
          <p:cNvPr id="4099" name="Content Placeholder 2"/>
          <p:cNvSpPr>
            <a:spLocks noGrp="1"/>
          </p:cNvSpPr>
          <p:nvPr>
            <p:ph idx="4294967295"/>
          </p:nvPr>
        </p:nvSpPr>
        <p:spPr/>
        <p:txBody>
          <a:bodyPr/>
          <a:lstStyle/>
          <a:p>
            <a:r>
              <a:rPr lang="en-US" altLang="zh-TW" smtClean="0">
                <a:ea typeface="PMingLiU" pitchFamily="18" charset="-120"/>
              </a:rPr>
              <a:t>Overview of wireless simulation in ns-2</a:t>
            </a:r>
          </a:p>
          <a:p>
            <a:r>
              <a:rPr lang="en-US" altLang="zh-TW" smtClean="0">
                <a:solidFill>
                  <a:srgbClr val="A6A6A6"/>
                </a:solidFill>
                <a:ea typeface="PMingLiU" pitchFamily="18" charset="-120"/>
              </a:rPr>
              <a:t>Example to run a simulation-Scenario</a:t>
            </a:r>
          </a:p>
          <a:p>
            <a:r>
              <a:rPr lang="en-US" altLang="zh-TW" smtClean="0">
                <a:solidFill>
                  <a:srgbClr val="A6A6A6"/>
                </a:solidFill>
                <a:ea typeface="PMingLiU" pitchFamily="18" charset="-120"/>
              </a:rPr>
              <a:t>SensorViz: GUI based Scenario Generation Tool</a:t>
            </a:r>
          </a:p>
          <a:p>
            <a:r>
              <a:rPr lang="en-US" altLang="zh-TW" smtClean="0">
                <a:solidFill>
                  <a:srgbClr val="A6A6A6"/>
                </a:solidFill>
                <a:ea typeface="PMingLiU" pitchFamily="18" charset="-120"/>
              </a:rPr>
              <a:t>Wireless network experiments</a:t>
            </a:r>
          </a:p>
          <a:p>
            <a:r>
              <a:rPr lang="en-US" altLang="zh-TW" smtClean="0">
                <a:solidFill>
                  <a:srgbClr val="A6A6A6"/>
                </a:solidFill>
                <a:ea typeface="PMingLiU" pitchFamily="18" charset="-120"/>
              </a:rPr>
              <a:t>Homework</a:t>
            </a:r>
          </a:p>
        </p:txBody>
      </p:sp>
      <p:sp>
        <p:nvSpPr>
          <p:cNvPr id="4100" name="Slide Number Placeholder 3"/>
          <p:cNvSpPr txBox="1">
            <a:spLocks noChangeArrowheads="1"/>
          </p:cNvSpPr>
          <p:nvPr/>
        </p:nvSpPr>
        <p:spPr bwMode="auto">
          <a:xfrm>
            <a:off x="381000" y="62484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0"/>
              </a:spcBef>
              <a:spcAft>
                <a:spcPct val="0"/>
              </a:spcAft>
            </a:pPr>
            <a:fld id="{49583614-FAC8-4404-9578-FEC396FF4B07}" type="slidenum">
              <a:rPr lang="en-US" altLang="zh-TW">
                <a:solidFill>
                  <a:srgbClr val="000000"/>
                </a:solidFill>
                <a:latin typeface="Times New Roman" pitchFamily="18" charset="0"/>
                <a:ea typeface="PMingLiU" pitchFamily="18" charset="-120"/>
              </a:rPr>
              <a:pPr algn="ctr" eaLnBrk="0" fontAlgn="base" hangingPunct="0">
                <a:spcBef>
                  <a:spcPct val="0"/>
                </a:spcBef>
                <a:spcAft>
                  <a:spcPct val="0"/>
                </a:spcAft>
              </a:pPr>
              <a:t>2</a:t>
            </a:fld>
            <a:endParaRPr lang="en-US" altLang="zh-TW">
              <a:solidFill>
                <a:srgbClr val="000000"/>
              </a:solidFill>
              <a:latin typeface="Times New Roman" pitchFamily="18" charset="0"/>
              <a:ea typeface="PMingLiU" pitchFamily="18" charset="-120"/>
            </a:endParaRPr>
          </a:p>
        </p:txBody>
      </p:sp>
    </p:spTree>
    <p:extLst>
      <p:ext uri="{BB962C8B-B14F-4D97-AF65-F5344CB8AC3E}">
        <p14:creationId xmlns:p14="http://schemas.microsoft.com/office/powerpoint/2010/main" val="23905244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txBox="1">
            <a:spLocks noChangeArrowheads="1"/>
          </p:cNvSpPr>
          <p:nvPr/>
        </p:nvSpPr>
        <p:spPr bwMode="auto">
          <a:xfrm>
            <a:off x="381000" y="62484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0"/>
              </a:spcBef>
              <a:spcAft>
                <a:spcPct val="0"/>
              </a:spcAft>
            </a:pPr>
            <a:fld id="{34D7CD57-A0A3-488E-A508-1DA9B9319065}" type="slidenum">
              <a:rPr lang="en-US" altLang="zh-TW">
                <a:solidFill>
                  <a:srgbClr val="000000"/>
                </a:solidFill>
                <a:latin typeface="Times New Roman" pitchFamily="18" charset="0"/>
                <a:ea typeface="PMingLiU" pitchFamily="18" charset="-120"/>
              </a:rPr>
              <a:pPr algn="ctr" eaLnBrk="0" fontAlgn="base" hangingPunct="0">
                <a:spcBef>
                  <a:spcPct val="0"/>
                </a:spcBef>
                <a:spcAft>
                  <a:spcPct val="0"/>
                </a:spcAft>
              </a:pPr>
              <a:t>20</a:t>
            </a:fld>
            <a:endParaRPr lang="en-US" altLang="zh-TW">
              <a:solidFill>
                <a:srgbClr val="000000"/>
              </a:solidFill>
              <a:latin typeface="Times New Roman" pitchFamily="18" charset="0"/>
              <a:ea typeface="PMingLiU" pitchFamily="18" charset="-120"/>
            </a:endParaRPr>
          </a:p>
        </p:txBody>
      </p:sp>
      <p:sp>
        <p:nvSpPr>
          <p:cNvPr id="22531" name="Rectangle 2"/>
          <p:cNvSpPr>
            <a:spLocks noGrp="1" noChangeArrowheads="1"/>
          </p:cNvSpPr>
          <p:nvPr>
            <p:ph type="title" idx="4294967295"/>
          </p:nvPr>
        </p:nvSpPr>
        <p:spPr/>
        <p:txBody>
          <a:bodyPr/>
          <a:lstStyle/>
          <a:p>
            <a:r>
              <a:rPr lang="en-US" altLang="zh-TW" sz="2800" smtClean="0">
                <a:ea typeface="PMingLiU" pitchFamily="18" charset="-120"/>
              </a:rPr>
              <a:t>SensorViz:GUI based Scenario Generation Tool</a:t>
            </a:r>
          </a:p>
        </p:txBody>
      </p:sp>
      <p:pic>
        <p:nvPicPr>
          <p:cNvPr id="22532" name="Picture 4" descr="C:\Documents and Settings\spark\My Documents\My Pictures\mult5no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371600"/>
            <a:ext cx="3795713"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Rectangle 5"/>
          <p:cNvSpPr>
            <a:spLocks noChangeArrowheads="1"/>
          </p:cNvSpPr>
          <p:nvPr/>
        </p:nvSpPr>
        <p:spPr bwMode="auto">
          <a:xfrm>
            <a:off x="1828800" y="5562600"/>
            <a:ext cx="533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fontAlgn="base" hangingPunct="0">
              <a:spcBef>
                <a:spcPct val="20000"/>
              </a:spcBef>
              <a:spcAft>
                <a:spcPct val="0"/>
              </a:spcAft>
            </a:pPr>
            <a:r>
              <a:rPr lang="en-US" altLang="zh-TW">
                <a:solidFill>
                  <a:srgbClr val="000000"/>
                </a:solidFill>
                <a:ea typeface="PMingLiU" pitchFamily="18" charset="-120"/>
              </a:rPr>
              <a:t>http://nesl.ee.ucla.edu/projects/sensorsim/</a:t>
            </a:r>
          </a:p>
        </p:txBody>
      </p:sp>
    </p:spTree>
    <p:extLst>
      <p:ext uri="{BB962C8B-B14F-4D97-AF65-F5344CB8AC3E}">
        <p14:creationId xmlns:p14="http://schemas.microsoft.com/office/powerpoint/2010/main" val="40056026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txBox="1">
            <a:spLocks noChangeArrowheads="1"/>
          </p:cNvSpPr>
          <p:nvPr/>
        </p:nvSpPr>
        <p:spPr bwMode="auto">
          <a:xfrm>
            <a:off x="381000" y="62484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0"/>
              </a:spcBef>
              <a:spcAft>
                <a:spcPct val="0"/>
              </a:spcAft>
            </a:pPr>
            <a:fld id="{7A5ED994-C47D-4FF9-AAFB-4567F59D0CB3}" type="slidenum">
              <a:rPr lang="en-US" altLang="zh-TW">
                <a:solidFill>
                  <a:srgbClr val="000000"/>
                </a:solidFill>
                <a:latin typeface="Times New Roman" pitchFamily="18" charset="0"/>
                <a:ea typeface="PMingLiU" pitchFamily="18" charset="-120"/>
              </a:rPr>
              <a:pPr algn="ctr" eaLnBrk="0" fontAlgn="base" hangingPunct="0">
                <a:spcBef>
                  <a:spcPct val="0"/>
                </a:spcBef>
                <a:spcAft>
                  <a:spcPct val="0"/>
                </a:spcAft>
              </a:pPr>
              <a:t>21</a:t>
            </a:fld>
            <a:endParaRPr lang="en-US" altLang="zh-TW">
              <a:solidFill>
                <a:srgbClr val="000000"/>
              </a:solidFill>
              <a:latin typeface="Times New Roman" pitchFamily="18" charset="0"/>
              <a:ea typeface="PMingLiU" pitchFamily="18" charset="-120"/>
            </a:endParaRPr>
          </a:p>
        </p:txBody>
      </p:sp>
      <p:sp>
        <p:nvSpPr>
          <p:cNvPr id="23555" name="Rectangle 2"/>
          <p:cNvSpPr>
            <a:spLocks noGrp="1" noChangeArrowheads="1"/>
          </p:cNvSpPr>
          <p:nvPr>
            <p:ph type="title" idx="4294967295"/>
          </p:nvPr>
        </p:nvSpPr>
        <p:spPr/>
        <p:txBody>
          <a:bodyPr/>
          <a:lstStyle/>
          <a:p>
            <a:r>
              <a:rPr lang="en-US" altLang="zh-TW" smtClean="0">
                <a:ea typeface="PMingLiU" pitchFamily="18" charset="-120"/>
              </a:rPr>
              <a:t>Using SensorViz output</a:t>
            </a:r>
          </a:p>
        </p:txBody>
      </p:sp>
      <p:sp>
        <p:nvSpPr>
          <p:cNvPr id="23556" name="Rectangle 4"/>
          <p:cNvSpPr>
            <a:spLocks noGrp="1" noChangeArrowheads="1"/>
          </p:cNvSpPr>
          <p:nvPr>
            <p:ph type="body" idx="4294967295"/>
          </p:nvPr>
        </p:nvSpPr>
        <p:spPr>
          <a:xfrm>
            <a:off x="838200" y="1371600"/>
            <a:ext cx="7739063" cy="381000"/>
          </a:xfrm>
          <a:noFill/>
        </p:spPr>
        <p:txBody>
          <a:bodyPr/>
          <a:lstStyle/>
          <a:p>
            <a:pPr>
              <a:buFontTx/>
              <a:buNone/>
              <a:tabLst>
                <a:tab pos="4232275" algn="l"/>
              </a:tabLst>
            </a:pPr>
            <a:r>
              <a:rPr lang="en-US" altLang="zh-TW" sz="1600" smtClean="0">
                <a:ea typeface="PMingLiU" pitchFamily="18" charset="-120"/>
              </a:rPr>
              <a:t>SensorViz output may look like the following</a:t>
            </a:r>
          </a:p>
        </p:txBody>
      </p:sp>
      <p:sp>
        <p:nvSpPr>
          <p:cNvPr id="23557" name="Rectangle 5"/>
          <p:cNvSpPr>
            <a:spLocks noChangeArrowheads="1"/>
          </p:cNvSpPr>
          <p:nvPr/>
        </p:nvSpPr>
        <p:spPr bwMode="auto">
          <a:xfrm>
            <a:off x="914400" y="5645150"/>
            <a:ext cx="3429000" cy="304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eaLnBrk="0" fontAlgn="base" hangingPunct="0">
              <a:spcBef>
                <a:spcPct val="20000"/>
              </a:spcBef>
              <a:spcAft>
                <a:spcPct val="0"/>
              </a:spcAft>
              <a:tabLst>
                <a:tab pos="4232275" algn="l"/>
              </a:tabLst>
            </a:pPr>
            <a:r>
              <a:rPr lang="en-US" altLang="zh-TW" sz="1400">
                <a:solidFill>
                  <a:srgbClr val="000000"/>
                </a:solidFill>
                <a:latin typeface="Courier New" pitchFamily="49" charset="0"/>
                <a:ea typeface="PMingLiU" pitchFamily="18" charset="-120"/>
              </a:rPr>
              <a:t>source “filename”</a:t>
            </a:r>
          </a:p>
        </p:txBody>
      </p:sp>
      <p:sp>
        <p:nvSpPr>
          <p:cNvPr id="23558" name="Rectangle 6"/>
          <p:cNvSpPr>
            <a:spLocks noChangeArrowheads="1"/>
          </p:cNvSpPr>
          <p:nvPr/>
        </p:nvSpPr>
        <p:spPr bwMode="auto">
          <a:xfrm>
            <a:off x="914400" y="1676400"/>
            <a:ext cx="4343400" cy="2819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0" fontAlgn="base" hangingPunct="0">
              <a:spcBef>
                <a:spcPct val="20000"/>
              </a:spcBef>
              <a:spcAft>
                <a:spcPct val="0"/>
              </a:spcAft>
              <a:tabLst>
                <a:tab pos="4232275" algn="l"/>
              </a:tabLst>
            </a:pPr>
            <a:r>
              <a:rPr lang="en-US" altLang="zh-TW" sz="1400">
                <a:solidFill>
                  <a:srgbClr val="000000"/>
                </a:solidFill>
                <a:latin typeface="Courier New" pitchFamily="49" charset="0"/>
                <a:ea typeface="PMingLiU" pitchFamily="18" charset="-120"/>
              </a:rPr>
              <a:t># number of nodes = 2</a:t>
            </a:r>
          </a:p>
          <a:p>
            <a:pPr eaLnBrk="0" fontAlgn="base" hangingPunct="0">
              <a:spcBef>
                <a:spcPct val="20000"/>
              </a:spcBef>
              <a:spcAft>
                <a:spcPct val="0"/>
              </a:spcAft>
              <a:tabLst>
                <a:tab pos="4232275" algn="l"/>
              </a:tabLst>
            </a:pPr>
            <a:r>
              <a:rPr lang="en-US" altLang="zh-TW" sz="1400">
                <a:solidFill>
                  <a:srgbClr val="000000"/>
                </a:solidFill>
                <a:latin typeface="Courier New" pitchFamily="49" charset="0"/>
                <a:ea typeface="PMingLiU" pitchFamily="18" charset="-120"/>
              </a:rPr>
              <a:t># dimension x = 20000</a:t>
            </a:r>
          </a:p>
          <a:p>
            <a:pPr eaLnBrk="0" fontAlgn="base" hangingPunct="0">
              <a:spcBef>
                <a:spcPct val="20000"/>
              </a:spcBef>
              <a:spcAft>
                <a:spcPct val="0"/>
              </a:spcAft>
              <a:tabLst>
                <a:tab pos="4232275" algn="l"/>
              </a:tabLst>
            </a:pPr>
            <a:r>
              <a:rPr lang="en-US" altLang="zh-TW" sz="1400">
                <a:solidFill>
                  <a:srgbClr val="000000"/>
                </a:solidFill>
                <a:latin typeface="Courier New" pitchFamily="49" charset="0"/>
                <a:ea typeface="PMingLiU" pitchFamily="18" charset="-120"/>
              </a:rPr>
              <a:t># dimension y = 20000</a:t>
            </a:r>
          </a:p>
          <a:p>
            <a:pPr eaLnBrk="0" fontAlgn="base" hangingPunct="0">
              <a:spcBef>
                <a:spcPct val="20000"/>
              </a:spcBef>
              <a:spcAft>
                <a:spcPct val="0"/>
              </a:spcAft>
              <a:tabLst>
                <a:tab pos="4232275" algn="l"/>
              </a:tabLst>
            </a:pPr>
            <a:r>
              <a:rPr lang="en-US" altLang="zh-TW" sz="1400">
                <a:solidFill>
                  <a:srgbClr val="000000"/>
                </a:solidFill>
                <a:latin typeface="Courier New" pitchFamily="49" charset="0"/>
                <a:ea typeface="PMingLiU" pitchFamily="18" charset="-120"/>
              </a:rPr>
              <a:t># transmission range = 3000.0</a:t>
            </a:r>
          </a:p>
          <a:p>
            <a:pPr eaLnBrk="0" fontAlgn="base" hangingPunct="0">
              <a:spcBef>
                <a:spcPct val="20000"/>
              </a:spcBef>
              <a:spcAft>
                <a:spcPct val="0"/>
              </a:spcAft>
              <a:tabLst>
                <a:tab pos="4232275" algn="l"/>
              </a:tabLst>
            </a:pPr>
            <a:r>
              <a:rPr lang="en-US" altLang="zh-TW" sz="1400">
                <a:solidFill>
                  <a:srgbClr val="000000"/>
                </a:solidFill>
                <a:latin typeface="Courier New" pitchFamily="49" charset="0"/>
                <a:ea typeface="PMingLiU" pitchFamily="18" charset="-120"/>
              </a:rPr>
              <a:t># beacon = 4</a:t>
            </a:r>
          </a:p>
          <a:p>
            <a:pPr eaLnBrk="0" fontAlgn="base" hangingPunct="0">
              <a:spcBef>
                <a:spcPct val="20000"/>
              </a:spcBef>
              <a:spcAft>
                <a:spcPct val="0"/>
              </a:spcAft>
              <a:tabLst>
                <a:tab pos="4232275" algn="l"/>
              </a:tabLst>
            </a:pPr>
            <a:r>
              <a:rPr lang="en-US" altLang="zh-TW" sz="1400">
                <a:solidFill>
                  <a:srgbClr val="000000"/>
                </a:solidFill>
                <a:latin typeface="Courier New" pitchFamily="49" charset="0"/>
                <a:ea typeface="PMingLiU" pitchFamily="18" charset="-120"/>
              </a:rPr>
              <a:t>$node_(0) set X_ 12415.458937198067</a:t>
            </a:r>
          </a:p>
          <a:p>
            <a:pPr eaLnBrk="0" fontAlgn="base" hangingPunct="0">
              <a:spcBef>
                <a:spcPct val="20000"/>
              </a:spcBef>
              <a:spcAft>
                <a:spcPct val="0"/>
              </a:spcAft>
              <a:tabLst>
                <a:tab pos="4232275" algn="l"/>
              </a:tabLst>
            </a:pPr>
            <a:r>
              <a:rPr lang="en-US" altLang="zh-TW" sz="1400">
                <a:solidFill>
                  <a:srgbClr val="000000"/>
                </a:solidFill>
                <a:latin typeface="Courier New" pitchFamily="49" charset="0"/>
                <a:ea typeface="PMingLiU" pitchFamily="18" charset="-120"/>
              </a:rPr>
              <a:t>$node_(0) set Y_ 11612.90322580645</a:t>
            </a:r>
          </a:p>
          <a:p>
            <a:pPr eaLnBrk="0" fontAlgn="base" hangingPunct="0">
              <a:spcBef>
                <a:spcPct val="20000"/>
              </a:spcBef>
              <a:spcAft>
                <a:spcPct val="0"/>
              </a:spcAft>
              <a:tabLst>
                <a:tab pos="4232275" algn="l"/>
              </a:tabLst>
            </a:pPr>
            <a:r>
              <a:rPr lang="en-US" altLang="zh-TW" sz="1400">
                <a:solidFill>
                  <a:srgbClr val="000000"/>
                </a:solidFill>
                <a:latin typeface="Courier New" pitchFamily="49" charset="0"/>
                <a:ea typeface="PMingLiU" pitchFamily="18" charset="-120"/>
              </a:rPr>
              <a:t>$node_(0) set Z_ 0.0</a:t>
            </a:r>
          </a:p>
          <a:p>
            <a:pPr eaLnBrk="0" fontAlgn="base" hangingPunct="0">
              <a:spcBef>
                <a:spcPct val="20000"/>
              </a:spcBef>
              <a:spcAft>
                <a:spcPct val="0"/>
              </a:spcAft>
              <a:tabLst>
                <a:tab pos="4232275" algn="l"/>
              </a:tabLst>
            </a:pPr>
            <a:r>
              <a:rPr lang="en-US" altLang="zh-TW" sz="1400">
                <a:solidFill>
                  <a:srgbClr val="000000"/>
                </a:solidFill>
                <a:latin typeface="Courier New" pitchFamily="49" charset="0"/>
                <a:ea typeface="PMingLiU" pitchFamily="18" charset="-120"/>
              </a:rPr>
              <a:t>$node_(1) set X_ 7874.396135265701</a:t>
            </a:r>
          </a:p>
          <a:p>
            <a:pPr eaLnBrk="0" fontAlgn="base" hangingPunct="0">
              <a:spcBef>
                <a:spcPct val="20000"/>
              </a:spcBef>
              <a:spcAft>
                <a:spcPct val="0"/>
              </a:spcAft>
              <a:tabLst>
                <a:tab pos="4232275" algn="l"/>
              </a:tabLst>
            </a:pPr>
            <a:r>
              <a:rPr lang="en-US" altLang="zh-TW" sz="1400">
                <a:solidFill>
                  <a:srgbClr val="000000"/>
                </a:solidFill>
                <a:latin typeface="Courier New" pitchFamily="49" charset="0"/>
                <a:ea typeface="PMingLiU" pitchFamily="18" charset="-120"/>
              </a:rPr>
              <a:t>$node_(1) set Y_ 8585.607940446649</a:t>
            </a:r>
          </a:p>
          <a:p>
            <a:pPr eaLnBrk="0" fontAlgn="base" hangingPunct="0">
              <a:spcBef>
                <a:spcPct val="20000"/>
              </a:spcBef>
              <a:spcAft>
                <a:spcPct val="0"/>
              </a:spcAft>
              <a:tabLst>
                <a:tab pos="4232275" algn="l"/>
              </a:tabLst>
            </a:pPr>
            <a:r>
              <a:rPr lang="en-US" altLang="zh-TW" sz="1400">
                <a:solidFill>
                  <a:srgbClr val="000000"/>
                </a:solidFill>
                <a:latin typeface="Courier New" pitchFamily="49" charset="0"/>
                <a:ea typeface="PMingLiU" pitchFamily="18" charset="-120"/>
              </a:rPr>
              <a:t>$node_(1) set Z_ 0.0</a:t>
            </a:r>
          </a:p>
        </p:txBody>
      </p:sp>
      <p:sp>
        <p:nvSpPr>
          <p:cNvPr id="23559" name="Rectangle 7"/>
          <p:cNvSpPr>
            <a:spLocks noChangeArrowheads="1"/>
          </p:cNvSpPr>
          <p:nvPr/>
        </p:nvSpPr>
        <p:spPr bwMode="auto">
          <a:xfrm>
            <a:off x="838200" y="5029200"/>
            <a:ext cx="5029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0" fontAlgn="base" hangingPunct="0">
              <a:spcBef>
                <a:spcPct val="20000"/>
              </a:spcBef>
              <a:spcAft>
                <a:spcPct val="0"/>
              </a:spcAft>
              <a:tabLst>
                <a:tab pos="4232275" algn="l"/>
              </a:tabLst>
            </a:pPr>
            <a:r>
              <a:rPr lang="en-US" altLang="zh-TW" sz="1600" dirty="0">
                <a:solidFill>
                  <a:srgbClr val="000000"/>
                </a:solidFill>
                <a:ea typeface="PMingLiU" pitchFamily="18" charset="-120"/>
              </a:rPr>
              <a:t>Simply include the file by using “Source” command in your main </a:t>
            </a:r>
            <a:r>
              <a:rPr lang="en-US" altLang="zh-TW" sz="1600" dirty="0" err="1">
                <a:solidFill>
                  <a:srgbClr val="000000"/>
                </a:solidFill>
                <a:ea typeface="PMingLiU" pitchFamily="18" charset="-120"/>
              </a:rPr>
              <a:t>tcl</a:t>
            </a:r>
            <a:r>
              <a:rPr lang="en-US" altLang="zh-TW" sz="1600" dirty="0">
                <a:solidFill>
                  <a:srgbClr val="000000"/>
                </a:solidFill>
                <a:ea typeface="PMingLiU" pitchFamily="18" charset="-120"/>
              </a:rPr>
              <a:t> </a:t>
            </a:r>
            <a:r>
              <a:rPr lang="en-US" altLang="zh-TW" sz="1600" dirty="0" smtClean="0">
                <a:solidFill>
                  <a:srgbClr val="000000"/>
                </a:solidFill>
                <a:ea typeface="PMingLiU" pitchFamily="18" charset="-120"/>
              </a:rPr>
              <a:t>script</a:t>
            </a:r>
            <a:endParaRPr lang="en-US" altLang="zh-TW" sz="1600" dirty="0">
              <a:solidFill>
                <a:srgbClr val="000000"/>
              </a:solidFill>
              <a:ea typeface="PMingLiU" pitchFamily="18" charset="-120"/>
            </a:endParaRPr>
          </a:p>
        </p:txBody>
      </p:sp>
    </p:spTree>
    <p:extLst>
      <p:ext uri="{BB962C8B-B14F-4D97-AF65-F5344CB8AC3E}">
        <p14:creationId xmlns:p14="http://schemas.microsoft.com/office/powerpoint/2010/main" val="16163801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p:txBody>
          <a:bodyPr/>
          <a:lstStyle/>
          <a:p>
            <a:r>
              <a:rPr lang="en-US" altLang="zh-TW" smtClean="0">
                <a:ea typeface="PMingLiU" pitchFamily="18" charset="-120"/>
              </a:rPr>
              <a:t>Outline</a:t>
            </a:r>
          </a:p>
        </p:txBody>
      </p:sp>
      <p:sp>
        <p:nvSpPr>
          <p:cNvPr id="24579" name="Content Placeholder 2"/>
          <p:cNvSpPr>
            <a:spLocks noGrp="1"/>
          </p:cNvSpPr>
          <p:nvPr>
            <p:ph idx="4294967295"/>
          </p:nvPr>
        </p:nvSpPr>
        <p:spPr/>
        <p:txBody>
          <a:bodyPr/>
          <a:lstStyle/>
          <a:p>
            <a:r>
              <a:rPr lang="en-US" altLang="zh-TW" smtClean="0">
                <a:solidFill>
                  <a:srgbClr val="A6A6A6"/>
                </a:solidFill>
                <a:ea typeface="PMingLiU" pitchFamily="18" charset="-120"/>
              </a:rPr>
              <a:t>Overview of wireless simulation in ns-2</a:t>
            </a:r>
          </a:p>
          <a:p>
            <a:r>
              <a:rPr lang="en-US" altLang="zh-TW" smtClean="0">
                <a:solidFill>
                  <a:srgbClr val="A6A6A6"/>
                </a:solidFill>
                <a:ea typeface="PMingLiU" pitchFamily="18" charset="-120"/>
              </a:rPr>
              <a:t>Example to run a simulation-Scenario</a:t>
            </a:r>
          </a:p>
          <a:p>
            <a:r>
              <a:rPr lang="en-US" altLang="zh-TW" smtClean="0">
                <a:solidFill>
                  <a:srgbClr val="A6A6A6"/>
                </a:solidFill>
                <a:ea typeface="PMingLiU" pitchFamily="18" charset="-120"/>
              </a:rPr>
              <a:t>SensorViz:GUI based Scenario Generation Tool</a:t>
            </a:r>
          </a:p>
          <a:p>
            <a:r>
              <a:rPr lang="en-US" altLang="zh-TW" smtClean="0">
                <a:ea typeface="PMingLiU" pitchFamily="18" charset="-120"/>
              </a:rPr>
              <a:t>Wireless network experiments</a:t>
            </a:r>
          </a:p>
          <a:p>
            <a:r>
              <a:rPr lang="en-US" altLang="zh-TW" smtClean="0">
                <a:solidFill>
                  <a:srgbClr val="A6A6A6"/>
                </a:solidFill>
                <a:ea typeface="PMingLiU" pitchFamily="18" charset="-120"/>
              </a:rPr>
              <a:t>Homework</a:t>
            </a:r>
          </a:p>
        </p:txBody>
      </p:sp>
      <p:sp>
        <p:nvSpPr>
          <p:cNvPr id="24580" name="Slide Number Placeholder 3"/>
          <p:cNvSpPr txBox="1">
            <a:spLocks noChangeArrowheads="1"/>
          </p:cNvSpPr>
          <p:nvPr/>
        </p:nvSpPr>
        <p:spPr bwMode="auto">
          <a:xfrm>
            <a:off x="381000" y="62484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0"/>
              </a:spcBef>
              <a:spcAft>
                <a:spcPct val="0"/>
              </a:spcAft>
            </a:pPr>
            <a:fld id="{D14DA2C0-9CD1-4D73-8CAE-BF2DA845FD8F}" type="slidenum">
              <a:rPr lang="en-US" altLang="zh-TW">
                <a:solidFill>
                  <a:srgbClr val="000000"/>
                </a:solidFill>
                <a:latin typeface="Times New Roman" pitchFamily="18" charset="0"/>
                <a:ea typeface="PMingLiU" pitchFamily="18" charset="-120"/>
              </a:rPr>
              <a:pPr algn="ctr" eaLnBrk="0" fontAlgn="base" hangingPunct="0">
                <a:spcBef>
                  <a:spcPct val="0"/>
                </a:spcBef>
                <a:spcAft>
                  <a:spcPct val="0"/>
                </a:spcAft>
              </a:pPr>
              <a:t>22</a:t>
            </a:fld>
            <a:endParaRPr lang="en-US" altLang="zh-TW">
              <a:solidFill>
                <a:srgbClr val="000000"/>
              </a:solidFill>
              <a:latin typeface="Times New Roman" pitchFamily="18" charset="0"/>
              <a:ea typeface="PMingLiU" pitchFamily="18" charset="-120"/>
            </a:endParaRPr>
          </a:p>
        </p:txBody>
      </p:sp>
    </p:spTree>
    <p:extLst>
      <p:ext uri="{BB962C8B-B14F-4D97-AF65-F5344CB8AC3E}">
        <p14:creationId xmlns:p14="http://schemas.microsoft.com/office/powerpoint/2010/main" val="28254399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idx="4294967295"/>
          </p:nvPr>
        </p:nvSpPr>
        <p:spPr/>
        <p:txBody>
          <a:bodyPr/>
          <a:lstStyle/>
          <a:p>
            <a:r>
              <a:rPr lang="en-US" altLang="zh-TW" sz="2800" smtClean="0">
                <a:ea typeface="PMingLiU" pitchFamily="18" charset="-120"/>
              </a:rPr>
              <a:t>Experiment 1: Setting transmission range</a:t>
            </a:r>
          </a:p>
        </p:txBody>
      </p:sp>
      <p:sp>
        <p:nvSpPr>
          <p:cNvPr id="25603" name="Content Placeholder 2"/>
          <p:cNvSpPr>
            <a:spLocks noGrp="1"/>
          </p:cNvSpPr>
          <p:nvPr>
            <p:ph idx="4294967295"/>
          </p:nvPr>
        </p:nvSpPr>
        <p:spPr>
          <a:xfrm>
            <a:off x="25400" y="1143000"/>
            <a:ext cx="9067800" cy="5181600"/>
          </a:xfrm>
        </p:spPr>
        <p:txBody>
          <a:bodyPr/>
          <a:lstStyle/>
          <a:p>
            <a:r>
              <a:rPr lang="en-US" altLang="zh-TW" sz="2400" dirty="0" smtClean="0">
                <a:ea typeface="PMingLiU" pitchFamily="18" charset="-120"/>
              </a:rPr>
              <a:t>Three propagation models in </a:t>
            </a:r>
            <a:r>
              <a:rPr lang="en-US" altLang="zh-TW" sz="2400" i="1" dirty="0" smtClean="0">
                <a:ea typeface="PMingLiU" pitchFamily="18" charset="-120"/>
              </a:rPr>
              <a:t>ns</a:t>
            </a:r>
          </a:p>
          <a:p>
            <a:pPr lvl="1"/>
            <a:r>
              <a:rPr lang="en-US" altLang="zh-TW" sz="2000" dirty="0" smtClean="0">
                <a:ea typeface="PMingLiU" pitchFamily="18" charset="-120"/>
              </a:rPr>
              <a:t>the free space model</a:t>
            </a:r>
          </a:p>
          <a:p>
            <a:pPr lvl="1"/>
            <a:r>
              <a:rPr lang="en-US" altLang="zh-TW" sz="2000" dirty="0" smtClean="0">
                <a:solidFill>
                  <a:srgbClr val="FF0000"/>
                </a:solidFill>
                <a:ea typeface="PMingLiU" pitchFamily="18" charset="-120"/>
              </a:rPr>
              <a:t>the two-ray ground reflection model</a:t>
            </a:r>
          </a:p>
          <a:p>
            <a:pPr lvl="1"/>
            <a:r>
              <a:rPr lang="en-US" altLang="zh-TW" sz="2000" dirty="0" smtClean="0">
                <a:ea typeface="PMingLiU" pitchFamily="18" charset="-120"/>
              </a:rPr>
              <a:t>the shadowing model</a:t>
            </a:r>
          </a:p>
          <a:p>
            <a:r>
              <a:rPr lang="en-US" altLang="zh-TW" sz="2400" dirty="0" smtClean="0">
                <a:ea typeface="PMingLiU" pitchFamily="18" charset="-120"/>
              </a:rPr>
              <a:t>Functions of propagation models at PHY module</a:t>
            </a:r>
          </a:p>
          <a:p>
            <a:pPr lvl="1"/>
            <a:r>
              <a:rPr lang="en-US" altLang="zh-TW" sz="2000" dirty="0" smtClean="0">
                <a:ea typeface="PMingLiU" pitchFamily="18" charset="-120"/>
              </a:rPr>
              <a:t>Predict the received signal power of each packet</a:t>
            </a:r>
          </a:p>
          <a:p>
            <a:pPr lvl="1"/>
            <a:r>
              <a:rPr lang="en-US" altLang="zh-TW" sz="2000" dirty="0" smtClean="0">
                <a:ea typeface="PMingLiU" pitchFamily="18" charset="-120"/>
              </a:rPr>
              <a:t>Determine whether one frame is received correctly by the receiver, according to a predefined threshold</a:t>
            </a:r>
          </a:p>
          <a:p>
            <a:pPr lvl="2">
              <a:buFont typeface="Wingdings" pitchFamily="2" charset="2"/>
              <a:buChar char="v"/>
            </a:pPr>
            <a:r>
              <a:rPr lang="en-US" altLang="zh-TW" sz="1800" dirty="0" err="1" smtClean="0">
                <a:solidFill>
                  <a:srgbClr val="0000CC"/>
                </a:solidFill>
                <a:ea typeface="PMingLiU" pitchFamily="18" charset="-120"/>
              </a:rPr>
              <a:t>Pr</a:t>
            </a:r>
            <a:r>
              <a:rPr lang="en-US" altLang="zh-TW" sz="1800" dirty="0" smtClean="0">
                <a:solidFill>
                  <a:srgbClr val="0000CC"/>
                </a:solidFill>
                <a:ea typeface="PMingLiU" pitchFamily="18" charset="-120"/>
                <a:sym typeface="Symbol" pitchFamily="18" charset="2"/>
              </a:rPr>
              <a:t></a:t>
            </a:r>
            <a:r>
              <a:rPr lang="en-US" altLang="zh-TW" sz="1800" dirty="0" smtClean="0">
                <a:solidFill>
                  <a:srgbClr val="0000CC"/>
                </a:solidFill>
                <a:ea typeface="PMingLiU" pitchFamily="18" charset="-120"/>
              </a:rPr>
              <a:t>(-</a:t>
            </a:r>
            <a:r>
              <a:rPr lang="en-US" altLang="zh-TW" sz="1800" dirty="0" smtClean="0">
                <a:solidFill>
                  <a:srgbClr val="0000CC"/>
                </a:solidFill>
                <a:ea typeface="PMingLiU" pitchFamily="18" charset="-120"/>
                <a:sym typeface="Symbol" pitchFamily="18" charset="2"/>
              </a:rPr>
              <a:t>, </a:t>
            </a:r>
            <a:r>
              <a:rPr lang="en-US" altLang="zh-TW" sz="1800" dirty="0" err="1" smtClean="0">
                <a:solidFill>
                  <a:srgbClr val="0000CC"/>
                </a:solidFill>
                <a:ea typeface="PMingLiU" pitchFamily="18" charset="-120"/>
              </a:rPr>
              <a:t>CSThresh</a:t>
            </a:r>
            <a:r>
              <a:rPr lang="en-US" altLang="zh-TW" sz="1800" dirty="0" smtClean="0">
                <a:solidFill>
                  <a:srgbClr val="0000CC"/>
                </a:solidFill>
                <a:ea typeface="PMingLiU" pitchFamily="18" charset="-120"/>
              </a:rPr>
              <a:t>_): </a:t>
            </a:r>
            <a:r>
              <a:rPr lang="en-US" altLang="zh-TW" sz="1800" dirty="0" smtClean="0">
                <a:ea typeface="PMingLiU" pitchFamily="18" charset="-120"/>
              </a:rPr>
              <a:t>the frame is discarded immediately</a:t>
            </a:r>
          </a:p>
          <a:p>
            <a:pPr lvl="2">
              <a:buFont typeface="Wingdings" pitchFamily="2" charset="2"/>
              <a:buChar char="v"/>
            </a:pPr>
            <a:r>
              <a:rPr lang="en-US" altLang="zh-TW" sz="1800" dirty="0" err="1" smtClean="0">
                <a:solidFill>
                  <a:srgbClr val="0000CC"/>
                </a:solidFill>
                <a:ea typeface="PMingLiU" pitchFamily="18" charset="-120"/>
              </a:rPr>
              <a:t>Pr</a:t>
            </a:r>
            <a:r>
              <a:rPr lang="en-US" altLang="zh-TW" sz="1800" dirty="0" smtClean="0">
                <a:solidFill>
                  <a:srgbClr val="0000CC"/>
                </a:solidFill>
                <a:ea typeface="PMingLiU" pitchFamily="18" charset="-120"/>
                <a:sym typeface="Symbol" pitchFamily="18" charset="2"/>
              </a:rPr>
              <a:t></a:t>
            </a:r>
            <a:r>
              <a:rPr lang="en-US" altLang="zh-TW" sz="1800" dirty="0" smtClean="0">
                <a:solidFill>
                  <a:srgbClr val="0000CC"/>
                </a:solidFill>
                <a:ea typeface="PMingLiU" pitchFamily="18" charset="-120"/>
              </a:rPr>
              <a:t>[</a:t>
            </a:r>
            <a:r>
              <a:rPr lang="en-US" altLang="zh-TW" sz="1800" dirty="0" err="1" smtClean="0">
                <a:solidFill>
                  <a:srgbClr val="0000CC"/>
                </a:solidFill>
                <a:ea typeface="PMingLiU" pitchFamily="18" charset="-120"/>
              </a:rPr>
              <a:t>CSThresh</a:t>
            </a:r>
            <a:r>
              <a:rPr lang="en-US" altLang="zh-TW" sz="1800" dirty="0" smtClean="0">
                <a:solidFill>
                  <a:srgbClr val="0000CC"/>
                </a:solidFill>
                <a:ea typeface="PMingLiU" pitchFamily="18" charset="-120"/>
              </a:rPr>
              <a:t>_, </a:t>
            </a:r>
            <a:r>
              <a:rPr lang="en-US" altLang="zh-TW" sz="1800" dirty="0" err="1" smtClean="0">
                <a:solidFill>
                  <a:srgbClr val="0000CC"/>
                </a:solidFill>
                <a:ea typeface="PMingLiU" pitchFamily="18" charset="-120"/>
              </a:rPr>
              <a:t>RxThresh</a:t>
            </a:r>
            <a:r>
              <a:rPr lang="en-US" altLang="zh-TW" sz="1800" dirty="0" smtClean="0">
                <a:solidFill>
                  <a:srgbClr val="0000CC"/>
                </a:solidFill>
                <a:ea typeface="PMingLiU" pitchFamily="18" charset="-120"/>
              </a:rPr>
              <a:t>_): </a:t>
            </a:r>
            <a:r>
              <a:rPr lang="en-US" altLang="zh-TW" sz="1800" dirty="0" smtClean="0">
                <a:ea typeface="PMingLiU" pitchFamily="18" charset="-120"/>
              </a:rPr>
              <a:t>the frame is tagged as corrupted and sent to MAC</a:t>
            </a:r>
          </a:p>
          <a:p>
            <a:pPr lvl="2">
              <a:buFont typeface="Wingdings" pitchFamily="2" charset="2"/>
              <a:buChar char="v"/>
            </a:pPr>
            <a:r>
              <a:rPr lang="en-US" altLang="zh-TW" sz="1800" dirty="0" err="1" smtClean="0">
                <a:solidFill>
                  <a:srgbClr val="0000CC"/>
                </a:solidFill>
                <a:ea typeface="PMingLiU" pitchFamily="18" charset="-120"/>
              </a:rPr>
              <a:t>Pr</a:t>
            </a:r>
            <a:r>
              <a:rPr lang="en-US" altLang="zh-TW" sz="1800" dirty="0" smtClean="0">
                <a:solidFill>
                  <a:srgbClr val="0000CC"/>
                </a:solidFill>
                <a:ea typeface="PMingLiU" pitchFamily="18" charset="-120"/>
                <a:sym typeface="Symbol" pitchFamily="18" charset="2"/>
              </a:rPr>
              <a:t></a:t>
            </a:r>
            <a:r>
              <a:rPr lang="en-US" altLang="zh-TW" sz="1800" dirty="0" smtClean="0">
                <a:solidFill>
                  <a:srgbClr val="0000CC"/>
                </a:solidFill>
                <a:ea typeface="PMingLiU" pitchFamily="18" charset="-120"/>
              </a:rPr>
              <a:t>[</a:t>
            </a:r>
            <a:r>
              <a:rPr lang="en-US" altLang="zh-TW" sz="1800" dirty="0" err="1" smtClean="0">
                <a:solidFill>
                  <a:srgbClr val="0000CC"/>
                </a:solidFill>
                <a:ea typeface="PMingLiU" pitchFamily="18" charset="-120"/>
              </a:rPr>
              <a:t>RxThresh</a:t>
            </a:r>
            <a:r>
              <a:rPr lang="en-US" altLang="zh-TW" sz="1800" dirty="0" smtClean="0">
                <a:solidFill>
                  <a:srgbClr val="0000CC"/>
                </a:solidFill>
                <a:ea typeface="PMingLiU" pitchFamily="18" charset="-120"/>
              </a:rPr>
              <a:t>_, +</a:t>
            </a:r>
            <a:r>
              <a:rPr lang="en-US" altLang="zh-TW" sz="1800" dirty="0" smtClean="0">
                <a:solidFill>
                  <a:srgbClr val="0000CC"/>
                </a:solidFill>
                <a:ea typeface="PMingLiU" pitchFamily="18" charset="-120"/>
                <a:sym typeface="Symbol" pitchFamily="18" charset="2"/>
              </a:rPr>
              <a:t> </a:t>
            </a:r>
            <a:r>
              <a:rPr lang="en-US" altLang="zh-TW" sz="1800" dirty="0" smtClean="0">
                <a:solidFill>
                  <a:srgbClr val="0000CC"/>
                </a:solidFill>
                <a:ea typeface="PMingLiU" pitchFamily="18" charset="-120"/>
              </a:rPr>
              <a:t>): </a:t>
            </a:r>
            <a:r>
              <a:rPr lang="en-US" altLang="zh-TW" sz="1800" dirty="0" smtClean="0">
                <a:ea typeface="PMingLiU" pitchFamily="18" charset="-120"/>
              </a:rPr>
              <a:t>frame is </a:t>
            </a:r>
            <a:r>
              <a:rPr lang="en-US" altLang="zh-TW" sz="1800" dirty="0" err="1" smtClean="0">
                <a:ea typeface="PMingLiU" pitchFamily="18" charset="-120"/>
              </a:rPr>
              <a:t>succ</a:t>
            </a:r>
            <a:r>
              <a:rPr lang="en-US" altLang="zh-TW" sz="1800" dirty="0" smtClean="0">
                <a:ea typeface="PMingLiU" pitchFamily="18" charset="-120"/>
              </a:rPr>
              <a:t>. received and sent to MAC</a:t>
            </a:r>
          </a:p>
          <a:p>
            <a:pPr lvl="3">
              <a:buFont typeface="Wingdings" pitchFamily="2" charset="2"/>
              <a:buChar char="Ø"/>
            </a:pPr>
            <a:r>
              <a:rPr lang="en-US" altLang="zh-TW" sz="1600" dirty="0" err="1" smtClean="0">
                <a:solidFill>
                  <a:srgbClr val="0000CC"/>
                </a:solidFill>
                <a:ea typeface="PMingLiU" pitchFamily="18" charset="-120"/>
              </a:rPr>
              <a:t>Pr</a:t>
            </a:r>
            <a:r>
              <a:rPr lang="en-US" altLang="zh-TW" sz="1600" dirty="0" smtClean="0">
                <a:solidFill>
                  <a:srgbClr val="0000CC"/>
                </a:solidFill>
                <a:ea typeface="PMingLiU" pitchFamily="18" charset="-120"/>
              </a:rPr>
              <a:t>:</a:t>
            </a:r>
            <a:r>
              <a:rPr lang="en-US" altLang="zh-TW" sz="1600" dirty="0" smtClean="0">
                <a:ea typeface="PMingLiU" pitchFamily="18" charset="-120"/>
              </a:rPr>
              <a:t> the received signal power</a:t>
            </a:r>
            <a:r>
              <a:rPr lang="en-US" altLang="zh-TW" sz="1600" dirty="0" smtClean="0">
                <a:solidFill>
                  <a:srgbClr val="0000CC"/>
                </a:solidFill>
                <a:ea typeface="PMingLiU" pitchFamily="18" charset="-120"/>
              </a:rPr>
              <a:t>; </a:t>
            </a:r>
            <a:r>
              <a:rPr lang="en-US" altLang="zh-TW" sz="1600" dirty="0" err="1" smtClean="0">
                <a:solidFill>
                  <a:srgbClr val="0000CC"/>
                </a:solidFill>
                <a:ea typeface="PMingLiU" pitchFamily="18" charset="-120"/>
              </a:rPr>
              <a:t>RXThresh</a:t>
            </a:r>
            <a:r>
              <a:rPr lang="en-US" altLang="zh-TW" sz="1600" dirty="0" smtClean="0">
                <a:solidFill>
                  <a:srgbClr val="0000CC"/>
                </a:solidFill>
                <a:ea typeface="PMingLiU" pitchFamily="18" charset="-120"/>
              </a:rPr>
              <a:t>_: </a:t>
            </a:r>
            <a:r>
              <a:rPr lang="en-US" altLang="zh-TW" sz="1600" dirty="0" smtClean="0">
                <a:ea typeface="PMingLiU" pitchFamily="18" charset="-120"/>
              </a:rPr>
              <a:t>the reception threshold; </a:t>
            </a:r>
            <a:r>
              <a:rPr lang="en-US" altLang="zh-TW" sz="1600" dirty="0" err="1" smtClean="0">
                <a:solidFill>
                  <a:srgbClr val="0000CC"/>
                </a:solidFill>
                <a:ea typeface="PMingLiU" pitchFamily="18" charset="-120"/>
              </a:rPr>
              <a:t>CSThresh</a:t>
            </a:r>
            <a:r>
              <a:rPr lang="en-US" altLang="zh-TW" sz="1600" dirty="0" smtClean="0">
                <a:solidFill>
                  <a:srgbClr val="0000CC"/>
                </a:solidFill>
                <a:ea typeface="PMingLiU" pitchFamily="18" charset="-120"/>
              </a:rPr>
              <a:t>_</a:t>
            </a:r>
            <a:r>
              <a:rPr lang="en-US" altLang="zh-TW" sz="1600" dirty="0" smtClean="0">
                <a:ea typeface="PMingLiU" pitchFamily="18" charset="-120"/>
              </a:rPr>
              <a:t>: the carrier sensing threshold; </a:t>
            </a:r>
          </a:p>
          <a:p>
            <a:pPr lvl="3">
              <a:buFont typeface="Wingdings" pitchFamily="2" charset="2"/>
              <a:buChar char="Ø"/>
            </a:pPr>
            <a:r>
              <a:rPr lang="en-US" altLang="zh-TW" sz="1600" dirty="0" err="1" smtClean="0">
                <a:ea typeface="PMingLiU" pitchFamily="18" charset="-120"/>
              </a:rPr>
              <a:t>RXThresh</a:t>
            </a:r>
            <a:r>
              <a:rPr lang="en-US" altLang="zh-TW" sz="1600" dirty="0" smtClean="0">
                <a:ea typeface="PMingLiU" pitchFamily="18" charset="-120"/>
              </a:rPr>
              <a:t>_ and </a:t>
            </a:r>
            <a:r>
              <a:rPr lang="en-US" altLang="zh-TW" sz="1600" dirty="0" err="1" smtClean="0">
                <a:ea typeface="PMingLiU" pitchFamily="18" charset="-120"/>
              </a:rPr>
              <a:t>CSThresh</a:t>
            </a:r>
            <a:r>
              <a:rPr lang="en-US" altLang="zh-TW" sz="1600" dirty="0" smtClean="0">
                <a:ea typeface="PMingLiU" pitchFamily="18" charset="-120"/>
              </a:rPr>
              <a:t>_ are calculated by a same formula</a:t>
            </a:r>
          </a:p>
          <a:p>
            <a:pPr lvl="2">
              <a:buFont typeface="Wingdings" pitchFamily="2" charset="2"/>
              <a:buChar char="Ø"/>
            </a:pPr>
            <a:endParaRPr lang="en-US" altLang="zh-TW" sz="1800" dirty="0" smtClean="0">
              <a:ea typeface="PMingLiU" pitchFamily="18" charset="-120"/>
            </a:endParaRPr>
          </a:p>
        </p:txBody>
      </p:sp>
      <p:sp>
        <p:nvSpPr>
          <p:cNvPr id="25604" name="Slide Number Placeholder 3"/>
          <p:cNvSpPr txBox="1">
            <a:spLocks noChangeArrowheads="1"/>
          </p:cNvSpPr>
          <p:nvPr/>
        </p:nvSpPr>
        <p:spPr bwMode="auto">
          <a:xfrm>
            <a:off x="381000" y="62484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0"/>
              </a:spcBef>
              <a:spcAft>
                <a:spcPct val="0"/>
              </a:spcAft>
            </a:pPr>
            <a:fld id="{7A8F09B3-828C-418A-92A0-A9BB18299645}" type="slidenum">
              <a:rPr lang="en-US" altLang="zh-TW">
                <a:solidFill>
                  <a:srgbClr val="000000"/>
                </a:solidFill>
                <a:latin typeface="Times New Roman" pitchFamily="18" charset="0"/>
                <a:ea typeface="PMingLiU" pitchFamily="18" charset="-120"/>
              </a:rPr>
              <a:pPr algn="ctr" eaLnBrk="0" fontAlgn="base" hangingPunct="0">
                <a:spcBef>
                  <a:spcPct val="0"/>
                </a:spcBef>
                <a:spcAft>
                  <a:spcPct val="0"/>
                </a:spcAft>
              </a:pPr>
              <a:t>23</a:t>
            </a:fld>
            <a:endParaRPr lang="en-US" altLang="zh-TW">
              <a:solidFill>
                <a:srgbClr val="000000"/>
              </a:solidFill>
              <a:latin typeface="Times New Roman" pitchFamily="18" charset="0"/>
              <a:ea typeface="PMingLiU" pitchFamily="18" charset="-120"/>
            </a:endParaRPr>
          </a:p>
        </p:txBody>
      </p:sp>
    </p:spTree>
    <p:extLst>
      <p:ext uri="{BB962C8B-B14F-4D97-AF65-F5344CB8AC3E}">
        <p14:creationId xmlns:p14="http://schemas.microsoft.com/office/powerpoint/2010/main" val="15867826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26626" name="Title 1"/>
          <p:cNvSpPr>
            <a:spLocks noGrp="1"/>
          </p:cNvSpPr>
          <p:nvPr>
            <p:ph type="title" idx="4294967295"/>
          </p:nvPr>
        </p:nvSpPr>
        <p:spPr/>
        <p:txBody>
          <a:bodyPr/>
          <a:lstStyle/>
          <a:p>
            <a:r>
              <a:rPr lang="en-US" altLang="zh-TW" smtClean="0">
                <a:ea typeface="PMingLiU" pitchFamily="18" charset="-120"/>
              </a:rPr>
              <a:t>Two-ray ground reflection model</a:t>
            </a:r>
          </a:p>
        </p:txBody>
      </p:sp>
      <p:sp>
        <p:nvSpPr>
          <p:cNvPr id="26627" name="Content Placeholder 2"/>
          <p:cNvSpPr>
            <a:spLocks noGrp="1"/>
          </p:cNvSpPr>
          <p:nvPr>
            <p:ph idx="4294967295"/>
          </p:nvPr>
        </p:nvSpPr>
        <p:spPr>
          <a:xfrm>
            <a:off x="533400" y="1354138"/>
            <a:ext cx="8382000" cy="4741862"/>
          </a:xfrm>
        </p:spPr>
        <p:txBody>
          <a:bodyPr/>
          <a:lstStyle/>
          <a:p>
            <a:r>
              <a:rPr lang="en-US" altLang="zh-TW" sz="2400" dirty="0" smtClean="0">
                <a:ea typeface="PMingLiU" pitchFamily="18" charset="-120"/>
              </a:rPr>
              <a:t>The two-ray ground reflection model considers both the direct path and a ground reflection path.</a:t>
            </a:r>
          </a:p>
          <a:p>
            <a:r>
              <a:rPr lang="en-US" altLang="zh-TW" sz="2400" dirty="0" smtClean="0">
                <a:ea typeface="PMingLiU" pitchFamily="18" charset="-120"/>
              </a:rPr>
              <a:t>This model gives more accurate prediction at a long distance than the free space model. </a:t>
            </a:r>
          </a:p>
          <a:p>
            <a:r>
              <a:rPr lang="en-US" altLang="zh-TW" sz="2400" dirty="0" smtClean="0">
                <a:ea typeface="PMingLiU" pitchFamily="18" charset="-120"/>
              </a:rPr>
              <a:t>The received power at distance </a:t>
            </a:r>
            <a:r>
              <a:rPr lang="en-US" altLang="zh-TW" sz="2400" dirty="0" smtClean="0">
                <a:solidFill>
                  <a:srgbClr val="0000CC"/>
                </a:solidFill>
                <a:ea typeface="PMingLiU" pitchFamily="18" charset="-120"/>
              </a:rPr>
              <a:t>d</a:t>
            </a:r>
            <a:r>
              <a:rPr lang="en-US" altLang="zh-TW" sz="2400" dirty="0" smtClean="0">
                <a:ea typeface="PMingLiU" pitchFamily="18" charset="-120"/>
              </a:rPr>
              <a:t>, </a:t>
            </a:r>
            <a:r>
              <a:rPr lang="en-US" altLang="zh-TW" sz="2400" dirty="0" err="1" smtClean="0">
                <a:solidFill>
                  <a:srgbClr val="0000CC"/>
                </a:solidFill>
                <a:ea typeface="PMingLiU" pitchFamily="18" charset="-120"/>
              </a:rPr>
              <a:t>Pr</a:t>
            </a:r>
            <a:r>
              <a:rPr lang="en-US" altLang="zh-TW" sz="2400" dirty="0" smtClean="0">
                <a:ea typeface="PMingLiU" pitchFamily="18" charset="-120"/>
              </a:rPr>
              <a:t>, is predicted by</a:t>
            </a:r>
          </a:p>
          <a:p>
            <a:endParaRPr lang="en-US" altLang="zh-TW" sz="2000" dirty="0" smtClean="0">
              <a:ea typeface="PMingLiU" pitchFamily="18" charset="-120"/>
            </a:endParaRPr>
          </a:p>
          <a:p>
            <a:pPr lvl="1"/>
            <a:r>
              <a:rPr lang="en-US" altLang="zh-TW" sz="1800" dirty="0" smtClean="0">
                <a:solidFill>
                  <a:srgbClr val="0000CC"/>
                </a:solidFill>
                <a:ea typeface="PMingLiU" pitchFamily="18" charset="-120"/>
              </a:rPr>
              <a:t>Pt</a:t>
            </a:r>
            <a:r>
              <a:rPr lang="en-US" altLang="zh-TW" sz="1800" dirty="0" smtClean="0">
                <a:ea typeface="PMingLiU" pitchFamily="18" charset="-120"/>
              </a:rPr>
              <a:t>: the transmitted signal power</a:t>
            </a:r>
          </a:p>
          <a:p>
            <a:pPr lvl="1"/>
            <a:r>
              <a:rPr lang="en-US" altLang="zh-TW" sz="1800" dirty="0" smtClean="0">
                <a:solidFill>
                  <a:srgbClr val="0000CC"/>
                </a:solidFill>
                <a:ea typeface="PMingLiU" pitchFamily="18" charset="-120"/>
              </a:rPr>
              <a:t>Gt</a:t>
            </a:r>
            <a:r>
              <a:rPr lang="en-US" altLang="zh-TW" sz="1800" dirty="0" smtClean="0">
                <a:ea typeface="PMingLiU" pitchFamily="18" charset="-120"/>
              </a:rPr>
              <a:t>: the antenna gains of the transmitter (Gt =1 is often chosen)</a:t>
            </a:r>
          </a:p>
          <a:p>
            <a:pPr lvl="1"/>
            <a:r>
              <a:rPr lang="en-US" altLang="zh-TW" sz="1800" dirty="0" smtClean="0">
                <a:solidFill>
                  <a:srgbClr val="0000CC"/>
                </a:solidFill>
                <a:ea typeface="PMingLiU" pitchFamily="18" charset="-120"/>
              </a:rPr>
              <a:t>Gr</a:t>
            </a:r>
            <a:r>
              <a:rPr lang="en-US" altLang="zh-TW" sz="1800" dirty="0" smtClean="0">
                <a:ea typeface="PMingLiU" pitchFamily="18" charset="-120"/>
              </a:rPr>
              <a:t>: the antenna gains of the receiver (Gr=1 is often chosen)</a:t>
            </a:r>
          </a:p>
          <a:p>
            <a:pPr lvl="1"/>
            <a:r>
              <a:rPr lang="en-US" altLang="zh-TW" sz="1800" dirty="0" smtClean="0">
                <a:solidFill>
                  <a:srgbClr val="0000CC"/>
                </a:solidFill>
                <a:ea typeface="PMingLiU" pitchFamily="18" charset="-120"/>
              </a:rPr>
              <a:t>L</a:t>
            </a:r>
            <a:r>
              <a:rPr lang="en-US" altLang="zh-TW" sz="1800" dirty="0" smtClean="0">
                <a:ea typeface="PMingLiU" pitchFamily="18" charset="-120"/>
              </a:rPr>
              <a:t>: the system loss (L =1 is often chosen)</a:t>
            </a:r>
          </a:p>
          <a:p>
            <a:pPr lvl="1"/>
            <a:r>
              <a:rPr lang="en-US" altLang="zh-TW" sz="1800" dirty="0" err="1" smtClean="0">
                <a:solidFill>
                  <a:srgbClr val="0000CC"/>
                </a:solidFill>
                <a:ea typeface="PMingLiU" pitchFamily="18" charset="-120"/>
              </a:rPr>
              <a:t>ht</a:t>
            </a:r>
            <a:r>
              <a:rPr lang="en-US" altLang="zh-TW" sz="1800" dirty="0" smtClean="0">
                <a:ea typeface="PMingLiU" pitchFamily="18" charset="-120"/>
              </a:rPr>
              <a:t>: the height of the transmit antenna</a:t>
            </a:r>
          </a:p>
          <a:p>
            <a:pPr lvl="1"/>
            <a:r>
              <a:rPr lang="en-US" altLang="zh-TW" sz="1800" dirty="0" err="1" smtClean="0">
                <a:solidFill>
                  <a:srgbClr val="0000CC"/>
                </a:solidFill>
                <a:ea typeface="PMingLiU" pitchFamily="18" charset="-120"/>
              </a:rPr>
              <a:t>hr</a:t>
            </a:r>
            <a:r>
              <a:rPr lang="en-US" altLang="zh-TW" sz="1800" dirty="0" smtClean="0">
                <a:ea typeface="PMingLiU" pitchFamily="18" charset="-120"/>
              </a:rPr>
              <a:t>: the height of the receive antenna</a:t>
            </a:r>
          </a:p>
          <a:p>
            <a:endParaRPr lang="en-US" altLang="zh-TW" dirty="0" smtClean="0">
              <a:ea typeface="PMingLiU" pitchFamily="18" charset="-120"/>
            </a:endParaRPr>
          </a:p>
        </p:txBody>
      </p:sp>
      <p:sp>
        <p:nvSpPr>
          <p:cNvPr id="26628" name="Slide Number Placeholder 3"/>
          <p:cNvSpPr txBox="1">
            <a:spLocks noChangeArrowheads="1"/>
          </p:cNvSpPr>
          <p:nvPr/>
        </p:nvSpPr>
        <p:spPr bwMode="auto">
          <a:xfrm>
            <a:off x="381000" y="62484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0"/>
              </a:spcBef>
              <a:spcAft>
                <a:spcPct val="0"/>
              </a:spcAft>
            </a:pPr>
            <a:fld id="{2177AD26-9FB3-4590-B210-0AE558871BA1}" type="slidenum">
              <a:rPr lang="en-US" altLang="zh-TW">
                <a:solidFill>
                  <a:srgbClr val="000000"/>
                </a:solidFill>
                <a:latin typeface="Times New Roman" pitchFamily="18" charset="0"/>
                <a:ea typeface="PMingLiU" pitchFamily="18" charset="-120"/>
              </a:rPr>
              <a:pPr algn="ctr" eaLnBrk="0" fontAlgn="base" hangingPunct="0">
                <a:spcBef>
                  <a:spcPct val="0"/>
                </a:spcBef>
                <a:spcAft>
                  <a:spcPct val="0"/>
                </a:spcAft>
              </a:pPr>
              <a:t>24</a:t>
            </a:fld>
            <a:endParaRPr lang="en-US" altLang="zh-TW">
              <a:solidFill>
                <a:srgbClr val="000000"/>
              </a:solidFill>
              <a:latin typeface="Times New Roman" pitchFamily="18" charset="0"/>
              <a:ea typeface="PMingLiU" pitchFamily="18" charset="-120"/>
            </a:endParaRPr>
          </a:p>
        </p:txBody>
      </p:sp>
      <p:pic>
        <p:nvPicPr>
          <p:cNvPr id="26629" name="Picture 6" descr="\begin{displaymath}&#10;P_r (d) = \frac{P_t G_t G_r {h_t}^2 {h_r}^2}{d^4 L}&#10;\end{displayma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1500" y="3416300"/>
            <a:ext cx="26670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74229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idx="4294967295"/>
          </p:nvPr>
        </p:nvSpPr>
        <p:spPr/>
        <p:txBody>
          <a:bodyPr/>
          <a:lstStyle/>
          <a:p>
            <a:r>
              <a:rPr lang="en-US" altLang="zh-TW" sz="2800" smtClean="0">
                <a:ea typeface="PMingLiU" pitchFamily="18" charset="-120"/>
              </a:rPr>
              <a:t>Setting transmission range in TCL scripts</a:t>
            </a:r>
          </a:p>
        </p:txBody>
      </p:sp>
      <p:sp>
        <p:nvSpPr>
          <p:cNvPr id="27651" name="Content Placeholder 2"/>
          <p:cNvSpPr>
            <a:spLocks noGrp="1"/>
          </p:cNvSpPr>
          <p:nvPr>
            <p:ph idx="4294967295"/>
          </p:nvPr>
        </p:nvSpPr>
        <p:spPr>
          <a:xfrm>
            <a:off x="152400" y="1143000"/>
            <a:ext cx="8915400" cy="5029200"/>
          </a:xfrm>
        </p:spPr>
        <p:txBody>
          <a:bodyPr/>
          <a:lstStyle/>
          <a:p>
            <a:r>
              <a:rPr lang="en-US" altLang="zh-TW" sz="2400" smtClean="0">
                <a:ea typeface="PMingLiU" pitchFamily="18" charset="-120"/>
              </a:rPr>
              <a:t>Assume that the frame can be successfully received when the distance between sender and receiver </a:t>
            </a:r>
            <a:r>
              <a:rPr lang="en-US" altLang="zh-TW" sz="2400" smtClean="0">
                <a:ea typeface="PMingLiU" pitchFamily="18" charset="-120"/>
                <a:sym typeface="Symbol" pitchFamily="18" charset="2"/>
              </a:rPr>
              <a:t> </a:t>
            </a:r>
            <a:r>
              <a:rPr lang="en-US" altLang="zh-TW" sz="2400" smtClean="0">
                <a:ea typeface="PMingLiU" pitchFamily="18" charset="-120"/>
              </a:rPr>
              <a:t>250</a:t>
            </a:r>
            <a:endParaRPr lang="en-US" altLang="zh-TW" sz="1200" smtClean="0">
              <a:ea typeface="PMingLiU" pitchFamily="18" charset="-120"/>
            </a:endParaRPr>
          </a:p>
          <a:p>
            <a:r>
              <a:rPr lang="en-US" altLang="zh-TW" sz="2400" smtClean="0">
                <a:ea typeface="PMingLiU" pitchFamily="18" charset="-120"/>
              </a:rPr>
              <a:t>Formula for two-ray ground model</a:t>
            </a:r>
          </a:p>
          <a:p>
            <a:pPr algn="ctr">
              <a:buFontTx/>
              <a:buNone/>
            </a:pPr>
            <a:r>
              <a:rPr lang="en-US" altLang="zh-TW" sz="1200" b="1" smtClean="0">
                <a:solidFill>
                  <a:srgbClr val="FF0000"/>
                </a:solidFill>
                <a:ea typeface="PMingLiU" pitchFamily="18" charset="-120"/>
              </a:rPr>
              <a:t>(0.28183815*1.5^2*1.5^2)/(250^4) = 3.652e-10</a:t>
            </a:r>
          </a:p>
          <a:p>
            <a:r>
              <a:rPr lang="en-US" altLang="zh-TW" sz="2400" smtClean="0">
                <a:ea typeface="PMingLiU" pitchFamily="18" charset="-120"/>
              </a:rPr>
              <a:t>Set transmssion range in TCL scripts</a:t>
            </a:r>
          </a:p>
          <a:p>
            <a:pPr lvl="1">
              <a:buFont typeface="Symbol" pitchFamily="18" charset="2"/>
              <a:buNone/>
            </a:pPr>
            <a:r>
              <a:rPr lang="en-US" altLang="zh-TW" sz="1400" smtClean="0">
                <a:ea typeface="PMingLiU" pitchFamily="18" charset="-120"/>
              </a:rPr>
              <a:t>set val(prop)  Propagation/TwoRayGround ;# radio-propagation model</a:t>
            </a:r>
          </a:p>
          <a:p>
            <a:pPr lvl="1">
              <a:buFont typeface="Symbol" pitchFamily="18" charset="2"/>
              <a:buNone/>
            </a:pPr>
            <a:r>
              <a:rPr lang="en-US" altLang="zh-TW" sz="1400" smtClean="0">
                <a:ea typeface="PMingLiU" pitchFamily="18" charset="-120"/>
              </a:rPr>
              <a:t>Antenna/OmniAntenna set X_ 0</a:t>
            </a:r>
          </a:p>
          <a:p>
            <a:pPr lvl="1">
              <a:buFont typeface="Symbol" pitchFamily="18" charset="2"/>
              <a:buNone/>
            </a:pPr>
            <a:r>
              <a:rPr lang="en-US" altLang="zh-TW" sz="1400" smtClean="0">
                <a:ea typeface="PMingLiU" pitchFamily="18" charset="-120"/>
              </a:rPr>
              <a:t>Antenna/OmniAntenna set Y_ 0</a:t>
            </a:r>
          </a:p>
          <a:p>
            <a:pPr lvl="1">
              <a:buFont typeface="Symbol" pitchFamily="18" charset="2"/>
              <a:buNone/>
            </a:pPr>
            <a:r>
              <a:rPr lang="en-US" altLang="zh-TW" sz="1400" smtClean="0">
                <a:ea typeface="PMingLiU" pitchFamily="18" charset="-120"/>
              </a:rPr>
              <a:t>Antenna/OmniAntenna set Z_ </a:t>
            </a:r>
            <a:r>
              <a:rPr lang="en-US" altLang="zh-TW" sz="1400" smtClean="0">
                <a:solidFill>
                  <a:srgbClr val="FF0000"/>
                </a:solidFill>
                <a:ea typeface="PMingLiU" pitchFamily="18" charset="-120"/>
              </a:rPr>
              <a:t>1.5</a:t>
            </a:r>
            <a:r>
              <a:rPr lang="en-US" altLang="zh-TW" sz="1400" smtClean="0">
                <a:ea typeface="PMingLiU" pitchFamily="18" charset="-120"/>
              </a:rPr>
              <a:t>   ; #antenna height</a:t>
            </a:r>
          </a:p>
          <a:p>
            <a:pPr lvl="1">
              <a:buFont typeface="Symbol" pitchFamily="18" charset="2"/>
              <a:buNone/>
            </a:pPr>
            <a:r>
              <a:rPr lang="en-US" altLang="zh-TW" sz="1400" smtClean="0">
                <a:ea typeface="PMingLiU" pitchFamily="18" charset="-120"/>
              </a:rPr>
              <a:t>Antenna/OmniAntenna set Gt_ </a:t>
            </a:r>
            <a:r>
              <a:rPr lang="en-US" altLang="zh-TW" sz="1400" smtClean="0">
                <a:solidFill>
                  <a:srgbClr val="FF0000"/>
                </a:solidFill>
                <a:ea typeface="PMingLiU" pitchFamily="18" charset="-120"/>
              </a:rPr>
              <a:t>1.0</a:t>
            </a:r>
            <a:r>
              <a:rPr lang="en-US" altLang="zh-TW" sz="1400" smtClean="0">
                <a:ea typeface="PMingLiU" pitchFamily="18" charset="-120"/>
              </a:rPr>
              <a:t>  ; #antenna gains</a:t>
            </a:r>
          </a:p>
          <a:p>
            <a:pPr lvl="1">
              <a:buFont typeface="Symbol" pitchFamily="18" charset="2"/>
              <a:buNone/>
            </a:pPr>
            <a:r>
              <a:rPr lang="en-US" altLang="zh-TW" sz="1400" smtClean="0">
                <a:ea typeface="PMingLiU" pitchFamily="18" charset="-120"/>
              </a:rPr>
              <a:t>Antenna/OmniAntenna set Gr_ </a:t>
            </a:r>
            <a:r>
              <a:rPr lang="en-US" altLang="zh-TW" sz="1400" smtClean="0">
                <a:solidFill>
                  <a:srgbClr val="FF0000"/>
                </a:solidFill>
                <a:ea typeface="PMingLiU" pitchFamily="18" charset="-120"/>
              </a:rPr>
              <a:t>1.0</a:t>
            </a:r>
            <a:r>
              <a:rPr lang="en-US" altLang="zh-TW" sz="1400" smtClean="0">
                <a:ea typeface="PMingLiU" pitchFamily="18" charset="-120"/>
              </a:rPr>
              <a:t>  ; #antenna gains</a:t>
            </a:r>
          </a:p>
          <a:p>
            <a:pPr lvl="1">
              <a:buFont typeface="Symbol" pitchFamily="18" charset="2"/>
              <a:buNone/>
            </a:pPr>
            <a:r>
              <a:rPr lang="en-US" altLang="zh-TW" sz="1400" smtClean="0">
                <a:ea typeface="PMingLiU" pitchFamily="18" charset="-120"/>
              </a:rPr>
              <a:t>Phy/WirelessPhy set RXThresh_ </a:t>
            </a:r>
            <a:r>
              <a:rPr lang="en-US" altLang="zh-TW" sz="1400" smtClean="0">
                <a:solidFill>
                  <a:srgbClr val="FF0000"/>
                </a:solidFill>
                <a:ea typeface="PMingLiU" pitchFamily="18" charset="-120"/>
              </a:rPr>
              <a:t>3.652e-10</a:t>
            </a:r>
            <a:r>
              <a:rPr lang="en-US" altLang="zh-TW" sz="1400" smtClean="0">
                <a:ea typeface="PMingLiU" pitchFamily="18" charset="-120"/>
              </a:rPr>
              <a:t> ; #the reception threshold</a:t>
            </a:r>
          </a:p>
          <a:p>
            <a:pPr lvl="1">
              <a:buFont typeface="Symbol" pitchFamily="18" charset="2"/>
              <a:buNone/>
            </a:pPr>
            <a:r>
              <a:rPr lang="en-US" altLang="zh-TW" sz="1400" smtClean="0">
                <a:ea typeface="PMingLiU" pitchFamily="18" charset="-120"/>
              </a:rPr>
              <a:t>Phy/WirelessPhy set Pt_ </a:t>
            </a:r>
            <a:r>
              <a:rPr lang="en-US" altLang="zh-TW" sz="1400" smtClean="0">
                <a:solidFill>
                  <a:srgbClr val="FF0000"/>
                </a:solidFill>
                <a:ea typeface="PMingLiU" pitchFamily="18" charset="-120"/>
              </a:rPr>
              <a:t>0.28183815</a:t>
            </a:r>
            <a:r>
              <a:rPr lang="en-US" altLang="zh-TW" sz="1400" smtClean="0">
                <a:ea typeface="PMingLiU" pitchFamily="18" charset="-120"/>
              </a:rPr>
              <a:t> ; # the transmitted signal power</a:t>
            </a:r>
          </a:p>
          <a:p>
            <a:pPr lvl="1">
              <a:buFont typeface="Symbol" pitchFamily="18" charset="2"/>
              <a:buNone/>
            </a:pPr>
            <a:r>
              <a:rPr lang="en-US" altLang="zh-TW" sz="1400" smtClean="0">
                <a:ea typeface="PMingLiU" pitchFamily="18" charset="-120"/>
              </a:rPr>
              <a:t>Phy/WirelessPhy set freq_ 914e+6 ; #make it work like the 914MHz Lucent WaveLAN DSSS radio interface</a:t>
            </a:r>
          </a:p>
          <a:p>
            <a:pPr lvl="1">
              <a:buFont typeface="Symbol" pitchFamily="18" charset="2"/>
              <a:buNone/>
            </a:pPr>
            <a:r>
              <a:rPr lang="en-US" altLang="zh-TW" sz="1400" smtClean="0">
                <a:ea typeface="PMingLiU" pitchFamily="18" charset="-120"/>
              </a:rPr>
              <a:t>Phy/WirelessPhy set L_ </a:t>
            </a:r>
            <a:r>
              <a:rPr lang="en-US" altLang="zh-TW" sz="1400" smtClean="0">
                <a:solidFill>
                  <a:srgbClr val="FF0000"/>
                </a:solidFill>
                <a:ea typeface="PMingLiU" pitchFamily="18" charset="-120"/>
              </a:rPr>
              <a:t>1.0</a:t>
            </a:r>
            <a:r>
              <a:rPr lang="en-US" altLang="zh-TW" sz="1400" smtClean="0">
                <a:ea typeface="PMingLiU" pitchFamily="18" charset="-120"/>
              </a:rPr>
              <a:t> ; # the system loss </a:t>
            </a:r>
          </a:p>
          <a:p>
            <a:endParaRPr lang="en-US" altLang="zh-TW" sz="1200" smtClean="0">
              <a:ea typeface="PMingLiU" pitchFamily="18" charset="-120"/>
            </a:endParaRPr>
          </a:p>
        </p:txBody>
      </p:sp>
      <p:sp>
        <p:nvSpPr>
          <p:cNvPr id="27652" name="Slide Number Placeholder 3"/>
          <p:cNvSpPr txBox="1">
            <a:spLocks noChangeArrowheads="1"/>
          </p:cNvSpPr>
          <p:nvPr/>
        </p:nvSpPr>
        <p:spPr bwMode="auto">
          <a:xfrm>
            <a:off x="381000" y="62484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0"/>
              </a:spcBef>
              <a:spcAft>
                <a:spcPct val="0"/>
              </a:spcAft>
            </a:pPr>
            <a:fld id="{F68803B5-A2E2-42DC-B774-EAB9F62A785A}" type="slidenum">
              <a:rPr lang="en-US" altLang="zh-TW">
                <a:solidFill>
                  <a:srgbClr val="000000"/>
                </a:solidFill>
                <a:latin typeface="Times New Roman" pitchFamily="18" charset="0"/>
                <a:ea typeface="PMingLiU" pitchFamily="18" charset="-120"/>
              </a:rPr>
              <a:pPr algn="ctr" eaLnBrk="0" fontAlgn="base" hangingPunct="0">
                <a:spcBef>
                  <a:spcPct val="0"/>
                </a:spcBef>
                <a:spcAft>
                  <a:spcPct val="0"/>
                </a:spcAft>
              </a:pPr>
              <a:t>25</a:t>
            </a:fld>
            <a:endParaRPr lang="en-US" altLang="zh-TW">
              <a:solidFill>
                <a:srgbClr val="000000"/>
              </a:solidFill>
              <a:latin typeface="Times New Roman" pitchFamily="18" charset="0"/>
              <a:ea typeface="PMingLiU" pitchFamily="18" charset="-120"/>
            </a:endParaRPr>
          </a:p>
        </p:txBody>
      </p:sp>
      <p:pic>
        <p:nvPicPr>
          <p:cNvPr id="2765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7075" y="1882775"/>
            <a:ext cx="1609725"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15005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idx="4294967295"/>
          </p:nvPr>
        </p:nvSpPr>
        <p:spPr/>
        <p:txBody>
          <a:bodyPr/>
          <a:lstStyle/>
          <a:p>
            <a:r>
              <a:rPr lang="en-US" altLang="zh-TW" sz="2400" smtClean="0">
                <a:ea typeface="PMingLiU" pitchFamily="18" charset="-120"/>
              </a:rPr>
              <a:t>Run the example on the transmission range</a:t>
            </a:r>
          </a:p>
        </p:txBody>
      </p:sp>
      <p:sp>
        <p:nvSpPr>
          <p:cNvPr id="28675" name="Content Placeholder 2"/>
          <p:cNvSpPr>
            <a:spLocks noGrp="1"/>
          </p:cNvSpPr>
          <p:nvPr>
            <p:ph idx="4294967295"/>
          </p:nvPr>
        </p:nvSpPr>
        <p:spPr/>
        <p:txBody>
          <a:bodyPr/>
          <a:lstStyle/>
          <a:p>
            <a:pPr>
              <a:lnSpc>
                <a:spcPts val="4500"/>
              </a:lnSpc>
              <a:buFont typeface="Wingdings" pitchFamily="2" charset="2"/>
              <a:buChar char="Ø"/>
              <a:tabLst>
                <a:tab pos="457200" algn="l"/>
                <a:tab pos="2349500" algn="l"/>
              </a:tabLst>
            </a:pPr>
            <a:r>
              <a:rPr lang="en-US" altLang="zh-TW" sz="2800" smtClean="0">
                <a:latin typeface="Comic Sans MS" pitchFamily="66" charset="0"/>
                <a:ea typeface="SimSun" pitchFamily="2" charset="-122"/>
              </a:rPr>
              <a:t>Understand </a:t>
            </a:r>
            <a:r>
              <a:rPr lang="en-US" altLang="zh-TW" sz="2800" smtClean="0">
                <a:solidFill>
                  <a:srgbClr val="0000CC"/>
                </a:solidFill>
                <a:latin typeface="Comic Sans MS" pitchFamily="66" charset="0"/>
                <a:ea typeface="SimSun" pitchFamily="2" charset="-122"/>
              </a:rPr>
              <a:t>test_radius.tcl, wradius.awk</a:t>
            </a:r>
          </a:p>
          <a:p>
            <a:pPr>
              <a:lnSpc>
                <a:spcPts val="4500"/>
              </a:lnSpc>
              <a:buFont typeface="Wingdings" pitchFamily="2" charset="2"/>
              <a:buChar char="Ø"/>
              <a:tabLst>
                <a:tab pos="457200" algn="l"/>
                <a:tab pos="2349500" algn="l"/>
              </a:tabLst>
            </a:pPr>
            <a:r>
              <a:rPr lang="en-US" altLang="zh-TW" sz="3500" smtClean="0">
                <a:latin typeface="Comic Sans MS" pitchFamily="66" charset="0"/>
                <a:ea typeface="SimSun" pitchFamily="2" charset="-122"/>
              </a:rPr>
              <a:t>Run the example</a:t>
            </a:r>
          </a:p>
          <a:p>
            <a:pPr lvl="1">
              <a:lnSpc>
                <a:spcPts val="4500"/>
              </a:lnSpc>
              <a:buFont typeface="Symbol" pitchFamily="18" charset="2"/>
              <a:buNone/>
              <a:tabLst>
                <a:tab pos="457200" algn="l"/>
                <a:tab pos="2349500" algn="l"/>
              </a:tabLst>
            </a:pPr>
            <a:r>
              <a:rPr lang="en-US" altLang="zh-TW" sz="1600" smtClean="0">
                <a:latin typeface="Comic Sans MS" pitchFamily="66" charset="0"/>
                <a:ea typeface="SimSun" pitchFamily="2" charset="-122"/>
              </a:rPr>
              <a:t>&gt;&gt; cd &lt;home&gt;\ wmn_class_exp\wmn_lab_exp\11b_hide_expose</a:t>
            </a:r>
          </a:p>
          <a:p>
            <a:pPr lvl="1">
              <a:lnSpc>
                <a:spcPts val="4500"/>
              </a:lnSpc>
              <a:buFont typeface="Symbol" pitchFamily="18" charset="2"/>
              <a:buNone/>
              <a:tabLst>
                <a:tab pos="457200" algn="l"/>
                <a:tab pos="2349500" algn="l"/>
              </a:tabLst>
            </a:pPr>
            <a:r>
              <a:rPr lang="en-US" altLang="zh-TW" sz="1600" smtClean="0">
                <a:latin typeface="Comic Sans MS" pitchFamily="66" charset="0"/>
                <a:ea typeface="SimSun" pitchFamily="2" charset="-122"/>
              </a:rPr>
              <a:t>%set </a:t>
            </a:r>
            <a:r>
              <a:rPr lang="da-DK" altLang="zh-TW" sz="1600" smtClean="0">
                <a:solidFill>
                  <a:srgbClr val="FF0000"/>
                </a:solidFill>
                <a:ea typeface="PMingLiU" pitchFamily="18" charset="-120"/>
              </a:rPr>
              <a:t>$node_(1) set X_ 280.0 </a:t>
            </a:r>
            <a:r>
              <a:rPr lang="da-DK" altLang="zh-TW" sz="1600" smtClean="0">
                <a:ea typeface="PMingLiU" pitchFamily="18" charset="-120"/>
              </a:rPr>
              <a:t>in </a:t>
            </a:r>
            <a:r>
              <a:rPr lang="en-US" altLang="zh-TW" sz="1600" smtClean="0">
                <a:latin typeface="Comic Sans MS" pitchFamily="66" charset="0"/>
                <a:ea typeface="SimSun" pitchFamily="2" charset="-122"/>
              </a:rPr>
              <a:t>test_radius.tcl</a:t>
            </a:r>
          </a:p>
          <a:p>
            <a:pPr lvl="1">
              <a:lnSpc>
                <a:spcPts val="4500"/>
              </a:lnSpc>
              <a:buFont typeface="Symbol" pitchFamily="18" charset="2"/>
              <a:buNone/>
              <a:tabLst>
                <a:tab pos="457200" algn="l"/>
                <a:tab pos="2349500" algn="l"/>
              </a:tabLst>
            </a:pPr>
            <a:r>
              <a:rPr lang="en-US" altLang="zh-TW" sz="1600" smtClean="0">
                <a:latin typeface="Comic Sans MS" pitchFamily="66" charset="0"/>
                <a:ea typeface="SimSun" pitchFamily="2" charset="-122"/>
              </a:rPr>
              <a:t>&gt;&gt; ns test_radius.tcl</a:t>
            </a:r>
          </a:p>
          <a:p>
            <a:pPr lvl="1">
              <a:lnSpc>
                <a:spcPts val="4500"/>
              </a:lnSpc>
              <a:buFont typeface="Symbol" pitchFamily="18" charset="2"/>
              <a:buNone/>
              <a:tabLst>
                <a:tab pos="457200" algn="l"/>
                <a:tab pos="2349500" algn="l"/>
              </a:tabLst>
            </a:pPr>
            <a:r>
              <a:rPr lang="en-US" altLang="zh-TW" sz="1600" smtClean="0">
                <a:latin typeface="Comic Sans MS" pitchFamily="66" charset="0"/>
                <a:ea typeface="SimSun" pitchFamily="2" charset="-122"/>
              </a:rPr>
              <a:t>%set </a:t>
            </a:r>
            <a:r>
              <a:rPr lang="da-DK" altLang="zh-TW" sz="1600" smtClean="0">
                <a:solidFill>
                  <a:srgbClr val="FF0000"/>
                </a:solidFill>
                <a:ea typeface="PMingLiU" pitchFamily="18" charset="-120"/>
              </a:rPr>
              <a:t>$node_(1) set X_ 281.0 </a:t>
            </a:r>
            <a:r>
              <a:rPr lang="da-DK" altLang="zh-TW" sz="1600" smtClean="0">
                <a:ea typeface="PMingLiU" pitchFamily="18" charset="-120"/>
              </a:rPr>
              <a:t>in </a:t>
            </a:r>
            <a:r>
              <a:rPr lang="en-US" altLang="zh-TW" sz="1600" smtClean="0">
                <a:latin typeface="Comic Sans MS" pitchFamily="66" charset="0"/>
                <a:ea typeface="SimSun" pitchFamily="2" charset="-122"/>
              </a:rPr>
              <a:t>test_radius.tcl</a:t>
            </a:r>
          </a:p>
          <a:p>
            <a:pPr lvl="1">
              <a:lnSpc>
                <a:spcPts val="4500"/>
              </a:lnSpc>
              <a:buFont typeface="Symbol" pitchFamily="18" charset="2"/>
              <a:buNone/>
              <a:tabLst>
                <a:tab pos="457200" algn="l"/>
                <a:tab pos="2349500" algn="l"/>
              </a:tabLst>
            </a:pPr>
            <a:r>
              <a:rPr lang="en-US" altLang="zh-TW" sz="1600" smtClean="0">
                <a:latin typeface="Comic Sans MS" pitchFamily="66" charset="0"/>
                <a:ea typeface="SimSun" pitchFamily="2" charset="-122"/>
              </a:rPr>
              <a:t>&gt;&gt; ns test_radius.tcl</a:t>
            </a:r>
          </a:p>
          <a:p>
            <a:pPr>
              <a:lnSpc>
                <a:spcPts val="4500"/>
              </a:lnSpc>
              <a:buFont typeface="Wingdings" pitchFamily="2" charset="2"/>
              <a:buChar char="Ø"/>
              <a:tabLst>
                <a:tab pos="457200" algn="l"/>
                <a:tab pos="2349500" algn="l"/>
              </a:tabLst>
            </a:pPr>
            <a:r>
              <a:rPr lang="en-US" altLang="zh-TW" sz="3500" smtClean="0">
                <a:latin typeface="Comic Sans MS" pitchFamily="66" charset="0"/>
                <a:ea typeface="SimSun" pitchFamily="2" charset="-122"/>
              </a:rPr>
              <a:t>What’s your conclusoin?</a:t>
            </a:r>
          </a:p>
          <a:p>
            <a:pPr lvl="1">
              <a:lnSpc>
                <a:spcPts val="4500"/>
              </a:lnSpc>
              <a:buFont typeface="Symbol" pitchFamily="18" charset="2"/>
              <a:buNone/>
              <a:tabLst>
                <a:tab pos="457200" algn="l"/>
                <a:tab pos="2349500" algn="l"/>
              </a:tabLst>
            </a:pPr>
            <a:endParaRPr lang="en-US" altLang="zh-TW" sz="1600" smtClean="0">
              <a:latin typeface="Comic Sans MS" pitchFamily="66" charset="0"/>
              <a:ea typeface="SimSun" pitchFamily="2" charset="-122"/>
            </a:endParaRPr>
          </a:p>
          <a:p>
            <a:pPr lvl="1">
              <a:lnSpc>
                <a:spcPts val="4500"/>
              </a:lnSpc>
              <a:buFont typeface="Symbol" pitchFamily="18" charset="2"/>
              <a:buNone/>
              <a:tabLst>
                <a:tab pos="457200" algn="l"/>
                <a:tab pos="2349500" algn="l"/>
              </a:tabLst>
            </a:pPr>
            <a:endParaRPr lang="en-US" altLang="zh-TW" sz="1600" smtClean="0">
              <a:latin typeface="Comic Sans MS" pitchFamily="66" charset="0"/>
              <a:ea typeface="SimSun" pitchFamily="2" charset="-122"/>
            </a:endParaRPr>
          </a:p>
          <a:p>
            <a:pPr>
              <a:tabLst>
                <a:tab pos="457200" algn="l"/>
                <a:tab pos="2349500" algn="l"/>
              </a:tabLst>
            </a:pPr>
            <a:endParaRPr lang="en-US" altLang="zh-TW" smtClean="0">
              <a:ea typeface="PMingLiU" pitchFamily="18" charset="-120"/>
            </a:endParaRPr>
          </a:p>
        </p:txBody>
      </p:sp>
      <p:sp>
        <p:nvSpPr>
          <p:cNvPr id="28676" name="Slide Number Placeholder 3"/>
          <p:cNvSpPr txBox="1">
            <a:spLocks noChangeArrowheads="1"/>
          </p:cNvSpPr>
          <p:nvPr/>
        </p:nvSpPr>
        <p:spPr bwMode="auto">
          <a:xfrm>
            <a:off x="381000" y="62484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0"/>
              </a:spcBef>
              <a:spcAft>
                <a:spcPct val="0"/>
              </a:spcAft>
            </a:pPr>
            <a:fld id="{C401D723-7D3A-46F0-85E5-7CECBCCA2D20}" type="slidenum">
              <a:rPr lang="en-US" altLang="zh-TW">
                <a:solidFill>
                  <a:srgbClr val="000000"/>
                </a:solidFill>
                <a:latin typeface="Times New Roman" pitchFamily="18" charset="0"/>
                <a:ea typeface="PMingLiU" pitchFamily="18" charset="-120"/>
              </a:rPr>
              <a:pPr algn="ctr" eaLnBrk="0" fontAlgn="base" hangingPunct="0">
                <a:spcBef>
                  <a:spcPct val="0"/>
                </a:spcBef>
                <a:spcAft>
                  <a:spcPct val="0"/>
                </a:spcAft>
              </a:pPr>
              <a:t>26</a:t>
            </a:fld>
            <a:endParaRPr lang="en-US" altLang="zh-TW">
              <a:solidFill>
                <a:srgbClr val="000000"/>
              </a:solidFill>
              <a:latin typeface="Times New Roman" pitchFamily="18" charset="0"/>
              <a:ea typeface="PMingLiU" pitchFamily="18" charset="-120"/>
            </a:endParaRPr>
          </a:p>
        </p:txBody>
      </p:sp>
    </p:spTree>
    <p:extLst>
      <p:ext uri="{BB962C8B-B14F-4D97-AF65-F5344CB8AC3E}">
        <p14:creationId xmlns:p14="http://schemas.microsoft.com/office/powerpoint/2010/main" val="21320561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idx="4294967295"/>
          </p:nvPr>
        </p:nvSpPr>
        <p:spPr/>
        <p:txBody>
          <a:bodyPr/>
          <a:lstStyle/>
          <a:p>
            <a:r>
              <a:rPr lang="en-US" altLang="zh-TW" sz="2800" smtClean="0">
                <a:ea typeface="PMingLiU" pitchFamily="18" charset="-120"/>
              </a:rPr>
              <a:t>Experiment 2: Hidden terminal problem</a:t>
            </a:r>
          </a:p>
        </p:txBody>
      </p:sp>
      <p:sp>
        <p:nvSpPr>
          <p:cNvPr id="29699" name="Slide Number Placeholder 3"/>
          <p:cNvSpPr txBox="1">
            <a:spLocks noChangeArrowheads="1"/>
          </p:cNvSpPr>
          <p:nvPr/>
        </p:nvSpPr>
        <p:spPr bwMode="auto">
          <a:xfrm>
            <a:off x="381000" y="62484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0"/>
              </a:spcBef>
              <a:spcAft>
                <a:spcPct val="0"/>
              </a:spcAft>
            </a:pPr>
            <a:fld id="{B7AB06EE-E30A-4EF4-A50B-084B7D440525}" type="slidenum">
              <a:rPr lang="en-US" altLang="zh-TW">
                <a:solidFill>
                  <a:srgbClr val="000000"/>
                </a:solidFill>
                <a:latin typeface="Times New Roman" pitchFamily="18" charset="0"/>
                <a:ea typeface="PMingLiU" pitchFamily="18" charset="-120"/>
              </a:rPr>
              <a:pPr algn="ctr" eaLnBrk="0" fontAlgn="base" hangingPunct="0">
                <a:spcBef>
                  <a:spcPct val="0"/>
                </a:spcBef>
                <a:spcAft>
                  <a:spcPct val="0"/>
                </a:spcAft>
              </a:pPr>
              <a:t>27</a:t>
            </a:fld>
            <a:endParaRPr lang="en-US" altLang="zh-TW">
              <a:solidFill>
                <a:srgbClr val="000000"/>
              </a:solidFill>
              <a:latin typeface="Times New Roman" pitchFamily="18" charset="0"/>
              <a:ea typeface="PMingLiU" pitchFamily="18" charset="-120"/>
            </a:endParaRPr>
          </a:p>
        </p:txBody>
      </p:sp>
      <p:pic>
        <p:nvPicPr>
          <p:cNvPr id="2970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371600"/>
            <a:ext cx="5514975" cy="490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67302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idx="4294967295"/>
          </p:nvPr>
        </p:nvSpPr>
        <p:spPr>
          <a:xfrm>
            <a:off x="704850" y="26988"/>
            <a:ext cx="7737475" cy="774700"/>
          </a:xfrm>
        </p:spPr>
        <p:txBody>
          <a:bodyPr/>
          <a:lstStyle/>
          <a:p>
            <a:r>
              <a:rPr lang="en-US" altLang="zh-TW" sz="2400" smtClean="0">
                <a:ea typeface="PMingLiU" pitchFamily="18" charset="-120"/>
              </a:rPr>
              <a:t>Run the example on hidden terminal problem</a:t>
            </a:r>
          </a:p>
        </p:txBody>
      </p:sp>
      <p:sp>
        <p:nvSpPr>
          <p:cNvPr id="30723" name="Content Placeholder 2"/>
          <p:cNvSpPr>
            <a:spLocks noGrp="1"/>
          </p:cNvSpPr>
          <p:nvPr>
            <p:ph idx="4294967295"/>
          </p:nvPr>
        </p:nvSpPr>
        <p:spPr>
          <a:xfrm>
            <a:off x="703263" y="762000"/>
            <a:ext cx="8212137" cy="5105400"/>
          </a:xfrm>
        </p:spPr>
        <p:txBody>
          <a:bodyPr/>
          <a:lstStyle/>
          <a:p>
            <a:pPr>
              <a:lnSpc>
                <a:spcPts val="4500"/>
              </a:lnSpc>
              <a:buFont typeface="Wingdings" pitchFamily="2" charset="2"/>
              <a:buChar char="Ø"/>
              <a:tabLst>
                <a:tab pos="457200" algn="l"/>
                <a:tab pos="2349500" algn="l"/>
              </a:tabLst>
            </a:pPr>
            <a:r>
              <a:rPr lang="en-US" altLang="zh-TW" sz="2800" dirty="0" smtClean="0">
                <a:latin typeface="Comic Sans MS" pitchFamily="66" charset="0"/>
                <a:ea typeface="SimSun" pitchFamily="2" charset="-122"/>
              </a:rPr>
              <a:t>Understand </a:t>
            </a:r>
            <a:r>
              <a:rPr lang="en-US" altLang="zh-TW" sz="2800" dirty="0" err="1" smtClean="0">
                <a:solidFill>
                  <a:srgbClr val="0000CC"/>
                </a:solidFill>
                <a:latin typeface="Comic Sans MS" pitchFamily="66" charset="0"/>
                <a:ea typeface="SimSun" pitchFamily="2" charset="-122"/>
              </a:rPr>
              <a:t>test_hidden_terminal.tcl</a:t>
            </a:r>
            <a:r>
              <a:rPr lang="en-US" altLang="zh-TW" sz="2800" dirty="0" smtClean="0">
                <a:solidFill>
                  <a:srgbClr val="0000CC"/>
                </a:solidFill>
                <a:latin typeface="Comic Sans MS" pitchFamily="66" charset="0"/>
                <a:ea typeface="SimSun" pitchFamily="2" charset="-122"/>
              </a:rPr>
              <a:t>, whid1.awk, whid2.awk</a:t>
            </a:r>
          </a:p>
          <a:p>
            <a:pPr>
              <a:lnSpc>
                <a:spcPts val="4500"/>
              </a:lnSpc>
              <a:buFont typeface="Wingdings" pitchFamily="2" charset="2"/>
              <a:buChar char="Ø"/>
              <a:tabLst>
                <a:tab pos="457200" algn="l"/>
                <a:tab pos="2349500" algn="l"/>
              </a:tabLst>
            </a:pPr>
            <a:r>
              <a:rPr lang="en-US" altLang="zh-TW" sz="3500" dirty="0" smtClean="0">
                <a:latin typeface="Comic Sans MS" pitchFamily="66" charset="0"/>
                <a:ea typeface="SimSun" pitchFamily="2" charset="-122"/>
              </a:rPr>
              <a:t>Run the example</a:t>
            </a:r>
          </a:p>
          <a:p>
            <a:pPr lvl="1">
              <a:lnSpc>
                <a:spcPts val="4500"/>
              </a:lnSpc>
              <a:buFont typeface="Symbol" pitchFamily="18" charset="2"/>
              <a:buNone/>
              <a:tabLst>
                <a:tab pos="457200" algn="l"/>
                <a:tab pos="2349500" algn="l"/>
              </a:tabLst>
            </a:pPr>
            <a:r>
              <a:rPr lang="en-US" altLang="zh-TW" sz="1600" dirty="0" smtClean="0">
                <a:latin typeface="Comic Sans MS" pitchFamily="66" charset="0"/>
                <a:ea typeface="SimSun" pitchFamily="2" charset="-122"/>
              </a:rPr>
              <a:t>&gt;&gt; cd &lt;home&gt;\</a:t>
            </a:r>
            <a:r>
              <a:rPr lang="en-US" altLang="zh-TW" sz="1600" dirty="0" err="1" smtClean="0">
                <a:latin typeface="Comic Sans MS" pitchFamily="66" charset="0"/>
                <a:ea typeface="SimSun" pitchFamily="2" charset="-122"/>
              </a:rPr>
              <a:t>wmn_class_exp</a:t>
            </a:r>
            <a:r>
              <a:rPr lang="en-US" altLang="zh-TW" sz="1600" dirty="0" smtClean="0">
                <a:latin typeface="Comic Sans MS" pitchFamily="66" charset="0"/>
                <a:ea typeface="SimSun" pitchFamily="2" charset="-122"/>
              </a:rPr>
              <a:t>\</a:t>
            </a:r>
            <a:r>
              <a:rPr lang="en-US" altLang="zh-TW" sz="1600" dirty="0" err="1" smtClean="0">
                <a:latin typeface="Comic Sans MS" pitchFamily="66" charset="0"/>
                <a:ea typeface="SimSun" pitchFamily="2" charset="-122"/>
              </a:rPr>
              <a:t>wmn_lab_exp</a:t>
            </a:r>
            <a:r>
              <a:rPr lang="en-US" altLang="zh-TW" sz="1600" dirty="0" smtClean="0">
                <a:latin typeface="Comic Sans MS" pitchFamily="66" charset="0"/>
                <a:ea typeface="SimSun" pitchFamily="2" charset="-122"/>
              </a:rPr>
              <a:t>\11b_hide_expose</a:t>
            </a:r>
          </a:p>
          <a:p>
            <a:pPr lvl="1">
              <a:lnSpc>
                <a:spcPts val="4500"/>
              </a:lnSpc>
              <a:buFont typeface="Symbol" pitchFamily="18" charset="2"/>
              <a:buNone/>
              <a:tabLst>
                <a:tab pos="457200" algn="l"/>
                <a:tab pos="2349500" algn="l"/>
              </a:tabLst>
            </a:pPr>
            <a:r>
              <a:rPr lang="en-US" altLang="zh-TW" sz="1600" dirty="0" smtClean="0">
                <a:latin typeface="Comic Sans MS" pitchFamily="66" charset="0"/>
                <a:ea typeface="SimSun" pitchFamily="2" charset="-122"/>
              </a:rPr>
              <a:t>%set </a:t>
            </a:r>
            <a:r>
              <a:rPr lang="da-DK" altLang="zh-TW" sz="1600" dirty="0" smtClean="0">
                <a:solidFill>
                  <a:srgbClr val="FF0000"/>
                </a:solidFill>
                <a:ea typeface="PMingLiU" pitchFamily="18" charset="-120"/>
              </a:rPr>
              <a:t>Mac/802_11 set RTSThreshold_    0 </a:t>
            </a:r>
            <a:r>
              <a:rPr lang="da-DK" altLang="zh-TW" sz="1600" dirty="0" smtClean="0">
                <a:ea typeface="PMingLiU" pitchFamily="18" charset="-120"/>
              </a:rPr>
              <a:t>in </a:t>
            </a:r>
            <a:r>
              <a:rPr lang="en-US" altLang="zh-TW" sz="1600" dirty="0" err="1" smtClean="0">
                <a:latin typeface="Comic Sans MS" pitchFamily="66" charset="0"/>
                <a:ea typeface="SimSun" pitchFamily="2" charset="-122"/>
              </a:rPr>
              <a:t>test_hidden_terminal.tcl</a:t>
            </a:r>
            <a:endParaRPr lang="en-US" altLang="zh-TW" sz="1600" dirty="0" smtClean="0">
              <a:latin typeface="Comic Sans MS" pitchFamily="66" charset="0"/>
              <a:ea typeface="SimSun" pitchFamily="2" charset="-122"/>
            </a:endParaRPr>
          </a:p>
          <a:p>
            <a:pPr lvl="1">
              <a:lnSpc>
                <a:spcPts val="4500"/>
              </a:lnSpc>
              <a:buNone/>
              <a:tabLst>
                <a:tab pos="457200" algn="l"/>
                <a:tab pos="2349500" algn="l"/>
              </a:tabLst>
            </a:pPr>
            <a:r>
              <a:rPr lang="en-US" altLang="zh-TW" sz="1600" dirty="0" smtClean="0">
                <a:latin typeface="Comic Sans MS" pitchFamily="66" charset="0"/>
                <a:ea typeface="SimSun" pitchFamily="2" charset="-122"/>
              </a:rPr>
              <a:t>&gt;&gt; ns </a:t>
            </a:r>
            <a:r>
              <a:rPr lang="en-US" altLang="zh-TW" sz="1600" dirty="0" err="1">
                <a:latin typeface="Comic Sans MS" pitchFamily="66" charset="0"/>
                <a:ea typeface="SimSun" pitchFamily="2" charset="-122"/>
              </a:rPr>
              <a:t>test_hidden_terminal.tcl</a:t>
            </a:r>
            <a:endParaRPr lang="en-US" altLang="zh-TW" sz="1600" dirty="0" smtClean="0">
              <a:latin typeface="Comic Sans MS" pitchFamily="66" charset="0"/>
              <a:ea typeface="SimSun" pitchFamily="2" charset="-122"/>
            </a:endParaRPr>
          </a:p>
          <a:p>
            <a:pPr lvl="1">
              <a:lnSpc>
                <a:spcPts val="4500"/>
              </a:lnSpc>
              <a:buFont typeface="Symbol" pitchFamily="18" charset="2"/>
              <a:buNone/>
              <a:tabLst>
                <a:tab pos="457200" algn="l"/>
                <a:tab pos="2349500" algn="l"/>
              </a:tabLst>
            </a:pPr>
            <a:r>
              <a:rPr lang="en-US" altLang="zh-TW" sz="1600" dirty="0" smtClean="0">
                <a:latin typeface="Comic Sans MS" pitchFamily="66" charset="0"/>
                <a:ea typeface="SimSun" pitchFamily="2" charset="-122"/>
              </a:rPr>
              <a:t>%set </a:t>
            </a:r>
            <a:r>
              <a:rPr lang="da-DK" altLang="zh-TW" sz="1600" dirty="0" smtClean="0">
                <a:solidFill>
                  <a:srgbClr val="FF0000"/>
                </a:solidFill>
                <a:ea typeface="PMingLiU" pitchFamily="18" charset="-120"/>
              </a:rPr>
              <a:t>Mac/802_11 set RTSThreshold_    3000 </a:t>
            </a:r>
            <a:r>
              <a:rPr lang="da-DK" altLang="zh-TW" sz="1600" dirty="0" smtClean="0">
                <a:ea typeface="PMingLiU" pitchFamily="18" charset="-120"/>
              </a:rPr>
              <a:t>in </a:t>
            </a:r>
            <a:r>
              <a:rPr lang="en-US" altLang="zh-TW" sz="1600" dirty="0" err="1" smtClean="0">
                <a:latin typeface="Comic Sans MS" pitchFamily="66" charset="0"/>
                <a:ea typeface="SimSun" pitchFamily="2" charset="-122"/>
              </a:rPr>
              <a:t>test_hidden_terminal.tcl</a:t>
            </a:r>
            <a:endParaRPr lang="en-US" altLang="zh-TW" sz="1600" dirty="0" smtClean="0">
              <a:latin typeface="Comic Sans MS" pitchFamily="66" charset="0"/>
              <a:ea typeface="SimSun" pitchFamily="2" charset="-122"/>
            </a:endParaRPr>
          </a:p>
          <a:p>
            <a:pPr lvl="1">
              <a:lnSpc>
                <a:spcPts val="4500"/>
              </a:lnSpc>
              <a:buFont typeface="Symbol" pitchFamily="18" charset="2"/>
              <a:buNone/>
              <a:tabLst>
                <a:tab pos="457200" algn="l"/>
                <a:tab pos="2349500" algn="l"/>
              </a:tabLst>
            </a:pPr>
            <a:r>
              <a:rPr lang="en-US" altLang="zh-TW" sz="1600" dirty="0" smtClean="0">
                <a:latin typeface="Comic Sans MS" pitchFamily="66" charset="0"/>
                <a:ea typeface="SimSun" pitchFamily="2" charset="-122"/>
              </a:rPr>
              <a:t>&gt;&gt; ns </a:t>
            </a:r>
            <a:r>
              <a:rPr lang="en-US" altLang="zh-TW" sz="1600" dirty="0" err="1" smtClean="0">
                <a:latin typeface="Comic Sans MS" pitchFamily="66" charset="0"/>
                <a:ea typeface="SimSun" pitchFamily="2" charset="-122"/>
              </a:rPr>
              <a:t>test_hidden_terminal.tcl</a:t>
            </a:r>
            <a:endParaRPr lang="en-US" altLang="zh-TW" sz="1600" dirty="0" smtClean="0">
              <a:latin typeface="Comic Sans MS" pitchFamily="66" charset="0"/>
              <a:ea typeface="SimSun" pitchFamily="2" charset="-122"/>
            </a:endParaRPr>
          </a:p>
          <a:p>
            <a:pPr>
              <a:lnSpc>
                <a:spcPts val="4500"/>
              </a:lnSpc>
              <a:buFont typeface="Wingdings" pitchFamily="2" charset="2"/>
              <a:buChar char="Ø"/>
              <a:tabLst>
                <a:tab pos="457200" algn="l"/>
                <a:tab pos="2349500" algn="l"/>
              </a:tabLst>
            </a:pPr>
            <a:r>
              <a:rPr lang="en-US" altLang="zh-TW" sz="3500" dirty="0" smtClean="0">
                <a:latin typeface="Comic Sans MS" pitchFamily="66" charset="0"/>
                <a:ea typeface="SimSun" pitchFamily="2" charset="-122"/>
              </a:rPr>
              <a:t>What’s your </a:t>
            </a:r>
            <a:r>
              <a:rPr lang="en-US" altLang="zh-TW" sz="3500" dirty="0" err="1" smtClean="0">
                <a:latin typeface="Comic Sans MS" pitchFamily="66" charset="0"/>
                <a:ea typeface="SimSun" pitchFamily="2" charset="-122"/>
              </a:rPr>
              <a:t>conclusoin</a:t>
            </a:r>
            <a:r>
              <a:rPr lang="en-US" altLang="zh-TW" sz="3500" dirty="0" smtClean="0">
                <a:latin typeface="Comic Sans MS" pitchFamily="66" charset="0"/>
                <a:ea typeface="SimSun" pitchFamily="2" charset="-122"/>
              </a:rPr>
              <a:t>?</a:t>
            </a:r>
          </a:p>
          <a:p>
            <a:pPr lvl="1">
              <a:lnSpc>
                <a:spcPts val="4500"/>
              </a:lnSpc>
              <a:buFont typeface="Symbol" pitchFamily="18" charset="2"/>
              <a:buNone/>
              <a:tabLst>
                <a:tab pos="457200" algn="l"/>
                <a:tab pos="2349500" algn="l"/>
              </a:tabLst>
            </a:pPr>
            <a:endParaRPr lang="en-US" altLang="zh-TW" sz="1600" dirty="0" smtClean="0">
              <a:latin typeface="Comic Sans MS" pitchFamily="66" charset="0"/>
              <a:ea typeface="SimSun" pitchFamily="2" charset="-122"/>
            </a:endParaRPr>
          </a:p>
          <a:p>
            <a:pPr>
              <a:tabLst>
                <a:tab pos="457200" algn="l"/>
                <a:tab pos="2349500" algn="l"/>
              </a:tabLst>
            </a:pPr>
            <a:endParaRPr lang="en-US" altLang="zh-TW" dirty="0" smtClean="0">
              <a:ea typeface="PMingLiU" pitchFamily="18" charset="-120"/>
            </a:endParaRPr>
          </a:p>
        </p:txBody>
      </p:sp>
      <p:sp>
        <p:nvSpPr>
          <p:cNvPr id="30724" name="Slide Number Placeholder 3"/>
          <p:cNvSpPr txBox="1">
            <a:spLocks noChangeArrowheads="1"/>
          </p:cNvSpPr>
          <p:nvPr/>
        </p:nvSpPr>
        <p:spPr bwMode="auto">
          <a:xfrm>
            <a:off x="381000" y="62484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0"/>
              </a:spcBef>
              <a:spcAft>
                <a:spcPct val="0"/>
              </a:spcAft>
            </a:pPr>
            <a:fld id="{8FF0DB49-0582-4A4F-BEFF-D6210D270E3F}" type="slidenum">
              <a:rPr lang="en-US" altLang="zh-TW">
                <a:solidFill>
                  <a:srgbClr val="000000"/>
                </a:solidFill>
                <a:latin typeface="Times New Roman" pitchFamily="18" charset="0"/>
                <a:ea typeface="PMingLiU" pitchFamily="18" charset="-120"/>
              </a:rPr>
              <a:pPr algn="ctr" eaLnBrk="0" fontAlgn="base" hangingPunct="0">
                <a:spcBef>
                  <a:spcPct val="0"/>
                </a:spcBef>
                <a:spcAft>
                  <a:spcPct val="0"/>
                </a:spcAft>
              </a:pPr>
              <a:t>28</a:t>
            </a:fld>
            <a:endParaRPr lang="en-US" altLang="zh-TW">
              <a:solidFill>
                <a:srgbClr val="000000"/>
              </a:solidFill>
              <a:latin typeface="Times New Roman" pitchFamily="18" charset="0"/>
              <a:ea typeface="PMingLiU" pitchFamily="18" charset="-120"/>
            </a:endParaRPr>
          </a:p>
        </p:txBody>
      </p:sp>
    </p:spTree>
    <p:extLst>
      <p:ext uri="{BB962C8B-B14F-4D97-AF65-F5344CB8AC3E}">
        <p14:creationId xmlns:p14="http://schemas.microsoft.com/office/powerpoint/2010/main" val="42425973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idx="4294967295"/>
          </p:nvPr>
        </p:nvSpPr>
        <p:spPr/>
        <p:txBody>
          <a:bodyPr/>
          <a:lstStyle/>
          <a:p>
            <a:r>
              <a:rPr lang="en-US" altLang="zh-TW" sz="2800" smtClean="0">
                <a:ea typeface="PMingLiU" pitchFamily="18" charset="-120"/>
              </a:rPr>
              <a:t>Experiment 3: exposed terminal problem</a:t>
            </a:r>
          </a:p>
        </p:txBody>
      </p:sp>
      <p:sp>
        <p:nvSpPr>
          <p:cNvPr id="31747" name="Slide Number Placeholder 3"/>
          <p:cNvSpPr txBox="1">
            <a:spLocks noChangeArrowheads="1"/>
          </p:cNvSpPr>
          <p:nvPr/>
        </p:nvSpPr>
        <p:spPr bwMode="auto">
          <a:xfrm>
            <a:off x="381000" y="62484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0"/>
              </a:spcBef>
              <a:spcAft>
                <a:spcPct val="0"/>
              </a:spcAft>
            </a:pPr>
            <a:fld id="{5CA42BF9-3C10-404A-9338-C6B048F64D4E}" type="slidenum">
              <a:rPr lang="en-US" altLang="zh-TW">
                <a:solidFill>
                  <a:srgbClr val="000000"/>
                </a:solidFill>
                <a:latin typeface="Times New Roman" pitchFamily="18" charset="0"/>
                <a:ea typeface="PMingLiU" pitchFamily="18" charset="-120"/>
              </a:rPr>
              <a:pPr algn="ctr" eaLnBrk="0" fontAlgn="base" hangingPunct="0">
                <a:spcBef>
                  <a:spcPct val="0"/>
                </a:spcBef>
                <a:spcAft>
                  <a:spcPct val="0"/>
                </a:spcAft>
              </a:pPr>
              <a:t>29</a:t>
            </a:fld>
            <a:endParaRPr lang="en-US" altLang="zh-TW">
              <a:solidFill>
                <a:srgbClr val="000000"/>
              </a:solidFill>
              <a:latin typeface="Times New Roman" pitchFamily="18" charset="0"/>
              <a:ea typeface="PMingLiU" pitchFamily="18" charset="-120"/>
            </a:endParaRPr>
          </a:p>
        </p:txBody>
      </p:sp>
      <p:pic>
        <p:nvPicPr>
          <p:cNvPr id="317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038" y="1295400"/>
            <a:ext cx="5567362"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43790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txBox="1">
            <a:spLocks noChangeArrowheads="1"/>
          </p:cNvSpPr>
          <p:nvPr/>
        </p:nvSpPr>
        <p:spPr bwMode="auto">
          <a:xfrm>
            <a:off x="381000" y="62484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0"/>
              </a:spcBef>
              <a:spcAft>
                <a:spcPct val="0"/>
              </a:spcAft>
            </a:pPr>
            <a:fld id="{4D9C38A2-A3BE-41BA-924D-F67C701F3E61}" type="slidenum">
              <a:rPr lang="en-US" altLang="zh-TW">
                <a:solidFill>
                  <a:srgbClr val="000000"/>
                </a:solidFill>
                <a:latin typeface="Times New Roman" pitchFamily="18" charset="0"/>
                <a:ea typeface="PMingLiU" pitchFamily="18" charset="-120"/>
              </a:rPr>
              <a:pPr algn="ctr" eaLnBrk="0" fontAlgn="base" hangingPunct="0">
                <a:spcBef>
                  <a:spcPct val="0"/>
                </a:spcBef>
                <a:spcAft>
                  <a:spcPct val="0"/>
                </a:spcAft>
              </a:pPr>
              <a:t>3</a:t>
            </a:fld>
            <a:endParaRPr lang="en-US" altLang="zh-TW">
              <a:solidFill>
                <a:srgbClr val="000000"/>
              </a:solidFill>
              <a:latin typeface="Times New Roman" pitchFamily="18" charset="0"/>
              <a:ea typeface="PMingLiU" pitchFamily="18" charset="-120"/>
            </a:endParaRPr>
          </a:p>
        </p:txBody>
      </p:sp>
      <p:sp>
        <p:nvSpPr>
          <p:cNvPr id="5123" name="Rectangle 2"/>
          <p:cNvSpPr>
            <a:spLocks noGrp="1" noChangeArrowheads="1"/>
          </p:cNvSpPr>
          <p:nvPr>
            <p:ph type="title" idx="4294967295"/>
          </p:nvPr>
        </p:nvSpPr>
        <p:spPr/>
        <p:txBody>
          <a:bodyPr/>
          <a:lstStyle/>
          <a:p>
            <a:r>
              <a:rPr lang="en-US" altLang="zh-TW" sz="2800" smtClean="0">
                <a:ea typeface="PMingLiU" pitchFamily="18" charset="-120"/>
              </a:rPr>
              <a:t>Overview of wireless simulation in ns-2</a:t>
            </a:r>
          </a:p>
        </p:txBody>
      </p:sp>
      <p:sp>
        <p:nvSpPr>
          <p:cNvPr id="6148" name="Rectangle 3"/>
          <p:cNvSpPr>
            <a:spLocks noGrp="1" noChangeArrowheads="1"/>
          </p:cNvSpPr>
          <p:nvPr>
            <p:ph type="body" idx="4294967295"/>
          </p:nvPr>
        </p:nvSpPr>
        <p:spPr>
          <a:xfrm>
            <a:off x="703263" y="1354138"/>
            <a:ext cx="8059737" cy="4741862"/>
          </a:xfrm>
        </p:spPr>
        <p:txBody>
          <a:bodyPr/>
          <a:lstStyle/>
          <a:p>
            <a:pPr>
              <a:defRPr/>
            </a:pPr>
            <a:r>
              <a:rPr lang="en-US" sz="2800" dirty="0" smtClean="0"/>
              <a:t>CMU’s Monarch group’s mobility extension to </a:t>
            </a:r>
            <a:r>
              <a:rPr lang="en-US" sz="2800" i="1" dirty="0" smtClean="0"/>
              <a:t>ns </a:t>
            </a:r>
          </a:p>
          <a:p>
            <a:pPr lvl="1">
              <a:defRPr/>
            </a:pPr>
            <a:r>
              <a:rPr lang="en-US" sz="2100" dirty="0" smtClean="0"/>
              <a:t>Various modules were added to ns-2 to simulate node mobility and wireless networking</a:t>
            </a:r>
          </a:p>
          <a:p>
            <a:pPr>
              <a:defRPr/>
            </a:pPr>
            <a:r>
              <a:rPr lang="en-US" sz="2800" dirty="0" smtClean="0"/>
              <a:t>The wireless model essentially consists of </a:t>
            </a:r>
          </a:p>
          <a:p>
            <a:pPr lvl="1">
              <a:defRPr/>
            </a:pPr>
            <a:r>
              <a:rPr lang="en-US" sz="2100" dirty="0" err="1" smtClean="0">
                <a:ea typeface="+mn-ea"/>
                <a:cs typeface="+mn-cs"/>
              </a:rPr>
              <a:t>MobileNode</a:t>
            </a:r>
            <a:r>
              <a:rPr lang="en-US" sz="2100" dirty="0" smtClean="0">
                <a:ea typeface="+mn-ea"/>
                <a:cs typeface="+mn-cs"/>
              </a:rPr>
              <a:t> at the core</a:t>
            </a:r>
          </a:p>
          <a:p>
            <a:pPr lvl="1">
              <a:defRPr/>
            </a:pPr>
            <a:r>
              <a:rPr lang="en-US" sz="2100" dirty="0" smtClean="0">
                <a:ea typeface="+mn-ea"/>
                <a:cs typeface="+mn-cs"/>
              </a:rPr>
              <a:t>additional supporting features</a:t>
            </a:r>
          </a:p>
          <a:p>
            <a:pPr marL="1257300" lvl="2" indent="-342900">
              <a:buFont typeface="Wingdings" pitchFamily="2" charset="2"/>
              <a:buChar char="q"/>
              <a:defRPr/>
            </a:pPr>
            <a:r>
              <a:rPr lang="en-US" sz="2000" dirty="0" smtClean="0"/>
              <a:t>Ad-hoc Routing(DSR, DSDV, TORA, AODV)</a:t>
            </a:r>
          </a:p>
          <a:p>
            <a:pPr marL="1257300" lvl="2" indent="-342900">
              <a:buFont typeface="Wingdings" pitchFamily="2" charset="2"/>
              <a:buChar char="q"/>
              <a:defRPr/>
            </a:pPr>
            <a:r>
              <a:rPr lang="en-US" sz="2000" dirty="0" smtClean="0"/>
              <a:t>MAC802.11</a:t>
            </a:r>
          </a:p>
          <a:p>
            <a:pPr marL="1257300" lvl="2" indent="-342900">
              <a:buFont typeface="Wingdings" pitchFamily="2" charset="2"/>
              <a:buChar char="q"/>
              <a:defRPr/>
            </a:pPr>
            <a:r>
              <a:rPr lang="en-US" sz="2000" dirty="0" smtClean="0"/>
              <a:t>Radio Propagation Model</a:t>
            </a:r>
          </a:p>
          <a:p>
            <a:pPr marL="1257300" lvl="2" indent="-342900">
              <a:buFont typeface="Wingdings" pitchFamily="2" charset="2"/>
              <a:buChar char="q"/>
              <a:defRPr/>
            </a:pPr>
            <a:r>
              <a:rPr lang="en-US" sz="2000" dirty="0" smtClean="0"/>
              <a:t>Channel </a:t>
            </a:r>
          </a:p>
        </p:txBody>
      </p:sp>
    </p:spTree>
    <p:extLst>
      <p:ext uri="{BB962C8B-B14F-4D97-AF65-F5344CB8AC3E}">
        <p14:creationId xmlns:p14="http://schemas.microsoft.com/office/powerpoint/2010/main" val="6915255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idx="4294967295"/>
          </p:nvPr>
        </p:nvSpPr>
        <p:spPr>
          <a:xfrm>
            <a:off x="704850" y="26988"/>
            <a:ext cx="7737475" cy="774700"/>
          </a:xfrm>
        </p:spPr>
        <p:txBody>
          <a:bodyPr/>
          <a:lstStyle/>
          <a:p>
            <a:r>
              <a:rPr lang="en-US" altLang="zh-TW" sz="2400" smtClean="0">
                <a:ea typeface="PMingLiU" pitchFamily="18" charset="-120"/>
              </a:rPr>
              <a:t>Run the example on exposed terminal problem</a:t>
            </a:r>
          </a:p>
        </p:txBody>
      </p:sp>
      <p:sp>
        <p:nvSpPr>
          <p:cNvPr id="32771" name="Content Placeholder 2"/>
          <p:cNvSpPr>
            <a:spLocks noGrp="1"/>
          </p:cNvSpPr>
          <p:nvPr>
            <p:ph idx="4294967295"/>
          </p:nvPr>
        </p:nvSpPr>
        <p:spPr>
          <a:xfrm>
            <a:off x="703263" y="762000"/>
            <a:ext cx="8212137" cy="5105400"/>
          </a:xfrm>
        </p:spPr>
        <p:txBody>
          <a:bodyPr/>
          <a:lstStyle/>
          <a:p>
            <a:pPr>
              <a:lnSpc>
                <a:spcPts val="4500"/>
              </a:lnSpc>
              <a:buFont typeface="Wingdings" pitchFamily="2" charset="2"/>
              <a:buChar char="Ø"/>
              <a:tabLst>
                <a:tab pos="457200" algn="l"/>
                <a:tab pos="2349500" algn="l"/>
              </a:tabLst>
            </a:pPr>
            <a:r>
              <a:rPr lang="en-US" altLang="zh-TW" sz="2800" smtClean="0">
                <a:latin typeface="Comic Sans MS" pitchFamily="66" charset="0"/>
                <a:ea typeface="SimSun" pitchFamily="2" charset="-122"/>
              </a:rPr>
              <a:t>Understand </a:t>
            </a:r>
            <a:r>
              <a:rPr lang="en-US" altLang="zh-TW" sz="2800" smtClean="0">
                <a:solidFill>
                  <a:srgbClr val="0000CC"/>
                </a:solidFill>
                <a:latin typeface="Comic Sans MS" pitchFamily="66" charset="0"/>
                <a:ea typeface="SimSun" pitchFamily="2" charset="-122"/>
              </a:rPr>
              <a:t>test_exposed_terminal.tcl, wexp1.awk, wexp2.awk</a:t>
            </a:r>
          </a:p>
          <a:p>
            <a:pPr>
              <a:lnSpc>
                <a:spcPts val="4500"/>
              </a:lnSpc>
              <a:buFont typeface="Wingdings" pitchFamily="2" charset="2"/>
              <a:buChar char="Ø"/>
              <a:tabLst>
                <a:tab pos="457200" algn="l"/>
                <a:tab pos="2349500" algn="l"/>
              </a:tabLst>
            </a:pPr>
            <a:r>
              <a:rPr lang="en-US" altLang="zh-TW" sz="3500" smtClean="0">
                <a:latin typeface="Comic Sans MS" pitchFamily="66" charset="0"/>
                <a:ea typeface="SimSun" pitchFamily="2" charset="-122"/>
              </a:rPr>
              <a:t>Run the example</a:t>
            </a:r>
          </a:p>
          <a:p>
            <a:pPr lvl="1">
              <a:lnSpc>
                <a:spcPts val="4500"/>
              </a:lnSpc>
              <a:buFont typeface="Symbol" pitchFamily="18" charset="2"/>
              <a:buNone/>
              <a:tabLst>
                <a:tab pos="457200" algn="l"/>
                <a:tab pos="2349500" algn="l"/>
              </a:tabLst>
            </a:pPr>
            <a:r>
              <a:rPr lang="en-US" altLang="zh-TW" sz="1600" smtClean="0">
                <a:latin typeface="Comic Sans MS" pitchFamily="66" charset="0"/>
                <a:ea typeface="SimSun" pitchFamily="2" charset="-122"/>
              </a:rPr>
              <a:t>&gt;&gt; cd &lt;home&gt;\wmn_class_exp\wmn_lab_exp\11b_hide_expose</a:t>
            </a:r>
          </a:p>
          <a:p>
            <a:pPr lvl="1">
              <a:lnSpc>
                <a:spcPts val="4500"/>
              </a:lnSpc>
              <a:buFont typeface="Symbol" pitchFamily="18" charset="2"/>
              <a:buNone/>
              <a:tabLst>
                <a:tab pos="457200" algn="l"/>
                <a:tab pos="2349500" algn="l"/>
              </a:tabLst>
            </a:pPr>
            <a:r>
              <a:rPr lang="en-US" altLang="zh-TW" sz="1600" smtClean="0">
                <a:latin typeface="Comic Sans MS" pitchFamily="66" charset="0"/>
                <a:ea typeface="SimSun" pitchFamily="2" charset="-122"/>
              </a:rPr>
              <a:t>%set </a:t>
            </a:r>
            <a:r>
              <a:rPr lang="da-DK" altLang="zh-TW" sz="1600" smtClean="0">
                <a:solidFill>
                  <a:srgbClr val="FF0000"/>
                </a:solidFill>
                <a:ea typeface="PMingLiU" pitchFamily="18" charset="-120"/>
              </a:rPr>
              <a:t>Mac/802_11 set RTSThreshold_    0 </a:t>
            </a:r>
            <a:r>
              <a:rPr lang="da-DK" altLang="zh-TW" sz="1600" smtClean="0">
                <a:ea typeface="PMingLiU" pitchFamily="18" charset="-120"/>
              </a:rPr>
              <a:t>in </a:t>
            </a:r>
            <a:r>
              <a:rPr lang="en-US" altLang="zh-TW" sz="1600" smtClean="0">
                <a:latin typeface="Comic Sans MS" pitchFamily="66" charset="0"/>
                <a:ea typeface="SimSun" pitchFamily="2" charset="-122"/>
              </a:rPr>
              <a:t>test_exposed_terminal.tcl</a:t>
            </a:r>
          </a:p>
          <a:p>
            <a:pPr lvl="1">
              <a:lnSpc>
                <a:spcPts val="4500"/>
              </a:lnSpc>
              <a:buFont typeface="Symbol" pitchFamily="18" charset="2"/>
              <a:buNone/>
              <a:tabLst>
                <a:tab pos="457200" algn="l"/>
                <a:tab pos="2349500" algn="l"/>
              </a:tabLst>
            </a:pPr>
            <a:r>
              <a:rPr lang="en-US" altLang="zh-TW" sz="1600" smtClean="0">
                <a:latin typeface="Comic Sans MS" pitchFamily="66" charset="0"/>
                <a:ea typeface="SimSun" pitchFamily="2" charset="-122"/>
              </a:rPr>
              <a:t>&gt;&gt; ns test_exposed_terminal.tcl</a:t>
            </a:r>
          </a:p>
          <a:p>
            <a:pPr lvl="1">
              <a:lnSpc>
                <a:spcPts val="4500"/>
              </a:lnSpc>
              <a:buFont typeface="Symbol" pitchFamily="18" charset="2"/>
              <a:buNone/>
              <a:tabLst>
                <a:tab pos="457200" algn="l"/>
                <a:tab pos="2349500" algn="l"/>
              </a:tabLst>
            </a:pPr>
            <a:r>
              <a:rPr lang="en-US" altLang="zh-TW" sz="1600" smtClean="0">
                <a:latin typeface="Comic Sans MS" pitchFamily="66" charset="0"/>
                <a:ea typeface="SimSun" pitchFamily="2" charset="-122"/>
              </a:rPr>
              <a:t>%set </a:t>
            </a:r>
            <a:r>
              <a:rPr lang="da-DK" altLang="zh-TW" sz="1600" smtClean="0">
                <a:solidFill>
                  <a:srgbClr val="FF0000"/>
                </a:solidFill>
                <a:ea typeface="PMingLiU" pitchFamily="18" charset="-120"/>
              </a:rPr>
              <a:t>Mac/802_11 set RTSThreshold_    3000 </a:t>
            </a:r>
            <a:r>
              <a:rPr lang="da-DK" altLang="zh-TW" sz="1600" smtClean="0">
                <a:ea typeface="PMingLiU" pitchFamily="18" charset="-120"/>
              </a:rPr>
              <a:t>in </a:t>
            </a:r>
            <a:r>
              <a:rPr lang="en-US" altLang="zh-TW" sz="1600" smtClean="0">
                <a:latin typeface="Comic Sans MS" pitchFamily="66" charset="0"/>
                <a:ea typeface="SimSun" pitchFamily="2" charset="-122"/>
              </a:rPr>
              <a:t>test_exposed_terminal.tcl</a:t>
            </a:r>
          </a:p>
          <a:p>
            <a:pPr lvl="1">
              <a:lnSpc>
                <a:spcPts val="4500"/>
              </a:lnSpc>
              <a:buFont typeface="Symbol" pitchFamily="18" charset="2"/>
              <a:buNone/>
              <a:tabLst>
                <a:tab pos="457200" algn="l"/>
                <a:tab pos="2349500" algn="l"/>
              </a:tabLst>
            </a:pPr>
            <a:r>
              <a:rPr lang="en-US" altLang="zh-TW" sz="1600" smtClean="0">
                <a:latin typeface="Comic Sans MS" pitchFamily="66" charset="0"/>
                <a:ea typeface="SimSun" pitchFamily="2" charset="-122"/>
              </a:rPr>
              <a:t>&gt;&gt; ns test_exposed_terminal.tcl</a:t>
            </a:r>
          </a:p>
          <a:p>
            <a:pPr>
              <a:lnSpc>
                <a:spcPts val="4500"/>
              </a:lnSpc>
              <a:buFont typeface="Wingdings" pitchFamily="2" charset="2"/>
              <a:buChar char="Ø"/>
              <a:tabLst>
                <a:tab pos="457200" algn="l"/>
                <a:tab pos="2349500" algn="l"/>
              </a:tabLst>
            </a:pPr>
            <a:r>
              <a:rPr lang="en-US" altLang="zh-TW" sz="3500" smtClean="0">
                <a:latin typeface="Comic Sans MS" pitchFamily="66" charset="0"/>
                <a:ea typeface="SimSun" pitchFamily="2" charset="-122"/>
              </a:rPr>
              <a:t>What’s your conclusoin?</a:t>
            </a:r>
          </a:p>
          <a:p>
            <a:pPr lvl="1">
              <a:lnSpc>
                <a:spcPts val="4500"/>
              </a:lnSpc>
              <a:buFont typeface="Symbol" pitchFamily="18" charset="2"/>
              <a:buNone/>
              <a:tabLst>
                <a:tab pos="457200" algn="l"/>
                <a:tab pos="2349500" algn="l"/>
              </a:tabLst>
            </a:pPr>
            <a:endParaRPr lang="en-US" altLang="zh-TW" sz="1600" smtClean="0">
              <a:latin typeface="Comic Sans MS" pitchFamily="66" charset="0"/>
              <a:ea typeface="SimSun" pitchFamily="2" charset="-122"/>
            </a:endParaRPr>
          </a:p>
          <a:p>
            <a:pPr>
              <a:tabLst>
                <a:tab pos="457200" algn="l"/>
                <a:tab pos="2349500" algn="l"/>
              </a:tabLst>
            </a:pPr>
            <a:endParaRPr lang="en-US" altLang="zh-TW" smtClean="0">
              <a:ea typeface="PMingLiU" pitchFamily="18" charset="-120"/>
            </a:endParaRPr>
          </a:p>
        </p:txBody>
      </p:sp>
      <p:sp>
        <p:nvSpPr>
          <p:cNvPr id="32772" name="Slide Number Placeholder 3"/>
          <p:cNvSpPr txBox="1">
            <a:spLocks noChangeArrowheads="1"/>
          </p:cNvSpPr>
          <p:nvPr/>
        </p:nvSpPr>
        <p:spPr bwMode="auto">
          <a:xfrm>
            <a:off x="381000" y="62484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0"/>
              </a:spcBef>
              <a:spcAft>
                <a:spcPct val="0"/>
              </a:spcAft>
            </a:pPr>
            <a:fld id="{8013C7A9-60C4-4768-A6F7-AB0C02F45A5C}" type="slidenum">
              <a:rPr lang="en-US" altLang="zh-TW">
                <a:solidFill>
                  <a:srgbClr val="000000"/>
                </a:solidFill>
                <a:latin typeface="Times New Roman" pitchFamily="18" charset="0"/>
                <a:ea typeface="PMingLiU" pitchFamily="18" charset="-120"/>
              </a:rPr>
              <a:pPr algn="ctr" eaLnBrk="0" fontAlgn="base" hangingPunct="0">
                <a:spcBef>
                  <a:spcPct val="0"/>
                </a:spcBef>
                <a:spcAft>
                  <a:spcPct val="0"/>
                </a:spcAft>
              </a:pPr>
              <a:t>30</a:t>
            </a:fld>
            <a:endParaRPr lang="en-US" altLang="zh-TW">
              <a:solidFill>
                <a:srgbClr val="000000"/>
              </a:solidFill>
              <a:latin typeface="Times New Roman" pitchFamily="18" charset="0"/>
              <a:ea typeface="PMingLiU" pitchFamily="18" charset="-120"/>
            </a:endParaRPr>
          </a:p>
        </p:txBody>
      </p:sp>
    </p:spTree>
    <p:extLst>
      <p:ext uri="{BB962C8B-B14F-4D97-AF65-F5344CB8AC3E}">
        <p14:creationId xmlns:p14="http://schemas.microsoft.com/office/powerpoint/2010/main" val="29139333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idx="4294967295"/>
          </p:nvPr>
        </p:nvSpPr>
        <p:spPr/>
        <p:txBody>
          <a:bodyPr/>
          <a:lstStyle/>
          <a:p>
            <a:r>
              <a:rPr lang="en-US" altLang="zh-TW" smtClean="0">
                <a:ea typeface="PMingLiU" pitchFamily="18" charset="-120"/>
              </a:rPr>
              <a:t>Outline</a:t>
            </a:r>
          </a:p>
        </p:txBody>
      </p:sp>
      <p:sp>
        <p:nvSpPr>
          <p:cNvPr id="33795" name="Content Placeholder 2"/>
          <p:cNvSpPr>
            <a:spLocks noGrp="1"/>
          </p:cNvSpPr>
          <p:nvPr>
            <p:ph idx="4294967295"/>
          </p:nvPr>
        </p:nvSpPr>
        <p:spPr/>
        <p:txBody>
          <a:bodyPr/>
          <a:lstStyle/>
          <a:p>
            <a:r>
              <a:rPr lang="en-US" altLang="zh-TW" smtClean="0">
                <a:solidFill>
                  <a:srgbClr val="A6A6A6"/>
                </a:solidFill>
                <a:ea typeface="PMingLiU" pitchFamily="18" charset="-120"/>
              </a:rPr>
              <a:t>Overview of wireless simulation in ns-2</a:t>
            </a:r>
          </a:p>
          <a:p>
            <a:r>
              <a:rPr lang="en-US" altLang="zh-TW" smtClean="0">
                <a:solidFill>
                  <a:srgbClr val="A6A6A6"/>
                </a:solidFill>
                <a:ea typeface="PMingLiU" pitchFamily="18" charset="-120"/>
              </a:rPr>
              <a:t>Example to run a simulation-Scenario</a:t>
            </a:r>
          </a:p>
          <a:p>
            <a:r>
              <a:rPr lang="en-US" altLang="zh-TW" smtClean="0">
                <a:solidFill>
                  <a:srgbClr val="A6A6A6"/>
                </a:solidFill>
                <a:ea typeface="PMingLiU" pitchFamily="18" charset="-120"/>
              </a:rPr>
              <a:t>SensorViz:GUI based Scenario Generation Tool</a:t>
            </a:r>
          </a:p>
          <a:p>
            <a:r>
              <a:rPr lang="en-US" altLang="zh-TW" smtClean="0">
                <a:solidFill>
                  <a:srgbClr val="A6A6A6"/>
                </a:solidFill>
                <a:ea typeface="PMingLiU" pitchFamily="18" charset="-120"/>
              </a:rPr>
              <a:t>Wireless network experiments</a:t>
            </a:r>
          </a:p>
          <a:p>
            <a:r>
              <a:rPr lang="en-US" altLang="zh-TW" smtClean="0">
                <a:ea typeface="PMingLiU" pitchFamily="18" charset="-120"/>
              </a:rPr>
              <a:t>Homework</a:t>
            </a:r>
          </a:p>
        </p:txBody>
      </p:sp>
      <p:sp>
        <p:nvSpPr>
          <p:cNvPr id="33796" name="Slide Number Placeholder 3"/>
          <p:cNvSpPr txBox="1">
            <a:spLocks noChangeArrowheads="1"/>
          </p:cNvSpPr>
          <p:nvPr/>
        </p:nvSpPr>
        <p:spPr bwMode="auto">
          <a:xfrm>
            <a:off x="381000" y="62484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0"/>
              </a:spcBef>
              <a:spcAft>
                <a:spcPct val="0"/>
              </a:spcAft>
            </a:pPr>
            <a:fld id="{CF5FD996-AC91-45DC-B854-75505DAB19CE}" type="slidenum">
              <a:rPr lang="en-US" altLang="zh-TW">
                <a:solidFill>
                  <a:srgbClr val="000000"/>
                </a:solidFill>
                <a:latin typeface="Times New Roman" pitchFamily="18" charset="0"/>
                <a:ea typeface="PMingLiU" pitchFamily="18" charset="-120"/>
              </a:rPr>
              <a:pPr algn="ctr" eaLnBrk="0" fontAlgn="base" hangingPunct="0">
                <a:spcBef>
                  <a:spcPct val="0"/>
                </a:spcBef>
                <a:spcAft>
                  <a:spcPct val="0"/>
                </a:spcAft>
              </a:pPr>
              <a:t>31</a:t>
            </a:fld>
            <a:endParaRPr lang="en-US" altLang="zh-TW">
              <a:solidFill>
                <a:srgbClr val="000000"/>
              </a:solidFill>
              <a:latin typeface="Times New Roman" pitchFamily="18" charset="0"/>
              <a:ea typeface="PMingLiU" pitchFamily="18" charset="-120"/>
            </a:endParaRPr>
          </a:p>
        </p:txBody>
      </p:sp>
    </p:spTree>
    <p:extLst>
      <p:ext uri="{BB962C8B-B14F-4D97-AF65-F5344CB8AC3E}">
        <p14:creationId xmlns:p14="http://schemas.microsoft.com/office/powerpoint/2010/main" val="39272159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idx="4294967295"/>
          </p:nvPr>
        </p:nvSpPr>
        <p:spPr/>
        <p:txBody>
          <a:bodyPr/>
          <a:lstStyle/>
          <a:p>
            <a:r>
              <a:rPr lang="en-US" altLang="zh-TW" sz="2800" dirty="0" smtClean="0">
                <a:ea typeface="PMingLiU" pitchFamily="18" charset="-120"/>
              </a:rPr>
              <a:t>Homework: validation of Bianchi model</a:t>
            </a:r>
          </a:p>
        </p:txBody>
      </p:sp>
      <p:sp>
        <p:nvSpPr>
          <p:cNvPr id="34819" name="Content Placeholder 2"/>
          <p:cNvSpPr>
            <a:spLocks noGrp="1"/>
          </p:cNvSpPr>
          <p:nvPr>
            <p:ph idx="4294967295"/>
          </p:nvPr>
        </p:nvSpPr>
        <p:spPr>
          <a:xfrm>
            <a:off x="703263" y="1125538"/>
            <a:ext cx="7739062" cy="4741862"/>
          </a:xfrm>
        </p:spPr>
        <p:txBody>
          <a:bodyPr/>
          <a:lstStyle/>
          <a:p>
            <a:r>
              <a:rPr lang="en-US" altLang="zh-TW" sz="2400" dirty="0" smtClean="0">
                <a:ea typeface="PMingLiU" pitchFamily="18" charset="-120"/>
              </a:rPr>
              <a:t>Consider a star WLAN with 1 AP and n nodes </a:t>
            </a:r>
          </a:p>
          <a:p>
            <a:pPr lvl="1"/>
            <a:r>
              <a:rPr lang="en-US" altLang="zh-TW" sz="2000" dirty="0">
                <a:ea typeface="PMingLiU" pitchFamily="18" charset="-120"/>
              </a:rPr>
              <a:t>n nodes always have packets (</a:t>
            </a:r>
            <a:r>
              <a:rPr lang="en-US" sz="2000" dirty="0">
                <a:ea typeface="PMingLiU" pitchFamily="18" charset="-120"/>
              </a:rPr>
              <a:t>destined to </a:t>
            </a:r>
            <a:r>
              <a:rPr lang="en-US" sz="2000" dirty="0" smtClean="0">
                <a:ea typeface="PMingLiU" pitchFamily="18" charset="-120"/>
              </a:rPr>
              <a:t>AP</a:t>
            </a:r>
            <a:r>
              <a:rPr lang="en-US" altLang="zh-TW" sz="2000" dirty="0" smtClean="0">
                <a:ea typeface="PMingLiU" pitchFamily="18" charset="-120"/>
              </a:rPr>
              <a:t>) </a:t>
            </a:r>
            <a:r>
              <a:rPr lang="en-US" altLang="zh-TW" sz="2000" dirty="0">
                <a:ea typeface="PMingLiU" pitchFamily="18" charset="-120"/>
              </a:rPr>
              <a:t>to transmit </a:t>
            </a:r>
          </a:p>
          <a:p>
            <a:pPr lvl="1"/>
            <a:r>
              <a:rPr lang="en-US" altLang="zh-TW" sz="2000" dirty="0" smtClean="0">
                <a:ea typeface="PMingLiU" pitchFamily="18" charset="-120"/>
              </a:rPr>
              <a:t>AP only acts as a </a:t>
            </a:r>
            <a:r>
              <a:rPr lang="en-US" altLang="zh-TW" sz="2000" dirty="0" smtClean="0">
                <a:ea typeface="PMingLiU" pitchFamily="18" charset="-120"/>
              </a:rPr>
              <a:t>receiver</a:t>
            </a:r>
          </a:p>
          <a:p>
            <a:pPr lvl="1"/>
            <a:r>
              <a:rPr lang="en-US" altLang="zh-TW" sz="2000" dirty="0" smtClean="0">
                <a:ea typeface="PMingLiU" pitchFamily="18" charset="-120"/>
              </a:rPr>
              <a:t>Assume ideal channel conditions</a:t>
            </a:r>
          </a:p>
          <a:p>
            <a:pPr lvl="1"/>
            <a:r>
              <a:rPr lang="en-US" altLang="zh-TW" sz="2000" dirty="0" smtClean="0">
                <a:ea typeface="PMingLiU" pitchFamily="18" charset="-120"/>
              </a:rPr>
              <a:t>Assume that all nodes and the AP can hear each other.</a:t>
            </a:r>
            <a:endParaRPr lang="en-US" altLang="zh-TW" sz="2000" dirty="0" smtClean="0">
              <a:ea typeface="PMingLiU" pitchFamily="18" charset="-120"/>
            </a:endParaRPr>
          </a:p>
          <a:p>
            <a:r>
              <a:rPr lang="en-US" altLang="zh-TW" sz="2400" dirty="0" smtClean="0">
                <a:ea typeface="PMingLiU" pitchFamily="18" charset="-120"/>
              </a:rPr>
              <a:t>Target: validate Bianchi model</a:t>
            </a:r>
            <a:endParaRPr lang="en-US" altLang="zh-TW" sz="2400" dirty="0">
              <a:ea typeface="PMingLiU" pitchFamily="18" charset="-120"/>
            </a:endParaRPr>
          </a:p>
          <a:p>
            <a:pPr lvl="1" algn="just"/>
            <a:r>
              <a:rPr lang="en-US" altLang="zh-TW" sz="2000" dirty="0">
                <a:ea typeface="PMingLiU" pitchFamily="18" charset="-120"/>
              </a:rPr>
              <a:t>Collision probability</a:t>
            </a:r>
          </a:p>
          <a:p>
            <a:pPr lvl="1" algn="just"/>
            <a:r>
              <a:rPr lang="en-US" altLang="zh-TW" sz="2000" dirty="0">
                <a:ea typeface="PMingLiU" pitchFamily="18" charset="-120"/>
              </a:rPr>
              <a:t>Throughput</a:t>
            </a:r>
          </a:p>
          <a:p>
            <a:pPr lvl="1" algn="just"/>
            <a:r>
              <a:rPr lang="en-US" altLang="zh-TW" sz="2000" dirty="0">
                <a:ea typeface="PMingLiU" pitchFamily="18" charset="-120"/>
              </a:rPr>
              <a:t>Total delay</a:t>
            </a:r>
          </a:p>
          <a:p>
            <a:endParaRPr lang="en-US" altLang="zh-TW" dirty="0" smtClean="0">
              <a:ea typeface="PMingLiU" pitchFamily="18" charset="-120"/>
            </a:endParaRPr>
          </a:p>
          <a:p>
            <a:pPr>
              <a:buFontTx/>
              <a:buNone/>
            </a:pPr>
            <a:r>
              <a:rPr lang="en-US" altLang="zh-TW" dirty="0" smtClean="0">
                <a:ea typeface="PMingLiU" pitchFamily="18" charset="-120"/>
              </a:rPr>
              <a:t> </a:t>
            </a:r>
          </a:p>
        </p:txBody>
      </p:sp>
      <p:sp>
        <p:nvSpPr>
          <p:cNvPr id="34820" name="Slide Number Placeholder 3"/>
          <p:cNvSpPr txBox="1">
            <a:spLocks noChangeArrowheads="1"/>
          </p:cNvSpPr>
          <p:nvPr/>
        </p:nvSpPr>
        <p:spPr bwMode="auto">
          <a:xfrm>
            <a:off x="381000" y="62484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0"/>
              </a:spcBef>
              <a:spcAft>
                <a:spcPct val="0"/>
              </a:spcAft>
            </a:pPr>
            <a:fld id="{401DDBEF-5546-4AF9-8448-B463E8A36F42}" type="slidenum">
              <a:rPr lang="en-US" altLang="zh-TW">
                <a:solidFill>
                  <a:srgbClr val="000000"/>
                </a:solidFill>
                <a:latin typeface="Times New Roman" pitchFamily="18" charset="0"/>
                <a:ea typeface="PMingLiU" pitchFamily="18" charset="-120"/>
              </a:rPr>
              <a:pPr algn="ctr" eaLnBrk="0" fontAlgn="base" hangingPunct="0">
                <a:spcBef>
                  <a:spcPct val="0"/>
                </a:spcBef>
                <a:spcAft>
                  <a:spcPct val="0"/>
                </a:spcAft>
              </a:pPr>
              <a:t>32</a:t>
            </a:fld>
            <a:endParaRPr lang="en-US" altLang="zh-TW">
              <a:solidFill>
                <a:srgbClr val="000000"/>
              </a:solidFill>
              <a:latin typeface="Times New Roman" pitchFamily="18" charset="0"/>
              <a:ea typeface="PMingLiU" pitchFamily="18" charset="-120"/>
            </a:endParaRPr>
          </a:p>
        </p:txBody>
      </p:sp>
      <p:grpSp>
        <p:nvGrpSpPr>
          <p:cNvPr id="46" name="Group 5"/>
          <p:cNvGrpSpPr>
            <a:grpSpLocks/>
          </p:cNvGrpSpPr>
          <p:nvPr/>
        </p:nvGrpSpPr>
        <p:grpSpPr bwMode="auto">
          <a:xfrm>
            <a:off x="5943600" y="3352800"/>
            <a:ext cx="3048000" cy="3032125"/>
            <a:chOff x="0" y="0"/>
            <a:chExt cx="3048000" cy="3032125"/>
          </a:xfrm>
        </p:grpSpPr>
        <p:sp>
          <p:nvSpPr>
            <p:cNvPr id="47" name="Oval 55"/>
            <p:cNvSpPr>
              <a:spLocks noChangeArrowheads="1"/>
            </p:cNvSpPr>
            <p:nvPr/>
          </p:nvSpPr>
          <p:spPr bwMode="auto">
            <a:xfrm>
              <a:off x="0" y="0"/>
              <a:ext cx="3048000" cy="3032125"/>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20000"/>
                </a:spcBef>
                <a:spcAft>
                  <a:spcPct val="0"/>
                </a:spcAft>
              </a:pPr>
              <a:endParaRPr lang="zh-TW" altLang="zh-TW" sz="1400">
                <a:solidFill>
                  <a:srgbClr val="000000"/>
                </a:solidFill>
                <a:ea typeface="PMingLiU" pitchFamily="18" charset="-120"/>
              </a:endParaRPr>
            </a:p>
          </p:txBody>
        </p:sp>
        <p:sp>
          <p:nvSpPr>
            <p:cNvPr id="48" name="Oval 56"/>
            <p:cNvSpPr>
              <a:spLocks noChangeArrowheads="1"/>
            </p:cNvSpPr>
            <p:nvPr/>
          </p:nvSpPr>
          <p:spPr bwMode="auto">
            <a:xfrm>
              <a:off x="1377950" y="1328738"/>
              <a:ext cx="284163" cy="282575"/>
            </a:xfrm>
            <a:prstGeom prst="ellipse">
              <a:avLst/>
            </a:prstGeom>
            <a:solidFill>
              <a:srgbClr val="FFFFFF"/>
            </a:solidFill>
            <a:ln w="0">
              <a:solidFill>
                <a:srgbClr val="000000"/>
              </a:solidFill>
              <a:round/>
              <a:headEnd/>
              <a:tailEnd/>
            </a:ln>
          </p:spPr>
          <p:txBody>
            <a:bodyPr/>
            <a:lstStyle/>
            <a:p>
              <a:pPr eaLnBrk="0" fontAlgn="base" hangingPunct="0">
                <a:spcBef>
                  <a:spcPct val="20000"/>
                </a:spcBef>
                <a:spcAft>
                  <a:spcPct val="0"/>
                </a:spcAft>
              </a:pPr>
              <a:endParaRPr lang="zh-TW" altLang="zh-TW">
                <a:solidFill>
                  <a:srgbClr val="000000"/>
                </a:solidFill>
                <a:ea typeface="PMingLiU" pitchFamily="18" charset="-120"/>
              </a:endParaRPr>
            </a:p>
          </p:txBody>
        </p:sp>
        <p:sp>
          <p:nvSpPr>
            <p:cNvPr id="49" name="Oval 57"/>
            <p:cNvSpPr>
              <a:spLocks noChangeArrowheads="1"/>
            </p:cNvSpPr>
            <p:nvPr/>
          </p:nvSpPr>
          <p:spPr bwMode="auto">
            <a:xfrm>
              <a:off x="1377950" y="1328738"/>
              <a:ext cx="284163" cy="282575"/>
            </a:xfrm>
            <a:prstGeom prst="ellipse">
              <a:avLst/>
            </a:prstGeom>
            <a:noFill/>
            <a:ln w="635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20000"/>
                </a:spcBef>
                <a:spcAft>
                  <a:spcPct val="0"/>
                </a:spcAft>
              </a:pPr>
              <a:endParaRPr lang="zh-TW" altLang="zh-TW">
                <a:solidFill>
                  <a:srgbClr val="000000"/>
                </a:solidFill>
                <a:ea typeface="PMingLiU" pitchFamily="18" charset="-120"/>
              </a:endParaRPr>
            </a:p>
          </p:txBody>
        </p:sp>
        <p:sp>
          <p:nvSpPr>
            <p:cNvPr id="50" name="Rectangle 58"/>
            <p:cNvSpPr>
              <a:spLocks noChangeArrowheads="1"/>
            </p:cNvSpPr>
            <p:nvPr/>
          </p:nvSpPr>
          <p:spPr bwMode="auto">
            <a:xfrm>
              <a:off x="1420813" y="1347788"/>
              <a:ext cx="3365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20000"/>
                </a:spcBef>
                <a:spcAft>
                  <a:spcPct val="0"/>
                </a:spcAft>
              </a:pPr>
              <a:r>
                <a:rPr lang="en-US" altLang="zh-TW">
                  <a:solidFill>
                    <a:srgbClr val="000000"/>
                  </a:solidFill>
                  <a:ea typeface="PMingLiU" pitchFamily="18" charset="-120"/>
                </a:rPr>
                <a:t>AP </a:t>
              </a:r>
            </a:p>
          </p:txBody>
        </p:sp>
        <p:sp>
          <p:nvSpPr>
            <p:cNvPr id="51" name="Line 59"/>
            <p:cNvSpPr>
              <a:spLocks noChangeShapeType="1"/>
            </p:cNvSpPr>
            <p:nvPr/>
          </p:nvSpPr>
          <p:spPr bwMode="auto">
            <a:xfrm>
              <a:off x="811213" y="760413"/>
              <a:ext cx="608012" cy="609600"/>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20000"/>
                </a:spcBef>
                <a:spcAft>
                  <a:spcPct val="0"/>
                </a:spcAft>
              </a:pPr>
              <a:endParaRPr lang="en-US" sz="1400">
                <a:solidFill>
                  <a:srgbClr val="000000"/>
                </a:solidFill>
              </a:endParaRPr>
            </a:p>
          </p:txBody>
        </p:sp>
        <p:sp>
          <p:nvSpPr>
            <p:cNvPr id="52" name="Freeform 60"/>
            <p:cNvSpPr>
              <a:spLocks/>
            </p:cNvSpPr>
            <p:nvPr/>
          </p:nvSpPr>
          <p:spPr bwMode="auto">
            <a:xfrm>
              <a:off x="1373188" y="1323975"/>
              <a:ext cx="46037" cy="46038"/>
            </a:xfrm>
            <a:custGeom>
              <a:avLst/>
              <a:gdLst>
                <a:gd name="T0" fmla="*/ 0 w 29"/>
                <a:gd name="T1" fmla="*/ 2147483647 h 29"/>
                <a:gd name="T2" fmla="*/ 2147483647 w 29"/>
                <a:gd name="T3" fmla="*/ 2147483647 h 29"/>
                <a:gd name="T4" fmla="*/ 2147483647 w 29"/>
                <a:gd name="T5" fmla="*/ 0 h 29"/>
                <a:gd name="T6" fmla="*/ 0 60000 65536"/>
                <a:gd name="T7" fmla="*/ 0 60000 65536"/>
                <a:gd name="T8" fmla="*/ 0 60000 65536"/>
                <a:gd name="T9" fmla="*/ 0 w 29"/>
                <a:gd name="T10" fmla="*/ 0 h 29"/>
                <a:gd name="T11" fmla="*/ 29 w 29"/>
                <a:gd name="T12" fmla="*/ 29 h 29"/>
              </a:gdLst>
              <a:ahLst/>
              <a:cxnLst>
                <a:cxn ang="T6">
                  <a:pos x="T0" y="T1"/>
                </a:cxn>
                <a:cxn ang="T7">
                  <a:pos x="T2" y="T3"/>
                </a:cxn>
                <a:cxn ang="T8">
                  <a:pos x="T4" y="T5"/>
                </a:cxn>
              </a:cxnLst>
              <a:rect l="T9" t="T10" r="T11" b="T12"/>
              <a:pathLst>
                <a:path w="29" h="29">
                  <a:moveTo>
                    <a:pt x="0" y="29"/>
                  </a:moveTo>
                  <a:lnTo>
                    <a:pt x="29" y="29"/>
                  </a:lnTo>
                  <a:lnTo>
                    <a:pt x="29" y="0"/>
                  </a:lnTo>
                </a:path>
              </a:pathLst>
            </a:custGeom>
            <a:noFill/>
            <a:ln w="6350" cap="rnd"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20000"/>
                </a:spcBef>
                <a:spcAft>
                  <a:spcPct val="0"/>
                </a:spcAft>
              </a:pPr>
              <a:endParaRPr lang="en-US" sz="1400">
                <a:solidFill>
                  <a:srgbClr val="000000"/>
                </a:solidFill>
              </a:endParaRPr>
            </a:p>
          </p:txBody>
        </p:sp>
        <p:sp>
          <p:nvSpPr>
            <p:cNvPr id="53" name="Line 61"/>
            <p:cNvSpPr>
              <a:spLocks noChangeShapeType="1"/>
            </p:cNvSpPr>
            <p:nvPr/>
          </p:nvSpPr>
          <p:spPr bwMode="auto">
            <a:xfrm>
              <a:off x="1520825" y="561975"/>
              <a:ext cx="0" cy="766763"/>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20000"/>
                </a:spcBef>
                <a:spcAft>
                  <a:spcPct val="0"/>
                </a:spcAft>
              </a:pPr>
              <a:endParaRPr lang="en-US" sz="1400">
                <a:solidFill>
                  <a:srgbClr val="000000"/>
                </a:solidFill>
              </a:endParaRPr>
            </a:p>
          </p:txBody>
        </p:sp>
        <p:sp>
          <p:nvSpPr>
            <p:cNvPr id="54" name="Freeform 62"/>
            <p:cNvSpPr>
              <a:spLocks/>
            </p:cNvSpPr>
            <p:nvPr/>
          </p:nvSpPr>
          <p:spPr bwMode="auto">
            <a:xfrm>
              <a:off x="1487488" y="1295400"/>
              <a:ext cx="65087" cy="33338"/>
            </a:xfrm>
            <a:custGeom>
              <a:avLst/>
              <a:gdLst>
                <a:gd name="T0" fmla="*/ 0 w 41"/>
                <a:gd name="T1" fmla="*/ 0 h 21"/>
                <a:gd name="T2" fmla="*/ 2147483647 w 41"/>
                <a:gd name="T3" fmla="*/ 2147483647 h 21"/>
                <a:gd name="T4" fmla="*/ 2147483647 w 41"/>
                <a:gd name="T5" fmla="*/ 0 h 21"/>
                <a:gd name="T6" fmla="*/ 0 60000 65536"/>
                <a:gd name="T7" fmla="*/ 0 60000 65536"/>
                <a:gd name="T8" fmla="*/ 0 60000 65536"/>
                <a:gd name="T9" fmla="*/ 0 w 41"/>
                <a:gd name="T10" fmla="*/ 0 h 21"/>
                <a:gd name="T11" fmla="*/ 41 w 41"/>
                <a:gd name="T12" fmla="*/ 21 h 21"/>
              </a:gdLst>
              <a:ahLst/>
              <a:cxnLst>
                <a:cxn ang="T6">
                  <a:pos x="T0" y="T1"/>
                </a:cxn>
                <a:cxn ang="T7">
                  <a:pos x="T2" y="T3"/>
                </a:cxn>
                <a:cxn ang="T8">
                  <a:pos x="T4" y="T5"/>
                </a:cxn>
              </a:cxnLst>
              <a:rect l="T9" t="T10" r="T11" b="T12"/>
              <a:pathLst>
                <a:path w="41" h="21">
                  <a:moveTo>
                    <a:pt x="0" y="0"/>
                  </a:moveTo>
                  <a:lnTo>
                    <a:pt x="21" y="21"/>
                  </a:lnTo>
                  <a:lnTo>
                    <a:pt x="41" y="0"/>
                  </a:lnTo>
                </a:path>
              </a:pathLst>
            </a:custGeom>
            <a:noFill/>
            <a:ln w="6350" cap="rnd"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20000"/>
                </a:spcBef>
                <a:spcAft>
                  <a:spcPct val="0"/>
                </a:spcAft>
              </a:pPr>
              <a:endParaRPr lang="en-US" sz="1400">
                <a:solidFill>
                  <a:srgbClr val="000000"/>
                </a:solidFill>
              </a:endParaRPr>
            </a:p>
          </p:txBody>
        </p:sp>
        <p:sp>
          <p:nvSpPr>
            <p:cNvPr id="55" name="Line 63"/>
            <p:cNvSpPr>
              <a:spLocks noChangeShapeType="1"/>
            </p:cNvSpPr>
            <p:nvPr/>
          </p:nvSpPr>
          <p:spPr bwMode="auto">
            <a:xfrm flipH="1">
              <a:off x="1620838" y="760413"/>
              <a:ext cx="608012" cy="609600"/>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20000"/>
                </a:spcBef>
                <a:spcAft>
                  <a:spcPct val="0"/>
                </a:spcAft>
              </a:pPr>
              <a:endParaRPr lang="en-US" sz="1400">
                <a:solidFill>
                  <a:srgbClr val="000000"/>
                </a:solidFill>
              </a:endParaRPr>
            </a:p>
          </p:txBody>
        </p:sp>
        <p:sp>
          <p:nvSpPr>
            <p:cNvPr id="56" name="Freeform 64"/>
            <p:cNvSpPr>
              <a:spLocks/>
            </p:cNvSpPr>
            <p:nvPr/>
          </p:nvSpPr>
          <p:spPr bwMode="auto">
            <a:xfrm>
              <a:off x="1620838" y="1323975"/>
              <a:ext cx="46037" cy="46038"/>
            </a:xfrm>
            <a:custGeom>
              <a:avLst/>
              <a:gdLst>
                <a:gd name="T0" fmla="*/ 0 w 29"/>
                <a:gd name="T1" fmla="*/ 0 h 29"/>
                <a:gd name="T2" fmla="*/ 0 w 29"/>
                <a:gd name="T3" fmla="*/ 2147483647 h 29"/>
                <a:gd name="T4" fmla="*/ 2147483647 w 29"/>
                <a:gd name="T5" fmla="*/ 2147483647 h 29"/>
                <a:gd name="T6" fmla="*/ 0 60000 65536"/>
                <a:gd name="T7" fmla="*/ 0 60000 65536"/>
                <a:gd name="T8" fmla="*/ 0 60000 65536"/>
                <a:gd name="T9" fmla="*/ 0 w 29"/>
                <a:gd name="T10" fmla="*/ 0 h 29"/>
                <a:gd name="T11" fmla="*/ 29 w 29"/>
                <a:gd name="T12" fmla="*/ 29 h 29"/>
              </a:gdLst>
              <a:ahLst/>
              <a:cxnLst>
                <a:cxn ang="T6">
                  <a:pos x="T0" y="T1"/>
                </a:cxn>
                <a:cxn ang="T7">
                  <a:pos x="T2" y="T3"/>
                </a:cxn>
                <a:cxn ang="T8">
                  <a:pos x="T4" y="T5"/>
                </a:cxn>
              </a:cxnLst>
              <a:rect l="T9" t="T10" r="T11" b="T12"/>
              <a:pathLst>
                <a:path w="29" h="29">
                  <a:moveTo>
                    <a:pt x="0" y="0"/>
                  </a:moveTo>
                  <a:lnTo>
                    <a:pt x="0" y="29"/>
                  </a:lnTo>
                  <a:lnTo>
                    <a:pt x="29" y="29"/>
                  </a:lnTo>
                </a:path>
              </a:pathLst>
            </a:custGeom>
            <a:noFill/>
            <a:ln w="6350" cap="rnd"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20000"/>
                </a:spcBef>
                <a:spcAft>
                  <a:spcPct val="0"/>
                </a:spcAft>
              </a:pPr>
              <a:endParaRPr lang="en-US" sz="1400">
                <a:solidFill>
                  <a:srgbClr val="000000"/>
                </a:solidFill>
              </a:endParaRPr>
            </a:p>
          </p:txBody>
        </p:sp>
        <p:sp>
          <p:nvSpPr>
            <p:cNvPr id="57" name="Line 65"/>
            <p:cNvSpPr>
              <a:spLocks noChangeShapeType="1"/>
            </p:cNvSpPr>
            <p:nvPr/>
          </p:nvSpPr>
          <p:spPr bwMode="auto">
            <a:xfrm flipH="1">
              <a:off x="1662113" y="1470025"/>
              <a:ext cx="765175" cy="0"/>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20000"/>
                </a:spcBef>
                <a:spcAft>
                  <a:spcPct val="0"/>
                </a:spcAft>
              </a:pPr>
              <a:endParaRPr lang="en-US" sz="1400">
                <a:solidFill>
                  <a:srgbClr val="000000"/>
                </a:solidFill>
              </a:endParaRPr>
            </a:p>
          </p:txBody>
        </p:sp>
        <p:sp>
          <p:nvSpPr>
            <p:cNvPr id="58" name="Freeform 66"/>
            <p:cNvSpPr>
              <a:spLocks/>
            </p:cNvSpPr>
            <p:nvPr/>
          </p:nvSpPr>
          <p:spPr bwMode="auto">
            <a:xfrm>
              <a:off x="1662113" y="1436688"/>
              <a:ext cx="31750" cy="66675"/>
            </a:xfrm>
            <a:custGeom>
              <a:avLst/>
              <a:gdLst>
                <a:gd name="T0" fmla="*/ 2147483647 w 20"/>
                <a:gd name="T1" fmla="*/ 0 h 42"/>
                <a:gd name="T2" fmla="*/ 0 w 20"/>
                <a:gd name="T3" fmla="*/ 2147483647 h 42"/>
                <a:gd name="T4" fmla="*/ 2147483647 w 20"/>
                <a:gd name="T5" fmla="*/ 2147483647 h 42"/>
                <a:gd name="T6" fmla="*/ 0 60000 65536"/>
                <a:gd name="T7" fmla="*/ 0 60000 65536"/>
                <a:gd name="T8" fmla="*/ 0 60000 65536"/>
                <a:gd name="T9" fmla="*/ 0 w 20"/>
                <a:gd name="T10" fmla="*/ 0 h 42"/>
                <a:gd name="T11" fmla="*/ 20 w 20"/>
                <a:gd name="T12" fmla="*/ 42 h 42"/>
              </a:gdLst>
              <a:ahLst/>
              <a:cxnLst>
                <a:cxn ang="T6">
                  <a:pos x="T0" y="T1"/>
                </a:cxn>
                <a:cxn ang="T7">
                  <a:pos x="T2" y="T3"/>
                </a:cxn>
                <a:cxn ang="T8">
                  <a:pos x="T4" y="T5"/>
                </a:cxn>
              </a:cxnLst>
              <a:rect l="T9" t="T10" r="T11" b="T12"/>
              <a:pathLst>
                <a:path w="20" h="42">
                  <a:moveTo>
                    <a:pt x="20" y="0"/>
                  </a:moveTo>
                  <a:lnTo>
                    <a:pt x="0" y="21"/>
                  </a:lnTo>
                  <a:lnTo>
                    <a:pt x="20" y="42"/>
                  </a:lnTo>
                </a:path>
              </a:pathLst>
            </a:custGeom>
            <a:noFill/>
            <a:ln w="6350" cap="rnd"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20000"/>
                </a:spcBef>
                <a:spcAft>
                  <a:spcPct val="0"/>
                </a:spcAft>
              </a:pPr>
              <a:endParaRPr lang="en-US" sz="1400">
                <a:solidFill>
                  <a:srgbClr val="000000"/>
                </a:solidFill>
              </a:endParaRPr>
            </a:p>
          </p:txBody>
        </p:sp>
        <p:sp>
          <p:nvSpPr>
            <p:cNvPr id="59" name="Line 67"/>
            <p:cNvSpPr>
              <a:spLocks noChangeShapeType="1"/>
            </p:cNvSpPr>
            <p:nvPr/>
          </p:nvSpPr>
          <p:spPr bwMode="auto">
            <a:xfrm flipV="1">
              <a:off x="1520825" y="1611313"/>
              <a:ext cx="0" cy="766762"/>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20000"/>
                </a:spcBef>
                <a:spcAft>
                  <a:spcPct val="0"/>
                </a:spcAft>
              </a:pPr>
              <a:endParaRPr lang="en-US" sz="1400">
                <a:solidFill>
                  <a:srgbClr val="000000"/>
                </a:solidFill>
              </a:endParaRPr>
            </a:p>
          </p:txBody>
        </p:sp>
        <p:sp>
          <p:nvSpPr>
            <p:cNvPr id="60" name="Freeform 68"/>
            <p:cNvSpPr>
              <a:spLocks/>
            </p:cNvSpPr>
            <p:nvPr/>
          </p:nvSpPr>
          <p:spPr bwMode="auto">
            <a:xfrm>
              <a:off x="1487488" y="1611313"/>
              <a:ext cx="65087" cy="33337"/>
            </a:xfrm>
            <a:custGeom>
              <a:avLst/>
              <a:gdLst>
                <a:gd name="T0" fmla="*/ 2147483647 w 41"/>
                <a:gd name="T1" fmla="*/ 2147483647 h 21"/>
                <a:gd name="T2" fmla="*/ 2147483647 w 41"/>
                <a:gd name="T3" fmla="*/ 0 h 21"/>
                <a:gd name="T4" fmla="*/ 0 w 41"/>
                <a:gd name="T5" fmla="*/ 2147483647 h 21"/>
                <a:gd name="T6" fmla="*/ 0 60000 65536"/>
                <a:gd name="T7" fmla="*/ 0 60000 65536"/>
                <a:gd name="T8" fmla="*/ 0 60000 65536"/>
                <a:gd name="T9" fmla="*/ 0 w 41"/>
                <a:gd name="T10" fmla="*/ 0 h 21"/>
                <a:gd name="T11" fmla="*/ 41 w 41"/>
                <a:gd name="T12" fmla="*/ 21 h 21"/>
              </a:gdLst>
              <a:ahLst/>
              <a:cxnLst>
                <a:cxn ang="T6">
                  <a:pos x="T0" y="T1"/>
                </a:cxn>
                <a:cxn ang="T7">
                  <a:pos x="T2" y="T3"/>
                </a:cxn>
                <a:cxn ang="T8">
                  <a:pos x="T4" y="T5"/>
                </a:cxn>
              </a:cxnLst>
              <a:rect l="T9" t="T10" r="T11" b="T12"/>
              <a:pathLst>
                <a:path w="41" h="21">
                  <a:moveTo>
                    <a:pt x="41" y="21"/>
                  </a:moveTo>
                  <a:lnTo>
                    <a:pt x="21" y="0"/>
                  </a:lnTo>
                  <a:lnTo>
                    <a:pt x="0" y="21"/>
                  </a:lnTo>
                </a:path>
              </a:pathLst>
            </a:custGeom>
            <a:noFill/>
            <a:ln w="6350" cap="rnd"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20000"/>
                </a:spcBef>
                <a:spcAft>
                  <a:spcPct val="0"/>
                </a:spcAft>
              </a:pPr>
              <a:endParaRPr lang="en-US" sz="1400">
                <a:solidFill>
                  <a:srgbClr val="000000"/>
                </a:solidFill>
              </a:endParaRPr>
            </a:p>
          </p:txBody>
        </p:sp>
        <p:sp>
          <p:nvSpPr>
            <p:cNvPr id="61" name="Line 69"/>
            <p:cNvSpPr>
              <a:spLocks noChangeShapeType="1"/>
            </p:cNvSpPr>
            <p:nvPr/>
          </p:nvSpPr>
          <p:spPr bwMode="auto">
            <a:xfrm flipV="1">
              <a:off x="811213" y="1570038"/>
              <a:ext cx="608012" cy="609600"/>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20000"/>
                </a:spcBef>
                <a:spcAft>
                  <a:spcPct val="0"/>
                </a:spcAft>
              </a:pPr>
              <a:endParaRPr lang="en-US" sz="1400">
                <a:solidFill>
                  <a:srgbClr val="000000"/>
                </a:solidFill>
              </a:endParaRPr>
            </a:p>
          </p:txBody>
        </p:sp>
        <p:sp>
          <p:nvSpPr>
            <p:cNvPr id="62" name="Freeform 70"/>
            <p:cNvSpPr>
              <a:spLocks/>
            </p:cNvSpPr>
            <p:nvPr/>
          </p:nvSpPr>
          <p:spPr bwMode="auto">
            <a:xfrm>
              <a:off x="1373188" y="1570038"/>
              <a:ext cx="46037" cy="46037"/>
            </a:xfrm>
            <a:custGeom>
              <a:avLst/>
              <a:gdLst>
                <a:gd name="T0" fmla="*/ 2147483647 w 29"/>
                <a:gd name="T1" fmla="*/ 2147483647 h 29"/>
                <a:gd name="T2" fmla="*/ 2147483647 w 29"/>
                <a:gd name="T3" fmla="*/ 0 h 29"/>
                <a:gd name="T4" fmla="*/ 0 w 29"/>
                <a:gd name="T5" fmla="*/ 0 h 29"/>
                <a:gd name="T6" fmla="*/ 0 60000 65536"/>
                <a:gd name="T7" fmla="*/ 0 60000 65536"/>
                <a:gd name="T8" fmla="*/ 0 60000 65536"/>
                <a:gd name="T9" fmla="*/ 0 w 29"/>
                <a:gd name="T10" fmla="*/ 0 h 29"/>
                <a:gd name="T11" fmla="*/ 29 w 29"/>
                <a:gd name="T12" fmla="*/ 29 h 29"/>
              </a:gdLst>
              <a:ahLst/>
              <a:cxnLst>
                <a:cxn ang="T6">
                  <a:pos x="T0" y="T1"/>
                </a:cxn>
                <a:cxn ang="T7">
                  <a:pos x="T2" y="T3"/>
                </a:cxn>
                <a:cxn ang="T8">
                  <a:pos x="T4" y="T5"/>
                </a:cxn>
              </a:cxnLst>
              <a:rect l="T9" t="T10" r="T11" b="T12"/>
              <a:pathLst>
                <a:path w="29" h="29">
                  <a:moveTo>
                    <a:pt x="29" y="29"/>
                  </a:moveTo>
                  <a:lnTo>
                    <a:pt x="29" y="0"/>
                  </a:lnTo>
                  <a:lnTo>
                    <a:pt x="0" y="0"/>
                  </a:lnTo>
                </a:path>
              </a:pathLst>
            </a:custGeom>
            <a:noFill/>
            <a:ln w="6350" cap="rnd"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20000"/>
                </a:spcBef>
                <a:spcAft>
                  <a:spcPct val="0"/>
                </a:spcAft>
              </a:pPr>
              <a:endParaRPr lang="en-US" sz="1400">
                <a:solidFill>
                  <a:srgbClr val="000000"/>
                </a:solidFill>
              </a:endParaRPr>
            </a:p>
          </p:txBody>
        </p:sp>
        <p:sp>
          <p:nvSpPr>
            <p:cNvPr id="63" name="Line 71"/>
            <p:cNvSpPr>
              <a:spLocks noChangeShapeType="1"/>
            </p:cNvSpPr>
            <p:nvPr/>
          </p:nvSpPr>
          <p:spPr bwMode="auto">
            <a:xfrm flipH="1" flipV="1">
              <a:off x="1620838" y="1570038"/>
              <a:ext cx="608012" cy="609600"/>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20000"/>
                </a:spcBef>
                <a:spcAft>
                  <a:spcPct val="0"/>
                </a:spcAft>
              </a:pPr>
              <a:endParaRPr lang="en-US" sz="1400">
                <a:solidFill>
                  <a:srgbClr val="000000"/>
                </a:solidFill>
              </a:endParaRPr>
            </a:p>
          </p:txBody>
        </p:sp>
        <p:sp>
          <p:nvSpPr>
            <p:cNvPr id="64" name="Freeform 72"/>
            <p:cNvSpPr>
              <a:spLocks/>
            </p:cNvSpPr>
            <p:nvPr/>
          </p:nvSpPr>
          <p:spPr bwMode="auto">
            <a:xfrm>
              <a:off x="1620838" y="1570038"/>
              <a:ext cx="46037" cy="46037"/>
            </a:xfrm>
            <a:custGeom>
              <a:avLst/>
              <a:gdLst>
                <a:gd name="T0" fmla="*/ 2147483647 w 29"/>
                <a:gd name="T1" fmla="*/ 0 h 29"/>
                <a:gd name="T2" fmla="*/ 0 w 29"/>
                <a:gd name="T3" fmla="*/ 0 h 29"/>
                <a:gd name="T4" fmla="*/ 0 w 29"/>
                <a:gd name="T5" fmla="*/ 2147483647 h 29"/>
                <a:gd name="T6" fmla="*/ 0 60000 65536"/>
                <a:gd name="T7" fmla="*/ 0 60000 65536"/>
                <a:gd name="T8" fmla="*/ 0 60000 65536"/>
                <a:gd name="T9" fmla="*/ 0 w 29"/>
                <a:gd name="T10" fmla="*/ 0 h 29"/>
                <a:gd name="T11" fmla="*/ 29 w 29"/>
                <a:gd name="T12" fmla="*/ 29 h 29"/>
              </a:gdLst>
              <a:ahLst/>
              <a:cxnLst>
                <a:cxn ang="T6">
                  <a:pos x="T0" y="T1"/>
                </a:cxn>
                <a:cxn ang="T7">
                  <a:pos x="T2" y="T3"/>
                </a:cxn>
                <a:cxn ang="T8">
                  <a:pos x="T4" y="T5"/>
                </a:cxn>
              </a:cxnLst>
              <a:rect l="T9" t="T10" r="T11" b="T12"/>
              <a:pathLst>
                <a:path w="29" h="29">
                  <a:moveTo>
                    <a:pt x="29" y="0"/>
                  </a:moveTo>
                  <a:lnTo>
                    <a:pt x="0" y="0"/>
                  </a:lnTo>
                  <a:lnTo>
                    <a:pt x="0" y="29"/>
                  </a:lnTo>
                </a:path>
              </a:pathLst>
            </a:custGeom>
            <a:noFill/>
            <a:ln w="6350" cap="rnd"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20000"/>
                </a:spcBef>
                <a:spcAft>
                  <a:spcPct val="0"/>
                </a:spcAft>
              </a:pPr>
              <a:endParaRPr lang="en-US" sz="1400">
                <a:solidFill>
                  <a:srgbClr val="000000"/>
                </a:solidFill>
              </a:endParaRPr>
            </a:p>
          </p:txBody>
        </p:sp>
        <p:sp>
          <p:nvSpPr>
            <p:cNvPr id="65" name="Oval 73"/>
            <p:cNvSpPr>
              <a:spLocks noChangeArrowheads="1"/>
            </p:cNvSpPr>
            <p:nvPr/>
          </p:nvSpPr>
          <p:spPr bwMode="auto">
            <a:xfrm>
              <a:off x="2200275" y="533400"/>
              <a:ext cx="284163" cy="284163"/>
            </a:xfrm>
            <a:prstGeom prst="ellipse">
              <a:avLst/>
            </a:prstGeom>
            <a:solidFill>
              <a:srgbClr val="000000"/>
            </a:solidFill>
            <a:ln w="0">
              <a:solidFill>
                <a:srgbClr val="000000"/>
              </a:solidFill>
              <a:round/>
              <a:headEnd/>
              <a:tailEnd/>
            </a:ln>
          </p:spPr>
          <p:txBody>
            <a:bodyPr/>
            <a:lstStyle/>
            <a:p>
              <a:pPr eaLnBrk="0" fontAlgn="base" hangingPunct="0">
                <a:spcBef>
                  <a:spcPct val="20000"/>
                </a:spcBef>
                <a:spcAft>
                  <a:spcPct val="0"/>
                </a:spcAft>
              </a:pPr>
              <a:endParaRPr lang="zh-TW" altLang="zh-TW">
                <a:solidFill>
                  <a:srgbClr val="000000"/>
                </a:solidFill>
                <a:ea typeface="PMingLiU" pitchFamily="18" charset="-120"/>
              </a:endParaRPr>
            </a:p>
          </p:txBody>
        </p:sp>
        <p:sp>
          <p:nvSpPr>
            <p:cNvPr id="66" name="Oval 74"/>
            <p:cNvSpPr>
              <a:spLocks noChangeArrowheads="1"/>
            </p:cNvSpPr>
            <p:nvPr/>
          </p:nvSpPr>
          <p:spPr bwMode="auto">
            <a:xfrm>
              <a:off x="2200275" y="533400"/>
              <a:ext cx="284163" cy="284163"/>
            </a:xfrm>
            <a:prstGeom prst="ellipse">
              <a:avLst/>
            </a:prstGeom>
            <a:noFill/>
            <a:ln w="635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20000"/>
                </a:spcBef>
                <a:spcAft>
                  <a:spcPct val="0"/>
                </a:spcAft>
              </a:pPr>
              <a:endParaRPr lang="zh-TW" altLang="zh-TW">
                <a:solidFill>
                  <a:srgbClr val="000000"/>
                </a:solidFill>
                <a:ea typeface="PMingLiU" pitchFamily="18" charset="-120"/>
              </a:endParaRPr>
            </a:p>
          </p:txBody>
        </p:sp>
        <p:sp>
          <p:nvSpPr>
            <p:cNvPr id="67" name="Oval 75"/>
            <p:cNvSpPr>
              <a:spLocks noChangeArrowheads="1"/>
            </p:cNvSpPr>
            <p:nvPr/>
          </p:nvSpPr>
          <p:spPr bwMode="auto">
            <a:xfrm>
              <a:off x="1377950" y="306388"/>
              <a:ext cx="284163" cy="284162"/>
            </a:xfrm>
            <a:prstGeom prst="ellipse">
              <a:avLst/>
            </a:prstGeom>
            <a:solidFill>
              <a:srgbClr val="000000"/>
            </a:solidFill>
            <a:ln w="0">
              <a:solidFill>
                <a:srgbClr val="000000"/>
              </a:solidFill>
              <a:round/>
              <a:headEnd/>
              <a:tailEnd/>
            </a:ln>
          </p:spPr>
          <p:txBody>
            <a:bodyPr/>
            <a:lstStyle/>
            <a:p>
              <a:pPr eaLnBrk="0" fontAlgn="base" hangingPunct="0">
                <a:spcBef>
                  <a:spcPct val="20000"/>
                </a:spcBef>
                <a:spcAft>
                  <a:spcPct val="0"/>
                </a:spcAft>
              </a:pPr>
              <a:endParaRPr lang="zh-TW" altLang="zh-TW">
                <a:solidFill>
                  <a:srgbClr val="000000"/>
                </a:solidFill>
                <a:ea typeface="PMingLiU" pitchFamily="18" charset="-120"/>
              </a:endParaRPr>
            </a:p>
          </p:txBody>
        </p:sp>
        <p:sp>
          <p:nvSpPr>
            <p:cNvPr id="68" name="Oval 76"/>
            <p:cNvSpPr>
              <a:spLocks noChangeArrowheads="1"/>
            </p:cNvSpPr>
            <p:nvPr/>
          </p:nvSpPr>
          <p:spPr bwMode="auto">
            <a:xfrm>
              <a:off x="1377950" y="306388"/>
              <a:ext cx="284163" cy="284162"/>
            </a:xfrm>
            <a:prstGeom prst="ellipse">
              <a:avLst/>
            </a:prstGeom>
            <a:noFill/>
            <a:ln w="635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20000"/>
                </a:spcBef>
                <a:spcAft>
                  <a:spcPct val="0"/>
                </a:spcAft>
              </a:pPr>
              <a:endParaRPr lang="zh-TW" altLang="zh-TW">
                <a:solidFill>
                  <a:srgbClr val="000000"/>
                </a:solidFill>
                <a:ea typeface="PMingLiU" pitchFamily="18" charset="-120"/>
              </a:endParaRPr>
            </a:p>
          </p:txBody>
        </p:sp>
        <p:sp>
          <p:nvSpPr>
            <p:cNvPr id="69" name="Oval 77"/>
            <p:cNvSpPr>
              <a:spLocks noChangeArrowheads="1"/>
            </p:cNvSpPr>
            <p:nvPr/>
          </p:nvSpPr>
          <p:spPr bwMode="auto">
            <a:xfrm>
              <a:off x="584200" y="533400"/>
              <a:ext cx="284163" cy="284163"/>
            </a:xfrm>
            <a:prstGeom prst="ellipse">
              <a:avLst/>
            </a:prstGeom>
            <a:solidFill>
              <a:srgbClr val="000000"/>
            </a:solidFill>
            <a:ln w="0">
              <a:solidFill>
                <a:srgbClr val="000000"/>
              </a:solidFill>
              <a:round/>
              <a:headEnd/>
              <a:tailEnd/>
            </a:ln>
          </p:spPr>
          <p:txBody>
            <a:bodyPr/>
            <a:lstStyle/>
            <a:p>
              <a:pPr eaLnBrk="0" fontAlgn="base" hangingPunct="0">
                <a:spcBef>
                  <a:spcPct val="20000"/>
                </a:spcBef>
                <a:spcAft>
                  <a:spcPct val="0"/>
                </a:spcAft>
              </a:pPr>
              <a:endParaRPr lang="zh-TW" altLang="zh-TW">
                <a:solidFill>
                  <a:srgbClr val="000000"/>
                </a:solidFill>
                <a:ea typeface="PMingLiU" pitchFamily="18" charset="-120"/>
              </a:endParaRPr>
            </a:p>
          </p:txBody>
        </p:sp>
        <p:sp>
          <p:nvSpPr>
            <p:cNvPr id="70" name="Oval 78"/>
            <p:cNvSpPr>
              <a:spLocks noChangeArrowheads="1"/>
            </p:cNvSpPr>
            <p:nvPr/>
          </p:nvSpPr>
          <p:spPr bwMode="auto">
            <a:xfrm>
              <a:off x="584200" y="533400"/>
              <a:ext cx="284163" cy="284163"/>
            </a:xfrm>
            <a:prstGeom prst="ellipse">
              <a:avLst/>
            </a:prstGeom>
            <a:noFill/>
            <a:ln w="635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20000"/>
                </a:spcBef>
                <a:spcAft>
                  <a:spcPct val="0"/>
                </a:spcAft>
              </a:pPr>
              <a:endParaRPr lang="zh-TW" altLang="zh-TW">
                <a:solidFill>
                  <a:srgbClr val="000000"/>
                </a:solidFill>
                <a:ea typeface="PMingLiU" pitchFamily="18" charset="-120"/>
              </a:endParaRPr>
            </a:p>
          </p:txBody>
        </p:sp>
        <p:sp>
          <p:nvSpPr>
            <p:cNvPr id="71" name="Oval 79"/>
            <p:cNvSpPr>
              <a:spLocks noChangeArrowheads="1"/>
            </p:cNvSpPr>
            <p:nvPr/>
          </p:nvSpPr>
          <p:spPr bwMode="auto">
            <a:xfrm>
              <a:off x="2427288" y="1328738"/>
              <a:ext cx="284162" cy="282575"/>
            </a:xfrm>
            <a:prstGeom prst="ellipse">
              <a:avLst/>
            </a:prstGeom>
            <a:solidFill>
              <a:srgbClr val="000000"/>
            </a:solidFill>
            <a:ln w="0">
              <a:solidFill>
                <a:srgbClr val="000000"/>
              </a:solidFill>
              <a:round/>
              <a:headEnd/>
              <a:tailEnd/>
            </a:ln>
          </p:spPr>
          <p:txBody>
            <a:bodyPr/>
            <a:lstStyle/>
            <a:p>
              <a:pPr eaLnBrk="0" fontAlgn="base" hangingPunct="0">
                <a:spcBef>
                  <a:spcPct val="20000"/>
                </a:spcBef>
                <a:spcAft>
                  <a:spcPct val="0"/>
                </a:spcAft>
              </a:pPr>
              <a:endParaRPr lang="zh-TW" altLang="zh-TW">
                <a:solidFill>
                  <a:srgbClr val="000000"/>
                </a:solidFill>
                <a:ea typeface="PMingLiU" pitchFamily="18" charset="-120"/>
              </a:endParaRPr>
            </a:p>
          </p:txBody>
        </p:sp>
        <p:sp>
          <p:nvSpPr>
            <p:cNvPr id="72" name="Oval 80"/>
            <p:cNvSpPr>
              <a:spLocks noChangeArrowheads="1"/>
            </p:cNvSpPr>
            <p:nvPr/>
          </p:nvSpPr>
          <p:spPr bwMode="auto">
            <a:xfrm>
              <a:off x="2427288" y="1328738"/>
              <a:ext cx="284162" cy="282575"/>
            </a:xfrm>
            <a:prstGeom prst="ellipse">
              <a:avLst/>
            </a:prstGeom>
            <a:noFill/>
            <a:ln w="635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20000"/>
                </a:spcBef>
                <a:spcAft>
                  <a:spcPct val="0"/>
                </a:spcAft>
              </a:pPr>
              <a:endParaRPr lang="zh-TW" altLang="zh-TW">
                <a:solidFill>
                  <a:srgbClr val="000000"/>
                </a:solidFill>
                <a:ea typeface="PMingLiU" pitchFamily="18" charset="-120"/>
              </a:endParaRPr>
            </a:p>
          </p:txBody>
        </p:sp>
        <p:sp>
          <p:nvSpPr>
            <p:cNvPr id="73" name="Oval 81"/>
            <p:cNvSpPr>
              <a:spLocks noChangeArrowheads="1"/>
            </p:cNvSpPr>
            <p:nvPr/>
          </p:nvSpPr>
          <p:spPr bwMode="auto">
            <a:xfrm>
              <a:off x="2171700" y="2122488"/>
              <a:ext cx="284163" cy="284162"/>
            </a:xfrm>
            <a:prstGeom prst="ellipse">
              <a:avLst/>
            </a:prstGeom>
            <a:solidFill>
              <a:srgbClr val="000000"/>
            </a:solidFill>
            <a:ln w="0">
              <a:solidFill>
                <a:srgbClr val="000000"/>
              </a:solidFill>
              <a:round/>
              <a:headEnd/>
              <a:tailEnd/>
            </a:ln>
          </p:spPr>
          <p:txBody>
            <a:bodyPr/>
            <a:lstStyle/>
            <a:p>
              <a:pPr eaLnBrk="0" fontAlgn="base" hangingPunct="0">
                <a:spcBef>
                  <a:spcPct val="20000"/>
                </a:spcBef>
                <a:spcAft>
                  <a:spcPct val="0"/>
                </a:spcAft>
              </a:pPr>
              <a:endParaRPr lang="zh-TW" altLang="zh-TW">
                <a:solidFill>
                  <a:srgbClr val="000000"/>
                </a:solidFill>
                <a:ea typeface="PMingLiU" pitchFamily="18" charset="-120"/>
              </a:endParaRPr>
            </a:p>
          </p:txBody>
        </p:sp>
        <p:sp>
          <p:nvSpPr>
            <p:cNvPr id="74" name="Oval 82"/>
            <p:cNvSpPr>
              <a:spLocks noChangeArrowheads="1"/>
            </p:cNvSpPr>
            <p:nvPr/>
          </p:nvSpPr>
          <p:spPr bwMode="auto">
            <a:xfrm>
              <a:off x="2171700" y="2122488"/>
              <a:ext cx="284163" cy="284162"/>
            </a:xfrm>
            <a:prstGeom prst="ellipse">
              <a:avLst/>
            </a:prstGeom>
            <a:noFill/>
            <a:ln w="635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20000"/>
                </a:spcBef>
                <a:spcAft>
                  <a:spcPct val="0"/>
                </a:spcAft>
              </a:pPr>
              <a:endParaRPr lang="zh-TW" altLang="zh-TW">
                <a:solidFill>
                  <a:srgbClr val="000000"/>
                </a:solidFill>
                <a:ea typeface="PMingLiU" pitchFamily="18" charset="-120"/>
              </a:endParaRPr>
            </a:p>
          </p:txBody>
        </p:sp>
        <p:sp>
          <p:nvSpPr>
            <p:cNvPr id="75" name="Oval 83"/>
            <p:cNvSpPr>
              <a:spLocks noChangeArrowheads="1"/>
            </p:cNvSpPr>
            <p:nvPr/>
          </p:nvSpPr>
          <p:spPr bwMode="auto">
            <a:xfrm>
              <a:off x="1377950" y="2606675"/>
              <a:ext cx="284163" cy="284163"/>
            </a:xfrm>
            <a:prstGeom prst="ellipse">
              <a:avLst/>
            </a:prstGeom>
            <a:solidFill>
              <a:srgbClr val="000000"/>
            </a:solidFill>
            <a:ln w="0">
              <a:solidFill>
                <a:srgbClr val="000000"/>
              </a:solidFill>
              <a:round/>
              <a:headEnd/>
              <a:tailEnd/>
            </a:ln>
          </p:spPr>
          <p:txBody>
            <a:bodyPr/>
            <a:lstStyle/>
            <a:p>
              <a:pPr eaLnBrk="0" fontAlgn="base" hangingPunct="0">
                <a:spcBef>
                  <a:spcPct val="20000"/>
                </a:spcBef>
                <a:spcAft>
                  <a:spcPct val="0"/>
                </a:spcAft>
              </a:pPr>
              <a:endParaRPr lang="zh-TW" altLang="zh-TW">
                <a:solidFill>
                  <a:srgbClr val="000000"/>
                </a:solidFill>
                <a:ea typeface="PMingLiU" pitchFamily="18" charset="-120"/>
              </a:endParaRPr>
            </a:p>
          </p:txBody>
        </p:sp>
        <p:sp>
          <p:nvSpPr>
            <p:cNvPr id="76" name="Oval 84"/>
            <p:cNvSpPr>
              <a:spLocks noChangeArrowheads="1"/>
            </p:cNvSpPr>
            <p:nvPr/>
          </p:nvSpPr>
          <p:spPr bwMode="auto">
            <a:xfrm>
              <a:off x="1377950" y="2606675"/>
              <a:ext cx="284163" cy="284163"/>
            </a:xfrm>
            <a:prstGeom prst="ellipse">
              <a:avLst/>
            </a:prstGeom>
            <a:noFill/>
            <a:ln w="635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20000"/>
                </a:spcBef>
                <a:spcAft>
                  <a:spcPct val="0"/>
                </a:spcAft>
              </a:pPr>
              <a:endParaRPr lang="zh-TW" altLang="zh-TW">
                <a:solidFill>
                  <a:srgbClr val="000000"/>
                </a:solidFill>
                <a:ea typeface="PMingLiU" pitchFamily="18" charset="-120"/>
              </a:endParaRPr>
            </a:p>
          </p:txBody>
        </p:sp>
        <p:sp>
          <p:nvSpPr>
            <p:cNvPr id="77" name="Oval 85"/>
            <p:cNvSpPr>
              <a:spLocks noChangeArrowheads="1"/>
            </p:cNvSpPr>
            <p:nvPr/>
          </p:nvSpPr>
          <p:spPr bwMode="auto">
            <a:xfrm>
              <a:off x="584200" y="2122488"/>
              <a:ext cx="284163" cy="284162"/>
            </a:xfrm>
            <a:prstGeom prst="ellipse">
              <a:avLst/>
            </a:prstGeom>
            <a:solidFill>
              <a:srgbClr val="000000"/>
            </a:solidFill>
            <a:ln w="0">
              <a:solidFill>
                <a:srgbClr val="000000"/>
              </a:solidFill>
              <a:round/>
              <a:headEnd/>
              <a:tailEnd/>
            </a:ln>
          </p:spPr>
          <p:txBody>
            <a:bodyPr/>
            <a:lstStyle/>
            <a:p>
              <a:pPr eaLnBrk="0" fontAlgn="base" hangingPunct="0">
                <a:spcBef>
                  <a:spcPct val="20000"/>
                </a:spcBef>
                <a:spcAft>
                  <a:spcPct val="0"/>
                </a:spcAft>
              </a:pPr>
              <a:endParaRPr lang="zh-TW" altLang="zh-TW">
                <a:solidFill>
                  <a:srgbClr val="000000"/>
                </a:solidFill>
                <a:ea typeface="PMingLiU" pitchFamily="18" charset="-120"/>
              </a:endParaRPr>
            </a:p>
          </p:txBody>
        </p:sp>
        <p:sp>
          <p:nvSpPr>
            <p:cNvPr id="78" name="Oval 86"/>
            <p:cNvSpPr>
              <a:spLocks noChangeArrowheads="1"/>
            </p:cNvSpPr>
            <p:nvPr/>
          </p:nvSpPr>
          <p:spPr bwMode="auto">
            <a:xfrm>
              <a:off x="584200" y="2122488"/>
              <a:ext cx="284163" cy="284162"/>
            </a:xfrm>
            <a:prstGeom prst="ellipse">
              <a:avLst/>
            </a:prstGeom>
            <a:noFill/>
            <a:ln w="635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20000"/>
                </a:spcBef>
                <a:spcAft>
                  <a:spcPct val="0"/>
                </a:spcAft>
              </a:pPr>
              <a:endParaRPr lang="zh-TW" altLang="zh-TW">
                <a:solidFill>
                  <a:srgbClr val="000000"/>
                </a:solidFill>
                <a:ea typeface="PMingLiU" pitchFamily="18" charset="-120"/>
              </a:endParaRPr>
            </a:p>
          </p:txBody>
        </p:sp>
        <p:sp>
          <p:nvSpPr>
            <p:cNvPr id="79" name="Text Box 87"/>
            <p:cNvSpPr txBox="1">
              <a:spLocks noChangeArrowheads="1"/>
            </p:cNvSpPr>
            <p:nvPr/>
          </p:nvSpPr>
          <p:spPr bwMode="auto">
            <a:xfrm>
              <a:off x="2041525" y="11811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eaLnBrk="0" fontAlgn="base" hangingPunct="0">
                <a:spcBef>
                  <a:spcPct val="20000"/>
                </a:spcBef>
                <a:spcAft>
                  <a:spcPct val="0"/>
                </a:spcAft>
              </a:pPr>
              <a:r>
                <a:rPr lang="en-US" altLang="zh-TW" sz="1800">
                  <a:solidFill>
                    <a:srgbClr val="000000"/>
                  </a:solidFill>
                  <a:ea typeface="PMingLiU" pitchFamily="18" charset="-120"/>
                </a:rPr>
                <a:t>1</a:t>
              </a:r>
            </a:p>
          </p:txBody>
        </p:sp>
        <p:sp>
          <p:nvSpPr>
            <p:cNvPr id="80" name="Text Box 88"/>
            <p:cNvSpPr txBox="1">
              <a:spLocks noChangeArrowheads="1"/>
            </p:cNvSpPr>
            <p:nvPr/>
          </p:nvSpPr>
          <p:spPr bwMode="auto">
            <a:xfrm>
              <a:off x="1898650" y="5810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eaLnBrk="0" fontAlgn="base" hangingPunct="0">
                <a:spcBef>
                  <a:spcPct val="20000"/>
                </a:spcBef>
                <a:spcAft>
                  <a:spcPct val="0"/>
                </a:spcAft>
              </a:pPr>
              <a:r>
                <a:rPr lang="en-US" altLang="zh-TW" sz="1800">
                  <a:solidFill>
                    <a:srgbClr val="000000"/>
                  </a:solidFill>
                  <a:ea typeface="PMingLiU" pitchFamily="18" charset="-120"/>
                </a:rPr>
                <a:t>2</a:t>
              </a:r>
            </a:p>
          </p:txBody>
        </p:sp>
        <p:sp>
          <p:nvSpPr>
            <p:cNvPr id="81" name="Text Box 89"/>
            <p:cNvSpPr txBox="1">
              <a:spLocks noChangeArrowheads="1"/>
            </p:cNvSpPr>
            <p:nvPr/>
          </p:nvSpPr>
          <p:spPr bwMode="auto">
            <a:xfrm>
              <a:off x="1284288" y="5746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eaLnBrk="0" fontAlgn="base" hangingPunct="0">
                <a:spcBef>
                  <a:spcPct val="20000"/>
                </a:spcBef>
                <a:spcAft>
                  <a:spcPct val="0"/>
                </a:spcAft>
              </a:pPr>
              <a:r>
                <a:rPr lang="en-US" altLang="zh-TW" sz="1800">
                  <a:solidFill>
                    <a:srgbClr val="000000"/>
                  </a:solidFill>
                  <a:ea typeface="PMingLiU" pitchFamily="18" charset="-120"/>
                </a:rPr>
                <a:t>3</a:t>
              </a:r>
            </a:p>
          </p:txBody>
        </p:sp>
        <p:sp>
          <p:nvSpPr>
            <p:cNvPr id="82" name="Text Box 90"/>
            <p:cNvSpPr txBox="1">
              <a:spLocks noChangeArrowheads="1"/>
            </p:cNvSpPr>
            <p:nvPr/>
          </p:nvSpPr>
          <p:spPr bwMode="auto">
            <a:xfrm>
              <a:off x="674688" y="7905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eaLnBrk="0" fontAlgn="base" hangingPunct="0">
                <a:spcBef>
                  <a:spcPct val="20000"/>
                </a:spcBef>
                <a:spcAft>
                  <a:spcPct val="0"/>
                </a:spcAft>
              </a:pPr>
              <a:r>
                <a:rPr lang="en-US" altLang="zh-TW" sz="1800">
                  <a:solidFill>
                    <a:srgbClr val="000000"/>
                  </a:solidFill>
                  <a:ea typeface="PMingLiU" pitchFamily="18" charset="-120"/>
                </a:rPr>
                <a:t>4</a:t>
              </a:r>
            </a:p>
          </p:txBody>
        </p:sp>
        <p:sp>
          <p:nvSpPr>
            <p:cNvPr id="83" name="Text Box 91"/>
            <p:cNvSpPr txBox="1">
              <a:spLocks noChangeArrowheads="1"/>
            </p:cNvSpPr>
            <p:nvPr/>
          </p:nvSpPr>
          <p:spPr bwMode="auto">
            <a:xfrm>
              <a:off x="1981200" y="1760538"/>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eaLnBrk="0" fontAlgn="base" hangingPunct="0">
                <a:spcBef>
                  <a:spcPct val="20000"/>
                </a:spcBef>
                <a:spcAft>
                  <a:spcPct val="0"/>
                </a:spcAft>
              </a:pPr>
              <a:r>
                <a:rPr lang="en-US" altLang="zh-TW" sz="1800">
                  <a:solidFill>
                    <a:srgbClr val="000000"/>
                  </a:solidFill>
                  <a:ea typeface="PMingLiU" pitchFamily="18" charset="-120"/>
                </a:rPr>
                <a:t>n</a:t>
              </a:r>
            </a:p>
          </p:txBody>
        </p:sp>
        <p:sp>
          <p:nvSpPr>
            <p:cNvPr id="84" name="Freeform 92"/>
            <p:cNvSpPr>
              <a:spLocks/>
            </p:cNvSpPr>
            <p:nvPr/>
          </p:nvSpPr>
          <p:spPr bwMode="auto">
            <a:xfrm>
              <a:off x="500063" y="1146175"/>
              <a:ext cx="152400" cy="647700"/>
            </a:xfrm>
            <a:custGeom>
              <a:avLst/>
              <a:gdLst>
                <a:gd name="T0" fmla="*/ 2147483647 w 96"/>
                <a:gd name="T1" fmla="*/ 0 h 408"/>
                <a:gd name="T2" fmla="*/ 2147483647 w 96"/>
                <a:gd name="T3" fmla="*/ 2147483647 h 408"/>
                <a:gd name="T4" fmla="*/ 0 60000 65536"/>
                <a:gd name="T5" fmla="*/ 0 60000 65536"/>
                <a:gd name="T6" fmla="*/ 0 w 96"/>
                <a:gd name="T7" fmla="*/ 0 h 408"/>
                <a:gd name="T8" fmla="*/ 96 w 96"/>
                <a:gd name="T9" fmla="*/ 408 h 408"/>
              </a:gdLst>
              <a:ahLst/>
              <a:cxnLst>
                <a:cxn ang="T4">
                  <a:pos x="T0" y="T1"/>
                </a:cxn>
                <a:cxn ang="T5">
                  <a:pos x="T2" y="T3"/>
                </a:cxn>
              </a:cxnLst>
              <a:rect l="T6" t="T7" r="T8" b="T9"/>
              <a:pathLst>
                <a:path w="96" h="408">
                  <a:moveTo>
                    <a:pt x="96" y="0"/>
                  </a:moveTo>
                  <a:cubicBezTo>
                    <a:pt x="0" y="119"/>
                    <a:pt x="0" y="289"/>
                    <a:pt x="96" y="408"/>
                  </a:cubicBezTo>
                </a:path>
              </a:pathLst>
            </a:custGeom>
            <a:noFill/>
            <a:ln w="7938" cmpd="sng">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20000"/>
                </a:spcBef>
                <a:spcAft>
                  <a:spcPct val="0"/>
                </a:spcAft>
              </a:pPr>
              <a:endParaRPr lang="en-US" sz="1400">
                <a:solidFill>
                  <a:srgbClr val="000000"/>
                </a:solidFill>
              </a:endParaRPr>
            </a:p>
          </p:txBody>
        </p:sp>
        <p:sp>
          <p:nvSpPr>
            <p:cNvPr id="85" name="Text Box 93"/>
            <p:cNvSpPr txBox="1">
              <a:spLocks noChangeArrowheads="1"/>
            </p:cNvSpPr>
            <p:nvPr/>
          </p:nvSpPr>
          <p:spPr bwMode="auto">
            <a:xfrm>
              <a:off x="1423988" y="1941513"/>
              <a:ext cx="5222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eaLnBrk="0" fontAlgn="base" hangingPunct="0">
                <a:spcBef>
                  <a:spcPct val="20000"/>
                </a:spcBef>
                <a:spcAft>
                  <a:spcPct val="0"/>
                </a:spcAft>
              </a:pPr>
              <a:r>
                <a:rPr lang="en-US" altLang="zh-TW" sz="1800">
                  <a:solidFill>
                    <a:srgbClr val="000000"/>
                  </a:solidFill>
                  <a:ea typeface="PMingLiU" pitchFamily="18" charset="-120"/>
                </a:rPr>
                <a:t>n-1</a:t>
              </a:r>
            </a:p>
          </p:txBody>
        </p:sp>
        <p:sp>
          <p:nvSpPr>
            <p:cNvPr id="86" name="Text Box 94"/>
            <p:cNvSpPr txBox="1">
              <a:spLocks noChangeArrowheads="1"/>
            </p:cNvSpPr>
            <p:nvPr/>
          </p:nvSpPr>
          <p:spPr bwMode="auto">
            <a:xfrm>
              <a:off x="625475" y="1660525"/>
              <a:ext cx="522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eaLnBrk="0" fontAlgn="base" hangingPunct="0">
                <a:spcBef>
                  <a:spcPct val="20000"/>
                </a:spcBef>
                <a:spcAft>
                  <a:spcPct val="0"/>
                </a:spcAft>
              </a:pPr>
              <a:r>
                <a:rPr lang="en-US" altLang="zh-TW" sz="1800">
                  <a:solidFill>
                    <a:srgbClr val="000000"/>
                  </a:solidFill>
                  <a:ea typeface="PMingLiU" pitchFamily="18" charset="-120"/>
                </a:rPr>
                <a:t>n-2</a:t>
              </a:r>
            </a:p>
          </p:txBody>
        </p:sp>
      </p:grpSp>
    </p:spTree>
    <p:extLst>
      <p:ext uri="{BB962C8B-B14F-4D97-AF65-F5344CB8AC3E}">
        <p14:creationId xmlns:p14="http://schemas.microsoft.com/office/powerpoint/2010/main" val="33370985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idx="4294967295"/>
          </p:nvPr>
        </p:nvSpPr>
        <p:spPr/>
        <p:txBody>
          <a:bodyPr/>
          <a:lstStyle/>
          <a:p>
            <a:r>
              <a:rPr lang="en-US" altLang="zh-TW" sz="2800" dirty="0">
                <a:ea typeface="PMingLiU" pitchFamily="18" charset="-120"/>
              </a:rPr>
              <a:t>Bianchi model: </a:t>
            </a:r>
            <a:r>
              <a:rPr lang="en-US" altLang="zh-TW" sz="2800" dirty="0" smtClean="0">
                <a:ea typeface="PMingLiU" pitchFamily="18" charset="-120"/>
              </a:rPr>
              <a:t>theoretical analysis</a:t>
            </a:r>
            <a:endParaRPr lang="en-US" altLang="zh-TW" sz="2800" dirty="0" smtClean="0">
              <a:ea typeface="PMingLiU" pitchFamily="18" charset="-120"/>
            </a:endParaRPr>
          </a:p>
        </p:txBody>
      </p:sp>
      <p:sp>
        <p:nvSpPr>
          <p:cNvPr id="34819" name="Content Placeholder 2"/>
          <p:cNvSpPr>
            <a:spLocks noGrp="1"/>
          </p:cNvSpPr>
          <p:nvPr>
            <p:ph idx="4294967295"/>
          </p:nvPr>
        </p:nvSpPr>
        <p:spPr>
          <a:xfrm>
            <a:off x="550863" y="1125538"/>
            <a:ext cx="8364537" cy="5580062"/>
          </a:xfrm>
        </p:spPr>
        <p:txBody>
          <a:bodyPr/>
          <a:lstStyle/>
          <a:p>
            <a:r>
              <a:rPr lang="en-US" altLang="zh-TW" sz="2400" dirty="0" smtClean="0">
                <a:ea typeface="PMingLiU" pitchFamily="18" charset="-120"/>
              </a:rPr>
              <a:t>Question 1: Calculate the performance metrics theoretically from the Bianchi model[</a:t>
            </a:r>
            <a:r>
              <a:rPr lang="en-US" sz="2400" dirty="0">
                <a:solidFill>
                  <a:srgbClr val="FF0000"/>
                </a:solidFill>
              </a:rPr>
              <a:t>Bianchi00</a:t>
            </a:r>
            <a:r>
              <a:rPr lang="en-US" altLang="zh-TW" sz="2400" dirty="0" smtClean="0">
                <a:ea typeface="PMingLiU" pitchFamily="18" charset="-120"/>
              </a:rPr>
              <a:t>]</a:t>
            </a:r>
          </a:p>
          <a:p>
            <a:pPr lvl="1"/>
            <a:r>
              <a:rPr lang="en-US" altLang="zh-TW" sz="2000" dirty="0" smtClean="0">
                <a:ea typeface="PMingLiU" pitchFamily="18" charset="-120"/>
              </a:rPr>
              <a:t>Collision probability</a:t>
            </a:r>
          </a:p>
          <a:p>
            <a:pPr lvl="2" algn="just">
              <a:buFont typeface="Courier New" panose="02070309020205020404" pitchFamily="49" charset="0"/>
              <a:buChar char="o"/>
            </a:pPr>
            <a:r>
              <a:rPr lang="en-US" altLang="zh-TW" sz="1200" dirty="0">
                <a:ea typeface="PMingLiU" pitchFamily="18" charset="-120"/>
              </a:rPr>
              <a:t>In the Bianchi model, the collision probability p is a critical parameter, which determines all other performance metrics such as throughput and delay. </a:t>
            </a:r>
            <a:r>
              <a:rPr lang="en-US" altLang="zh-TW" sz="1200" dirty="0">
                <a:ea typeface="PMingLiU" pitchFamily="18" charset="-120"/>
              </a:rPr>
              <a:t>The collision probability p is governed by a fixed-point equation as </a:t>
            </a:r>
            <a:r>
              <a:rPr lang="en-US" altLang="zh-TW" sz="1200" dirty="0" smtClean="0">
                <a:ea typeface="PMingLiU" pitchFamily="18" charset="-120"/>
              </a:rPr>
              <a:t>follows [see </a:t>
            </a:r>
            <a:r>
              <a:rPr lang="en-US" altLang="zh-TW" sz="1200" dirty="0" err="1" smtClean="0">
                <a:ea typeface="PMingLiU" pitchFamily="18" charset="-120"/>
              </a:rPr>
              <a:t>Eqs</a:t>
            </a:r>
            <a:r>
              <a:rPr lang="en-US" altLang="zh-TW" sz="1200" dirty="0" smtClean="0">
                <a:ea typeface="PMingLiU" pitchFamily="18" charset="-120"/>
              </a:rPr>
              <a:t>. (7) and (9) in </a:t>
            </a:r>
            <a:r>
              <a:rPr lang="en-US" sz="1200" dirty="0"/>
              <a:t>[</a:t>
            </a:r>
            <a:r>
              <a:rPr lang="en-US" sz="1200" dirty="0">
                <a:solidFill>
                  <a:srgbClr val="FF0000"/>
                </a:solidFill>
              </a:rPr>
              <a:t>Bianchi00</a:t>
            </a:r>
            <a:r>
              <a:rPr lang="en-US" sz="1200" dirty="0"/>
              <a:t>] </a:t>
            </a:r>
            <a:r>
              <a:rPr lang="en-US" altLang="zh-TW" sz="1200" dirty="0" smtClean="0">
                <a:ea typeface="PMingLiU" pitchFamily="18" charset="-120"/>
              </a:rPr>
              <a:t>].</a:t>
            </a:r>
          </a:p>
          <a:p>
            <a:pPr lvl="2" algn="just">
              <a:buFont typeface="Courier New" panose="02070309020205020404" pitchFamily="49" charset="0"/>
              <a:buChar char="o"/>
            </a:pPr>
            <a:endParaRPr lang="en-US" altLang="zh-TW" sz="1200" dirty="0">
              <a:ea typeface="PMingLiU" pitchFamily="18" charset="-120"/>
            </a:endParaRPr>
          </a:p>
          <a:p>
            <a:pPr lvl="2" algn="just">
              <a:buFont typeface="Courier New" panose="02070309020205020404" pitchFamily="49" charset="0"/>
              <a:buChar char="o"/>
            </a:pPr>
            <a:endParaRPr lang="en-US" altLang="zh-TW" sz="1200" dirty="0" smtClean="0">
              <a:ea typeface="PMingLiU" pitchFamily="18" charset="-120"/>
            </a:endParaRPr>
          </a:p>
          <a:p>
            <a:pPr lvl="2" algn="just">
              <a:buFont typeface="Courier New" panose="02070309020205020404" pitchFamily="49" charset="0"/>
              <a:buChar char="o"/>
            </a:pPr>
            <a:endParaRPr lang="en-US" altLang="zh-TW" sz="1200" dirty="0" smtClean="0">
              <a:ea typeface="PMingLiU" pitchFamily="18" charset="-120"/>
            </a:endParaRPr>
          </a:p>
          <a:p>
            <a:pPr lvl="2" algn="just">
              <a:buFont typeface="Courier New" panose="02070309020205020404" pitchFamily="49" charset="0"/>
              <a:buChar char="o"/>
            </a:pPr>
            <a:endParaRPr lang="en-US" altLang="zh-TW" sz="1200" dirty="0">
              <a:ea typeface="PMingLiU" pitchFamily="18" charset="-120"/>
            </a:endParaRPr>
          </a:p>
          <a:p>
            <a:pPr lvl="2" algn="just">
              <a:buFont typeface="Courier New" panose="02070309020205020404" pitchFamily="49" charset="0"/>
              <a:buChar char="o"/>
            </a:pPr>
            <a:endParaRPr lang="en-US" altLang="zh-TW" sz="1200" dirty="0">
              <a:ea typeface="PMingLiU" pitchFamily="18" charset="-120"/>
            </a:endParaRPr>
          </a:p>
          <a:p>
            <a:pPr lvl="2" algn="just">
              <a:buFont typeface="Courier New" panose="02070309020205020404" pitchFamily="49" charset="0"/>
              <a:buChar char="o"/>
            </a:pPr>
            <a:r>
              <a:rPr lang="en-US" altLang="zh-TW" sz="1200" dirty="0">
                <a:ea typeface="PMingLiU" pitchFamily="18" charset="-120"/>
              </a:rPr>
              <a:t>Assume </a:t>
            </a:r>
            <a:r>
              <a:rPr lang="en-US" altLang="zh-TW" sz="1200" dirty="0" err="1">
                <a:ea typeface="PMingLiU" pitchFamily="18" charset="-120"/>
              </a:rPr>
              <a:t>Wmin</a:t>
            </a:r>
            <a:r>
              <a:rPr lang="en-US" altLang="zh-TW" sz="1200" dirty="0">
                <a:ea typeface="PMingLiU" pitchFamily="18" charset="-120"/>
              </a:rPr>
              <a:t> = 32, m = 5, and </a:t>
            </a:r>
            <a:r>
              <a:rPr lang="en-US" altLang="zh-TW" sz="1200" dirty="0" smtClean="0">
                <a:ea typeface="PMingLiU" pitchFamily="18" charset="-120"/>
              </a:rPr>
              <a:t>the node number n=2:1:30</a:t>
            </a:r>
            <a:r>
              <a:rPr lang="en-US" altLang="zh-TW" sz="1200" dirty="0">
                <a:ea typeface="PMingLiU" pitchFamily="18" charset="-120"/>
              </a:rPr>
              <a:t>. </a:t>
            </a:r>
            <a:r>
              <a:rPr lang="en-US" altLang="zh-TW" sz="1200" dirty="0">
                <a:ea typeface="PMingLiU" pitchFamily="18" charset="-120"/>
              </a:rPr>
              <a:t>You may write a </a:t>
            </a:r>
            <a:r>
              <a:rPr lang="en-US" altLang="zh-TW" sz="1200" dirty="0" err="1">
                <a:ea typeface="PMingLiU" pitchFamily="18" charset="-120"/>
              </a:rPr>
              <a:t>Matlab</a:t>
            </a:r>
            <a:r>
              <a:rPr lang="en-US" altLang="zh-TW" sz="1200" dirty="0">
                <a:ea typeface="PMingLiU" pitchFamily="18" charset="-120"/>
              </a:rPr>
              <a:t> script to </a:t>
            </a:r>
            <a:r>
              <a:rPr lang="en-US" altLang="zh-TW" sz="1200" dirty="0" smtClean="0">
                <a:ea typeface="PMingLiU" pitchFamily="18" charset="-120"/>
              </a:rPr>
              <a:t>calculate </a:t>
            </a:r>
            <a:r>
              <a:rPr lang="en-US" altLang="zh-TW" sz="1200" dirty="0">
                <a:ea typeface="PMingLiU" pitchFamily="18" charset="-120"/>
              </a:rPr>
              <a:t>the </a:t>
            </a:r>
            <a:r>
              <a:rPr lang="en-US" altLang="zh-TW" sz="1200" dirty="0">
                <a:ea typeface="PMingLiU" pitchFamily="18" charset="-120"/>
              </a:rPr>
              <a:t>collision </a:t>
            </a:r>
            <a:r>
              <a:rPr lang="en-US" altLang="zh-TW" sz="1200" dirty="0">
                <a:ea typeface="PMingLiU" pitchFamily="18" charset="-120"/>
              </a:rPr>
              <a:t>probability, p, by calling </a:t>
            </a:r>
            <a:r>
              <a:rPr lang="en-US" altLang="zh-TW" sz="1200" dirty="0" err="1">
                <a:ea typeface="PMingLiU" pitchFamily="18" charset="-120"/>
              </a:rPr>
              <a:t>fzero</a:t>
            </a:r>
            <a:r>
              <a:rPr lang="en-US" altLang="zh-TW" sz="1200" dirty="0">
                <a:ea typeface="PMingLiU" pitchFamily="18" charset="-120"/>
              </a:rPr>
              <a:t>( ) function in </a:t>
            </a:r>
            <a:r>
              <a:rPr lang="en-US" altLang="zh-TW" sz="1200" dirty="0" err="1">
                <a:ea typeface="PMingLiU" pitchFamily="18" charset="-120"/>
              </a:rPr>
              <a:t>Matlab</a:t>
            </a:r>
            <a:r>
              <a:rPr lang="en-US" altLang="zh-TW" sz="1200" dirty="0">
                <a:ea typeface="PMingLiU" pitchFamily="18" charset="-120"/>
              </a:rPr>
              <a:t>.</a:t>
            </a:r>
          </a:p>
          <a:p>
            <a:pPr lvl="2" algn="just">
              <a:buFont typeface="Courier New" panose="02070309020205020404" pitchFamily="49" charset="0"/>
              <a:buChar char="o"/>
            </a:pPr>
            <a:r>
              <a:rPr lang="en-US" altLang="zh-TW" sz="1200" dirty="0">
                <a:ea typeface="PMingLiU" pitchFamily="18" charset="-120"/>
              </a:rPr>
              <a:t>Please sketch a time diagram showing the collision probability as </a:t>
            </a:r>
            <a:r>
              <a:rPr lang="en-US" altLang="zh-TW" sz="1200" dirty="0">
                <a:ea typeface="PMingLiU" pitchFamily="18" charset="-120"/>
              </a:rPr>
              <a:t>the node </a:t>
            </a:r>
            <a:r>
              <a:rPr lang="en-US" altLang="zh-TW" sz="1200" dirty="0" smtClean="0">
                <a:ea typeface="PMingLiU" pitchFamily="18" charset="-120"/>
              </a:rPr>
              <a:t>number n  increases </a:t>
            </a:r>
            <a:r>
              <a:rPr lang="en-US" altLang="zh-TW" sz="1200" dirty="0">
                <a:ea typeface="PMingLiU" pitchFamily="18" charset="-120"/>
              </a:rPr>
              <a:t>from </a:t>
            </a:r>
            <a:r>
              <a:rPr lang="en-US" altLang="zh-TW" sz="1200" dirty="0" smtClean="0">
                <a:ea typeface="PMingLiU" pitchFamily="18" charset="-120"/>
              </a:rPr>
              <a:t>2 </a:t>
            </a:r>
            <a:r>
              <a:rPr lang="en-US" altLang="zh-TW" sz="1200" dirty="0">
                <a:ea typeface="PMingLiU" pitchFamily="18" charset="-120"/>
              </a:rPr>
              <a:t>to 30. You should at least mark the values of the </a:t>
            </a:r>
            <a:r>
              <a:rPr lang="en-US" altLang="zh-TW" sz="1200" dirty="0" smtClean="0">
                <a:ea typeface="PMingLiU" pitchFamily="18" charset="-120"/>
              </a:rPr>
              <a:t>collision </a:t>
            </a:r>
            <a:r>
              <a:rPr lang="en-US" altLang="zh-TW" sz="1200" dirty="0">
                <a:ea typeface="PMingLiU" pitchFamily="18" charset="-120"/>
              </a:rPr>
              <a:t>probability clearly when n = 10, 20, and 30</a:t>
            </a:r>
            <a:r>
              <a:rPr lang="en-US" altLang="zh-TW" sz="1200" dirty="0" smtClean="0">
                <a:ea typeface="PMingLiU" pitchFamily="18" charset="-120"/>
              </a:rPr>
              <a:t>.</a:t>
            </a:r>
          </a:p>
          <a:p>
            <a:pPr lvl="2" algn="just">
              <a:buFont typeface="Courier New" panose="02070309020205020404" pitchFamily="49" charset="0"/>
              <a:buChar char="o"/>
            </a:pPr>
            <a:endParaRPr lang="en-US" altLang="zh-TW" sz="1200" dirty="0">
              <a:ea typeface="PMingLiU" pitchFamily="18" charset="-120"/>
            </a:endParaRPr>
          </a:p>
          <a:p>
            <a:pPr lvl="1" algn="just"/>
            <a:r>
              <a:rPr lang="en-US" altLang="zh-TW" sz="2000" dirty="0" smtClean="0">
                <a:ea typeface="PMingLiU" pitchFamily="18" charset="-120"/>
              </a:rPr>
              <a:t>Throughput (</a:t>
            </a:r>
            <a:r>
              <a:rPr lang="en-US" altLang="zh-TW" sz="2000" dirty="0" smtClean="0">
                <a:solidFill>
                  <a:srgbClr val="FF0000"/>
                </a:solidFill>
                <a:ea typeface="PMingLiU" pitchFamily="18" charset="-120"/>
              </a:rPr>
              <a:t>Optional</a:t>
            </a:r>
            <a:r>
              <a:rPr lang="en-US" altLang="zh-TW" sz="2000" dirty="0" smtClean="0">
                <a:ea typeface="PMingLiU" pitchFamily="18" charset="-120"/>
              </a:rPr>
              <a:t>)</a:t>
            </a:r>
            <a:endParaRPr lang="en-US" altLang="zh-TW" sz="2000" dirty="0">
              <a:ea typeface="PMingLiU" pitchFamily="18" charset="-120"/>
            </a:endParaRPr>
          </a:p>
          <a:p>
            <a:pPr lvl="1" algn="just"/>
            <a:r>
              <a:rPr lang="en-US" altLang="zh-TW" sz="2000" dirty="0">
                <a:ea typeface="PMingLiU" pitchFamily="18" charset="-120"/>
              </a:rPr>
              <a:t>Total </a:t>
            </a:r>
            <a:r>
              <a:rPr lang="en-US" altLang="zh-TW" sz="2000" dirty="0" smtClean="0">
                <a:ea typeface="PMingLiU" pitchFamily="18" charset="-120"/>
              </a:rPr>
              <a:t>delay </a:t>
            </a:r>
            <a:r>
              <a:rPr lang="en-US" altLang="zh-TW" sz="2000" dirty="0">
                <a:ea typeface="PMingLiU" pitchFamily="18" charset="-120"/>
              </a:rPr>
              <a:t>(</a:t>
            </a:r>
            <a:r>
              <a:rPr lang="en-US" altLang="zh-TW" sz="2000" dirty="0">
                <a:solidFill>
                  <a:srgbClr val="FF0000"/>
                </a:solidFill>
                <a:ea typeface="PMingLiU" pitchFamily="18" charset="-120"/>
              </a:rPr>
              <a:t>Optional</a:t>
            </a:r>
            <a:r>
              <a:rPr lang="en-US" altLang="zh-TW" sz="2000" dirty="0">
                <a:ea typeface="PMingLiU" pitchFamily="18" charset="-120"/>
              </a:rPr>
              <a:t>)</a:t>
            </a:r>
          </a:p>
          <a:p>
            <a:pPr lvl="1" algn="just"/>
            <a:endParaRPr lang="en-US" altLang="zh-TW" sz="2000" dirty="0">
              <a:ea typeface="PMingLiU" pitchFamily="18" charset="-120"/>
            </a:endParaRPr>
          </a:p>
          <a:p>
            <a:pPr lvl="1"/>
            <a:endParaRPr lang="en-US" altLang="zh-TW" sz="1200" dirty="0" smtClean="0">
              <a:ea typeface="PMingLiU" pitchFamily="18" charset="-120"/>
            </a:endParaRPr>
          </a:p>
          <a:p>
            <a:pPr lvl="1">
              <a:buFont typeface="Courier New" panose="02070309020205020404" pitchFamily="49" charset="0"/>
              <a:buChar char="o"/>
            </a:pPr>
            <a:endParaRPr lang="en-US" altLang="zh-TW" sz="1200" dirty="0" smtClean="0">
              <a:ea typeface="PMingLiU" pitchFamily="18" charset="-120"/>
            </a:endParaRPr>
          </a:p>
          <a:p>
            <a:pPr>
              <a:buFontTx/>
              <a:buNone/>
            </a:pPr>
            <a:endParaRPr lang="en-US" altLang="zh-TW" dirty="0" smtClean="0">
              <a:ea typeface="PMingLiU" pitchFamily="18" charset="-120"/>
            </a:endParaRPr>
          </a:p>
        </p:txBody>
      </p:sp>
      <p:sp>
        <p:nvSpPr>
          <p:cNvPr id="34820" name="Slide Number Placeholder 3"/>
          <p:cNvSpPr txBox="1">
            <a:spLocks noChangeArrowheads="1"/>
          </p:cNvSpPr>
          <p:nvPr/>
        </p:nvSpPr>
        <p:spPr bwMode="auto">
          <a:xfrm>
            <a:off x="381000" y="62484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0"/>
              </a:spcBef>
              <a:spcAft>
                <a:spcPct val="0"/>
              </a:spcAft>
            </a:pPr>
            <a:fld id="{401DDBEF-5546-4AF9-8448-B463E8A36F42}" type="slidenum">
              <a:rPr lang="en-US" altLang="zh-TW">
                <a:solidFill>
                  <a:srgbClr val="000000"/>
                </a:solidFill>
                <a:latin typeface="Times New Roman" pitchFamily="18" charset="0"/>
                <a:ea typeface="PMingLiU" pitchFamily="18" charset="-120"/>
              </a:rPr>
              <a:pPr algn="ctr" eaLnBrk="0" fontAlgn="base" hangingPunct="0">
                <a:spcBef>
                  <a:spcPct val="0"/>
                </a:spcBef>
                <a:spcAft>
                  <a:spcPct val="0"/>
                </a:spcAft>
              </a:pPr>
              <a:t>33</a:t>
            </a:fld>
            <a:endParaRPr lang="en-US" altLang="zh-TW">
              <a:solidFill>
                <a:srgbClr val="000000"/>
              </a:solidFill>
              <a:latin typeface="Times New Roman" pitchFamily="18" charset="0"/>
              <a:ea typeface="PMingLiU" pitchFamily="18" charset="-120"/>
            </a:endParaRPr>
          </a:p>
        </p:txBody>
      </p:sp>
      <p:sp>
        <p:nvSpPr>
          <p:cNvPr id="2" name="Rectangle 1"/>
          <p:cNvSpPr/>
          <p:nvPr/>
        </p:nvSpPr>
        <p:spPr>
          <a:xfrm>
            <a:off x="421205" y="6003812"/>
            <a:ext cx="8623852" cy="830997"/>
          </a:xfrm>
          <a:prstGeom prst="rect">
            <a:avLst/>
          </a:prstGeom>
          <a:solidFill>
            <a:schemeClr val="bg1"/>
          </a:solidFill>
        </p:spPr>
        <p:txBody>
          <a:bodyPr wrap="square">
            <a:spAutoFit/>
          </a:bodyPr>
          <a:lstStyle/>
          <a:p>
            <a:pPr eaLnBrk="0" hangingPunct="0">
              <a:defRPr/>
            </a:pPr>
            <a:r>
              <a:rPr lang="en-US" sz="1200" dirty="0"/>
              <a:t>[</a:t>
            </a:r>
            <a:r>
              <a:rPr lang="en-US" sz="1200" dirty="0">
                <a:solidFill>
                  <a:srgbClr val="FF0000"/>
                </a:solidFill>
              </a:rPr>
              <a:t>Bianchi00</a:t>
            </a:r>
            <a:r>
              <a:rPr lang="en-US" sz="1200" dirty="0"/>
              <a:t>] G. Bianchi, “Performance analysis of the IEEE 802.11 distributed coordination function,” </a:t>
            </a:r>
            <a:r>
              <a:rPr lang="en-US" sz="1200" i="1" dirty="0"/>
              <a:t>IEEE </a:t>
            </a:r>
          </a:p>
          <a:p>
            <a:pPr eaLnBrk="0" hangingPunct="0">
              <a:defRPr/>
            </a:pPr>
            <a:r>
              <a:rPr lang="en-US" sz="1200" i="1" dirty="0"/>
              <a:t>Journal on Selected Areas in Communications</a:t>
            </a:r>
            <a:r>
              <a:rPr lang="en-US" sz="1200" dirty="0"/>
              <a:t>, vol. 18, no. 3, pp. 535–547, Mar. 2000</a:t>
            </a:r>
            <a:r>
              <a:rPr lang="en-US" sz="1200" dirty="0" smtClean="0"/>
              <a:t>.</a:t>
            </a:r>
          </a:p>
          <a:p>
            <a:pPr eaLnBrk="0" hangingPunct="0">
              <a:defRPr/>
            </a:pPr>
            <a:r>
              <a:rPr lang="en-US" sz="1200" dirty="0" smtClean="0"/>
              <a:t>This paper can be </a:t>
            </a:r>
            <a:r>
              <a:rPr lang="en-US" sz="1200" dirty="0"/>
              <a:t>download from ftp://ftp.must.edu.mo/W&amp;M%20Networks/papers/bianchi2000-more </a:t>
            </a:r>
            <a:r>
              <a:rPr lang="en-US" sz="1200" dirty="0" smtClean="0"/>
              <a:t>clear.pdf</a:t>
            </a:r>
            <a:endParaRPr lang="en-US" sz="1200" dirty="0"/>
          </a:p>
        </p:txBody>
      </p:sp>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991892312"/>
              </p:ext>
            </p:extLst>
          </p:nvPr>
        </p:nvGraphicFramePr>
        <p:xfrm>
          <a:off x="2971800" y="2895600"/>
          <a:ext cx="2667000" cy="1098550"/>
        </p:xfrm>
        <a:graphic>
          <a:graphicData uri="http://schemas.openxmlformats.org/presentationml/2006/ole">
            <mc:AlternateContent xmlns:mc="http://schemas.openxmlformats.org/markup-compatibility/2006">
              <mc:Choice xmlns:v="urn:schemas-microsoft-com:vml" Requires="v">
                <p:oleObj spid="_x0000_s5131" name="Equation" r:id="rId3" imgW="1193760" imgH="495000" progId="Equation.DSMT4">
                  <p:embed/>
                </p:oleObj>
              </mc:Choice>
              <mc:Fallback>
                <p:oleObj name="Equation" r:id="rId3" imgW="1193760" imgH="495000" progId="Equation.DSMT4">
                  <p:embed/>
                  <p:pic>
                    <p:nvPicPr>
                      <p:cNvPr id="0" name="Object 4"/>
                      <p:cNvPicPr>
                        <a:picLocks noChangeAspect="1" noChangeArrowheads="1"/>
                      </p:cNvPicPr>
                      <p:nvPr/>
                    </p:nvPicPr>
                    <p:blipFill>
                      <a:blip r:embed="rId4"/>
                      <a:srcRect/>
                      <a:stretch>
                        <a:fillRect/>
                      </a:stretch>
                    </p:blipFill>
                    <p:spPr bwMode="auto">
                      <a:xfrm>
                        <a:off x="2971800" y="2895600"/>
                        <a:ext cx="2667000" cy="1098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492302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idx="4294967295"/>
          </p:nvPr>
        </p:nvSpPr>
        <p:spPr/>
        <p:txBody>
          <a:bodyPr/>
          <a:lstStyle/>
          <a:p>
            <a:r>
              <a:rPr lang="en-US" altLang="zh-TW" sz="2800" dirty="0">
                <a:ea typeface="PMingLiU" pitchFamily="18" charset="-120"/>
              </a:rPr>
              <a:t>Bianchi model: </a:t>
            </a:r>
            <a:r>
              <a:rPr lang="en-US" altLang="zh-TW" sz="2800" dirty="0" smtClean="0">
                <a:ea typeface="PMingLiU" pitchFamily="18" charset="-120"/>
              </a:rPr>
              <a:t>simulation validation</a:t>
            </a:r>
            <a:endParaRPr lang="en-US" altLang="zh-TW" sz="2800" dirty="0" smtClean="0">
              <a:ea typeface="PMingLiU" pitchFamily="18" charset="-120"/>
            </a:endParaRPr>
          </a:p>
        </p:txBody>
      </p:sp>
      <p:sp>
        <p:nvSpPr>
          <p:cNvPr id="35843" name="Content Placeholder 2"/>
          <p:cNvSpPr>
            <a:spLocks noGrp="1"/>
          </p:cNvSpPr>
          <p:nvPr>
            <p:ph idx="4294967295"/>
          </p:nvPr>
        </p:nvSpPr>
        <p:spPr>
          <a:xfrm>
            <a:off x="382587" y="1219200"/>
            <a:ext cx="8382000" cy="4741862"/>
          </a:xfrm>
        </p:spPr>
        <p:txBody>
          <a:bodyPr/>
          <a:lstStyle/>
          <a:p>
            <a:pPr algn="just"/>
            <a:r>
              <a:rPr lang="en-US" altLang="zh-TW" sz="2400" dirty="0">
                <a:ea typeface="PMingLiU" pitchFamily="18" charset="-120"/>
              </a:rPr>
              <a:t>Question </a:t>
            </a:r>
            <a:r>
              <a:rPr lang="en-US" altLang="zh-TW" sz="2400" dirty="0" smtClean="0">
                <a:ea typeface="PMingLiU" pitchFamily="18" charset="-120"/>
              </a:rPr>
              <a:t>2: Write </a:t>
            </a:r>
            <a:r>
              <a:rPr lang="en-US" altLang="zh-TW" sz="2400" dirty="0">
                <a:ea typeface="PMingLiU" pitchFamily="18" charset="-120"/>
              </a:rPr>
              <a:t>a TCL script to simulate the </a:t>
            </a:r>
            <a:r>
              <a:rPr lang="en-US" altLang="zh-TW" sz="2400" dirty="0" smtClean="0">
                <a:ea typeface="PMingLiU" pitchFamily="18" charset="-120"/>
              </a:rPr>
              <a:t>mentioned one-hop </a:t>
            </a:r>
            <a:r>
              <a:rPr lang="en-US" altLang="zh-TW" sz="2400" dirty="0">
                <a:ea typeface="PMingLiU" pitchFamily="18" charset="-120"/>
              </a:rPr>
              <a:t>star </a:t>
            </a:r>
            <a:r>
              <a:rPr lang="en-US" altLang="zh-TW" sz="2400" dirty="0" smtClean="0">
                <a:ea typeface="PMingLiU" pitchFamily="18" charset="-120"/>
              </a:rPr>
              <a:t>WLAN, and then a</a:t>
            </a:r>
            <a:r>
              <a:rPr lang="en-US" altLang="zh-TW" sz="2400" dirty="0" smtClean="0">
                <a:ea typeface="PMingLiU" pitchFamily="18" charset="-120"/>
              </a:rPr>
              <a:t>ccording </a:t>
            </a:r>
            <a:r>
              <a:rPr lang="en-US" altLang="zh-TW" sz="2400" dirty="0" smtClean="0">
                <a:ea typeface="PMingLiU" pitchFamily="18" charset="-120"/>
              </a:rPr>
              <a:t>to the obtained trace file, write </a:t>
            </a:r>
            <a:r>
              <a:rPr lang="en-US" altLang="zh-TW" sz="2400" dirty="0" err="1" smtClean="0">
                <a:ea typeface="PMingLiU" pitchFamily="18" charset="-120"/>
              </a:rPr>
              <a:t>awk</a:t>
            </a:r>
            <a:r>
              <a:rPr lang="en-US" altLang="zh-TW" sz="2400" dirty="0" smtClean="0">
                <a:ea typeface="PMingLiU" pitchFamily="18" charset="-120"/>
              </a:rPr>
              <a:t> or </a:t>
            </a:r>
            <a:r>
              <a:rPr lang="en-US" altLang="zh-TW" sz="2400" dirty="0" err="1" smtClean="0">
                <a:ea typeface="PMingLiU" pitchFamily="18" charset="-120"/>
              </a:rPr>
              <a:t>perl</a:t>
            </a:r>
            <a:r>
              <a:rPr lang="en-US" altLang="zh-TW" sz="2400" dirty="0" smtClean="0">
                <a:ea typeface="PMingLiU" pitchFamily="18" charset="-120"/>
              </a:rPr>
              <a:t> scripts to calculate</a:t>
            </a:r>
          </a:p>
          <a:p>
            <a:pPr lvl="1" algn="just"/>
            <a:r>
              <a:rPr lang="en-US" altLang="zh-TW" sz="2000" dirty="0" smtClean="0">
                <a:ea typeface="PMingLiU" pitchFamily="18" charset="-120"/>
              </a:rPr>
              <a:t>Collision probability</a:t>
            </a:r>
          </a:p>
          <a:p>
            <a:pPr lvl="1" algn="just"/>
            <a:r>
              <a:rPr lang="en-US" altLang="zh-TW" sz="2000" dirty="0">
                <a:ea typeface="PMingLiU" pitchFamily="18" charset="-120"/>
              </a:rPr>
              <a:t>Throughput (</a:t>
            </a:r>
            <a:r>
              <a:rPr lang="en-US" altLang="zh-TW" sz="2000" dirty="0">
                <a:solidFill>
                  <a:srgbClr val="FF0000"/>
                </a:solidFill>
                <a:ea typeface="PMingLiU" pitchFamily="18" charset="-120"/>
              </a:rPr>
              <a:t>Optional</a:t>
            </a:r>
            <a:r>
              <a:rPr lang="en-US" altLang="zh-TW" sz="2000" dirty="0">
                <a:ea typeface="PMingLiU" pitchFamily="18" charset="-120"/>
              </a:rPr>
              <a:t>)</a:t>
            </a:r>
          </a:p>
          <a:p>
            <a:pPr lvl="1" algn="just"/>
            <a:r>
              <a:rPr lang="en-US" altLang="zh-TW" sz="2000" dirty="0">
                <a:ea typeface="PMingLiU" pitchFamily="18" charset="-120"/>
              </a:rPr>
              <a:t>Total delay (</a:t>
            </a:r>
            <a:r>
              <a:rPr lang="en-US" altLang="zh-TW" sz="2000" dirty="0">
                <a:solidFill>
                  <a:srgbClr val="FF0000"/>
                </a:solidFill>
                <a:ea typeface="PMingLiU" pitchFamily="18" charset="-120"/>
              </a:rPr>
              <a:t>Optional</a:t>
            </a:r>
            <a:r>
              <a:rPr lang="en-US" altLang="zh-TW" sz="2000" dirty="0" smtClean="0">
                <a:ea typeface="PMingLiU" pitchFamily="18" charset="-120"/>
              </a:rPr>
              <a:t>)</a:t>
            </a:r>
            <a:endParaRPr lang="en-US" altLang="zh-TW" dirty="0" smtClean="0">
              <a:ea typeface="PMingLiU" pitchFamily="18" charset="-120"/>
            </a:endParaRPr>
          </a:p>
        </p:txBody>
      </p:sp>
      <p:sp>
        <p:nvSpPr>
          <p:cNvPr id="35844" name="Slide Number Placeholder 3"/>
          <p:cNvSpPr txBox="1">
            <a:spLocks noChangeArrowheads="1"/>
          </p:cNvSpPr>
          <p:nvPr/>
        </p:nvSpPr>
        <p:spPr bwMode="auto">
          <a:xfrm>
            <a:off x="381000" y="62484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0"/>
              </a:spcBef>
              <a:spcAft>
                <a:spcPct val="0"/>
              </a:spcAft>
            </a:pPr>
            <a:fld id="{90087261-FED4-471B-A0A7-4A4013B4BA19}" type="slidenum">
              <a:rPr lang="en-US" altLang="zh-TW">
                <a:solidFill>
                  <a:srgbClr val="000000"/>
                </a:solidFill>
                <a:latin typeface="Times New Roman" pitchFamily="18" charset="0"/>
                <a:ea typeface="PMingLiU" pitchFamily="18" charset="-120"/>
              </a:rPr>
              <a:pPr algn="ctr" eaLnBrk="0" fontAlgn="base" hangingPunct="0">
                <a:spcBef>
                  <a:spcPct val="0"/>
                </a:spcBef>
                <a:spcAft>
                  <a:spcPct val="0"/>
                </a:spcAft>
              </a:pPr>
              <a:t>34</a:t>
            </a:fld>
            <a:endParaRPr lang="en-US" altLang="zh-TW">
              <a:solidFill>
                <a:srgbClr val="000000"/>
              </a:solidFill>
              <a:latin typeface="Times New Roman" pitchFamily="18" charset="0"/>
              <a:ea typeface="PMingLiU" pitchFamily="18" charset="-120"/>
            </a:endParaRPr>
          </a:p>
        </p:txBody>
      </p:sp>
    </p:spTree>
    <p:extLst>
      <p:ext uri="{BB962C8B-B14F-4D97-AF65-F5344CB8AC3E}">
        <p14:creationId xmlns:p14="http://schemas.microsoft.com/office/powerpoint/2010/main" val="22926395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idx="4294967295"/>
          </p:nvPr>
        </p:nvSpPr>
        <p:spPr/>
        <p:txBody>
          <a:bodyPr/>
          <a:lstStyle/>
          <a:p>
            <a:pPr marL="342900" indent="-342900"/>
            <a:r>
              <a:rPr lang="en-US" altLang="zh-TW" sz="2800" dirty="0" smtClean="0">
                <a:ea typeface="PMingLiU" pitchFamily="18" charset="-120"/>
              </a:rPr>
              <a:t>Calculation of collision probability</a:t>
            </a:r>
          </a:p>
        </p:txBody>
      </p:sp>
      <p:sp>
        <p:nvSpPr>
          <p:cNvPr id="36867" name="Content Placeholder 2"/>
          <p:cNvSpPr>
            <a:spLocks noGrp="1"/>
          </p:cNvSpPr>
          <p:nvPr>
            <p:ph idx="4294967295"/>
          </p:nvPr>
        </p:nvSpPr>
        <p:spPr/>
        <p:txBody>
          <a:bodyPr/>
          <a:lstStyle/>
          <a:p>
            <a:r>
              <a:rPr lang="en-US" altLang="zh-TW" smtClean="0">
                <a:ea typeface="PMingLiU" pitchFamily="18" charset="-120"/>
              </a:rPr>
              <a:t>Basic mode</a:t>
            </a:r>
          </a:p>
          <a:p>
            <a:endParaRPr lang="en-US" altLang="zh-TW" smtClean="0">
              <a:ea typeface="PMingLiU" pitchFamily="18" charset="-120"/>
            </a:endParaRPr>
          </a:p>
          <a:p>
            <a:endParaRPr lang="en-US" altLang="zh-TW" smtClean="0">
              <a:ea typeface="PMingLiU" pitchFamily="18" charset="-120"/>
            </a:endParaRPr>
          </a:p>
          <a:p>
            <a:endParaRPr lang="en-US" altLang="zh-TW" smtClean="0">
              <a:ea typeface="PMingLiU" pitchFamily="18" charset="-120"/>
            </a:endParaRPr>
          </a:p>
          <a:p>
            <a:endParaRPr lang="en-US" altLang="zh-TW" smtClean="0">
              <a:ea typeface="PMingLiU" pitchFamily="18" charset="-120"/>
            </a:endParaRPr>
          </a:p>
          <a:p>
            <a:r>
              <a:rPr lang="en-US" altLang="zh-TW" smtClean="0">
                <a:ea typeface="PMingLiU" pitchFamily="18" charset="-120"/>
              </a:rPr>
              <a:t>Calculation</a:t>
            </a:r>
          </a:p>
          <a:p>
            <a:endParaRPr lang="en-US" altLang="zh-TW" smtClean="0">
              <a:ea typeface="PMingLiU" pitchFamily="18" charset="-120"/>
            </a:endParaRPr>
          </a:p>
        </p:txBody>
      </p:sp>
      <p:sp>
        <p:nvSpPr>
          <p:cNvPr id="36868" name="Slide Number Placeholder 3"/>
          <p:cNvSpPr txBox="1">
            <a:spLocks noChangeArrowheads="1"/>
          </p:cNvSpPr>
          <p:nvPr/>
        </p:nvSpPr>
        <p:spPr bwMode="auto">
          <a:xfrm>
            <a:off x="381000" y="62484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0"/>
              </a:spcBef>
              <a:spcAft>
                <a:spcPct val="0"/>
              </a:spcAft>
            </a:pPr>
            <a:fld id="{EE6D4762-C8AC-4AC3-AE43-0508575D995A}" type="slidenum">
              <a:rPr lang="en-US" altLang="zh-TW">
                <a:solidFill>
                  <a:srgbClr val="000000"/>
                </a:solidFill>
                <a:latin typeface="Times New Roman" pitchFamily="18" charset="0"/>
                <a:ea typeface="PMingLiU" pitchFamily="18" charset="-120"/>
              </a:rPr>
              <a:pPr algn="ctr" eaLnBrk="0" fontAlgn="base" hangingPunct="0">
                <a:spcBef>
                  <a:spcPct val="0"/>
                </a:spcBef>
                <a:spcAft>
                  <a:spcPct val="0"/>
                </a:spcAft>
              </a:pPr>
              <a:t>35</a:t>
            </a:fld>
            <a:endParaRPr lang="en-US" altLang="zh-TW">
              <a:solidFill>
                <a:srgbClr val="000000"/>
              </a:solidFill>
              <a:latin typeface="Times New Roman" pitchFamily="18" charset="0"/>
              <a:ea typeface="PMingLiU" pitchFamily="18" charset="-120"/>
            </a:endParaRPr>
          </a:p>
        </p:txBody>
      </p:sp>
      <p:pic>
        <p:nvPicPr>
          <p:cNvPr id="3686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981200"/>
            <a:ext cx="525780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eaLnBrk="0" fontAlgn="base" hangingPunct="0">
              <a:spcBef>
                <a:spcPct val="20000"/>
              </a:spcBef>
              <a:spcAft>
                <a:spcPct val="0"/>
              </a:spcAft>
            </a:pPr>
            <a:endParaRPr lang="zh-TW" altLang="zh-TW" sz="1400">
              <a:solidFill>
                <a:srgbClr val="000000"/>
              </a:solidFill>
              <a:ea typeface="PMingLiU" pitchFamily="18" charset="-120"/>
            </a:endParaRPr>
          </a:p>
        </p:txBody>
      </p:sp>
      <p:graphicFrame>
        <p:nvGraphicFramePr>
          <p:cNvPr id="36871" name="Object 7"/>
          <p:cNvGraphicFramePr>
            <a:graphicFrameLocks noChangeAspect="1"/>
          </p:cNvGraphicFramePr>
          <p:nvPr/>
        </p:nvGraphicFramePr>
        <p:xfrm>
          <a:off x="762000" y="5029200"/>
          <a:ext cx="7815263" cy="914400"/>
        </p:xfrm>
        <a:graphic>
          <a:graphicData uri="http://schemas.openxmlformats.org/presentationml/2006/ole">
            <mc:AlternateContent xmlns:mc="http://schemas.openxmlformats.org/markup-compatibility/2006">
              <mc:Choice xmlns:v="urn:schemas-microsoft-com:vml" Requires="v">
                <p:oleObj spid="_x0000_s3089" r:id="rId4" imgW="2452164" imgH="292227" progId="Equation.DSMT4">
                  <p:embed/>
                </p:oleObj>
              </mc:Choice>
              <mc:Fallback>
                <p:oleObj r:id="rId4" imgW="2452164" imgH="292227"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5029200"/>
                        <a:ext cx="781526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428885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idx="4294967295"/>
          </p:nvPr>
        </p:nvSpPr>
        <p:spPr/>
        <p:txBody>
          <a:bodyPr/>
          <a:lstStyle/>
          <a:p>
            <a:pPr marL="342900" indent="-342900"/>
            <a:r>
              <a:rPr lang="en-US" altLang="zh-TW" sz="2800" smtClean="0">
                <a:ea typeface="PMingLiU" pitchFamily="18" charset="-120"/>
              </a:rPr>
              <a:t>Calculation of collision probability</a:t>
            </a:r>
          </a:p>
        </p:txBody>
      </p:sp>
      <p:sp>
        <p:nvSpPr>
          <p:cNvPr id="37891" name="Content Placeholder 2"/>
          <p:cNvSpPr>
            <a:spLocks noGrp="1"/>
          </p:cNvSpPr>
          <p:nvPr>
            <p:ph idx="4294967295"/>
          </p:nvPr>
        </p:nvSpPr>
        <p:spPr/>
        <p:txBody>
          <a:bodyPr/>
          <a:lstStyle/>
          <a:p>
            <a:r>
              <a:rPr lang="en-US" altLang="zh-TW" smtClean="0">
                <a:ea typeface="PMingLiU" pitchFamily="18" charset="-120"/>
              </a:rPr>
              <a:t>RTS/CTS mode</a:t>
            </a:r>
          </a:p>
          <a:p>
            <a:endParaRPr lang="en-US" altLang="zh-TW" smtClean="0">
              <a:ea typeface="PMingLiU" pitchFamily="18" charset="-120"/>
            </a:endParaRPr>
          </a:p>
          <a:p>
            <a:endParaRPr lang="en-US" altLang="zh-TW" smtClean="0">
              <a:ea typeface="PMingLiU" pitchFamily="18" charset="-120"/>
            </a:endParaRPr>
          </a:p>
          <a:p>
            <a:endParaRPr lang="en-US" altLang="zh-TW" smtClean="0">
              <a:ea typeface="PMingLiU" pitchFamily="18" charset="-120"/>
            </a:endParaRPr>
          </a:p>
          <a:p>
            <a:endParaRPr lang="en-US" altLang="zh-TW" smtClean="0">
              <a:ea typeface="PMingLiU" pitchFamily="18" charset="-120"/>
            </a:endParaRPr>
          </a:p>
          <a:p>
            <a:r>
              <a:rPr lang="en-US" altLang="zh-TW" smtClean="0">
                <a:ea typeface="PMingLiU" pitchFamily="18" charset="-120"/>
              </a:rPr>
              <a:t>Calculation</a:t>
            </a:r>
          </a:p>
          <a:p>
            <a:endParaRPr lang="en-US" altLang="zh-TW" smtClean="0">
              <a:ea typeface="PMingLiU" pitchFamily="18" charset="-120"/>
            </a:endParaRPr>
          </a:p>
        </p:txBody>
      </p:sp>
      <p:sp>
        <p:nvSpPr>
          <p:cNvPr id="37892" name="Slide Number Placeholder 3"/>
          <p:cNvSpPr txBox="1">
            <a:spLocks noChangeArrowheads="1"/>
          </p:cNvSpPr>
          <p:nvPr/>
        </p:nvSpPr>
        <p:spPr bwMode="auto">
          <a:xfrm>
            <a:off x="381000" y="62484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0"/>
              </a:spcBef>
              <a:spcAft>
                <a:spcPct val="0"/>
              </a:spcAft>
            </a:pPr>
            <a:fld id="{3B32F6C8-C52A-4347-8E52-F295A8B3E9E5}" type="slidenum">
              <a:rPr lang="en-US" altLang="zh-TW">
                <a:solidFill>
                  <a:srgbClr val="000000"/>
                </a:solidFill>
                <a:latin typeface="Times New Roman" pitchFamily="18" charset="0"/>
                <a:ea typeface="PMingLiU" pitchFamily="18" charset="-120"/>
              </a:rPr>
              <a:pPr algn="ctr" eaLnBrk="0" fontAlgn="base" hangingPunct="0">
                <a:spcBef>
                  <a:spcPct val="0"/>
                </a:spcBef>
                <a:spcAft>
                  <a:spcPct val="0"/>
                </a:spcAft>
              </a:pPr>
              <a:t>36</a:t>
            </a:fld>
            <a:endParaRPr lang="en-US" altLang="zh-TW">
              <a:solidFill>
                <a:srgbClr val="000000"/>
              </a:solidFill>
              <a:latin typeface="Times New Roman" pitchFamily="18" charset="0"/>
              <a:ea typeface="PMingLiU" pitchFamily="18" charset="-120"/>
            </a:endParaRPr>
          </a:p>
        </p:txBody>
      </p:sp>
      <p:sp>
        <p:nvSpPr>
          <p:cNvPr id="3789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eaLnBrk="0" fontAlgn="base" hangingPunct="0">
              <a:spcBef>
                <a:spcPct val="20000"/>
              </a:spcBef>
              <a:spcAft>
                <a:spcPct val="0"/>
              </a:spcAft>
            </a:pPr>
            <a:endParaRPr lang="zh-TW" altLang="zh-TW" sz="1400">
              <a:solidFill>
                <a:srgbClr val="000000"/>
              </a:solidFill>
              <a:ea typeface="PMingLiU" pitchFamily="18" charset="-120"/>
            </a:endParaRPr>
          </a:p>
        </p:txBody>
      </p:sp>
      <p:pic>
        <p:nvPicPr>
          <p:cNvPr id="3789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095500"/>
            <a:ext cx="642778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5"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eaLnBrk="0" fontAlgn="base" hangingPunct="0">
              <a:spcBef>
                <a:spcPct val="20000"/>
              </a:spcBef>
              <a:spcAft>
                <a:spcPct val="0"/>
              </a:spcAft>
            </a:pPr>
            <a:endParaRPr lang="zh-TW" altLang="zh-TW" sz="1400">
              <a:solidFill>
                <a:srgbClr val="000000"/>
              </a:solidFill>
              <a:ea typeface="PMingLiU" pitchFamily="18" charset="-120"/>
            </a:endParaRPr>
          </a:p>
        </p:txBody>
      </p:sp>
      <p:graphicFrame>
        <p:nvGraphicFramePr>
          <p:cNvPr id="37896" name="Object 8"/>
          <p:cNvGraphicFramePr>
            <a:graphicFrameLocks noChangeAspect="1"/>
          </p:cNvGraphicFramePr>
          <p:nvPr/>
        </p:nvGraphicFramePr>
        <p:xfrm>
          <a:off x="1143000" y="5029200"/>
          <a:ext cx="7367588" cy="838200"/>
        </p:xfrm>
        <a:graphic>
          <a:graphicData uri="http://schemas.openxmlformats.org/presentationml/2006/ole">
            <mc:AlternateContent xmlns:mc="http://schemas.openxmlformats.org/markup-compatibility/2006">
              <mc:Choice xmlns:v="urn:schemas-microsoft-com:vml" Requires="v">
                <p:oleObj spid="_x0000_s4113" r:id="rId4" imgW="2374900" imgH="266700" progId="Equation.DSMT4">
                  <p:embed/>
                </p:oleObj>
              </mc:Choice>
              <mc:Fallback>
                <p:oleObj r:id="rId4" imgW="2374900" imgH="2667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5029200"/>
                        <a:ext cx="736758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10993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txBox="1">
            <a:spLocks noChangeArrowheads="1"/>
          </p:cNvSpPr>
          <p:nvPr/>
        </p:nvSpPr>
        <p:spPr bwMode="auto">
          <a:xfrm>
            <a:off x="381000" y="62484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0"/>
              </a:spcBef>
              <a:spcAft>
                <a:spcPct val="0"/>
              </a:spcAft>
            </a:pPr>
            <a:fld id="{20F2E79E-6643-4765-AE9E-3C6CAC521822}" type="slidenum">
              <a:rPr lang="en-US" altLang="zh-TW">
                <a:solidFill>
                  <a:srgbClr val="000000"/>
                </a:solidFill>
                <a:latin typeface="Times New Roman" pitchFamily="18" charset="0"/>
                <a:ea typeface="PMingLiU" pitchFamily="18" charset="-120"/>
              </a:rPr>
              <a:pPr algn="ctr" eaLnBrk="0" fontAlgn="base" hangingPunct="0">
                <a:spcBef>
                  <a:spcPct val="0"/>
                </a:spcBef>
                <a:spcAft>
                  <a:spcPct val="0"/>
                </a:spcAft>
              </a:pPr>
              <a:t>4</a:t>
            </a:fld>
            <a:endParaRPr lang="en-US" altLang="zh-TW">
              <a:solidFill>
                <a:srgbClr val="000000"/>
              </a:solidFill>
              <a:latin typeface="Times New Roman" pitchFamily="18" charset="0"/>
              <a:ea typeface="PMingLiU" pitchFamily="18" charset="-120"/>
            </a:endParaRPr>
          </a:p>
        </p:txBody>
      </p:sp>
      <p:sp>
        <p:nvSpPr>
          <p:cNvPr id="6147" name="Rectangle 2"/>
          <p:cNvSpPr>
            <a:spLocks noGrp="1" noChangeArrowheads="1"/>
          </p:cNvSpPr>
          <p:nvPr>
            <p:ph type="title" idx="4294967295"/>
          </p:nvPr>
        </p:nvSpPr>
        <p:spPr/>
        <p:txBody>
          <a:bodyPr/>
          <a:lstStyle/>
          <a:p>
            <a:r>
              <a:rPr lang="en-US" altLang="zh-TW" sz="1400" smtClean="0">
                <a:ea typeface="PMingLiU" pitchFamily="18" charset="-120"/>
              </a:rPr>
              <a:t>Main components of a mobile node in ns2 used for DSDV routing</a:t>
            </a:r>
          </a:p>
        </p:txBody>
      </p:sp>
      <p:graphicFrame>
        <p:nvGraphicFramePr>
          <p:cNvPr id="6148" name="Object 2"/>
          <p:cNvGraphicFramePr>
            <a:graphicFrameLocks noChangeAspect="1"/>
          </p:cNvGraphicFramePr>
          <p:nvPr/>
        </p:nvGraphicFramePr>
        <p:xfrm>
          <a:off x="2971800" y="1143000"/>
          <a:ext cx="3314700" cy="5003800"/>
        </p:xfrm>
        <a:graphic>
          <a:graphicData uri="http://schemas.openxmlformats.org/presentationml/2006/ole">
            <mc:AlternateContent xmlns:mc="http://schemas.openxmlformats.org/markup-compatibility/2006">
              <mc:Choice xmlns:v="urn:schemas-microsoft-com:vml" Requires="v">
                <p:oleObj spid="_x0000_s1041" name="Visio" r:id="rId4" imgW="6149666" imgH="9283500" progId="Visio.Drawing.11">
                  <p:embed/>
                </p:oleObj>
              </mc:Choice>
              <mc:Fallback>
                <p:oleObj name="Visio" r:id="rId4" imgW="6149666" imgH="928350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1143000"/>
                        <a:ext cx="3314700" cy="500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9" name="Rectangle 1"/>
          <p:cNvSpPr>
            <a:spLocks noChangeArrowheads="1"/>
          </p:cNvSpPr>
          <p:nvPr/>
        </p:nvSpPr>
        <p:spPr bwMode="auto">
          <a:xfrm>
            <a:off x="5867400" y="1447800"/>
            <a:ext cx="30480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base" hangingPunct="0">
              <a:spcBef>
                <a:spcPct val="20000"/>
              </a:spcBef>
              <a:spcAft>
                <a:spcPct val="0"/>
              </a:spcAft>
            </a:pPr>
            <a:r>
              <a:rPr lang="en-US" altLang="zh-TW" sz="1400">
                <a:solidFill>
                  <a:srgbClr val="000000"/>
                </a:solidFill>
                <a:ea typeface="PMingLiU" pitchFamily="18" charset="-120"/>
              </a:rPr>
              <a:t>DSDV: Destination-Sequenced Distance-Vector Routing</a:t>
            </a:r>
          </a:p>
          <a:p>
            <a:pPr eaLnBrk="0" fontAlgn="base" hangingPunct="0">
              <a:spcBef>
                <a:spcPct val="20000"/>
              </a:spcBef>
              <a:spcAft>
                <a:spcPct val="0"/>
              </a:spcAft>
            </a:pPr>
            <a:r>
              <a:rPr lang="en-US" altLang="zh-CN" sz="1400">
                <a:solidFill>
                  <a:srgbClr val="000000"/>
                </a:solidFill>
                <a:ea typeface="SimSun" pitchFamily="2" charset="-122"/>
              </a:rPr>
              <a:t>(</a:t>
            </a:r>
            <a:r>
              <a:rPr lang="zh-CN" altLang="en-US" sz="1400">
                <a:solidFill>
                  <a:srgbClr val="000000"/>
                </a:solidFill>
                <a:ea typeface="SimSun" pitchFamily="2" charset="-122"/>
              </a:rPr>
              <a:t>目的节点序列距离矢量协议</a:t>
            </a:r>
            <a:r>
              <a:rPr lang="en-US" altLang="zh-CN" sz="1400">
                <a:solidFill>
                  <a:srgbClr val="000000"/>
                </a:solidFill>
                <a:ea typeface="SimSun" pitchFamily="2" charset="-122"/>
              </a:rPr>
              <a:t>)</a:t>
            </a:r>
            <a:endParaRPr lang="en-US" altLang="zh-TW" sz="1400">
              <a:solidFill>
                <a:srgbClr val="000000"/>
              </a:solidFill>
              <a:ea typeface="PMingLiU" pitchFamily="18" charset="-120"/>
            </a:endParaRPr>
          </a:p>
        </p:txBody>
      </p:sp>
    </p:spTree>
    <p:extLst>
      <p:ext uri="{BB962C8B-B14F-4D97-AF65-F5344CB8AC3E}">
        <p14:creationId xmlns:p14="http://schemas.microsoft.com/office/powerpoint/2010/main" val="25570005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txBox="1">
            <a:spLocks noChangeArrowheads="1"/>
          </p:cNvSpPr>
          <p:nvPr/>
        </p:nvSpPr>
        <p:spPr bwMode="auto">
          <a:xfrm>
            <a:off x="381000" y="62484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0"/>
              </a:spcBef>
              <a:spcAft>
                <a:spcPct val="0"/>
              </a:spcAft>
            </a:pPr>
            <a:fld id="{E7A48F91-F552-40F1-907C-31C0A5A9A1E1}" type="slidenum">
              <a:rPr lang="en-US" altLang="zh-TW">
                <a:solidFill>
                  <a:srgbClr val="000000"/>
                </a:solidFill>
                <a:latin typeface="Times New Roman" pitchFamily="18" charset="0"/>
                <a:ea typeface="PMingLiU" pitchFamily="18" charset="-120"/>
              </a:rPr>
              <a:pPr algn="ctr" eaLnBrk="0" fontAlgn="base" hangingPunct="0">
                <a:spcBef>
                  <a:spcPct val="0"/>
                </a:spcBef>
                <a:spcAft>
                  <a:spcPct val="0"/>
                </a:spcAft>
              </a:pPr>
              <a:t>5</a:t>
            </a:fld>
            <a:endParaRPr lang="en-US" altLang="zh-TW">
              <a:solidFill>
                <a:srgbClr val="000000"/>
              </a:solidFill>
              <a:latin typeface="Times New Roman" pitchFamily="18" charset="0"/>
              <a:ea typeface="PMingLiU" pitchFamily="18" charset="-120"/>
            </a:endParaRPr>
          </a:p>
        </p:txBody>
      </p:sp>
      <p:sp>
        <p:nvSpPr>
          <p:cNvPr id="7171" name="Rectangle 2"/>
          <p:cNvSpPr>
            <a:spLocks noGrp="1" noChangeArrowheads="1"/>
          </p:cNvSpPr>
          <p:nvPr>
            <p:ph type="title" idx="4294967295"/>
          </p:nvPr>
        </p:nvSpPr>
        <p:spPr/>
        <p:txBody>
          <a:bodyPr/>
          <a:lstStyle/>
          <a:p>
            <a:r>
              <a:rPr lang="en-US" altLang="zh-TW" sz="1400" smtClean="0">
                <a:ea typeface="PMingLiU" pitchFamily="18" charset="-120"/>
              </a:rPr>
              <a:t>Main components of a mobile node used for DSR routing</a:t>
            </a:r>
          </a:p>
        </p:txBody>
      </p:sp>
      <p:graphicFrame>
        <p:nvGraphicFramePr>
          <p:cNvPr id="7172" name="Object 2"/>
          <p:cNvGraphicFramePr>
            <a:graphicFrameLocks noChangeAspect="1"/>
          </p:cNvGraphicFramePr>
          <p:nvPr/>
        </p:nvGraphicFramePr>
        <p:xfrm>
          <a:off x="2895600" y="1295400"/>
          <a:ext cx="3271838" cy="4775200"/>
        </p:xfrm>
        <a:graphic>
          <a:graphicData uri="http://schemas.openxmlformats.org/presentationml/2006/ole">
            <mc:AlternateContent xmlns:mc="http://schemas.openxmlformats.org/markup-compatibility/2006">
              <mc:Choice xmlns:v="urn:schemas-microsoft-com:vml" Requires="v">
                <p:oleObj spid="_x0000_s2065" name="Visio" r:id="rId4" imgW="6222422" imgH="9079920" progId="Visio.Drawing.11">
                  <p:embed/>
                </p:oleObj>
              </mc:Choice>
              <mc:Fallback>
                <p:oleObj name="Visio" r:id="rId4" imgW="6222422" imgH="907992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1295400"/>
                        <a:ext cx="3271838" cy="477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3" name="Rectangle 4"/>
          <p:cNvSpPr>
            <a:spLocks noChangeArrowheads="1"/>
          </p:cNvSpPr>
          <p:nvPr/>
        </p:nvSpPr>
        <p:spPr bwMode="auto">
          <a:xfrm>
            <a:off x="5867400" y="1447800"/>
            <a:ext cx="3048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base" hangingPunct="0">
              <a:spcBef>
                <a:spcPct val="20000"/>
              </a:spcBef>
              <a:spcAft>
                <a:spcPct val="0"/>
              </a:spcAft>
            </a:pPr>
            <a:r>
              <a:rPr lang="en-US" altLang="zh-TW" sz="1400">
                <a:solidFill>
                  <a:srgbClr val="000000"/>
                </a:solidFill>
                <a:ea typeface="PMingLiU" pitchFamily="18" charset="-120"/>
              </a:rPr>
              <a:t>DSR: Dynamic Source Routing protocol (</a:t>
            </a:r>
            <a:r>
              <a:rPr lang="zh-CN" altLang="en-US" sz="1400">
                <a:solidFill>
                  <a:srgbClr val="000000"/>
                </a:solidFill>
                <a:ea typeface="SimSun" pitchFamily="2" charset="-122"/>
              </a:rPr>
              <a:t>动态源路由协议</a:t>
            </a:r>
            <a:r>
              <a:rPr lang="en-US" altLang="zh-CN" sz="1400">
                <a:solidFill>
                  <a:srgbClr val="000000"/>
                </a:solidFill>
                <a:ea typeface="SimSun" pitchFamily="2" charset="-122"/>
              </a:rPr>
              <a:t>)</a:t>
            </a:r>
            <a:endParaRPr lang="en-US" altLang="zh-TW" sz="1400">
              <a:solidFill>
                <a:srgbClr val="000000"/>
              </a:solidFill>
              <a:ea typeface="PMingLiU" pitchFamily="18" charset="-120"/>
            </a:endParaRPr>
          </a:p>
        </p:txBody>
      </p:sp>
    </p:spTree>
    <p:extLst>
      <p:ext uri="{BB962C8B-B14F-4D97-AF65-F5344CB8AC3E}">
        <p14:creationId xmlns:p14="http://schemas.microsoft.com/office/powerpoint/2010/main" val="903249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txBox="1">
            <a:spLocks noChangeArrowheads="1"/>
          </p:cNvSpPr>
          <p:nvPr/>
        </p:nvSpPr>
        <p:spPr bwMode="auto">
          <a:xfrm>
            <a:off x="381000" y="62484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0"/>
              </a:spcBef>
              <a:spcAft>
                <a:spcPct val="0"/>
              </a:spcAft>
            </a:pPr>
            <a:fld id="{0BBF72C0-76E7-4DFF-90CD-5317648E57F6}" type="slidenum">
              <a:rPr lang="en-US" altLang="zh-TW">
                <a:solidFill>
                  <a:srgbClr val="000000"/>
                </a:solidFill>
                <a:latin typeface="Times New Roman" pitchFamily="18" charset="0"/>
                <a:ea typeface="PMingLiU" pitchFamily="18" charset="-120"/>
              </a:rPr>
              <a:pPr algn="ctr" eaLnBrk="0" fontAlgn="base" hangingPunct="0">
                <a:spcBef>
                  <a:spcPct val="0"/>
                </a:spcBef>
                <a:spcAft>
                  <a:spcPct val="0"/>
                </a:spcAft>
              </a:pPr>
              <a:t>6</a:t>
            </a:fld>
            <a:endParaRPr lang="en-US" altLang="zh-TW">
              <a:solidFill>
                <a:srgbClr val="000000"/>
              </a:solidFill>
              <a:latin typeface="Times New Roman" pitchFamily="18" charset="0"/>
              <a:ea typeface="PMingLiU" pitchFamily="18" charset="-120"/>
            </a:endParaRPr>
          </a:p>
        </p:txBody>
      </p:sp>
      <p:sp>
        <p:nvSpPr>
          <p:cNvPr id="8195" name="Rectangle 2"/>
          <p:cNvSpPr>
            <a:spLocks noGrp="1" noChangeArrowheads="1"/>
          </p:cNvSpPr>
          <p:nvPr>
            <p:ph type="title" idx="4294967295"/>
          </p:nvPr>
        </p:nvSpPr>
        <p:spPr/>
        <p:txBody>
          <a:bodyPr/>
          <a:lstStyle/>
          <a:p>
            <a:r>
              <a:rPr lang="en-US" altLang="zh-TW" sz="3200" smtClean="0">
                <a:ea typeface="PMingLiU" pitchFamily="18" charset="-120"/>
              </a:rPr>
              <a:t>Mobile Node Modules</a:t>
            </a:r>
          </a:p>
        </p:txBody>
      </p:sp>
      <p:sp>
        <p:nvSpPr>
          <p:cNvPr id="8196" name="Rectangle 3"/>
          <p:cNvSpPr>
            <a:spLocks noGrp="1" noChangeArrowheads="1"/>
          </p:cNvSpPr>
          <p:nvPr>
            <p:ph type="body" idx="4294967295"/>
          </p:nvPr>
        </p:nvSpPr>
        <p:spPr>
          <a:xfrm>
            <a:off x="703263" y="1354138"/>
            <a:ext cx="8288337" cy="4741862"/>
          </a:xfrm>
        </p:spPr>
        <p:txBody>
          <a:bodyPr/>
          <a:lstStyle/>
          <a:p>
            <a:pPr>
              <a:lnSpc>
                <a:spcPct val="90000"/>
              </a:lnSpc>
            </a:pPr>
            <a:r>
              <a:rPr lang="en-US" altLang="zh-TW" sz="2800" dirty="0" smtClean="0">
                <a:ea typeface="PMingLiU" pitchFamily="18" charset="-120"/>
              </a:rPr>
              <a:t>Agent</a:t>
            </a:r>
          </a:p>
          <a:p>
            <a:pPr lvl="1">
              <a:lnSpc>
                <a:spcPct val="90000"/>
              </a:lnSpc>
            </a:pPr>
            <a:r>
              <a:rPr lang="en-US" altLang="zh-TW" sz="2100" dirty="0" smtClean="0">
                <a:ea typeface="PMingLiU" pitchFamily="18" charset="-120"/>
              </a:rPr>
              <a:t>Responsible for packet generations and receptions</a:t>
            </a:r>
          </a:p>
          <a:p>
            <a:pPr lvl="1">
              <a:lnSpc>
                <a:spcPct val="90000"/>
              </a:lnSpc>
            </a:pPr>
            <a:r>
              <a:rPr lang="en-US" altLang="zh-TW" sz="2100" dirty="0" smtClean="0">
                <a:ea typeface="PMingLiU" pitchFamily="18" charset="-120"/>
              </a:rPr>
              <a:t>Can think of it as an Application layer</a:t>
            </a:r>
          </a:p>
          <a:p>
            <a:pPr lvl="1">
              <a:lnSpc>
                <a:spcPct val="90000"/>
              </a:lnSpc>
            </a:pPr>
            <a:r>
              <a:rPr lang="en-US" altLang="zh-TW" sz="2100" dirty="0" err="1" smtClean="0">
                <a:ea typeface="PMingLiU" pitchFamily="18" charset="-120"/>
              </a:rPr>
              <a:t>E.g.:CBR</a:t>
            </a:r>
            <a:r>
              <a:rPr lang="en-US" altLang="zh-TW" sz="2100" dirty="0" smtClean="0">
                <a:ea typeface="PMingLiU" pitchFamily="18" charset="-120"/>
              </a:rPr>
              <a:t>(Constant Bit Rate), TCP, Sink, FTP, etc. </a:t>
            </a:r>
          </a:p>
          <a:p>
            <a:pPr>
              <a:lnSpc>
                <a:spcPct val="90000"/>
              </a:lnSpc>
            </a:pPr>
            <a:r>
              <a:rPr lang="en-US" altLang="zh-TW" sz="2800" dirty="0" err="1" smtClean="0">
                <a:ea typeface="PMingLiU" pitchFamily="18" charset="-120"/>
              </a:rPr>
              <a:t>RTagent</a:t>
            </a:r>
            <a:r>
              <a:rPr lang="en-US" altLang="zh-TW" sz="2800" dirty="0" smtClean="0">
                <a:ea typeface="PMingLiU" pitchFamily="18" charset="-120"/>
              </a:rPr>
              <a:t>(DSDV, TORA, AODV, DSR)</a:t>
            </a:r>
          </a:p>
          <a:p>
            <a:pPr lvl="1">
              <a:lnSpc>
                <a:spcPct val="90000"/>
              </a:lnSpc>
            </a:pPr>
            <a:r>
              <a:rPr lang="en-US" altLang="zh-TW" sz="2100" dirty="0" smtClean="0">
                <a:ea typeface="PMingLiU" pitchFamily="18" charset="-120"/>
              </a:rPr>
              <a:t>Ad-hoc network routing protocols</a:t>
            </a:r>
          </a:p>
          <a:p>
            <a:pPr lvl="1">
              <a:lnSpc>
                <a:spcPct val="90000"/>
              </a:lnSpc>
            </a:pPr>
            <a:r>
              <a:rPr lang="en-US" altLang="zh-TW" sz="2100" dirty="0" smtClean="0">
                <a:ea typeface="PMingLiU" pitchFamily="18" charset="-120"/>
              </a:rPr>
              <a:t>Configure multi hop routes for packets </a:t>
            </a:r>
          </a:p>
          <a:p>
            <a:pPr>
              <a:lnSpc>
                <a:spcPct val="90000"/>
              </a:lnSpc>
            </a:pPr>
            <a:r>
              <a:rPr lang="en-US" altLang="zh-TW" sz="2800" dirty="0" smtClean="0">
                <a:ea typeface="PMingLiU" pitchFamily="18" charset="-120"/>
              </a:rPr>
              <a:t>LL (Link Layer) </a:t>
            </a:r>
          </a:p>
          <a:p>
            <a:pPr lvl="1">
              <a:lnSpc>
                <a:spcPct val="90000"/>
              </a:lnSpc>
            </a:pPr>
            <a:r>
              <a:rPr lang="en-US" altLang="zh-TW" sz="2100" dirty="0" smtClean="0">
                <a:ea typeface="PMingLiU" pitchFamily="18" charset="-120"/>
              </a:rPr>
              <a:t>Runs data link protocols</a:t>
            </a:r>
          </a:p>
          <a:p>
            <a:pPr lvl="1">
              <a:lnSpc>
                <a:spcPct val="90000"/>
              </a:lnSpc>
            </a:pPr>
            <a:r>
              <a:rPr lang="en-US" altLang="zh-TW" sz="2100" dirty="0" smtClean="0">
                <a:ea typeface="PMingLiU" pitchFamily="18" charset="-120"/>
              </a:rPr>
              <a:t>Fragment and reassemble packets</a:t>
            </a:r>
          </a:p>
          <a:p>
            <a:pPr lvl="1">
              <a:lnSpc>
                <a:spcPct val="90000"/>
              </a:lnSpc>
            </a:pPr>
            <a:r>
              <a:rPr lang="en-US" altLang="zh-TW" sz="2100" dirty="0" smtClean="0">
                <a:ea typeface="PMingLiU" pitchFamily="18" charset="-120"/>
              </a:rPr>
              <a:t>Runs address resolution protocol(ARP) to resolve (IP address to MAC address) conversions</a:t>
            </a:r>
          </a:p>
        </p:txBody>
      </p:sp>
    </p:spTree>
    <p:extLst>
      <p:ext uri="{BB962C8B-B14F-4D97-AF65-F5344CB8AC3E}">
        <p14:creationId xmlns:p14="http://schemas.microsoft.com/office/powerpoint/2010/main" val="30450505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txBox="1">
            <a:spLocks noChangeArrowheads="1"/>
          </p:cNvSpPr>
          <p:nvPr/>
        </p:nvSpPr>
        <p:spPr bwMode="auto">
          <a:xfrm>
            <a:off x="381000" y="62484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0"/>
              </a:spcBef>
              <a:spcAft>
                <a:spcPct val="0"/>
              </a:spcAft>
            </a:pPr>
            <a:fld id="{00EA9304-18A2-4982-8A4C-122D1545861E}" type="slidenum">
              <a:rPr lang="en-US" altLang="zh-TW">
                <a:solidFill>
                  <a:srgbClr val="000000"/>
                </a:solidFill>
                <a:latin typeface="Times New Roman" pitchFamily="18" charset="0"/>
                <a:ea typeface="PMingLiU" pitchFamily="18" charset="-120"/>
              </a:rPr>
              <a:pPr algn="ctr" eaLnBrk="0" fontAlgn="base" hangingPunct="0">
                <a:spcBef>
                  <a:spcPct val="0"/>
                </a:spcBef>
                <a:spcAft>
                  <a:spcPct val="0"/>
                </a:spcAft>
              </a:pPr>
              <a:t>7</a:t>
            </a:fld>
            <a:endParaRPr lang="en-US" altLang="zh-TW">
              <a:solidFill>
                <a:srgbClr val="000000"/>
              </a:solidFill>
              <a:latin typeface="Times New Roman" pitchFamily="18" charset="0"/>
              <a:ea typeface="PMingLiU" pitchFamily="18" charset="-120"/>
            </a:endParaRPr>
          </a:p>
        </p:txBody>
      </p:sp>
      <p:sp>
        <p:nvSpPr>
          <p:cNvPr id="9219" name="Rectangle 2"/>
          <p:cNvSpPr>
            <a:spLocks noGrp="1" noChangeArrowheads="1"/>
          </p:cNvSpPr>
          <p:nvPr>
            <p:ph type="title" idx="4294967295"/>
          </p:nvPr>
        </p:nvSpPr>
        <p:spPr/>
        <p:txBody>
          <a:bodyPr/>
          <a:lstStyle/>
          <a:p>
            <a:r>
              <a:rPr lang="en-US" altLang="zh-TW" sz="3200" smtClean="0">
                <a:ea typeface="PMingLiU" pitchFamily="18" charset="-120"/>
              </a:rPr>
              <a:t>Mobile Node Modules (Continued)</a:t>
            </a:r>
          </a:p>
        </p:txBody>
      </p:sp>
      <p:sp>
        <p:nvSpPr>
          <p:cNvPr id="9220" name="Rectangle 3"/>
          <p:cNvSpPr>
            <a:spLocks noGrp="1" noChangeArrowheads="1"/>
          </p:cNvSpPr>
          <p:nvPr>
            <p:ph type="body" idx="4294967295"/>
          </p:nvPr>
        </p:nvSpPr>
        <p:spPr/>
        <p:txBody>
          <a:bodyPr/>
          <a:lstStyle/>
          <a:p>
            <a:r>
              <a:rPr lang="en-US" altLang="zh-TW" smtClean="0">
                <a:ea typeface="PMingLiU" pitchFamily="18" charset="-120"/>
              </a:rPr>
              <a:t>IFq (Interface Queue)</a:t>
            </a:r>
          </a:p>
          <a:p>
            <a:pPr lvl="1"/>
            <a:r>
              <a:rPr lang="en-US" altLang="zh-TW" smtClean="0">
                <a:ea typeface="PMingLiU" pitchFamily="18" charset="-120"/>
              </a:rPr>
              <a:t>PriQueue is implemented to give priority to routing protocol packets</a:t>
            </a:r>
          </a:p>
          <a:p>
            <a:pPr lvl="1"/>
            <a:r>
              <a:rPr lang="en-US" altLang="zh-TW" smtClean="0">
                <a:ea typeface="PMingLiU" pitchFamily="18" charset="-120"/>
              </a:rPr>
              <a:t>Supports filter to remove packets destined to specific address</a:t>
            </a:r>
          </a:p>
          <a:p>
            <a:r>
              <a:rPr lang="en-US" altLang="zh-TW" smtClean="0">
                <a:ea typeface="PMingLiU" pitchFamily="18" charset="-120"/>
              </a:rPr>
              <a:t>Mac Layer </a:t>
            </a:r>
          </a:p>
          <a:p>
            <a:pPr lvl="1"/>
            <a:r>
              <a:rPr lang="en-US" altLang="zh-TW" smtClean="0">
                <a:ea typeface="PMingLiU" pitchFamily="18" charset="-120"/>
              </a:rPr>
              <a:t>IEEE 802.11 protocol is implemented </a:t>
            </a:r>
          </a:p>
          <a:p>
            <a:pPr lvl="1"/>
            <a:r>
              <a:rPr lang="en-US" altLang="zh-TW" smtClean="0">
                <a:ea typeface="PMingLiU" pitchFamily="18" charset="-120"/>
              </a:rPr>
              <a:t>Uses RTS/CTS/DATA/ACK pattern for unicast and simply sends out DATA for broadcast</a:t>
            </a:r>
          </a:p>
          <a:p>
            <a:pPr lvl="1"/>
            <a:endParaRPr lang="en-US" altLang="zh-TW" smtClean="0">
              <a:ea typeface="PMingLiU" pitchFamily="18" charset="-120"/>
            </a:endParaRPr>
          </a:p>
        </p:txBody>
      </p:sp>
    </p:spTree>
    <p:extLst>
      <p:ext uri="{BB962C8B-B14F-4D97-AF65-F5344CB8AC3E}">
        <p14:creationId xmlns:p14="http://schemas.microsoft.com/office/powerpoint/2010/main" val="7758546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txBox="1">
            <a:spLocks noChangeArrowheads="1"/>
          </p:cNvSpPr>
          <p:nvPr/>
        </p:nvSpPr>
        <p:spPr bwMode="auto">
          <a:xfrm>
            <a:off x="381000" y="62484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0"/>
              </a:spcBef>
              <a:spcAft>
                <a:spcPct val="0"/>
              </a:spcAft>
            </a:pPr>
            <a:fld id="{3F8C5D1E-D137-41D2-A398-7DFE21A09BF7}" type="slidenum">
              <a:rPr lang="en-US" altLang="zh-TW">
                <a:solidFill>
                  <a:srgbClr val="000000"/>
                </a:solidFill>
                <a:latin typeface="Times New Roman" pitchFamily="18" charset="0"/>
                <a:ea typeface="PMingLiU" pitchFamily="18" charset="-120"/>
              </a:rPr>
              <a:pPr algn="ctr" eaLnBrk="0" fontAlgn="base" hangingPunct="0">
                <a:spcBef>
                  <a:spcPct val="0"/>
                </a:spcBef>
                <a:spcAft>
                  <a:spcPct val="0"/>
                </a:spcAft>
              </a:pPr>
              <a:t>8</a:t>
            </a:fld>
            <a:endParaRPr lang="en-US" altLang="zh-TW">
              <a:solidFill>
                <a:srgbClr val="000000"/>
              </a:solidFill>
              <a:latin typeface="Times New Roman" pitchFamily="18" charset="0"/>
              <a:ea typeface="PMingLiU" pitchFamily="18" charset="-120"/>
            </a:endParaRPr>
          </a:p>
        </p:txBody>
      </p:sp>
      <p:sp>
        <p:nvSpPr>
          <p:cNvPr id="10243" name="Rectangle 2"/>
          <p:cNvSpPr>
            <a:spLocks noGrp="1" noChangeArrowheads="1"/>
          </p:cNvSpPr>
          <p:nvPr>
            <p:ph type="title" idx="4294967295"/>
          </p:nvPr>
        </p:nvSpPr>
        <p:spPr/>
        <p:txBody>
          <a:bodyPr/>
          <a:lstStyle/>
          <a:p>
            <a:r>
              <a:rPr lang="en-US" altLang="zh-TW" sz="3200" smtClean="0">
                <a:ea typeface="PMingLiU" pitchFamily="18" charset="-120"/>
              </a:rPr>
              <a:t>Mobile Node Modules (Continued)</a:t>
            </a:r>
          </a:p>
        </p:txBody>
      </p:sp>
      <p:sp>
        <p:nvSpPr>
          <p:cNvPr id="10244" name="Rectangle 3"/>
          <p:cNvSpPr>
            <a:spLocks noGrp="1" noChangeArrowheads="1"/>
          </p:cNvSpPr>
          <p:nvPr>
            <p:ph type="body" idx="4294967295"/>
          </p:nvPr>
        </p:nvSpPr>
        <p:spPr>
          <a:xfrm>
            <a:off x="627063" y="1143000"/>
            <a:ext cx="8288337" cy="5257800"/>
          </a:xfrm>
        </p:spPr>
        <p:txBody>
          <a:bodyPr/>
          <a:lstStyle/>
          <a:p>
            <a:pPr>
              <a:lnSpc>
                <a:spcPct val="90000"/>
              </a:lnSpc>
            </a:pPr>
            <a:r>
              <a:rPr lang="en-US" altLang="zh-TW" sz="2800" dirty="0" err="1" smtClean="0">
                <a:ea typeface="PMingLiU" pitchFamily="18" charset="-120"/>
              </a:rPr>
              <a:t>NetIF</a:t>
            </a:r>
            <a:r>
              <a:rPr lang="en-US" altLang="zh-TW" sz="2800" dirty="0" smtClean="0">
                <a:ea typeface="PMingLiU" pitchFamily="18" charset="-120"/>
              </a:rPr>
              <a:t> (Network Interfaces)</a:t>
            </a:r>
          </a:p>
          <a:p>
            <a:pPr lvl="1">
              <a:lnSpc>
                <a:spcPct val="90000"/>
              </a:lnSpc>
            </a:pPr>
            <a:r>
              <a:rPr lang="en-US" altLang="zh-TW" sz="1800" dirty="0" smtClean="0">
                <a:ea typeface="PMingLiU" pitchFamily="18" charset="-120"/>
              </a:rPr>
              <a:t>Hardware interface used by mobile node to access the channel</a:t>
            </a:r>
          </a:p>
          <a:p>
            <a:pPr lvl="1">
              <a:lnSpc>
                <a:spcPct val="90000"/>
              </a:lnSpc>
            </a:pPr>
            <a:r>
              <a:rPr lang="en-US" altLang="zh-TW" sz="1800" dirty="0" smtClean="0">
                <a:ea typeface="PMingLiU" pitchFamily="18" charset="-120"/>
              </a:rPr>
              <a:t>Simulates signal integrity, collision, </a:t>
            </a:r>
            <a:r>
              <a:rPr lang="en-US" altLang="zh-TW" sz="1800" dirty="0" err="1" smtClean="0">
                <a:ea typeface="PMingLiU" pitchFamily="18" charset="-120"/>
              </a:rPr>
              <a:t>tx</a:t>
            </a:r>
            <a:r>
              <a:rPr lang="en-US" altLang="zh-TW" sz="1800" dirty="0" smtClean="0">
                <a:ea typeface="PMingLiU" pitchFamily="18" charset="-120"/>
              </a:rPr>
              <a:t> error</a:t>
            </a:r>
          </a:p>
          <a:p>
            <a:pPr lvl="1">
              <a:lnSpc>
                <a:spcPct val="90000"/>
              </a:lnSpc>
            </a:pPr>
            <a:r>
              <a:rPr lang="en-US" altLang="zh-TW" sz="1800" dirty="0" smtClean="0">
                <a:ea typeface="PMingLiU" pitchFamily="18" charset="-120"/>
              </a:rPr>
              <a:t>Mark each transmitted packet with transmission power, wavelength etc. </a:t>
            </a:r>
          </a:p>
          <a:p>
            <a:pPr>
              <a:lnSpc>
                <a:spcPct val="90000"/>
              </a:lnSpc>
            </a:pPr>
            <a:r>
              <a:rPr lang="en-US" altLang="zh-TW" sz="2800" dirty="0" smtClean="0">
                <a:ea typeface="PMingLiU" pitchFamily="18" charset="-120"/>
              </a:rPr>
              <a:t>Radio Propagation Model </a:t>
            </a:r>
          </a:p>
          <a:p>
            <a:pPr lvl="1">
              <a:lnSpc>
                <a:spcPct val="90000"/>
              </a:lnSpc>
            </a:pPr>
            <a:r>
              <a:rPr lang="en-US" altLang="zh-TW" sz="1800" dirty="0" smtClean="0">
                <a:ea typeface="PMingLiU" pitchFamily="18" charset="-120"/>
              </a:rPr>
              <a:t>Uses </a:t>
            </a:r>
            <a:r>
              <a:rPr lang="en-US" altLang="zh-TW" sz="1800" dirty="0" err="1" smtClean="0">
                <a:ea typeface="PMingLiU" pitchFamily="18" charset="-120"/>
              </a:rPr>
              <a:t>Fress</a:t>
            </a:r>
            <a:r>
              <a:rPr lang="en-US" altLang="zh-TW" sz="1800" dirty="0" smtClean="0">
                <a:ea typeface="PMingLiU" pitchFamily="18" charset="-120"/>
              </a:rPr>
              <a:t>-space attenuation(1/r^2) at near distance and Two ray ground (1/r^4) at far distance</a:t>
            </a:r>
          </a:p>
          <a:p>
            <a:pPr lvl="1">
              <a:lnSpc>
                <a:spcPct val="90000"/>
              </a:lnSpc>
            </a:pPr>
            <a:r>
              <a:rPr lang="en-US" altLang="zh-TW" sz="1800" dirty="0" smtClean="0">
                <a:ea typeface="PMingLiU" pitchFamily="18" charset="-120"/>
              </a:rPr>
              <a:t>Decides whether the packet can be received by the mobile node with given distance, transmit power and wavelength</a:t>
            </a:r>
          </a:p>
          <a:p>
            <a:pPr lvl="1">
              <a:lnSpc>
                <a:spcPct val="90000"/>
              </a:lnSpc>
            </a:pPr>
            <a:r>
              <a:rPr lang="en-US" altLang="zh-TW" sz="1800" dirty="0" smtClean="0">
                <a:ea typeface="PMingLiU" pitchFamily="18" charset="-120"/>
              </a:rPr>
              <a:t>Implements Omni Directional Antenna module which has unity gain for all direction</a:t>
            </a:r>
          </a:p>
          <a:p>
            <a:r>
              <a:rPr lang="en-US" altLang="zh-TW" sz="2800" dirty="0" smtClean="0">
                <a:ea typeface="PMingLiU" pitchFamily="18" charset="-120"/>
              </a:rPr>
              <a:t>Channel</a:t>
            </a:r>
          </a:p>
          <a:p>
            <a:pPr lvl="1"/>
            <a:r>
              <a:rPr lang="en-US" altLang="zh-TW" sz="1800" dirty="0" smtClean="0">
                <a:ea typeface="PMingLiU" pitchFamily="18" charset="-120"/>
              </a:rPr>
              <a:t>Simulates the shared medium </a:t>
            </a:r>
          </a:p>
          <a:p>
            <a:pPr lvl="1"/>
            <a:r>
              <a:rPr lang="en-US" altLang="zh-TW" sz="1800" dirty="0" smtClean="0">
                <a:ea typeface="PMingLiU" pitchFamily="18" charset="-120"/>
              </a:rPr>
              <a:t>Supports the medium access mechanisms of the MAC objects on the sending side</a:t>
            </a:r>
          </a:p>
        </p:txBody>
      </p:sp>
    </p:spTree>
    <p:extLst>
      <p:ext uri="{BB962C8B-B14F-4D97-AF65-F5344CB8AC3E}">
        <p14:creationId xmlns:p14="http://schemas.microsoft.com/office/powerpoint/2010/main" val="33799868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idx="4294967295"/>
          </p:nvPr>
        </p:nvSpPr>
        <p:spPr/>
        <p:txBody>
          <a:bodyPr/>
          <a:lstStyle/>
          <a:p>
            <a:r>
              <a:rPr lang="en-US" altLang="zh-TW" smtClean="0">
                <a:ea typeface="PMingLiU" pitchFamily="18" charset="-120"/>
              </a:rPr>
              <a:t>Outline</a:t>
            </a:r>
          </a:p>
        </p:txBody>
      </p:sp>
      <p:sp>
        <p:nvSpPr>
          <p:cNvPr id="11267" name="Content Placeholder 2"/>
          <p:cNvSpPr>
            <a:spLocks noGrp="1"/>
          </p:cNvSpPr>
          <p:nvPr>
            <p:ph idx="4294967295"/>
          </p:nvPr>
        </p:nvSpPr>
        <p:spPr/>
        <p:txBody>
          <a:bodyPr/>
          <a:lstStyle/>
          <a:p>
            <a:r>
              <a:rPr lang="en-US" altLang="zh-TW" smtClean="0">
                <a:solidFill>
                  <a:srgbClr val="A6A6A6"/>
                </a:solidFill>
                <a:ea typeface="PMingLiU" pitchFamily="18" charset="-120"/>
              </a:rPr>
              <a:t>Overview of wireless simulation in ns-2</a:t>
            </a:r>
          </a:p>
          <a:p>
            <a:r>
              <a:rPr lang="en-US" altLang="zh-TW" smtClean="0">
                <a:ea typeface="PMingLiU" pitchFamily="18" charset="-120"/>
              </a:rPr>
              <a:t>Example to run a simulation-Scenario</a:t>
            </a:r>
          </a:p>
          <a:p>
            <a:r>
              <a:rPr lang="en-US" altLang="zh-TW" smtClean="0">
                <a:solidFill>
                  <a:srgbClr val="A6A6A6"/>
                </a:solidFill>
                <a:ea typeface="PMingLiU" pitchFamily="18" charset="-120"/>
              </a:rPr>
              <a:t>SensorViz: GUI based Scenario Generation Tool</a:t>
            </a:r>
          </a:p>
          <a:p>
            <a:r>
              <a:rPr lang="en-US" altLang="zh-TW" smtClean="0">
                <a:solidFill>
                  <a:srgbClr val="A6A6A6"/>
                </a:solidFill>
                <a:ea typeface="PMingLiU" pitchFamily="18" charset="-120"/>
              </a:rPr>
              <a:t>Wireless network experiments</a:t>
            </a:r>
          </a:p>
          <a:p>
            <a:r>
              <a:rPr lang="en-US" altLang="zh-TW" smtClean="0">
                <a:solidFill>
                  <a:srgbClr val="A6A6A6"/>
                </a:solidFill>
                <a:ea typeface="PMingLiU" pitchFamily="18" charset="-120"/>
              </a:rPr>
              <a:t>Homework</a:t>
            </a:r>
          </a:p>
        </p:txBody>
      </p:sp>
      <p:sp>
        <p:nvSpPr>
          <p:cNvPr id="11268" name="Slide Number Placeholder 3"/>
          <p:cNvSpPr txBox="1">
            <a:spLocks noChangeArrowheads="1"/>
          </p:cNvSpPr>
          <p:nvPr/>
        </p:nvSpPr>
        <p:spPr bwMode="auto">
          <a:xfrm>
            <a:off x="381000" y="62484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20000"/>
              </a:spcBef>
              <a:spcAft>
                <a:spcPct val="0"/>
              </a:spcAft>
              <a:defRPr sz="1400">
                <a:solidFill>
                  <a:schemeClr val="tx1"/>
                </a:solidFill>
                <a:latin typeface="Verdana" pitchFamily="34" charset="0"/>
              </a:defRPr>
            </a:lvl6pPr>
            <a:lvl7pPr marL="2971800" indent="-228600" eaLnBrk="0" fontAlgn="base" hangingPunct="0">
              <a:spcBef>
                <a:spcPct val="20000"/>
              </a:spcBef>
              <a:spcAft>
                <a:spcPct val="0"/>
              </a:spcAft>
              <a:defRPr sz="1400">
                <a:solidFill>
                  <a:schemeClr val="tx1"/>
                </a:solidFill>
                <a:latin typeface="Verdana" pitchFamily="34" charset="0"/>
              </a:defRPr>
            </a:lvl7pPr>
            <a:lvl8pPr marL="3429000" indent="-228600" eaLnBrk="0" fontAlgn="base" hangingPunct="0">
              <a:spcBef>
                <a:spcPct val="20000"/>
              </a:spcBef>
              <a:spcAft>
                <a:spcPct val="0"/>
              </a:spcAft>
              <a:defRPr sz="1400">
                <a:solidFill>
                  <a:schemeClr val="tx1"/>
                </a:solidFill>
                <a:latin typeface="Verdana" pitchFamily="34" charset="0"/>
              </a:defRPr>
            </a:lvl8pPr>
            <a:lvl9pPr marL="3886200" indent="-228600" eaLnBrk="0" fontAlgn="base" hangingPunct="0">
              <a:spcBef>
                <a:spcPct val="20000"/>
              </a:spcBef>
              <a:spcAft>
                <a:spcPct val="0"/>
              </a:spcAft>
              <a:defRPr sz="1400">
                <a:solidFill>
                  <a:schemeClr val="tx1"/>
                </a:solidFill>
                <a:latin typeface="Verdana" pitchFamily="34" charset="0"/>
              </a:defRPr>
            </a:lvl9pPr>
          </a:lstStyle>
          <a:p>
            <a:pPr algn="ctr" eaLnBrk="0" fontAlgn="base" hangingPunct="0">
              <a:spcBef>
                <a:spcPct val="0"/>
              </a:spcBef>
              <a:spcAft>
                <a:spcPct val="0"/>
              </a:spcAft>
            </a:pPr>
            <a:fld id="{CF7CCFDC-F174-4D67-9BE2-FD03220BFFDF}" type="slidenum">
              <a:rPr lang="en-US" altLang="zh-TW">
                <a:solidFill>
                  <a:srgbClr val="000000"/>
                </a:solidFill>
                <a:latin typeface="Times New Roman" pitchFamily="18" charset="0"/>
                <a:ea typeface="PMingLiU" pitchFamily="18" charset="-120"/>
              </a:rPr>
              <a:pPr algn="ctr" eaLnBrk="0" fontAlgn="base" hangingPunct="0">
                <a:spcBef>
                  <a:spcPct val="0"/>
                </a:spcBef>
                <a:spcAft>
                  <a:spcPct val="0"/>
                </a:spcAft>
              </a:pPr>
              <a:t>9</a:t>
            </a:fld>
            <a:endParaRPr lang="en-US" altLang="zh-TW">
              <a:solidFill>
                <a:srgbClr val="000000"/>
              </a:solidFill>
              <a:latin typeface="Times New Roman" pitchFamily="18" charset="0"/>
              <a:ea typeface="PMingLiU" pitchFamily="18" charset="-120"/>
            </a:endParaRPr>
          </a:p>
        </p:txBody>
      </p:sp>
    </p:spTree>
    <p:extLst>
      <p:ext uri="{BB962C8B-B14F-4D97-AF65-F5344CB8AC3E}">
        <p14:creationId xmlns:p14="http://schemas.microsoft.com/office/powerpoint/2010/main" val="14920831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cla">
  <a:themeElements>
    <a:clrScheme name="1_ucl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fontScheme name="1_ucl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en-US" sz="1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en-US" sz="1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1_ucl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ucl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ucl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ucl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ucl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ucl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ucl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ucla">
  <a:themeElements>
    <a:clrScheme name="ucl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fontScheme name="ucl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en-US" sz="1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en-US" sz="1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ucl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cl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cl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cl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cl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cl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cl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134</TotalTime>
  <Words>2373</Words>
  <Application>Microsoft Office PowerPoint</Application>
  <PresentationFormat>On-screen Show (4:3)</PresentationFormat>
  <Paragraphs>424</Paragraphs>
  <Slides>36</Slides>
  <Notes>13</Notes>
  <HiddenSlides>0</HiddenSlides>
  <MMClips>0</MMClips>
  <ScaleCrop>false</ScaleCrop>
  <HeadingPairs>
    <vt:vector size="8" baseType="variant">
      <vt:variant>
        <vt:lpstr>Fonts Used</vt:lpstr>
      </vt:variant>
      <vt:variant>
        <vt:i4>14</vt:i4>
      </vt:variant>
      <vt:variant>
        <vt:lpstr>Theme</vt:lpstr>
      </vt:variant>
      <vt:variant>
        <vt:i4>3</vt:i4>
      </vt:variant>
      <vt:variant>
        <vt:lpstr>Embedded OLE Servers</vt:lpstr>
      </vt:variant>
      <vt:variant>
        <vt:i4>2</vt:i4>
      </vt:variant>
      <vt:variant>
        <vt:lpstr>Slide Titles</vt:lpstr>
      </vt:variant>
      <vt:variant>
        <vt:i4>36</vt:i4>
      </vt:variant>
    </vt:vector>
  </HeadingPairs>
  <TitlesOfParts>
    <vt:vector size="55" baseType="lpstr">
      <vt:lpstr>Arial Unicode MS</vt:lpstr>
      <vt:lpstr>PMingLiU</vt:lpstr>
      <vt:lpstr>PMingLiU</vt:lpstr>
      <vt:lpstr>宋体</vt:lpstr>
      <vt:lpstr>宋体</vt:lpstr>
      <vt:lpstr>Arial</vt:lpstr>
      <vt:lpstr>Calibri</vt:lpstr>
      <vt:lpstr>Comic Sans MS</vt:lpstr>
      <vt:lpstr>Courier New</vt:lpstr>
      <vt:lpstr>Garamond</vt:lpstr>
      <vt:lpstr>Symbol</vt:lpstr>
      <vt:lpstr>Times New Roman</vt:lpstr>
      <vt:lpstr>Verdana</vt:lpstr>
      <vt:lpstr>Wingdings</vt:lpstr>
      <vt:lpstr>Office Theme</vt:lpstr>
      <vt:lpstr>1_ucla</vt:lpstr>
      <vt:lpstr>ucla</vt:lpstr>
      <vt:lpstr>Visio</vt:lpstr>
      <vt:lpstr>MathType 6.0 Equation</vt:lpstr>
      <vt:lpstr>Chapter 6: Wireless Network Experiments using NS2</vt:lpstr>
      <vt:lpstr>Outline</vt:lpstr>
      <vt:lpstr>Overview of wireless simulation in ns-2</vt:lpstr>
      <vt:lpstr>Main components of a mobile node in ns2 used for DSDV routing</vt:lpstr>
      <vt:lpstr>Main components of a mobile node used for DSR routing</vt:lpstr>
      <vt:lpstr>Mobile Node Modules</vt:lpstr>
      <vt:lpstr>Mobile Node Modules (Continued)</vt:lpstr>
      <vt:lpstr>Mobile Node Modules (Continued)</vt:lpstr>
      <vt:lpstr>Outline</vt:lpstr>
      <vt:lpstr>Running a simulation-Scenario</vt:lpstr>
      <vt:lpstr>Setting Up Variables</vt:lpstr>
      <vt:lpstr>Setting Up Variables</vt:lpstr>
      <vt:lpstr>Configuring Mobilenode</vt:lpstr>
      <vt:lpstr>Configuring Movement</vt:lpstr>
      <vt:lpstr>Setup traffic flow</vt:lpstr>
      <vt:lpstr>Set Stop Time and Start Simulation</vt:lpstr>
      <vt:lpstr>Running the Script</vt:lpstr>
      <vt:lpstr>Trace File</vt:lpstr>
      <vt:lpstr>Outline</vt:lpstr>
      <vt:lpstr>SensorViz:GUI based Scenario Generation Tool</vt:lpstr>
      <vt:lpstr>Using SensorViz output</vt:lpstr>
      <vt:lpstr>Outline</vt:lpstr>
      <vt:lpstr>Experiment 1: Setting transmission range</vt:lpstr>
      <vt:lpstr>Two-ray ground reflection model</vt:lpstr>
      <vt:lpstr>Setting transmission range in TCL scripts</vt:lpstr>
      <vt:lpstr>Run the example on the transmission range</vt:lpstr>
      <vt:lpstr>Experiment 2: Hidden terminal problem</vt:lpstr>
      <vt:lpstr>Run the example on hidden terminal problem</vt:lpstr>
      <vt:lpstr>Experiment 3: exposed terminal problem</vt:lpstr>
      <vt:lpstr>Run the example on exposed terminal problem</vt:lpstr>
      <vt:lpstr>Outline</vt:lpstr>
      <vt:lpstr>Homework: validation of Bianchi model</vt:lpstr>
      <vt:lpstr>Bianchi model: theoretical analysis</vt:lpstr>
      <vt:lpstr>Bianchi model: simulation validation</vt:lpstr>
      <vt:lpstr>Calculation of collision probability</vt:lpstr>
      <vt:lpstr>Calculation of collision probability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Wireless Network Experiments using NS2</dc:title>
  <dc:creator>OxKing</dc:creator>
  <cp:lastModifiedBy>ql z</cp:lastModifiedBy>
  <cp:revision>15</cp:revision>
  <dcterms:created xsi:type="dcterms:W3CDTF">2006-08-16T00:00:00Z</dcterms:created>
  <dcterms:modified xsi:type="dcterms:W3CDTF">2014-03-23T15:05:46Z</dcterms:modified>
</cp:coreProperties>
</file>