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sldIdLst>
    <p:sldId id="257" r:id="rId2"/>
    <p:sldId id="258" r:id="rId3"/>
    <p:sldId id="259" r:id="rId4"/>
    <p:sldId id="271" r:id="rId5"/>
    <p:sldId id="391" r:id="rId6"/>
    <p:sldId id="380" r:id="rId7"/>
    <p:sldId id="392" r:id="rId8"/>
    <p:sldId id="393" r:id="rId9"/>
    <p:sldId id="394" r:id="rId10"/>
    <p:sldId id="395" r:id="rId11"/>
    <p:sldId id="396" r:id="rId12"/>
    <p:sldId id="397" r:id="rId13"/>
    <p:sldId id="398" r:id="rId14"/>
    <p:sldId id="399" r:id="rId15"/>
    <p:sldId id="400" r:id="rId16"/>
    <p:sldId id="401" r:id="rId17"/>
    <p:sldId id="402" r:id="rId18"/>
    <p:sldId id="404" r:id="rId19"/>
    <p:sldId id="403" r:id="rId20"/>
    <p:sldId id="405" r:id="rId21"/>
    <p:sldId id="406" r:id="rId22"/>
    <p:sldId id="407" r:id="rId23"/>
    <p:sldId id="408" r:id="rId24"/>
    <p:sldId id="409" r:id="rId25"/>
    <p:sldId id="381" r:id="rId26"/>
    <p:sldId id="410" r:id="rId27"/>
    <p:sldId id="411" r:id="rId28"/>
    <p:sldId id="412" r:id="rId29"/>
    <p:sldId id="413" r:id="rId30"/>
    <p:sldId id="457" r:id="rId31"/>
    <p:sldId id="450" r:id="rId32"/>
    <p:sldId id="383" r:id="rId33"/>
    <p:sldId id="449" r:id="rId34"/>
    <p:sldId id="451" r:id="rId35"/>
    <p:sldId id="454" r:id="rId36"/>
    <p:sldId id="455" r:id="rId37"/>
    <p:sldId id="453" r:id="rId38"/>
    <p:sldId id="303"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8C1602"/>
    <a:srgbClr val="159004"/>
    <a:srgbClr val="544C40"/>
    <a:srgbClr val="910303"/>
    <a:srgbClr val="EF6FC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4" autoAdjust="0"/>
    <p:restoredTop sz="94660" autoAdjust="0"/>
  </p:normalViewPr>
  <p:slideViewPr>
    <p:cSldViewPr>
      <p:cViewPr>
        <p:scale>
          <a:sx n="125" d="100"/>
          <a:sy n="125" d="100"/>
        </p:scale>
        <p:origin x="1266" y="-630"/>
      </p:cViewPr>
      <p:guideLst>
        <p:guide orient="horz" pos="216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BDA52B2-CE09-41AE-A59F-37F6CF432153}"/>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cs typeface="+mn-cs"/>
              </a:defRPr>
            </a:lvl1pPr>
          </a:lstStyle>
          <a:p>
            <a:pPr>
              <a:defRPr/>
            </a:pPr>
            <a:endParaRPr lang="en-US" altLang="zh-CN"/>
          </a:p>
        </p:txBody>
      </p:sp>
      <p:sp>
        <p:nvSpPr>
          <p:cNvPr id="18435" name="Rectangle 3">
            <a:extLst>
              <a:ext uri="{FF2B5EF4-FFF2-40B4-BE49-F238E27FC236}">
                <a16:creationId xmlns:a16="http://schemas.microsoft.com/office/drawing/2014/main" id="{401906CB-3960-4E07-81CA-C36733C40211}"/>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cs typeface="+mn-cs"/>
              </a:defRPr>
            </a:lvl1pPr>
          </a:lstStyle>
          <a:p>
            <a:pPr>
              <a:defRPr/>
            </a:pPr>
            <a:endParaRPr lang="en-US" altLang="zh-CN"/>
          </a:p>
        </p:txBody>
      </p:sp>
      <p:sp>
        <p:nvSpPr>
          <p:cNvPr id="3076" name="Rectangle 4">
            <a:extLst>
              <a:ext uri="{FF2B5EF4-FFF2-40B4-BE49-F238E27FC236}">
                <a16:creationId xmlns:a16="http://schemas.microsoft.com/office/drawing/2014/main" id="{62392BB7-B0F7-5F9C-9D76-305411F58142}"/>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BD027C6B-DB8B-4B6A-9FB6-DC945B96B6C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Rectangle 6">
            <a:extLst>
              <a:ext uri="{FF2B5EF4-FFF2-40B4-BE49-F238E27FC236}">
                <a16:creationId xmlns:a16="http://schemas.microsoft.com/office/drawing/2014/main" id="{A2A6ED7B-4217-47D4-8C3F-92A70BA50442}"/>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cs typeface="+mn-cs"/>
              </a:defRPr>
            </a:lvl1pPr>
          </a:lstStyle>
          <a:p>
            <a:pPr>
              <a:defRPr/>
            </a:pPr>
            <a:endParaRPr lang="en-US" altLang="zh-CN"/>
          </a:p>
        </p:txBody>
      </p:sp>
      <p:sp>
        <p:nvSpPr>
          <p:cNvPr id="18439" name="Rectangle 7">
            <a:extLst>
              <a:ext uri="{FF2B5EF4-FFF2-40B4-BE49-F238E27FC236}">
                <a16:creationId xmlns:a16="http://schemas.microsoft.com/office/drawing/2014/main" id="{4F1589D6-CA45-46FF-86CD-B0C0D8C0542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910B9BFC-00C9-4494-AD6E-9B43EFDCCB8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10B9BFC-00C9-4494-AD6E-9B43EFDCCB87}" type="slidenum">
              <a:rPr lang="en-US" altLang="zh-CN" smtClean="0"/>
              <a:pPr/>
              <a:t>5</a:t>
            </a:fld>
            <a:endParaRPr lang="en-US" altLang="zh-CN"/>
          </a:p>
        </p:txBody>
      </p:sp>
    </p:spTree>
    <p:extLst>
      <p:ext uri="{BB962C8B-B14F-4D97-AF65-F5344CB8AC3E}">
        <p14:creationId xmlns:p14="http://schemas.microsoft.com/office/powerpoint/2010/main" val="226718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7B81B557-690F-6D44-9413-F1D0A6899D04}"/>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ACB891EC-8E59-90AC-7C0D-5B870336D2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已修改</a:t>
            </a:r>
            <a:endParaRPr lang="en-US" altLang="zh-CN"/>
          </a:p>
        </p:txBody>
      </p:sp>
      <p:sp>
        <p:nvSpPr>
          <p:cNvPr id="36868" name="灯片编号占位符 3">
            <a:extLst>
              <a:ext uri="{FF2B5EF4-FFF2-40B4-BE49-F238E27FC236}">
                <a16:creationId xmlns:a16="http://schemas.microsoft.com/office/drawing/2014/main" id="{3428D263-318E-7C9C-4F72-822354053C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EF4CEE-9611-4B81-AB8F-0983B15D58B9}" type="slidenum">
              <a:rPr lang="en-US" altLang="zh-CN"/>
              <a:pPr/>
              <a:t>30</a:t>
            </a:fld>
            <a:endParaRPr lang="en-US" altLang="zh-CN">
              <a:cs typeface="Arial" panose="020B0604020202020204" pitchFamily="34" charset="0"/>
            </a:endParaRPr>
          </a:p>
        </p:txBody>
      </p:sp>
    </p:spTree>
    <p:extLst>
      <p:ext uri="{BB962C8B-B14F-4D97-AF65-F5344CB8AC3E}">
        <p14:creationId xmlns:p14="http://schemas.microsoft.com/office/powerpoint/2010/main" val="12954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7B81B557-690F-6D44-9413-F1D0A6899D04}"/>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id="{ACB891EC-8E59-90AC-7C0D-5B870336D2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已修改</a:t>
            </a:r>
            <a:endParaRPr lang="en-US" altLang="zh-CN"/>
          </a:p>
        </p:txBody>
      </p:sp>
      <p:sp>
        <p:nvSpPr>
          <p:cNvPr id="36868" name="灯片编号占位符 3">
            <a:extLst>
              <a:ext uri="{FF2B5EF4-FFF2-40B4-BE49-F238E27FC236}">
                <a16:creationId xmlns:a16="http://schemas.microsoft.com/office/drawing/2014/main" id="{3428D263-318E-7C9C-4F72-822354053C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EF4CEE-9611-4B81-AB8F-0983B15D58B9}" type="slidenum">
              <a:rPr lang="en-US" altLang="zh-CN"/>
              <a:pPr/>
              <a:t>31</a:t>
            </a:fld>
            <a:endParaRPr lang="en-US" altLang="zh-CN">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1DAECCD8-3404-5BB7-182E-2C9F05ED8AF6}"/>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CD700E25-6A03-A1BA-20AE-D1C0F8DD57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已修改</a:t>
            </a:r>
            <a:endParaRPr lang="en-US" altLang="zh-CN"/>
          </a:p>
        </p:txBody>
      </p:sp>
      <p:sp>
        <p:nvSpPr>
          <p:cNvPr id="38916" name="灯片编号占位符 3">
            <a:extLst>
              <a:ext uri="{FF2B5EF4-FFF2-40B4-BE49-F238E27FC236}">
                <a16:creationId xmlns:a16="http://schemas.microsoft.com/office/drawing/2014/main" id="{0C9946B4-8632-6373-037A-B9F79F60D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EF47EA-F1DC-406D-964D-4E78F4D156B9}" type="slidenum">
              <a:rPr lang="en-US" altLang="zh-CN"/>
              <a:pPr/>
              <a:t>32</a:t>
            </a:fld>
            <a:endParaRPr lang="en-US" altLang="zh-CN">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BFDB31E9-12C6-DEAC-E730-D4B34537BA47}"/>
              </a:ext>
            </a:extLst>
          </p:cNvPr>
          <p:cNvSpPr>
            <a:spLocks noGrp="1" noRot="1" noChangeAspect="1" noChangeArrowheads="1" noTextEdit="1"/>
          </p:cNvSpPr>
          <p:nvPr>
            <p:ph type="sldImg"/>
          </p:nvPr>
        </p:nvSpPr>
        <p:spPr>
          <a:ln/>
        </p:spPr>
      </p:sp>
      <p:sp>
        <p:nvSpPr>
          <p:cNvPr id="43011" name="备注占位符 2">
            <a:extLst>
              <a:ext uri="{FF2B5EF4-FFF2-40B4-BE49-F238E27FC236}">
                <a16:creationId xmlns:a16="http://schemas.microsoft.com/office/drawing/2014/main" id="{DAE4B01E-D2ED-3C85-566A-DD17A30F3B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已修改</a:t>
            </a:r>
            <a:endParaRPr lang="en-US" altLang="zh-CN"/>
          </a:p>
        </p:txBody>
      </p:sp>
      <p:sp>
        <p:nvSpPr>
          <p:cNvPr id="43012" name="灯片编号占位符 3">
            <a:extLst>
              <a:ext uri="{FF2B5EF4-FFF2-40B4-BE49-F238E27FC236}">
                <a16:creationId xmlns:a16="http://schemas.microsoft.com/office/drawing/2014/main" id="{C0E5437E-B77B-0BB9-EA41-20F88C2519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BB2ADB-A275-4F1B-A98D-ABAD9CE2CD07}" type="slidenum">
              <a:rPr lang="en-US" altLang="zh-CN"/>
              <a:pPr/>
              <a:t>33</a:t>
            </a:fld>
            <a:endParaRPr lang="en-US" altLang="zh-CN">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DEB60673-01F8-643E-3734-46EACECF3D3D}"/>
              </a:ext>
            </a:extLst>
          </p:cNvPr>
          <p:cNvSpPr>
            <a:spLocks noGrp="1" noRot="1" noChangeAspect="1" noChangeArrowheads="1" noTextEdit="1"/>
          </p:cNvSpPr>
          <p:nvPr>
            <p:ph type="sldImg"/>
          </p:nvPr>
        </p:nvSpPr>
        <p:spPr>
          <a:ln/>
        </p:spPr>
      </p:sp>
      <p:sp>
        <p:nvSpPr>
          <p:cNvPr id="45059" name="备注占位符 2">
            <a:extLst>
              <a:ext uri="{FF2B5EF4-FFF2-40B4-BE49-F238E27FC236}">
                <a16:creationId xmlns:a16="http://schemas.microsoft.com/office/drawing/2014/main" id="{305E2941-275E-7943-C601-21FA489B13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已修改</a:t>
            </a:r>
            <a:endParaRPr lang="en-US" altLang="zh-CN"/>
          </a:p>
        </p:txBody>
      </p:sp>
      <p:sp>
        <p:nvSpPr>
          <p:cNvPr id="45060" name="灯片编号占位符 3">
            <a:extLst>
              <a:ext uri="{FF2B5EF4-FFF2-40B4-BE49-F238E27FC236}">
                <a16:creationId xmlns:a16="http://schemas.microsoft.com/office/drawing/2014/main" id="{38174589-EBD6-76E9-24BA-89F4D63451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9FFB71-2324-431F-87BE-6E6A89D3F474}" type="slidenum">
              <a:rPr lang="en-US" altLang="zh-CN"/>
              <a:pPr/>
              <a:t>34</a:t>
            </a:fld>
            <a:endParaRPr lang="en-US" altLang="zh-CN">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1FCB8D28-3BAC-1C0C-175E-F59B6B9F511E}"/>
              </a:ext>
            </a:extLst>
          </p:cNvPr>
          <p:cNvSpPr>
            <a:spLocks noGrp="1" noRot="1" noChangeAspect="1" noChangeArrowheads="1" noTextEdit="1"/>
          </p:cNvSpPr>
          <p:nvPr>
            <p:ph type="sldImg"/>
          </p:nvPr>
        </p:nvSpPr>
        <p:spPr>
          <a:ln/>
        </p:spPr>
      </p:sp>
      <p:sp>
        <p:nvSpPr>
          <p:cNvPr id="49155" name="备注占位符 2">
            <a:extLst>
              <a:ext uri="{FF2B5EF4-FFF2-40B4-BE49-F238E27FC236}">
                <a16:creationId xmlns:a16="http://schemas.microsoft.com/office/drawing/2014/main" id="{82845D60-92DB-AB61-5955-AD9CFAD240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已修改</a:t>
            </a:r>
            <a:endParaRPr lang="en-US" altLang="zh-CN"/>
          </a:p>
        </p:txBody>
      </p:sp>
      <p:sp>
        <p:nvSpPr>
          <p:cNvPr id="49156" name="灯片编号占位符 3">
            <a:extLst>
              <a:ext uri="{FF2B5EF4-FFF2-40B4-BE49-F238E27FC236}">
                <a16:creationId xmlns:a16="http://schemas.microsoft.com/office/drawing/2014/main" id="{7F3BB73E-5399-BDE1-645B-A6C6B5C429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39182F-87E3-4227-81F7-D17CEEF1E9A5}" type="slidenum">
              <a:rPr lang="en-US" altLang="zh-CN"/>
              <a:pPr/>
              <a:t>35</a:t>
            </a:fld>
            <a:endParaRPr lang="en-US" altLang="zh-CN">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47668464-94BB-3DAA-02CF-2AD663823365}"/>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2DB9D11E-EE15-A5A4-19DE-9A743F1042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已修改</a:t>
            </a:r>
            <a:endParaRPr lang="en-US" altLang="zh-CN"/>
          </a:p>
        </p:txBody>
      </p:sp>
      <p:sp>
        <p:nvSpPr>
          <p:cNvPr id="51204" name="灯片编号占位符 3">
            <a:extLst>
              <a:ext uri="{FF2B5EF4-FFF2-40B4-BE49-F238E27FC236}">
                <a16:creationId xmlns:a16="http://schemas.microsoft.com/office/drawing/2014/main" id="{84CCB095-647B-31DD-C7F7-E47805679A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1CC89B-1DB7-4C3C-9D8F-EAA572AEC9DE}" type="slidenum">
              <a:rPr lang="en-US" altLang="zh-CN"/>
              <a:pPr/>
              <a:t>36</a:t>
            </a:fld>
            <a:endParaRPr lang="en-US" altLang="zh-CN">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ECBD1E87-46F6-DFE1-BDFF-4F76F67DDAC1}"/>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8528CDB7-A203-6E97-F45E-F26078B01B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已修改</a:t>
            </a:r>
            <a:endParaRPr lang="en-US" altLang="zh-CN"/>
          </a:p>
        </p:txBody>
      </p:sp>
      <p:sp>
        <p:nvSpPr>
          <p:cNvPr id="53252" name="灯片编号占位符 3">
            <a:extLst>
              <a:ext uri="{FF2B5EF4-FFF2-40B4-BE49-F238E27FC236}">
                <a16:creationId xmlns:a16="http://schemas.microsoft.com/office/drawing/2014/main" id="{909937E8-8368-0145-03B1-74CC12D745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F6F98F-AAB6-4AC7-B3D0-A330AAE6ACE7}" type="slidenum">
              <a:rPr lang="en-US" altLang="zh-CN"/>
              <a:pPr/>
              <a:t>37</a:t>
            </a:fld>
            <a:endParaRPr lang="en-US" altLang="zh-CN">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descr="a1">
            <a:extLst>
              <a:ext uri="{FF2B5EF4-FFF2-40B4-BE49-F238E27FC236}">
                <a16:creationId xmlns:a16="http://schemas.microsoft.com/office/drawing/2014/main" id="{DABCE571-549F-0C7E-859C-408983F96362}"/>
              </a:ext>
            </a:extLst>
          </p:cNvPr>
          <p:cNvSpPr>
            <a:spLocks noChangeArrowheads="1"/>
          </p:cNvSpPr>
          <p:nvPr/>
        </p:nvSpPr>
        <p:spPr bwMode="auto">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 name="Rectangle 3">
            <a:extLst>
              <a:ext uri="{FF2B5EF4-FFF2-40B4-BE49-F238E27FC236}">
                <a16:creationId xmlns:a16="http://schemas.microsoft.com/office/drawing/2014/main" id="{79AC9E20-0218-4262-7A19-360EE197A916}"/>
              </a:ext>
            </a:extLst>
          </p:cNvPr>
          <p:cNvSpPr>
            <a:spLocks noChangeArrowheads="1"/>
          </p:cNvSpPr>
          <p:nvPr/>
        </p:nvSpPr>
        <p:spPr bwMode="auto">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 name="Rectangle 4">
            <a:extLst>
              <a:ext uri="{FF2B5EF4-FFF2-40B4-BE49-F238E27FC236}">
                <a16:creationId xmlns:a16="http://schemas.microsoft.com/office/drawing/2014/main" id="{3E767C8C-8487-A2E3-353C-250CD3F05270}"/>
              </a:ext>
            </a:extLst>
          </p:cNvPr>
          <p:cNvSpPr>
            <a:spLocks noChangeArrowheads="1"/>
          </p:cNvSpPr>
          <p:nvPr/>
        </p:nvSpPr>
        <p:spPr bwMode="auto">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 name="Rectangle 5" descr="a2">
            <a:extLst>
              <a:ext uri="{FF2B5EF4-FFF2-40B4-BE49-F238E27FC236}">
                <a16:creationId xmlns:a16="http://schemas.microsoft.com/office/drawing/2014/main" id="{89B32A35-36F2-0D85-3586-CCD2F58228E6}"/>
              </a:ext>
            </a:extLst>
          </p:cNvPr>
          <p:cNvSpPr>
            <a:spLocks noChangeArrowheads="1"/>
          </p:cNvSpPr>
          <p:nvPr/>
        </p:nvSpPr>
        <p:spPr bwMode="auto">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6" name="Rectangle 6">
            <a:extLst>
              <a:ext uri="{FF2B5EF4-FFF2-40B4-BE49-F238E27FC236}">
                <a16:creationId xmlns:a16="http://schemas.microsoft.com/office/drawing/2014/main" id="{318A5092-4942-477A-2260-58FE07A6EFA0}"/>
              </a:ext>
            </a:extLst>
          </p:cNvPr>
          <p:cNvSpPr>
            <a:spLocks noChangeArrowheads="1"/>
          </p:cNvSpPr>
          <p:nvPr/>
        </p:nvSpPr>
        <p:spPr bwMode="auto">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7">
            <a:extLst>
              <a:ext uri="{FF2B5EF4-FFF2-40B4-BE49-F238E27FC236}">
                <a16:creationId xmlns:a16="http://schemas.microsoft.com/office/drawing/2014/main" id="{39A16E73-1C8A-5DE4-94F1-1E9183A33B1C}"/>
              </a:ext>
            </a:extLst>
          </p:cNvPr>
          <p:cNvSpPr>
            <a:spLocks noChangeArrowheads="1"/>
          </p:cNvSpPr>
          <p:nvPr/>
        </p:nvSpPr>
        <p:spPr bwMode="auto">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Text Box 13">
            <a:extLst>
              <a:ext uri="{FF2B5EF4-FFF2-40B4-BE49-F238E27FC236}">
                <a16:creationId xmlns:a16="http://schemas.microsoft.com/office/drawing/2014/main" id="{8A78B36F-45D3-5833-E7AC-B773130D4EE6}"/>
              </a:ext>
            </a:extLst>
          </p:cNvPr>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noProof="1"/>
              <a:t>单击此处编辑母版副标题样式</a:t>
            </a:r>
          </a:p>
        </p:txBody>
      </p:sp>
      <p:sp>
        <p:nvSpPr>
          <p:cNvPr id="9" name="Rectangle 10">
            <a:extLst>
              <a:ext uri="{FF2B5EF4-FFF2-40B4-BE49-F238E27FC236}">
                <a16:creationId xmlns:a16="http://schemas.microsoft.com/office/drawing/2014/main" id="{B29D372F-6877-3B3A-87A2-5008CDEFF683}"/>
              </a:ext>
            </a:extLst>
          </p:cNvPr>
          <p:cNvSpPr>
            <a:spLocks noGrp="1" noChangeArrowheads="1"/>
          </p:cNvSpPr>
          <p:nvPr>
            <p:ph type="dt" sz="half" idx="10"/>
          </p:nvPr>
        </p:nvSpPr>
        <p:spPr bwMode="gray">
          <a:xfrm>
            <a:off x="457200" y="6551613"/>
            <a:ext cx="2133600" cy="169862"/>
          </a:xfrm>
        </p:spPr>
        <p:txBody>
          <a:bodyPr/>
          <a:lstStyle>
            <a:lvl1pPr>
              <a:defRPr>
                <a:effectLst/>
                <a:latin typeface="Arial" panose="020B0604020202020204" pitchFamily="34" charset="0"/>
              </a:defRPr>
            </a:lvl1pPr>
          </a:lstStyle>
          <a:p>
            <a:pPr>
              <a:defRPr/>
            </a:pPr>
            <a:fld id="{E4671F44-04B6-4464-B627-A721AE5AA530}" type="datetime1">
              <a:rPr lang="zh-CN" altLang="en-US"/>
              <a:pPr>
                <a:defRPr/>
              </a:pPr>
              <a:t>2024/11/15</a:t>
            </a:fld>
            <a:endParaRPr lang="zh-CN" altLang="en-US"/>
          </a:p>
        </p:txBody>
      </p:sp>
      <p:sp>
        <p:nvSpPr>
          <p:cNvPr id="10" name="Rectangle 11">
            <a:extLst>
              <a:ext uri="{FF2B5EF4-FFF2-40B4-BE49-F238E27FC236}">
                <a16:creationId xmlns:a16="http://schemas.microsoft.com/office/drawing/2014/main" id="{E099CE72-73F3-701E-E957-4925BDE0EF79}"/>
              </a:ext>
            </a:extLst>
          </p:cNvPr>
          <p:cNvSpPr>
            <a:spLocks noGrp="1" noChangeArrowheads="1"/>
          </p:cNvSpPr>
          <p:nvPr>
            <p:ph type="ftr" sz="quarter" idx="11"/>
          </p:nvPr>
        </p:nvSpPr>
        <p:spPr bwMode="gray">
          <a:xfrm>
            <a:off x="3124200" y="6553200"/>
            <a:ext cx="2895600" cy="168275"/>
          </a:xfrm>
        </p:spPr>
        <p:txBody>
          <a:bodyPr/>
          <a:lstStyle>
            <a:lvl1pPr algn="ctr">
              <a:defRPr>
                <a:effectLst/>
                <a:latin typeface="Arial" panose="020B0604020202020204" pitchFamily="34" charset="0"/>
              </a:defRPr>
            </a:lvl1pPr>
          </a:lstStyle>
          <a:p>
            <a:pPr>
              <a:defRPr/>
            </a:pPr>
            <a:endParaRPr lang="en-US" altLang="zh-CN"/>
          </a:p>
        </p:txBody>
      </p:sp>
      <p:sp>
        <p:nvSpPr>
          <p:cNvPr id="11" name="Rectangle 12">
            <a:extLst>
              <a:ext uri="{FF2B5EF4-FFF2-40B4-BE49-F238E27FC236}">
                <a16:creationId xmlns:a16="http://schemas.microsoft.com/office/drawing/2014/main" id="{48539A67-3F47-4F8C-372E-EAA74B06634E}"/>
              </a:ext>
            </a:extLst>
          </p:cNvPr>
          <p:cNvSpPr>
            <a:spLocks noGrp="1" noChangeArrowheads="1"/>
          </p:cNvSpPr>
          <p:nvPr>
            <p:ph type="sldNum" sz="quarter" idx="12"/>
          </p:nvPr>
        </p:nvSpPr>
        <p:spPr bwMode="gray">
          <a:xfrm>
            <a:off x="6553200" y="6553200"/>
            <a:ext cx="2133600" cy="168275"/>
          </a:xfrm>
        </p:spPr>
        <p:txBody>
          <a:bodyPr/>
          <a:lstStyle>
            <a:lvl1pPr algn="r">
              <a:defRPr>
                <a:latin typeface="Arial" panose="020B0604020202020204" pitchFamily="34" charset="0"/>
              </a:defRPr>
            </a:lvl1pPr>
          </a:lstStyle>
          <a:p>
            <a:fld id="{7D94C530-EEE0-4351-801D-8A25BC840213}" type="slidenum">
              <a:rPr lang="en-US" altLang="zh-CN"/>
              <a:pPr/>
              <a:t>‹#›</a:t>
            </a:fld>
            <a:endParaRPr lang="en-US" altLang="zh-CN">
              <a:latin typeface="Verdana" panose="020B0604030504040204" pitchFamily="34" charset="0"/>
            </a:endParaRPr>
          </a:p>
        </p:txBody>
      </p:sp>
    </p:spTree>
    <p:extLst>
      <p:ext uri="{BB962C8B-B14F-4D97-AF65-F5344CB8AC3E}">
        <p14:creationId xmlns:p14="http://schemas.microsoft.com/office/powerpoint/2010/main" val="339819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EB9B4CBC-93C3-D2AE-9C82-548E51716509}"/>
              </a:ext>
            </a:extLst>
          </p:cNvPr>
          <p:cNvSpPr>
            <a:spLocks noGrp="1" noChangeArrowheads="1"/>
          </p:cNvSpPr>
          <p:nvPr>
            <p:ph type="dt" sz="half" idx="10"/>
          </p:nvPr>
        </p:nvSpPr>
        <p:spPr>
          <a:ln/>
        </p:spPr>
        <p:txBody>
          <a:bodyPr/>
          <a:lstStyle>
            <a:lvl1pPr>
              <a:defRPr/>
            </a:lvl1pPr>
          </a:lstStyle>
          <a:p>
            <a:pPr>
              <a:defRPr/>
            </a:pPr>
            <a:fld id="{C59997CE-0346-4CD9-A1B2-2A5B5D7F5177}" type="datetime1">
              <a:rPr lang="zh-CN" altLang="en-US"/>
              <a:pPr>
                <a:defRPr/>
              </a:pPr>
              <a:t>2024/11/15</a:t>
            </a:fld>
            <a:r>
              <a:rPr lang="en-US" altLang="zh-CN"/>
              <a:t>www.themegallery.com</a:t>
            </a:r>
          </a:p>
        </p:txBody>
      </p:sp>
      <p:sp>
        <p:nvSpPr>
          <p:cNvPr id="5" name="Rectangle 12">
            <a:extLst>
              <a:ext uri="{FF2B5EF4-FFF2-40B4-BE49-F238E27FC236}">
                <a16:creationId xmlns:a16="http://schemas.microsoft.com/office/drawing/2014/main" id="{B9785592-215D-0B0C-2456-21C1D342661A}"/>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9641FB46-84D9-5D1D-C669-2C7B2764AF6D}"/>
              </a:ext>
            </a:extLst>
          </p:cNvPr>
          <p:cNvSpPr>
            <a:spLocks noGrp="1" noChangeArrowheads="1"/>
          </p:cNvSpPr>
          <p:nvPr>
            <p:ph type="sldNum" sz="quarter" idx="12"/>
          </p:nvPr>
        </p:nvSpPr>
        <p:spPr>
          <a:ln/>
        </p:spPr>
        <p:txBody>
          <a:bodyPr/>
          <a:lstStyle>
            <a:lvl1pPr>
              <a:defRPr/>
            </a:lvl1pPr>
          </a:lstStyle>
          <a:p>
            <a:fld id="{61078904-F812-48FD-B35E-27577160E629}" type="slidenum">
              <a:rPr lang="en-US" altLang="zh-CN"/>
              <a:pPr/>
              <a:t>‹#›</a:t>
            </a:fld>
            <a:endParaRPr lang="en-US" altLang="zh-CN"/>
          </a:p>
        </p:txBody>
      </p:sp>
    </p:spTree>
    <p:extLst>
      <p:ext uri="{BB962C8B-B14F-4D97-AF65-F5344CB8AC3E}">
        <p14:creationId xmlns:p14="http://schemas.microsoft.com/office/powerpoint/2010/main" val="238501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D88437BD-4390-AF18-994C-DDC0725629E0}"/>
              </a:ext>
            </a:extLst>
          </p:cNvPr>
          <p:cNvSpPr>
            <a:spLocks noGrp="1" noChangeArrowheads="1"/>
          </p:cNvSpPr>
          <p:nvPr>
            <p:ph type="dt" sz="half" idx="10"/>
          </p:nvPr>
        </p:nvSpPr>
        <p:spPr>
          <a:ln/>
        </p:spPr>
        <p:txBody>
          <a:bodyPr/>
          <a:lstStyle>
            <a:lvl1pPr>
              <a:defRPr/>
            </a:lvl1pPr>
          </a:lstStyle>
          <a:p>
            <a:pPr>
              <a:defRPr/>
            </a:pPr>
            <a:fld id="{B36EA358-5BE8-409B-9362-E2B5F4EC6CCE}" type="datetime1">
              <a:rPr lang="zh-CN" altLang="en-US"/>
              <a:pPr>
                <a:defRPr/>
              </a:pPr>
              <a:t>2024/11/15</a:t>
            </a:fld>
            <a:r>
              <a:rPr lang="en-US" altLang="zh-CN"/>
              <a:t>www.themegallery.com</a:t>
            </a:r>
          </a:p>
        </p:txBody>
      </p:sp>
      <p:sp>
        <p:nvSpPr>
          <p:cNvPr id="5" name="Rectangle 12">
            <a:extLst>
              <a:ext uri="{FF2B5EF4-FFF2-40B4-BE49-F238E27FC236}">
                <a16:creationId xmlns:a16="http://schemas.microsoft.com/office/drawing/2014/main" id="{8C79E7CE-8E1D-C289-D754-FE5CD7B15FDD}"/>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F918233C-5790-C80D-762F-C53B6394A2F3}"/>
              </a:ext>
            </a:extLst>
          </p:cNvPr>
          <p:cNvSpPr>
            <a:spLocks noGrp="1" noChangeArrowheads="1"/>
          </p:cNvSpPr>
          <p:nvPr>
            <p:ph type="sldNum" sz="quarter" idx="12"/>
          </p:nvPr>
        </p:nvSpPr>
        <p:spPr>
          <a:ln/>
        </p:spPr>
        <p:txBody>
          <a:bodyPr/>
          <a:lstStyle>
            <a:lvl1pPr>
              <a:defRPr/>
            </a:lvl1pPr>
          </a:lstStyle>
          <a:p>
            <a:fld id="{946E25F1-C321-44A8-A07F-1EB7E042F908}" type="slidenum">
              <a:rPr lang="en-US" altLang="zh-CN"/>
              <a:pPr/>
              <a:t>‹#›</a:t>
            </a:fld>
            <a:endParaRPr lang="en-US" altLang="zh-CN"/>
          </a:p>
        </p:txBody>
      </p:sp>
    </p:spTree>
    <p:extLst>
      <p:ext uri="{BB962C8B-B14F-4D97-AF65-F5344CB8AC3E}">
        <p14:creationId xmlns:p14="http://schemas.microsoft.com/office/powerpoint/2010/main" val="1560485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419225"/>
            <a:ext cx="4038600" cy="2363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935413"/>
            <a:ext cx="4038600" cy="23637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11">
            <a:extLst>
              <a:ext uri="{FF2B5EF4-FFF2-40B4-BE49-F238E27FC236}">
                <a16:creationId xmlns:a16="http://schemas.microsoft.com/office/drawing/2014/main" id="{5FDDF50C-47CE-14D2-D4E2-A7B0C5B94E4B}"/>
              </a:ext>
            </a:extLst>
          </p:cNvPr>
          <p:cNvSpPr>
            <a:spLocks noGrp="1" noChangeArrowheads="1"/>
          </p:cNvSpPr>
          <p:nvPr>
            <p:ph type="dt" sz="half" idx="10"/>
          </p:nvPr>
        </p:nvSpPr>
        <p:spPr>
          <a:ln/>
        </p:spPr>
        <p:txBody>
          <a:bodyPr/>
          <a:lstStyle>
            <a:lvl1pPr>
              <a:defRPr/>
            </a:lvl1pPr>
          </a:lstStyle>
          <a:p>
            <a:pPr>
              <a:defRPr/>
            </a:pPr>
            <a:fld id="{85298447-E67C-49A0-AF0F-8A53A71B187B}" type="datetime1">
              <a:rPr lang="zh-CN" altLang="en-US"/>
              <a:pPr>
                <a:defRPr/>
              </a:pPr>
              <a:t>2024/11/15</a:t>
            </a:fld>
            <a:r>
              <a:rPr lang="en-US" altLang="zh-CN"/>
              <a:t>www.themegallery.com</a:t>
            </a:r>
          </a:p>
        </p:txBody>
      </p:sp>
      <p:sp>
        <p:nvSpPr>
          <p:cNvPr id="7" name="Rectangle 12">
            <a:extLst>
              <a:ext uri="{FF2B5EF4-FFF2-40B4-BE49-F238E27FC236}">
                <a16:creationId xmlns:a16="http://schemas.microsoft.com/office/drawing/2014/main" id="{931A813A-A458-A534-EACF-D0ECEE29A15B}"/>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8" name="Rectangle 13">
            <a:extLst>
              <a:ext uri="{FF2B5EF4-FFF2-40B4-BE49-F238E27FC236}">
                <a16:creationId xmlns:a16="http://schemas.microsoft.com/office/drawing/2014/main" id="{45CE553B-5EFA-0C15-842B-805FD5DFB83D}"/>
              </a:ext>
            </a:extLst>
          </p:cNvPr>
          <p:cNvSpPr>
            <a:spLocks noGrp="1" noChangeArrowheads="1"/>
          </p:cNvSpPr>
          <p:nvPr>
            <p:ph type="sldNum" sz="quarter" idx="12"/>
          </p:nvPr>
        </p:nvSpPr>
        <p:spPr>
          <a:ln/>
        </p:spPr>
        <p:txBody>
          <a:bodyPr/>
          <a:lstStyle>
            <a:lvl1pPr>
              <a:defRPr/>
            </a:lvl1pPr>
          </a:lstStyle>
          <a:p>
            <a:fld id="{FFD6AA5C-F846-4D2D-AD13-44A9776D85BF}" type="slidenum">
              <a:rPr lang="en-US" altLang="zh-CN"/>
              <a:pPr/>
              <a:t>‹#›</a:t>
            </a:fld>
            <a:endParaRPr lang="en-US" altLang="zh-CN"/>
          </a:p>
        </p:txBody>
      </p:sp>
    </p:spTree>
    <p:extLst>
      <p:ext uri="{BB962C8B-B14F-4D97-AF65-F5344CB8AC3E}">
        <p14:creationId xmlns:p14="http://schemas.microsoft.com/office/powerpoint/2010/main" val="3231229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62AE597A-CB60-DE6C-36EE-523E7C5D3B63}"/>
              </a:ext>
            </a:extLst>
          </p:cNvPr>
          <p:cNvSpPr>
            <a:spLocks noGrp="1" noChangeArrowheads="1"/>
          </p:cNvSpPr>
          <p:nvPr>
            <p:ph type="dt" sz="half" idx="10"/>
          </p:nvPr>
        </p:nvSpPr>
        <p:spPr>
          <a:ln/>
        </p:spPr>
        <p:txBody>
          <a:bodyPr/>
          <a:lstStyle>
            <a:lvl1pPr>
              <a:defRPr/>
            </a:lvl1pPr>
          </a:lstStyle>
          <a:p>
            <a:pPr>
              <a:defRPr/>
            </a:pPr>
            <a:fld id="{366FF666-55F6-450C-A37F-9DBE1DB00BA9}" type="datetime1">
              <a:rPr lang="zh-CN" altLang="en-US"/>
              <a:pPr>
                <a:defRPr/>
              </a:pPr>
              <a:t>2024/11/15</a:t>
            </a:fld>
            <a:r>
              <a:rPr lang="en-US" altLang="zh-CN"/>
              <a:t>www.themegallery.com</a:t>
            </a:r>
          </a:p>
        </p:txBody>
      </p:sp>
      <p:sp>
        <p:nvSpPr>
          <p:cNvPr id="5" name="Rectangle 12">
            <a:extLst>
              <a:ext uri="{FF2B5EF4-FFF2-40B4-BE49-F238E27FC236}">
                <a16:creationId xmlns:a16="http://schemas.microsoft.com/office/drawing/2014/main" id="{4A3C0649-BF4A-1AB6-D322-15D547E64000}"/>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C313B29D-E185-8A66-3863-6DB2A807F67C}"/>
              </a:ext>
            </a:extLst>
          </p:cNvPr>
          <p:cNvSpPr>
            <a:spLocks noGrp="1" noChangeArrowheads="1"/>
          </p:cNvSpPr>
          <p:nvPr>
            <p:ph type="sldNum" sz="quarter" idx="12"/>
          </p:nvPr>
        </p:nvSpPr>
        <p:spPr>
          <a:ln/>
        </p:spPr>
        <p:txBody>
          <a:bodyPr/>
          <a:lstStyle>
            <a:lvl1pPr>
              <a:defRPr/>
            </a:lvl1pPr>
          </a:lstStyle>
          <a:p>
            <a:fld id="{58A8BB38-60FC-4E8C-8A1C-4ACA722BADDA}" type="slidenum">
              <a:rPr lang="en-US" altLang="zh-CN"/>
              <a:pPr/>
              <a:t>‹#›</a:t>
            </a:fld>
            <a:endParaRPr lang="en-US" altLang="zh-CN"/>
          </a:p>
        </p:txBody>
      </p:sp>
    </p:spTree>
    <p:extLst>
      <p:ext uri="{BB962C8B-B14F-4D97-AF65-F5344CB8AC3E}">
        <p14:creationId xmlns:p14="http://schemas.microsoft.com/office/powerpoint/2010/main" val="3461337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4C43D699-BCE5-3D8E-2E4A-DEF7A9F6115C}"/>
              </a:ext>
            </a:extLst>
          </p:cNvPr>
          <p:cNvSpPr>
            <a:spLocks noGrp="1" noChangeArrowheads="1"/>
          </p:cNvSpPr>
          <p:nvPr>
            <p:ph type="dt" sz="half" idx="10"/>
          </p:nvPr>
        </p:nvSpPr>
        <p:spPr>
          <a:ln/>
        </p:spPr>
        <p:txBody>
          <a:bodyPr/>
          <a:lstStyle>
            <a:lvl1pPr>
              <a:defRPr/>
            </a:lvl1pPr>
          </a:lstStyle>
          <a:p>
            <a:pPr>
              <a:defRPr/>
            </a:pPr>
            <a:fld id="{69E3B285-DC6C-495F-BCF5-74A23641B9D0}" type="datetime1">
              <a:rPr lang="zh-CN" altLang="en-US"/>
              <a:pPr>
                <a:defRPr/>
              </a:pPr>
              <a:t>2024/11/15</a:t>
            </a:fld>
            <a:r>
              <a:rPr lang="en-US" altLang="zh-CN"/>
              <a:t>www.themegallery.com</a:t>
            </a:r>
          </a:p>
        </p:txBody>
      </p:sp>
      <p:sp>
        <p:nvSpPr>
          <p:cNvPr id="5" name="Rectangle 12">
            <a:extLst>
              <a:ext uri="{FF2B5EF4-FFF2-40B4-BE49-F238E27FC236}">
                <a16:creationId xmlns:a16="http://schemas.microsoft.com/office/drawing/2014/main" id="{B40DB7DD-7CCB-7FCD-8C93-A796AF330961}"/>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3566445E-19F5-B018-EE23-DDB742C19BB7}"/>
              </a:ext>
            </a:extLst>
          </p:cNvPr>
          <p:cNvSpPr>
            <a:spLocks noGrp="1" noChangeArrowheads="1"/>
          </p:cNvSpPr>
          <p:nvPr>
            <p:ph type="sldNum" sz="quarter" idx="12"/>
          </p:nvPr>
        </p:nvSpPr>
        <p:spPr>
          <a:ln/>
        </p:spPr>
        <p:txBody>
          <a:bodyPr/>
          <a:lstStyle>
            <a:lvl1pPr>
              <a:defRPr/>
            </a:lvl1pPr>
          </a:lstStyle>
          <a:p>
            <a:fld id="{41FDAF57-F1FA-45BF-B326-3C6C4F5CAF3A}" type="slidenum">
              <a:rPr lang="en-US" altLang="zh-CN"/>
              <a:pPr/>
              <a:t>‹#›</a:t>
            </a:fld>
            <a:endParaRPr lang="en-US" altLang="zh-CN"/>
          </a:p>
        </p:txBody>
      </p:sp>
    </p:spTree>
    <p:extLst>
      <p:ext uri="{BB962C8B-B14F-4D97-AF65-F5344CB8AC3E}">
        <p14:creationId xmlns:p14="http://schemas.microsoft.com/office/powerpoint/2010/main" val="3623862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E90A06EA-5440-1EFB-3C6F-4656AEDB1572}"/>
              </a:ext>
            </a:extLst>
          </p:cNvPr>
          <p:cNvSpPr>
            <a:spLocks noGrp="1" noChangeArrowheads="1"/>
          </p:cNvSpPr>
          <p:nvPr>
            <p:ph type="dt" sz="half" idx="10"/>
          </p:nvPr>
        </p:nvSpPr>
        <p:spPr>
          <a:ln/>
        </p:spPr>
        <p:txBody>
          <a:bodyPr/>
          <a:lstStyle>
            <a:lvl1pPr>
              <a:defRPr/>
            </a:lvl1pPr>
          </a:lstStyle>
          <a:p>
            <a:pPr>
              <a:defRPr/>
            </a:pPr>
            <a:fld id="{067C87C2-517F-4C37-AA4C-70243B5F4FCA}" type="datetime1">
              <a:rPr lang="zh-CN" altLang="en-US"/>
              <a:pPr>
                <a:defRPr/>
              </a:pPr>
              <a:t>2024/11/15</a:t>
            </a:fld>
            <a:r>
              <a:rPr lang="en-US" altLang="zh-CN"/>
              <a:t>www.themegallery.com</a:t>
            </a:r>
          </a:p>
        </p:txBody>
      </p:sp>
      <p:sp>
        <p:nvSpPr>
          <p:cNvPr id="6" name="Rectangle 12">
            <a:extLst>
              <a:ext uri="{FF2B5EF4-FFF2-40B4-BE49-F238E27FC236}">
                <a16:creationId xmlns:a16="http://schemas.microsoft.com/office/drawing/2014/main" id="{AEAC2DC2-5590-FAF4-5DAD-12D43539677F}"/>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2137DA2D-4496-0586-7322-1CD021634958}"/>
              </a:ext>
            </a:extLst>
          </p:cNvPr>
          <p:cNvSpPr>
            <a:spLocks noGrp="1" noChangeArrowheads="1"/>
          </p:cNvSpPr>
          <p:nvPr>
            <p:ph type="sldNum" sz="quarter" idx="12"/>
          </p:nvPr>
        </p:nvSpPr>
        <p:spPr>
          <a:ln/>
        </p:spPr>
        <p:txBody>
          <a:bodyPr/>
          <a:lstStyle>
            <a:lvl1pPr>
              <a:defRPr/>
            </a:lvl1pPr>
          </a:lstStyle>
          <a:p>
            <a:fld id="{790FE952-63F2-49C3-87F8-D13813B0330F}" type="slidenum">
              <a:rPr lang="en-US" altLang="zh-CN"/>
              <a:pPr/>
              <a:t>‹#›</a:t>
            </a:fld>
            <a:endParaRPr lang="en-US" altLang="zh-CN"/>
          </a:p>
        </p:txBody>
      </p:sp>
    </p:spTree>
    <p:extLst>
      <p:ext uri="{BB962C8B-B14F-4D97-AF65-F5344CB8AC3E}">
        <p14:creationId xmlns:p14="http://schemas.microsoft.com/office/powerpoint/2010/main" val="32843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1AF2898D-5409-F3EB-7899-EDB258EEEBA9}"/>
              </a:ext>
            </a:extLst>
          </p:cNvPr>
          <p:cNvSpPr>
            <a:spLocks noGrp="1" noChangeArrowheads="1"/>
          </p:cNvSpPr>
          <p:nvPr>
            <p:ph type="dt" sz="half" idx="10"/>
          </p:nvPr>
        </p:nvSpPr>
        <p:spPr>
          <a:ln/>
        </p:spPr>
        <p:txBody>
          <a:bodyPr/>
          <a:lstStyle>
            <a:lvl1pPr>
              <a:defRPr/>
            </a:lvl1pPr>
          </a:lstStyle>
          <a:p>
            <a:pPr>
              <a:defRPr/>
            </a:pPr>
            <a:fld id="{8B80F2A6-3A8F-4815-A6F2-0F3420860CA7}" type="datetime1">
              <a:rPr lang="zh-CN" altLang="en-US"/>
              <a:pPr>
                <a:defRPr/>
              </a:pPr>
              <a:t>2024/11/15</a:t>
            </a:fld>
            <a:r>
              <a:rPr lang="en-US" altLang="zh-CN"/>
              <a:t>www.themegallery.com</a:t>
            </a:r>
          </a:p>
        </p:txBody>
      </p:sp>
      <p:sp>
        <p:nvSpPr>
          <p:cNvPr id="5" name="Rectangle 12">
            <a:extLst>
              <a:ext uri="{FF2B5EF4-FFF2-40B4-BE49-F238E27FC236}">
                <a16:creationId xmlns:a16="http://schemas.microsoft.com/office/drawing/2014/main" id="{5DEE5947-282F-A72E-E970-02C23220710A}"/>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EAFCDA49-BD76-DC67-CEBB-7C1EBD76E611}"/>
              </a:ext>
            </a:extLst>
          </p:cNvPr>
          <p:cNvSpPr>
            <a:spLocks noGrp="1" noChangeArrowheads="1"/>
          </p:cNvSpPr>
          <p:nvPr>
            <p:ph type="sldNum" sz="quarter" idx="12"/>
          </p:nvPr>
        </p:nvSpPr>
        <p:spPr>
          <a:ln/>
        </p:spPr>
        <p:txBody>
          <a:bodyPr/>
          <a:lstStyle>
            <a:lvl1pPr>
              <a:defRPr/>
            </a:lvl1pPr>
          </a:lstStyle>
          <a:p>
            <a:fld id="{243DBFFA-78F0-4200-8891-7C6E9E9B1AE1}" type="slidenum">
              <a:rPr lang="en-US" altLang="zh-CN"/>
              <a:pPr/>
              <a:t>‹#›</a:t>
            </a:fld>
            <a:endParaRPr lang="en-US" altLang="zh-CN"/>
          </a:p>
        </p:txBody>
      </p:sp>
    </p:spTree>
    <p:extLst>
      <p:ext uri="{BB962C8B-B14F-4D97-AF65-F5344CB8AC3E}">
        <p14:creationId xmlns:p14="http://schemas.microsoft.com/office/powerpoint/2010/main" val="42659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5899AFC1-EE61-E47E-7EE0-F7B67CBD7A84}"/>
              </a:ext>
            </a:extLst>
          </p:cNvPr>
          <p:cNvSpPr>
            <a:spLocks noGrp="1" noChangeArrowheads="1"/>
          </p:cNvSpPr>
          <p:nvPr>
            <p:ph type="dt" sz="half" idx="10"/>
          </p:nvPr>
        </p:nvSpPr>
        <p:spPr>
          <a:ln/>
        </p:spPr>
        <p:txBody>
          <a:bodyPr/>
          <a:lstStyle>
            <a:lvl1pPr>
              <a:defRPr/>
            </a:lvl1pPr>
          </a:lstStyle>
          <a:p>
            <a:pPr>
              <a:defRPr/>
            </a:pPr>
            <a:fld id="{EAA8C689-8FDD-458B-968E-F060A40E7BFB}" type="datetime1">
              <a:rPr lang="zh-CN" altLang="en-US"/>
              <a:pPr>
                <a:defRPr/>
              </a:pPr>
              <a:t>2024/11/15</a:t>
            </a:fld>
            <a:r>
              <a:rPr lang="en-US" altLang="zh-CN"/>
              <a:t>www.themegallery.com</a:t>
            </a:r>
          </a:p>
        </p:txBody>
      </p:sp>
      <p:sp>
        <p:nvSpPr>
          <p:cNvPr id="5" name="Rectangle 12">
            <a:extLst>
              <a:ext uri="{FF2B5EF4-FFF2-40B4-BE49-F238E27FC236}">
                <a16:creationId xmlns:a16="http://schemas.microsoft.com/office/drawing/2014/main" id="{563FF9E0-BB45-4D6E-9BAF-12BEBC2E4950}"/>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7B55155A-92B0-D6F4-C392-BDA64C5C024F}"/>
              </a:ext>
            </a:extLst>
          </p:cNvPr>
          <p:cNvSpPr>
            <a:spLocks noGrp="1" noChangeArrowheads="1"/>
          </p:cNvSpPr>
          <p:nvPr>
            <p:ph type="sldNum" sz="quarter" idx="12"/>
          </p:nvPr>
        </p:nvSpPr>
        <p:spPr>
          <a:ln/>
        </p:spPr>
        <p:txBody>
          <a:bodyPr/>
          <a:lstStyle>
            <a:lvl1pPr>
              <a:defRPr/>
            </a:lvl1pPr>
          </a:lstStyle>
          <a:p>
            <a:fld id="{1ADA7F87-F37B-46AE-B540-607B83322294}" type="slidenum">
              <a:rPr lang="en-US" altLang="zh-CN"/>
              <a:pPr/>
              <a:t>‹#›</a:t>
            </a:fld>
            <a:endParaRPr lang="en-US" altLang="zh-CN"/>
          </a:p>
        </p:txBody>
      </p:sp>
    </p:spTree>
    <p:extLst>
      <p:ext uri="{BB962C8B-B14F-4D97-AF65-F5344CB8AC3E}">
        <p14:creationId xmlns:p14="http://schemas.microsoft.com/office/powerpoint/2010/main" val="203042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DD8BE4D7-99B8-5E95-2242-613F7662DAF5}"/>
              </a:ext>
            </a:extLst>
          </p:cNvPr>
          <p:cNvSpPr>
            <a:spLocks noGrp="1" noChangeArrowheads="1"/>
          </p:cNvSpPr>
          <p:nvPr>
            <p:ph type="dt" sz="half" idx="10"/>
          </p:nvPr>
        </p:nvSpPr>
        <p:spPr>
          <a:ln/>
        </p:spPr>
        <p:txBody>
          <a:bodyPr/>
          <a:lstStyle>
            <a:lvl1pPr>
              <a:defRPr/>
            </a:lvl1pPr>
          </a:lstStyle>
          <a:p>
            <a:pPr>
              <a:defRPr/>
            </a:pPr>
            <a:fld id="{921A21D7-C4B2-44B2-9B5B-24CA74D078FE}" type="datetime1">
              <a:rPr lang="zh-CN" altLang="en-US"/>
              <a:pPr>
                <a:defRPr/>
              </a:pPr>
              <a:t>2024/11/15</a:t>
            </a:fld>
            <a:r>
              <a:rPr lang="en-US" altLang="zh-CN"/>
              <a:t>www.themegallery.com</a:t>
            </a:r>
          </a:p>
        </p:txBody>
      </p:sp>
      <p:sp>
        <p:nvSpPr>
          <p:cNvPr id="6" name="Rectangle 12">
            <a:extLst>
              <a:ext uri="{FF2B5EF4-FFF2-40B4-BE49-F238E27FC236}">
                <a16:creationId xmlns:a16="http://schemas.microsoft.com/office/drawing/2014/main" id="{C0314C7A-462E-6B44-8938-2B361EE8E2A5}"/>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6E5F98C5-B8C8-247C-FB12-9F477A83613E}"/>
              </a:ext>
            </a:extLst>
          </p:cNvPr>
          <p:cNvSpPr>
            <a:spLocks noGrp="1" noChangeArrowheads="1"/>
          </p:cNvSpPr>
          <p:nvPr>
            <p:ph type="sldNum" sz="quarter" idx="12"/>
          </p:nvPr>
        </p:nvSpPr>
        <p:spPr>
          <a:ln/>
        </p:spPr>
        <p:txBody>
          <a:bodyPr/>
          <a:lstStyle>
            <a:lvl1pPr>
              <a:defRPr/>
            </a:lvl1pPr>
          </a:lstStyle>
          <a:p>
            <a:fld id="{0A166E60-4099-4761-9A42-C2D7FB1B635A}" type="slidenum">
              <a:rPr lang="en-US" altLang="zh-CN"/>
              <a:pPr/>
              <a:t>‹#›</a:t>
            </a:fld>
            <a:endParaRPr lang="en-US" altLang="zh-CN"/>
          </a:p>
        </p:txBody>
      </p:sp>
    </p:spTree>
    <p:extLst>
      <p:ext uri="{BB962C8B-B14F-4D97-AF65-F5344CB8AC3E}">
        <p14:creationId xmlns:p14="http://schemas.microsoft.com/office/powerpoint/2010/main" val="3726910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D33D8653-0AD3-A3E4-F456-DE1B61B6A3A5}"/>
              </a:ext>
            </a:extLst>
          </p:cNvPr>
          <p:cNvSpPr>
            <a:spLocks noGrp="1" noChangeArrowheads="1"/>
          </p:cNvSpPr>
          <p:nvPr>
            <p:ph type="dt" sz="half" idx="10"/>
          </p:nvPr>
        </p:nvSpPr>
        <p:spPr>
          <a:ln/>
        </p:spPr>
        <p:txBody>
          <a:bodyPr/>
          <a:lstStyle>
            <a:lvl1pPr>
              <a:defRPr/>
            </a:lvl1pPr>
          </a:lstStyle>
          <a:p>
            <a:pPr>
              <a:defRPr/>
            </a:pPr>
            <a:fld id="{BAC13BDE-9B9E-4B3C-8675-772A083EB5DE}" type="datetime1">
              <a:rPr lang="zh-CN" altLang="en-US"/>
              <a:pPr>
                <a:defRPr/>
              </a:pPr>
              <a:t>2024/11/15</a:t>
            </a:fld>
            <a:r>
              <a:rPr lang="en-US" altLang="zh-CN"/>
              <a:t>www.themegallery.com</a:t>
            </a:r>
          </a:p>
        </p:txBody>
      </p:sp>
      <p:sp>
        <p:nvSpPr>
          <p:cNvPr id="8" name="Rectangle 12">
            <a:extLst>
              <a:ext uri="{FF2B5EF4-FFF2-40B4-BE49-F238E27FC236}">
                <a16:creationId xmlns:a16="http://schemas.microsoft.com/office/drawing/2014/main" id="{7EA0AD73-7E5D-FFB4-D4C0-B8A86E8A6FBA}"/>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9" name="Rectangle 13">
            <a:extLst>
              <a:ext uri="{FF2B5EF4-FFF2-40B4-BE49-F238E27FC236}">
                <a16:creationId xmlns:a16="http://schemas.microsoft.com/office/drawing/2014/main" id="{437F3437-9D61-F5F3-EDB4-32C5E758BFFD}"/>
              </a:ext>
            </a:extLst>
          </p:cNvPr>
          <p:cNvSpPr>
            <a:spLocks noGrp="1" noChangeArrowheads="1"/>
          </p:cNvSpPr>
          <p:nvPr>
            <p:ph type="sldNum" sz="quarter" idx="12"/>
          </p:nvPr>
        </p:nvSpPr>
        <p:spPr>
          <a:ln/>
        </p:spPr>
        <p:txBody>
          <a:bodyPr/>
          <a:lstStyle>
            <a:lvl1pPr>
              <a:defRPr/>
            </a:lvl1pPr>
          </a:lstStyle>
          <a:p>
            <a:fld id="{4CC4D821-D4C8-426D-9A85-A91768BBC20B}" type="slidenum">
              <a:rPr lang="en-US" altLang="zh-CN"/>
              <a:pPr/>
              <a:t>‹#›</a:t>
            </a:fld>
            <a:endParaRPr lang="en-US" altLang="zh-CN"/>
          </a:p>
        </p:txBody>
      </p:sp>
    </p:spTree>
    <p:extLst>
      <p:ext uri="{BB962C8B-B14F-4D97-AF65-F5344CB8AC3E}">
        <p14:creationId xmlns:p14="http://schemas.microsoft.com/office/powerpoint/2010/main" val="250854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D800C5C9-ADD8-7525-C836-98F40637A041}"/>
              </a:ext>
            </a:extLst>
          </p:cNvPr>
          <p:cNvSpPr>
            <a:spLocks noGrp="1" noChangeArrowheads="1"/>
          </p:cNvSpPr>
          <p:nvPr>
            <p:ph type="dt" sz="half" idx="10"/>
          </p:nvPr>
        </p:nvSpPr>
        <p:spPr>
          <a:ln/>
        </p:spPr>
        <p:txBody>
          <a:bodyPr/>
          <a:lstStyle>
            <a:lvl1pPr>
              <a:defRPr/>
            </a:lvl1pPr>
          </a:lstStyle>
          <a:p>
            <a:pPr>
              <a:defRPr/>
            </a:pPr>
            <a:fld id="{7BF7F4C7-24F0-4BEF-861F-34A7D300660F}" type="datetime1">
              <a:rPr lang="zh-CN" altLang="en-US"/>
              <a:pPr>
                <a:defRPr/>
              </a:pPr>
              <a:t>2024/11/15</a:t>
            </a:fld>
            <a:r>
              <a:rPr lang="en-US" altLang="zh-CN"/>
              <a:t>www.themegallery.com</a:t>
            </a:r>
          </a:p>
        </p:txBody>
      </p:sp>
      <p:sp>
        <p:nvSpPr>
          <p:cNvPr id="4" name="Rectangle 12">
            <a:extLst>
              <a:ext uri="{FF2B5EF4-FFF2-40B4-BE49-F238E27FC236}">
                <a16:creationId xmlns:a16="http://schemas.microsoft.com/office/drawing/2014/main" id="{9FAECC4E-0560-4AD8-4771-2AEC33951048}"/>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5" name="Rectangle 13">
            <a:extLst>
              <a:ext uri="{FF2B5EF4-FFF2-40B4-BE49-F238E27FC236}">
                <a16:creationId xmlns:a16="http://schemas.microsoft.com/office/drawing/2014/main" id="{3C9A6CCA-A8F0-415D-F245-D2C557882B08}"/>
              </a:ext>
            </a:extLst>
          </p:cNvPr>
          <p:cNvSpPr>
            <a:spLocks noGrp="1" noChangeArrowheads="1"/>
          </p:cNvSpPr>
          <p:nvPr>
            <p:ph type="sldNum" sz="quarter" idx="12"/>
          </p:nvPr>
        </p:nvSpPr>
        <p:spPr>
          <a:ln/>
        </p:spPr>
        <p:txBody>
          <a:bodyPr/>
          <a:lstStyle>
            <a:lvl1pPr>
              <a:defRPr/>
            </a:lvl1pPr>
          </a:lstStyle>
          <a:p>
            <a:fld id="{F16A8F53-4DCE-40ED-ACAE-3773AD6D15D8}" type="slidenum">
              <a:rPr lang="en-US" altLang="zh-CN"/>
              <a:pPr/>
              <a:t>‹#›</a:t>
            </a:fld>
            <a:endParaRPr lang="en-US" altLang="zh-CN"/>
          </a:p>
        </p:txBody>
      </p:sp>
    </p:spTree>
    <p:extLst>
      <p:ext uri="{BB962C8B-B14F-4D97-AF65-F5344CB8AC3E}">
        <p14:creationId xmlns:p14="http://schemas.microsoft.com/office/powerpoint/2010/main" val="194856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BFBCF2E-A94E-945D-B50D-1B6065C365B3}"/>
              </a:ext>
            </a:extLst>
          </p:cNvPr>
          <p:cNvSpPr>
            <a:spLocks noGrp="1" noChangeArrowheads="1"/>
          </p:cNvSpPr>
          <p:nvPr>
            <p:ph type="dt" sz="half" idx="10"/>
          </p:nvPr>
        </p:nvSpPr>
        <p:spPr>
          <a:ln/>
        </p:spPr>
        <p:txBody>
          <a:bodyPr/>
          <a:lstStyle>
            <a:lvl1pPr>
              <a:defRPr/>
            </a:lvl1pPr>
          </a:lstStyle>
          <a:p>
            <a:pPr>
              <a:defRPr/>
            </a:pPr>
            <a:fld id="{EEBB127F-44E6-4A86-A282-69F30BC40473}" type="datetime1">
              <a:rPr lang="zh-CN" altLang="en-US"/>
              <a:pPr>
                <a:defRPr/>
              </a:pPr>
              <a:t>2024/11/15</a:t>
            </a:fld>
            <a:r>
              <a:rPr lang="en-US" altLang="zh-CN"/>
              <a:t>www.themegallery.com</a:t>
            </a:r>
          </a:p>
        </p:txBody>
      </p:sp>
      <p:sp>
        <p:nvSpPr>
          <p:cNvPr id="3" name="Rectangle 12">
            <a:extLst>
              <a:ext uri="{FF2B5EF4-FFF2-40B4-BE49-F238E27FC236}">
                <a16:creationId xmlns:a16="http://schemas.microsoft.com/office/drawing/2014/main" id="{CBA51A3F-668C-89CD-79AB-FA2A7904CD93}"/>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4" name="Rectangle 13">
            <a:extLst>
              <a:ext uri="{FF2B5EF4-FFF2-40B4-BE49-F238E27FC236}">
                <a16:creationId xmlns:a16="http://schemas.microsoft.com/office/drawing/2014/main" id="{A4F8099F-E8EB-37AF-673B-4AB4F64584EB}"/>
              </a:ext>
            </a:extLst>
          </p:cNvPr>
          <p:cNvSpPr>
            <a:spLocks noGrp="1" noChangeArrowheads="1"/>
          </p:cNvSpPr>
          <p:nvPr>
            <p:ph type="sldNum" sz="quarter" idx="12"/>
          </p:nvPr>
        </p:nvSpPr>
        <p:spPr>
          <a:ln/>
        </p:spPr>
        <p:txBody>
          <a:bodyPr/>
          <a:lstStyle>
            <a:lvl1pPr>
              <a:defRPr/>
            </a:lvl1pPr>
          </a:lstStyle>
          <a:p>
            <a:fld id="{A269E67D-48AF-4EC9-93F6-A8A0E99F89AD}" type="slidenum">
              <a:rPr lang="en-US" altLang="zh-CN"/>
              <a:pPr/>
              <a:t>‹#›</a:t>
            </a:fld>
            <a:endParaRPr lang="en-US" altLang="zh-CN"/>
          </a:p>
        </p:txBody>
      </p:sp>
    </p:spTree>
    <p:extLst>
      <p:ext uri="{BB962C8B-B14F-4D97-AF65-F5344CB8AC3E}">
        <p14:creationId xmlns:p14="http://schemas.microsoft.com/office/powerpoint/2010/main" val="258534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B9B30015-9531-0A09-4471-E32F7A5F6486}"/>
              </a:ext>
            </a:extLst>
          </p:cNvPr>
          <p:cNvSpPr>
            <a:spLocks noGrp="1" noChangeArrowheads="1"/>
          </p:cNvSpPr>
          <p:nvPr>
            <p:ph type="dt" sz="half" idx="10"/>
          </p:nvPr>
        </p:nvSpPr>
        <p:spPr>
          <a:ln/>
        </p:spPr>
        <p:txBody>
          <a:bodyPr/>
          <a:lstStyle>
            <a:lvl1pPr>
              <a:defRPr/>
            </a:lvl1pPr>
          </a:lstStyle>
          <a:p>
            <a:pPr>
              <a:defRPr/>
            </a:pPr>
            <a:fld id="{BF3A43E4-951A-482B-BA90-990F7B338707}" type="datetime1">
              <a:rPr lang="zh-CN" altLang="en-US"/>
              <a:pPr>
                <a:defRPr/>
              </a:pPr>
              <a:t>2024/11/15</a:t>
            </a:fld>
            <a:r>
              <a:rPr lang="en-US" altLang="zh-CN"/>
              <a:t>www.themegallery.com</a:t>
            </a:r>
          </a:p>
        </p:txBody>
      </p:sp>
      <p:sp>
        <p:nvSpPr>
          <p:cNvPr id="6" name="Rectangle 12">
            <a:extLst>
              <a:ext uri="{FF2B5EF4-FFF2-40B4-BE49-F238E27FC236}">
                <a16:creationId xmlns:a16="http://schemas.microsoft.com/office/drawing/2014/main" id="{CFD75BCE-A623-71C0-28F5-ACC5F57326B2}"/>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62646E51-54DD-2C38-124C-52968542A8A8}"/>
              </a:ext>
            </a:extLst>
          </p:cNvPr>
          <p:cNvSpPr>
            <a:spLocks noGrp="1" noChangeArrowheads="1"/>
          </p:cNvSpPr>
          <p:nvPr>
            <p:ph type="sldNum" sz="quarter" idx="12"/>
          </p:nvPr>
        </p:nvSpPr>
        <p:spPr>
          <a:ln/>
        </p:spPr>
        <p:txBody>
          <a:bodyPr/>
          <a:lstStyle>
            <a:lvl1pPr>
              <a:defRPr/>
            </a:lvl1pPr>
          </a:lstStyle>
          <a:p>
            <a:fld id="{7F7D3B53-C740-428A-82CB-AFB09204F695}" type="slidenum">
              <a:rPr lang="en-US" altLang="zh-CN"/>
              <a:pPr/>
              <a:t>‹#›</a:t>
            </a:fld>
            <a:endParaRPr lang="en-US" altLang="zh-CN"/>
          </a:p>
        </p:txBody>
      </p:sp>
    </p:spTree>
    <p:extLst>
      <p:ext uri="{BB962C8B-B14F-4D97-AF65-F5344CB8AC3E}">
        <p14:creationId xmlns:p14="http://schemas.microsoft.com/office/powerpoint/2010/main" val="2204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CA87D64B-8966-80EB-A971-ABA60DDC24D8}"/>
              </a:ext>
            </a:extLst>
          </p:cNvPr>
          <p:cNvSpPr>
            <a:spLocks noGrp="1" noChangeArrowheads="1"/>
          </p:cNvSpPr>
          <p:nvPr>
            <p:ph type="dt" sz="half" idx="10"/>
          </p:nvPr>
        </p:nvSpPr>
        <p:spPr>
          <a:ln/>
        </p:spPr>
        <p:txBody>
          <a:bodyPr/>
          <a:lstStyle>
            <a:lvl1pPr>
              <a:defRPr/>
            </a:lvl1pPr>
          </a:lstStyle>
          <a:p>
            <a:pPr>
              <a:defRPr/>
            </a:pPr>
            <a:fld id="{7D7B5628-175C-48F4-82A0-04FF8C6CEE64}" type="datetime1">
              <a:rPr lang="zh-CN" altLang="en-US"/>
              <a:pPr>
                <a:defRPr/>
              </a:pPr>
              <a:t>2024/11/15</a:t>
            </a:fld>
            <a:r>
              <a:rPr lang="en-US" altLang="zh-CN"/>
              <a:t>www.themegallery.com</a:t>
            </a:r>
          </a:p>
        </p:txBody>
      </p:sp>
      <p:sp>
        <p:nvSpPr>
          <p:cNvPr id="6" name="Rectangle 12">
            <a:extLst>
              <a:ext uri="{FF2B5EF4-FFF2-40B4-BE49-F238E27FC236}">
                <a16:creationId xmlns:a16="http://schemas.microsoft.com/office/drawing/2014/main" id="{CE12FA47-CF42-19AB-4873-8AB27E2115A5}"/>
              </a:ext>
            </a:extLst>
          </p:cNvPr>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C7402527-64DD-A88B-258A-DEE940A2A84A}"/>
              </a:ext>
            </a:extLst>
          </p:cNvPr>
          <p:cNvSpPr>
            <a:spLocks noGrp="1" noChangeArrowheads="1"/>
          </p:cNvSpPr>
          <p:nvPr>
            <p:ph type="sldNum" sz="quarter" idx="12"/>
          </p:nvPr>
        </p:nvSpPr>
        <p:spPr>
          <a:ln/>
        </p:spPr>
        <p:txBody>
          <a:bodyPr/>
          <a:lstStyle>
            <a:lvl1pPr>
              <a:defRPr/>
            </a:lvl1pPr>
          </a:lstStyle>
          <a:p>
            <a:fld id="{36567707-DA55-4C75-975C-1286AF661B7E}" type="slidenum">
              <a:rPr lang="en-US" altLang="zh-CN"/>
              <a:pPr/>
              <a:t>‹#›</a:t>
            </a:fld>
            <a:endParaRPr lang="en-US" altLang="zh-CN"/>
          </a:p>
        </p:txBody>
      </p:sp>
    </p:spTree>
    <p:extLst>
      <p:ext uri="{BB962C8B-B14F-4D97-AF65-F5344CB8AC3E}">
        <p14:creationId xmlns:p14="http://schemas.microsoft.com/office/powerpoint/2010/main" val="13058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a:extLst>
              <a:ext uri="{FF2B5EF4-FFF2-40B4-BE49-F238E27FC236}">
                <a16:creationId xmlns:a16="http://schemas.microsoft.com/office/drawing/2014/main" id="{5BD243C2-1852-4184-B3B7-BEAE709C0FB2}"/>
              </a:ext>
            </a:extLst>
          </p:cNvPr>
          <p:cNvSpPr>
            <a:spLocks noChangeArrowheads="1"/>
          </p:cNvSpPr>
          <p:nvPr/>
        </p:nvSpPr>
        <p:spPr bwMode="auto">
          <a:xfrm>
            <a:off x="592138"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7" name="Rectangle 3">
            <a:extLst>
              <a:ext uri="{FF2B5EF4-FFF2-40B4-BE49-F238E27FC236}">
                <a16:creationId xmlns:a16="http://schemas.microsoft.com/office/drawing/2014/main" id="{1F714F49-FBF4-4A31-8996-F8E443C3E5C3}"/>
              </a:ext>
            </a:extLst>
          </p:cNvPr>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8" name="Rectangle 4" descr="a2">
            <a:extLst>
              <a:ext uri="{FF2B5EF4-FFF2-40B4-BE49-F238E27FC236}">
                <a16:creationId xmlns:a16="http://schemas.microsoft.com/office/drawing/2014/main" id="{F9E1DA09-190A-4DE3-9FCC-6EF9EFE4DD9A}"/>
              </a:ext>
            </a:extLst>
          </p:cNvPr>
          <p:cNvSpPr>
            <a:spLocks noChangeArrowheads="1"/>
          </p:cNvSpPr>
          <p:nvPr/>
        </p:nvSpPr>
        <p:spPr bwMode="auto">
          <a:xfrm>
            <a:off x="4938713" y="0"/>
            <a:ext cx="2066925" cy="83820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9" name="Rectangle 5">
            <a:extLst>
              <a:ext uri="{FF2B5EF4-FFF2-40B4-BE49-F238E27FC236}">
                <a16:creationId xmlns:a16="http://schemas.microsoft.com/office/drawing/2014/main" id="{8F77D11B-FF8C-4149-8687-D012B9E5A32A}"/>
              </a:ext>
            </a:extLst>
          </p:cNvPr>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0" name="Rectangle 6">
            <a:extLst>
              <a:ext uri="{FF2B5EF4-FFF2-40B4-BE49-F238E27FC236}">
                <a16:creationId xmlns:a16="http://schemas.microsoft.com/office/drawing/2014/main" id="{6BEF7350-45DB-464E-91E5-0AA46337BB3D}"/>
              </a:ext>
            </a:extLst>
          </p:cNvPr>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1031" name="Group 7">
            <a:extLst>
              <a:ext uri="{FF2B5EF4-FFF2-40B4-BE49-F238E27FC236}">
                <a16:creationId xmlns:a16="http://schemas.microsoft.com/office/drawing/2014/main" id="{2411050B-2695-3D2F-177A-5F83E6A57420}"/>
              </a:ext>
            </a:extLst>
          </p:cNvPr>
          <p:cNvGrpSpPr>
            <a:grpSpLocks/>
          </p:cNvGrpSpPr>
          <p:nvPr/>
        </p:nvGrpSpPr>
        <p:grpSpPr bwMode="auto">
          <a:xfrm>
            <a:off x="0" y="685800"/>
            <a:ext cx="9144000" cy="609600"/>
            <a:chOff x="0" y="432"/>
            <a:chExt cx="5760" cy="384"/>
          </a:xfrm>
        </p:grpSpPr>
        <p:sp>
          <p:nvSpPr>
            <p:cNvPr id="1038" name="Rectangle 8">
              <a:extLst>
                <a:ext uri="{FF2B5EF4-FFF2-40B4-BE49-F238E27FC236}">
                  <a16:creationId xmlns:a16="http://schemas.microsoft.com/office/drawing/2014/main" id="{75BFF827-43DA-4EA0-A4B9-96CEF73D24EF}"/>
                </a:ext>
              </a:extLst>
            </p:cNvPr>
            <p:cNvSpPr>
              <a:spLocks noChangeArrowheads="1"/>
            </p:cNvSpPr>
            <p:nvPr/>
          </p:nvSpPr>
          <p:spPr bwMode="auto">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Rectangle 9">
              <a:extLst>
                <a:ext uri="{FF2B5EF4-FFF2-40B4-BE49-F238E27FC236}">
                  <a16:creationId xmlns:a16="http://schemas.microsoft.com/office/drawing/2014/main" id="{3201A76C-AA9A-454F-83A9-21A2AA987BC8}"/>
                </a:ext>
              </a:extLst>
            </p:cNvPr>
            <p:cNvSpPr>
              <a:spLocks noChangeArrowheads="1"/>
            </p:cNvSpPr>
            <p:nvPr/>
          </p:nvSpPr>
          <p:spPr bwMode="auto">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032" name="Rectangle 10">
            <a:extLst>
              <a:ext uri="{FF2B5EF4-FFF2-40B4-BE49-F238E27FC236}">
                <a16:creationId xmlns:a16="http://schemas.microsoft.com/office/drawing/2014/main" id="{7F41DCE2-4379-CB40-A122-510A4644C078}"/>
              </a:ext>
            </a:extLst>
          </p:cNvPr>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a:extLst>
              <a:ext uri="{FF2B5EF4-FFF2-40B4-BE49-F238E27FC236}">
                <a16:creationId xmlns:a16="http://schemas.microsoft.com/office/drawing/2014/main" id="{3EBF5F83-DDB4-4A67-9E6E-E612945F27C1}"/>
              </a:ext>
            </a:extLst>
          </p:cNvPr>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fld id="{A7536C21-FEE2-419C-957E-D426CAD515A3}" type="datetime1">
              <a:rPr lang="zh-CN" altLang="en-US"/>
              <a:pPr>
                <a:defRPr/>
              </a:pPr>
              <a:t>2024/11/15</a:t>
            </a:fld>
            <a:r>
              <a:rPr lang="en-US" altLang="zh-CN"/>
              <a:t>www.themegallery.com</a:t>
            </a:r>
          </a:p>
        </p:txBody>
      </p:sp>
      <p:sp>
        <p:nvSpPr>
          <p:cNvPr id="11276" name="Rectangle 12">
            <a:extLst>
              <a:ext uri="{FF2B5EF4-FFF2-40B4-BE49-F238E27FC236}">
                <a16:creationId xmlns:a16="http://schemas.microsoft.com/office/drawing/2014/main" id="{B5DFFA41-3F03-47CA-AE4E-5901472DEF9C}"/>
              </a:ext>
            </a:extLst>
          </p:cNvPr>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r>
              <a:rPr lang="en-US" altLang="zh-CN"/>
              <a:t>Company Logo</a:t>
            </a:r>
          </a:p>
        </p:txBody>
      </p:sp>
      <p:sp>
        <p:nvSpPr>
          <p:cNvPr id="11277" name="Rectangle 13">
            <a:extLst>
              <a:ext uri="{FF2B5EF4-FFF2-40B4-BE49-F238E27FC236}">
                <a16:creationId xmlns:a16="http://schemas.microsoft.com/office/drawing/2014/main" id="{711988AE-ABBB-4A17-A1FD-8C4386B45B3A}"/>
              </a:ext>
            </a:extLst>
          </p:cNvPr>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a:latin typeface="Verdana" panose="020B0604030504040204" pitchFamily="34" charset="0"/>
              </a:defRPr>
            </a:lvl1pPr>
          </a:lstStyle>
          <a:p>
            <a:fld id="{FFB9AC1C-4975-453A-A256-621A55C305AC}" type="slidenum">
              <a:rPr lang="en-US" altLang="zh-CN"/>
              <a:pPr/>
              <a:t>‹#›</a:t>
            </a:fld>
            <a:endParaRPr lang="en-US" altLang="zh-CN"/>
          </a:p>
        </p:txBody>
      </p:sp>
      <p:sp>
        <p:nvSpPr>
          <p:cNvPr id="1036" name="Rectangle 14">
            <a:extLst>
              <a:ext uri="{FF2B5EF4-FFF2-40B4-BE49-F238E27FC236}">
                <a16:creationId xmlns:a16="http://schemas.microsoft.com/office/drawing/2014/main" id="{AC3050C9-4AB0-6A1B-8E02-0E856486ED68}"/>
              </a:ext>
            </a:extLst>
          </p:cNvPr>
          <p:cNvSpPr>
            <a:spLocks noGrp="1" noChangeArrowheads="1"/>
          </p:cNvSpPr>
          <p:nvPr>
            <p:ph type="title" idx="4294967295"/>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7" name="Text Box 15">
            <a:extLst>
              <a:ext uri="{FF2B5EF4-FFF2-40B4-BE49-F238E27FC236}">
                <a16:creationId xmlns:a16="http://schemas.microsoft.com/office/drawing/2014/main" id="{92DCAAF0-E226-47CA-AA29-DC49C56C685D}"/>
              </a:ext>
            </a:extLst>
          </p:cNvPr>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823"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Lst>
  <p:txStyles>
    <p:titleStyle>
      <a:lvl1pPr algn="l" rtl="0" eaLnBrk="0" fontAlgn="base" hangingPunct="0">
        <a:spcBef>
          <a:spcPct val="0"/>
        </a:spcBef>
        <a:spcAft>
          <a:spcPct val="0"/>
        </a:spcAft>
        <a:defRPr sz="3200" b="1">
          <a:solidFill>
            <a:schemeClr val="bg1"/>
          </a:solidFill>
          <a:latin typeface="+mj-lt"/>
          <a:ea typeface="Arial" panose="020B0604020202020204" pitchFamily="34" charset="0"/>
          <a:cs typeface="Arial" panose="020B0604020202020204" pitchFamily="34" charset="0"/>
        </a:defRPr>
      </a:lvl1pPr>
      <a:lvl2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2">
            <a:extLst>
              <a:ext uri="{FF2B5EF4-FFF2-40B4-BE49-F238E27FC236}">
                <a16:creationId xmlns:a16="http://schemas.microsoft.com/office/drawing/2014/main" id="{5C55A10D-D097-4464-CEB9-18DCC0C5B30A}"/>
              </a:ext>
            </a:extLst>
          </p:cNvPr>
          <p:cNvSpPr>
            <a:spLocks noGrp="1" noChangeArrowheads="1"/>
          </p:cNvSpPr>
          <p:nvPr>
            <p:ph type="sldNum" sz="quarter" idx="12"/>
          </p:nvPr>
        </p:nvSpPr>
        <p:spPr bwMode="auto">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7B51C80C-4F6A-41AB-A560-68EEE11C4C89}" type="slidenum">
              <a:rPr lang="en-US" altLang="zh-CN" sz="1200"/>
              <a:pPr>
                <a:spcBef>
                  <a:spcPct val="0"/>
                </a:spcBef>
                <a:buClrTx/>
                <a:buFont typeface="Arial" panose="020B0604020202020204" pitchFamily="34" charset="0"/>
                <a:buNone/>
              </a:pPr>
              <a:t>1</a:t>
            </a:fld>
            <a:endParaRPr lang="en-US" altLang="zh-CN" sz="1200"/>
          </a:p>
        </p:txBody>
      </p:sp>
      <p:sp>
        <p:nvSpPr>
          <p:cNvPr id="4099" name="Rectangle 12">
            <a:extLst>
              <a:ext uri="{FF2B5EF4-FFF2-40B4-BE49-F238E27FC236}">
                <a16:creationId xmlns:a16="http://schemas.microsoft.com/office/drawing/2014/main" id="{49602A18-D0BB-6A82-663C-49B217F47FBF}"/>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945D249A-D028-4BC4-8FC7-9B7A9D72D771}" type="slidenum">
              <a:rPr lang="en-US" altLang="zh-CN" sz="1200"/>
              <a:pPr algn="r" eaLnBrk="1" hangingPunct="1">
                <a:spcBef>
                  <a:spcPct val="0"/>
                </a:spcBef>
                <a:buClrTx/>
                <a:buFont typeface="Arial" panose="020B0604020202020204" pitchFamily="34" charset="0"/>
                <a:buNone/>
              </a:pPr>
              <a:t>1</a:t>
            </a:fld>
            <a:endParaRPr lang="en-US" altLang="zh-CN" sz="1200"/>
          </a:p>
        </p:txBody>
      </p:sp>
      <p:sp>
        <p:nvSpPr>
          <p:cNvPr id="4100" name="Rectangle 2">
            <a:extLst>
              <a:ext uri="{FF2B5EF4-FFF2-40B4-BE49-F238E27FC236}">
                <a16:creationId xmlns:a16="http://schemas.microsoft.com/office/drawing/2014/main" id="{CC136757-DD11-1E6B-578C-8171E8F45B34}"/>
              </a:ext>
            </a:extLst>
          </p:cNvPr>
          <p:cNvSpPr>
            <a:spLocks noGrp="1" noChangeArrowheads="1"/>
          </p:cNvSpPr>
          <p:nvPr>
            <p:ph type="ctrTitle"/>
          </p:nvPr>
        </p:nvSpPr>
        <p:spPr>
          <a:xfrm>
            <a:off x="2286000" y="2743200"/>
            <a:ext cx="6705600" cy="990600"/>
          </a:xfrm>
        </p:spPr>
        <p:txBody>
          <a:bodyPr anchor="b"/>
          <a:lstStyle/>
          <a:p>
            <a:pPr eaLnBrk="1" hangingPunct="1"/>
            <a:r>
              <a:rPr lang="en-US" altLang="zh-CN">
                <a:ea typeface="宋体" panose="02010600030101010101" pitchFamily="2" charset="-122"/>
              </a:rPr>
              <a:t>Discrete Mathematics</a:t>
            </a:r>
          </a:p>
        </p:txBody>
      </p:sp>
      <p:sp>
        <p:nvSpPr>
          <p:cNvPr id="4101" name="Rectangle 3">
            <a:extLst>
              <a:ext uri="{FF2B5EF4-FFF2-40B4-BE49-F238E27FC236}">
                <a16:creationId xmlns:a16="http://schemas.microsoft.com/office/drawing/2014/main" id="{3B2393E1-D051-5F6D-B606-BAF89E27E750}"/>
              </a:ext>
            </a:extLst>
          </p:cNvPr>
          <p:cNvSpPr>
            <a:spLocks noGrp="1" noChangeArrowheads="1"/>
          </p:cNvSpPr>
          <p:nvPr>
            <p:ph type="subTitle" idx="1"/>
          </p:nvPr>
        </p:nvSpPr>
        <p:spPr bwMode="auto">
          <a:xfrm>
            <a:off x="1295400" y="5715000"/>
            <a:ext cx="6719888" cy="381000"/>
          </a:xfrm>
        </p:spPr>
        <p:txBody>
          <a:bodyPr/>
          <a:lstStyle/>
          <a:p>
            <a:pPr algn="ctr" eaLnBrk="1" hangingPunct="1">
              <a:lnSpc>
                <a:spcPct val="90000"/>
              </a:lnSpc>
            </a:pPr>
            <a:r>
              <a:rPr lang="en-US" altLang="zh-CN" b="1">
                <a:ea typeface="宋体" panose="02010600030101010101" pitchFamily="2" charset="-122"/>
              </a:rPr>
              <a:t>South China University of Technology</a:t>
            </a:r>
          </a:p>
        </p:txBody>
      </p:sp>
      <p:sp>
        <p:nvSpPr>
          <p:cNvPr id="4102" name="Text Box 4">
            <a:extLst>
              <a:ext uri="{FF2B5EF4-FFF2-40B4-BE49-F238E27FC236}">
                <a16:creationId xmlns:a16="http://schemas.microsoft.com/office/drawing/2014/main" id="{2C598F6F-81D3-A5B4-7725-512AEA67E24C}"/>
              </a:ext>
            </a:extLst>
          </p:cNvPr>
          <p:cNvSpPr txBox="1">
            <a:spLocks noChangeArrowheads="1"/>
          </p:cNvSpPr>
          <p:nvPr/>
        </p:nvSpPr>
        <p:spPr bwMode="auto">
          <a:xfrm>
            <a:off x="3200400" y="4495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Dr. Han Huang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reeform 19">
            <a:extLst>
              <a:ext uri="{FF2B5EF4-FFF2-40B4-BE49-F238E27FC236}">
                <a16:creationId xmlns:a16="http://schemas.microsoft.com/office/drawing/2014/main" id="{A5BEE303-6C1A-6682-E9DE-730D3BF96EAE}"/>
              </a:ext>
            </a:extLst>
          </p:cNvPr>
          <p:cNvSpPr>
            <a:spLocks noChangeArrowheads="1"/>
          </p:cNvSpPr>
          <p:nvPr/>
        </p:nvSpPr>
        <p:spPr bwMode="auto">
          <a:xfrm>
            <a:off x="609600" y="1524000"/>
            <a:ext cx="3263900" cy="2527300"/>
          </a:xfrm>
          <a:custGeom>
            <a:avLst/>
            <a:gdLst>
              <a:gd name="T0" fmla="*/ 2147483646 w 2056"/>
              <a:gd name="T1" fmla="*/ 2147483646 h 1592"/>
              <a:gd name="T2" fmla="*/ 2147483646 w 2056"/>
              <a:gd name="T3" fmla="*/ 2147483646 h 1592"/>
              <a:gd name="T4" fmla="*/ 2147483646 w 2056"/>
              <a:gd name="T5" fmla="*/ 0 h 1592"/>
              <a:gd name="T6" fmla="*/ 2147483646 w 2056"/>
              <a:gd name="T7" fmla="*/ 2147483646 h 1592"/>
              <a:gd name="T8" fmla="*/ 2147483646 w 2056"/>
              <a:gd name="T9" fmla="*/ 2147483646 h 1592"/>
              <a:gd name="T10" fmla="*/ 2147483646 w 2056"/>
              <a:gd name="T11" fmla="*/ 2147483646 h 1592"/>
              <a:gd name="T12" fmla="*/ 2147483646 w 2056"/>
              <a:gd name="T13" fmla="*/ 2147483646 h 1592"/>
              <a:gd name="T14" fmla="*/ 2147483646 w 2056"/>
              <a:gd name="T15" fmla="*/ 2147483646 h 1592"/>
              <a:gd name="T16" fmla="*/ 2147483646 w 2056"/>
              <a:gd name="T17" fmla="*/ 2147483646 h 1592"/>
              <a:gd name="T18" fmla="*/ 2147483646 w 2056"/>
              <a:gd name="T19" fmla="*/ 2147483646 h 1592"/>
              <a:gd name="T20" fmla="*/ 2147483646 w 2056"/>
              <a:gd name="T21" fmla="*/ 2147483646 h 1592"/>
              <a:gd name="T22" fmla="*/ 2147483646 w 2056"/>
              <a:gd name="T23" fmla="*/ 2147483646 h 1592"/>
              <a:gd name="T24" fmla="*/ 2147483646 w 2056"/>
              <a:gd name="T25" fmla="*/ 2147483646 h 1592"/>
              <a:gd name="T26" fmla="*/ 2147483646 w 2056"/>
              <a:gd name="T27" fmla="*/ 2147483646 h 1592"/>
              <a:gd name="T28" fmla="*/ 2147483646 w 2056"/>
              <a:gd name="T29" fmla="*/ 2147483646 h 1592"/>
              <a:gd name="T30" fmla="*/ 2147483646 w 2056"/>
              <a:gd name="T31" fmla="*/ 2147483646 h 1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56" h="1592">
                <a:moveTo>
                  <a:pt x="104" y="336"/>
                </a:moveTo>
                <a:cubicBezTo>
                  <a:pt x="152" y="256"/>
                  <a:pt x="264" y="152"/>
                  <a:pt x="392" y="96"/>
                </a:cubicBezTo>
                <a:cubicBezTo>
                  <a:pt x="520" y="40"/>
                  <a:pt x="688" y="0"/>
                  <a:pt x="872" y="0"/>
                </a:cubicBezTo>
                <a:cubicBezTo>
                  <a:pt x="1056" y="0"/>
                  <a:pt x="1352" y="48"/>
                  <a:pt x="1496" y="96"/>
                </a:cubicBezTo>
                <a:cubicBezTo>
                  <a:pt x="1640" y="144"/>
                  <a:pt x="1656" y="216"/>
                  <a:pt x="1736" y="288"/>
                </a:cubicBezTo>
                <a:cubicBezTo>
                  <a:pt x="1816" y="360"/>
                  <a:pt x="1928" y="400"/>
                  <a:pt x="1976" y="528"/>
                </a:cubicBezTo>
                <a:cubicBezTo>
                  <a:pt x="2024" y="656"/>
                  <a:pt x="2056" y="888"/>
                  <a:pt x="2024" y="1056"/>
                </a:cubicBezTo>
                <a:cubicBezTo>
                  <a:pt x="1992" y="1224"/>
                  <a:pt x="1904" y="1480"/>
                  <a:pt x="1784" y="1536"/>
                </a:cubicBezTo>
                <a:cubicBezTo>
                  <a:pt x="1664" y="1592"/>
                  <a:pt x="1432" y="1432"/>
                  <a:pt x="1304" y="1392"/>
                </a:cubicBezTo>
                <a:cubicBezTo>
                  <a:pt x="1176" y="1352"/>
                  <a:pt x="1112" y="1296"/>
                  <a:pt x="1016" y="1296"/>
                </a:cubicBezTo>
                <a:cubicBezTo>
                  <a:pt x="920" y="1296"/>
                  <a:pt x="832" y="1344"/>
                  <a:pt x="728" y="1392"/>
                </a:cubicBezTo>
                <a:cubicBezTo>
                  <a:pt x="624" y="1440"/>
                  <a:pt x="504" y="1584"/>
                  <a:pt x="392" y="1584"/>
                </a:cubicBezTo>
                <a:cubicBezTo>
                  <a:pt x="280" y="1584"/>
                  <a:pt x="112" y="1480"/>
                  <a:pt x="56" y="1392"/>
                </a:cubicBezTo>
                <a:cubicBezTo>
                  <a:pt x="0" y="1304"/>
                  <a:pt x="48" y="1192"/>
                  <a:pt x="56" y="1056"/>
                </a:cubicBezTo>
                <a:cubicBezTo>
                  <a:pt x="64" y="920"/>
                  <a:pt x="104" y="696"/>
                  <a:pt x="104" y="576"/>
                </a:cubicBezTo>
                <a:cubicBezTo>
                  <a:pt x="104" y="456"/>
                  <a:pt x="56" y="416"/>
                  <a:pt x="104" y="336"/>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5" name="Freeform 20">
            <a:extLst>
              <a:ext uri="{FF2B5EF4-FFF2-40B4-BE49-F238E27FC236}">
                <a16:creationId xmlns:a16="http://schemas.microsoft.com/office/drawing/2014/main" id="{1A324C37-DDB7-9E5C-5A6B-02DC33C8D33B}"/>
              </a:ext>
            </a:extLst>
          </p:cNvPr>
          <p:cNvSpPr>
            <a:spLocks noChangeArrowheads="1"/>
          </p:cNvSpPr>
          <p:nvPr/>
        </p:nvSpPr>
        <p:spPr bwMode="auto">
          <a:xfrm>
            <a:off x="774700" y="1676400"/>
            <a:ext cx="952500" cy="965200"/>
          </a:xfrm>
          <a:custGeom>
            <a:avLst/>
            <a:gdLst>
              <a:gd name="T0" fmla="*/ 2147483646 w 600"/>
              <a:gd name="T1" fmla="*/ 0 h 608"/>
              <a:gd name="T2" fmla="*/ 2147483646 w 600"/>
              <a:gd name="T3" fmla="*/ 2147483646 h 608"/>
              <a:gd name="T4" fmla="*/ 2147483646 w 600"/>
              <a:gd name="T5" fmla="*/ 2147483646 h 608"/>
              <a:gd name="T6" fmla="*/ 0 w 600"/>
              <a:gd name="T7" fmla="*/ 2147483646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0" h="608">
                <a:moveTo>
                  <a:pt x="336" y="0"/>
                </a:moveTo>
                <a:cubicBezTo>
                  <a:pt x="444" y="120"/>
                  <a:pt x="552" y="240"/>
                  <a:pt x="576" y="336"/>
                </a:cubicBezTo>
                <a:cubicBezTo>
                  <a:pt x="600" y="432"/>
                  <a:pt x="576" y="544"/>
                  <a:pt x="480" y="576"/>
                </a:cubicBezTo>
                <a:cubicBezTo>
                  <a:pt x="384" y="608"/>
                  <a:pt x="80" y="536"/>
                  <a:pt x="0" y="52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6" name="Freeform 21">
            <a:extLst>
              <a:ext uri="{FF2B5EF4-FFF2-40B4-BE49-F238E27FC236}">
                <a16:creationId xmlns:a16="http://schemas.microsoft.com/office/drawing/2014/main" id="{BFE4C81C-D1A0-2204-DDD7-6B27CBA1C354}"/>
              </a:ext>
            </a:extLst>
          </p:cNvPr>
          <p:cNvSpPr>
            <a:spLocks noChangeArrowheads="1"/>
          </p:cNvSpPr>
          <p:nvPr/>
        </p:nvSpPr>
        <p:spPr bwMode="auto">
          <a:xfrm>
            <a:off x="1460500" y="2209800"/>
            <a:ext cx="1460500" cy="850900"/>
          </a:xfrm>
          <a:custGeom>
            <a:avLst/>
            <a:gdLst>
              <a:gd name="T0" fmla="*/ 0 w 920"/>
              <a:gd name="T1" fmla="*/ 2147483646 h 536"/>
              <a:gd name="T2" fmla="*/ 2147483646 w 920"/>
              <a:gd name="T3" fmla="*/ 2147483646 h 536"/>
              <a:gd name="T4" fmla="*/ 2147483646 w 920"/>
              <a:gd name="T5" fmla="*/ 2147483646 h 536"/>
              <a:gd name="T6" fmla="*/ 2147483646 w 920"/>
              <a:gd name="T7" fmla="*/ 2147483646 h 536"/>
              <a:gd name="T8" fmla="*/ 2147483646 w 920"/>
              <a:gd name="T9" fmla="*/ 0 h 5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0" h="536">
                <a:moveTo>
                  <a:pt x="0" y="240"/>
                </a:moveTo>
                <a:cubicBezTo>
                  <a:pt x="24" y="336"/>
                  <a:pt x="48" y="432"/>
                  <a:pt x="144" y="480"/>
                </a:cubicBezTo>
                <a:cubicBezTo>
                  <a:pt x="240" y="528"/>
                  <a:pt x="456" y="536"/>
                  <a:pt x="576" y="528"/>
                </a:cubicBezTo>
                <a:cubicBezTo>
                  <a:pt x="696" y="520"/>
                  <a:pt x="808" y="520"/>
                  <a:pt x="864" y="432"/>
                </a:cubicBezTo>
                <a:cubicBezTo>
                  <a:pt x="920" y="344"/>
                  <a:pt x="904" y="72"/>
                  <a:pt x="91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7" name="Freeform 22">
            <a:extLst>
              <a:ext uri="{FF2B5EF4-FFF2-40B4-BE49-F238E27FC236}">
                <a16:creationId xmlns:a16="http://schemas.microsoft.com/office/drawing/2014/main" id="{4CB8AC2E-94AE-65F4-FDB1-03F209683565}"/>
              </a:ext>
            </a:extLst>
          </p:cNvPr>
          <p:cNvSpPr>
            <a:spLocks noChangeArrowheads="1"/>
          </p:cNvSpPr>
          <p:nvPr/>
        </p:nvSpPr>
        <p:spPr bwMode="auto">
          <a:xfrm>
            <a:off x="1612900" y="1905000"/>
            <a:ext cx="1676400" cy="381000"/>
          </a:xfrm>
          <a:custGeom>
            <a:avLst/>
            <a:gdLst>
              <a:gd name="T0" fmla="*/ 0 w 1056"/>
              <a:gd name="T1" fmla="*/ 2147483646 h 240"/>
              <a:gd name="T2" fmla="*/ 2147483646 w 1056"/>
              <a:gd name="T3" fmla="*/ 2147483646 h 240"/>
              <a:gd name="T4" fmla="*/ 2147483646 w 1056"/>
              <a:gd name="T5" fmla="*/ 2147483646 h 240"/>
              <a:gd name="T6" fmla="*/ 2147483646 w 105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240">
                <a:moveTo>
                  <a:pt x="0" y="144"/>
                </a:moveTo>
                <a:cubicBezTo>
                  <a:pt x="212" y="192"/>
                  <a:pt x="424" y="240"/>
                  <a:pt x="576" y="240"/>
                </a:cubicBezTo>
                <a:cubicBezTo>
                  <a:pt x="728" y="240"/>
                  <a:pt x="832" y="184"/>
                  <a:pt x="912" y="144"/>
                </a:cubicBezTo>
                <a:cubicBezTo>
                  <a:pt x="992" y="104"/>
                  <a:pt x="1024" y="52"/>
                  <a:pt x="105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8" name="Freeform 23">
            <a:extLst>
              <a:ext uri="{FF2B5EF4-FFF2-40B4-BE49-F238E27FC236}">
                <a16:creationId xmlns:a16="http://schemas.microsoft.com/office/drawing/2014/main" id="{CF3AEE31-CCBE-53F1-6F3C-432840DF44DD}"/>
              </a:ext>
            </a:extLst>
          </p:cNvPr>
          <p:cNvSpPr>
            <a:spLocks noChangeArrowheads="1"/>
          </p:cNvSpPr>
          <p:nvPr/>
        </p:nvSpPr>
        <p:spPr bwMode="auto">
          <a:xfrm>
            <a:off x="2146300" y="3048000"/>
            <a:ext cx="76200" cy="533400"/>
          </a:xfrm>
          <a:custGeom>
            <a:avLst/>
            <a:gdLst>
              <a:gd name="T0" fmla="*/ 0 w 48"/>
              <a:gd name="T1" fmla="*/ 0 h 336"/>
              <a:gd name="T2" fmla="*/ 2147483646 w 48"/>
              <a:gd name="T3" fmla="*/ 2147483646 h 336"/>
              <a:gd name="T4" fmla="*/ 0 60000 65536"/>
              <a:gd name="T5" fmla="*/ 0 60000 65536"/>
            </a:gdLst>
            <a:ahLst/>
            <a:cxnLst>
              <a:cxn ang="T4">
                <a:pos x="T0" y="T1"/>
              </a:cxn>
              <a:cxn ang="T5">
                <a:pos x="T2" y="T3"/>
              </a:cxn>
            </a:cxnLst>
            <a:rect l="0" t="0" r="r" b="b"/>
            <a:pathLst>
              <a:path w="48" h="336">
                <a:moveTo>
                  <a:pt x="0" y="0"/>
                </a:moveTo>
                <a:cubicBezTo>
                  <a:pt x="0" y="0"/>
                  <a:pt x="24" y="168"/>
                  <a:pt x="48" y="33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19" name="Rectangle 24">
            <a:extLst>
              <a:ext uri="{FF2B5EF4-FFF2-40B4-BE49-F238E27FC236}">
                <a16:creationId xmlns:a16="http://schemas.microsoft.com/office/drawing/2014/main" id="{640316C1-7A02-A21E-5032-9DEDB70ABF0E}"/>
              </a:ext>
            </a:extLst>
          </p:cNvPr>
          <p:cNvSpPr>
            <a:spLocks noChangeArrowheads="1"/>
          </p:cNvSpPr>
          <p:nvPr/>
        </p:nvSpPr>
        <p:spPr bwMode="auto">
          <a:xfrm>
            <a:off x="1003300" y="19812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3320" name="Rectangle 25">
            <a:extLst>
              <a:ext uri="{FF2B5EF4-FFF2-40B4-BE49-F238E27FC236}">
                <a16:creationId xmlns:a16="http://schemas.microsoft.com/office/drawing/2014/main" id="{487B4D9A-822B-0CB4-4CE9-503CE56B3590}"/>
              </a:ext>
            </a:extLst>
          </p:cNvPr>
          <p:cNvSpPr>
            <a:spLocks noChangeArrowheads="1"/>
          </p:cNvSpPr>
          <p:nvPr/>
        </p:nvSpPr>
        <p:spPr bwMode="auto">
          <a:xfrm>
            <a:off x="2146300" y="1676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3321" name="Rectangle 26">
            <a:extLst>
              <a:ext uri="{FF2B5EF4-FFF2-40B4-BE49-F238E27FC236}">
                <a16:creationId xmlns:a16="http://schemas.microsoft.com/office/drawing/2014/main" id="{37F9B751-9681-C5A9-92A0-DBEF976A93AF}"/>
              </a:ext>
            </a:extLst>
          </p:cNvPr>
          <p:cNvSpPr>
            <a:spLocks noChangeArrowheads="1"/>
          </p:cNvSpPr>
          <p:nvPr/>
        </p:nvSpPr>
        <p:spPr bwMode="auto">
          <a:xfrm>
            <a:off x="2070100" y="24384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3322" name="Rectangle 27">
            <a:extLst>
              <a:ext uri="{FF2B5EF4-FFF2-40B4-BE49-F238E27FC236}">
                <a16:creationId xmlns:a16="http://schemas.microsoft.com/office/drawing/2014/main" id="{C01363E3-F3B3-8895-2DF4-B9F03B527EFA}"/>
              </a:ext>
            </a:extLst>
          </p:cNvPr>
          <p:cNvSpPr>
            <a:spLocks noChangeArrowheads="1"/>
          </p:cNvSpPr>
          <p:nvPr/>
        </p:nvSpPr>
        <p:spPr bwMode="auto">
          <a:xfrm>
            <a:off x="1155700" y="31242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13323" name="Rectangle 28">
            <a:extLst>
              <a:ext uri="{FF2B5EF4-FFF2-40B4-BE49-F238E27FC236}">
                <a16:creationId xmlns:a16="http://schemas.microsoft.com/office/drawing/2014/main" id="{F02C32DF-58A6-4A34-8947-DF3AE86B0C70}"/>
              </a:ext>
            </a:extLst>
          </p:cNvPr>
          <p:cNvSpPr>
            <a:spLocks noChangeArrowheads="1"/>
          </p:cNvSpPr>
          <p:nvPr/>
        </p:nvSpPr>
        <p:spPr bwMode="auto">
          <a:xfrm>
            <a:off x="3060700" y="29718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13324" name="Oval 29">
            <a:extLst>
              <a:ext uri="{FF2B5EF4-FFF2-40B4-BE49-F238E27FC236}">
                <a16:creationId xmlns:a16="http://schemas.microsoft.com/office/drawing/2014/main" id="{200F65B2-92E2-BD1A-B37C-B24C354FD623}"/>
              </a:ext>
            </a:extLst>
          </p:cNvPr>
          <p:cNvSpPr>
            <a:spLocks noChangeArrowheads="1"/>
          </p:cNvSpPr>
          <p:nvPr/>
        </p:nvSpPr>
        <p:spPr bwMode="auto">
          <a:xfrm>
            <a:off x="5257800" y="38100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3325" name="Oval 30">
            <a:extLst>
              <a:ext uri="{FF2B5EF4-FFF2-40B4-BE49-F238E27FC236}">
                <a16:creationId xmlns:a16="http://schemas.microsoft.com/office/drawing/2014/main" id="{C7C900BE-5D93-21D0-0FAD-9115064D76DB}"/>
              </a:ext>
            </a:extLst>
          </p:cNvPr>
          <p:cNvSpPr>
            <a:spLocks noChangeArrowheads="1"/>
          </p:cNvSpPr>
          <p:nvPr/>
        </p:nvSpPr>
        <p:spPr bwMode="auto">
          <a:xfrm>
            <a:off x="4267200" y="48006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3326" name="Oval 31">
            <a:extLst>
              <a:ext uri="{FF2B5EF4-FFF2-40B4-BE49-F238E27FC236}">
                <a16:creationId xmlns:a16="http://schemas.microsoft.com/office/drawing/2014/main" id="{CD2D5BE1-4DEA-9FB1-BA15-593556607EBE}"/>
              </a:ext>
            </a:extLst>
          </p:cNvPr>
          <p:cNvSpPr>
            <a:spLocks noChangeArrowheads="1"/>
          </p:cNvSpPr>
          <p:nvPr/>
        </p:nvSpPr>
        <p:spPr bwMode="auto">
          <a:xfrm>
            <a:off x="5943600" y="48006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3327" name="Oval 32">
            <a:extLst>
              <a:ext uri="{FF2B5EF4-FFF2-40B4-BE49-F238E27FC236}">
                <a16:creationId xmlns:a16="http://schemas.microsoft.com/office/drawing/2014/main" id="{DF2CCC3E-53BF-48AC-8197-060622D19535}"/>
              </a:ext>
            </a:extLst>
          </p:cNvPr>
          <p:cNvSpPr>
            <a:spLocks noChangeArrowheads="1"/>
          </p:cNvSpPr>
          <p:nvPr/>
        </p:nvSpPr>
        <p:spPr bwMode="auto">
          <a:xfrm>
            <a:off x="5257800" y="58674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3328" name="Oval 33">
            <a:extLst>
              <a:ext uri="{FF2B5EF4-FFF2-40B4-BE49-F238E27FC236}">
                <a16:creationId xmlns:a16="http://schemas.microsoft.com/office/drawing/2014/main" id="{6AAFDF9E-E1EA-D195-22B9-257EE3797083}"/>
              </a:ext>
            </a:extLst>
          </p:cNvPr>
          <p:cNvSpPr>
            <a:spLocks noChangeArrowheads="1"/>
          </p:cNvSpPr>
          <p:nvPr/>
        </p:nvSpPr>
        <p:spPr bwMode="auto">
          <a:xfrm>
            <a:off x="7848600" y="48006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3329" name="Line 34">
            <a:extLst>
              <a:ext uri="{FF2B5EF4-FFF2-40B4-BE49-F238E27FC236}">
                <a16:creationId xmlns:a16="http://schemas.microsoft.com/office/drawing/2014/main" id="{8C9D65B9-01DA-3936-B256-21C7BB6C21A9}"/>
              </a:ext>
            </a:extLst>
          </p:cNvPr>
          <p:cNvSpPr>
            <a:spLocks noChangeShapeType="1"/>
          </p:cNvSpPr>
          <p:nvPr/>
        </p:nvSpPr>
        <p:spPr bwMode="auto">
          <a:xfrm flipH="1" flipV="1">
            <a:off x="5410200" y="3962400"/>
            <a:ext cx="609600" cy="914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35">
            <a:extLst>
              <a:ext uri="{FF2B5EF4-FFF2-40B4-BE49-F238E27FC236}">
                <a16:creationId xmlns:a16="http://schemas.microsoft.com/office/drawing/2014/main" id="{0D46102F-2824-B28D-CD76-E04E413E5D42}"/>
              </a:ext>
            </a:extLst>
          </p:cNvPr>
          <p:cNvSpPr>
            <a:spLocks noChangeShapeType="1"/>
          </p:cNvSpPr>
          <p:nvPr/>
        </p:nvSpPr>
        <p:spPr bwMode="auto">
          <a:xfrm flipH="1" flipV="1">
            <a:off x="5410200" y="3886200"/>
            <a:ext cx="25146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Line 36">
            <a:extLst>
              <a:ext uri="{FF2B5EF4-FFF2-40B4-BE49-F238E27FC236}">
                <a16:creationId xmlns:a16="http://schemas.microsoft.com/office/drawing/2014/main" id="{123A6C51-3E39-6D00-19B9-5995A09D5B8A}"/>
              </a:ext>
            </a:extLst>
          </p:cNvPr>
          <p:cNvSpPr>
            <a:spLocks noChangeShapeType="1"/>
          </p:cNvSpPr>
          <p:nvPr/>
        </p:nvSpPr>
        <p:spPr bwMode="auto">
          <a:xfrm flipV="1">
            <a:off x="4419600" y="3886200"/>
            <a:ext cx="9144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2" name="Line 37">
            <a:extLst>
              <a:ext uri="{FF2B5EF4-FFF2-40B4-BE49-F238E27FC236}">
                <a16:creationId xmlns:a16="http://schemas.microsoft.com/office/drawing/2014/main" id="{4D5B3357-EEB4-501C-9991-559D4EB1E5BE}"/>
              </a:ext>
            </a:extLst>
          </p:cNvPr>
          <p:cNvSpPr>
            <a:spLocks noChangeShapeType="1"/>
          </p:cNvSpPr>
          <p:nvPr/>
        </p:nvSpPr>
        <p:spPr bwMode="auto">
          <a:xfrm flipH="1" flipV="1">
            <a:off x="4419600" y="4953000"/>
            <a:ext cx="9144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3" name="Line 38">
            <a:extLst>
              <a:ext uri="{FF2B5EF4-FFF2-40B4-BE49-F238E27FC236}">
                <a16:creationId xmlns:a16="http://schemas.microsoft.com/office/drawing/2014/main" id="{29706F92-6AD7-2015-0D52-83DFAE174E93}"/>
              </a:ext>
            </a:extLst>
          </p:cNvPr>
          <p:cNvSpPr>
            <a:spLocks noChangeShapeType="1"/>
          </p:cNvSpPr>
          <p:nvPr/>
        </p:nvSpPr>
        <p:spPr bwMode="auto">
          <a:xfrm flipH="1">
            <a:off x="5410200" y="4953000"/>
            <a:ext cx="25146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4" name="Line 39">
            <a:extLst>
              <a:ext uri="{FF2B5EF4-FFF2-40B4-BE49-F238E27FC236}">
                <a16:creationId xmlns:a16="http://schemas.microsoft.com/office/drawing/2014/main" id="{9D5AAC5D-042D-8597-99DE-586E2FF56698}"/>
              </a:ext>
            </a:extLst>
          </p:cNvPr>
          <p:cNvSpPr>
            <a:spLocks noChangeShapeType="1"/>
          </p:cNvSpPr>
          <p:nvPr/>
        </p:nvSpPr>
        <p:spPr bwMode="auto">
          <a:xfrm flipV="1">
            <a:off x="5410200" y="4953000"/>
            <a:ext cx="609600" cy="990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5" name="Line 40">
            <a:extLst>
              <a:ext uri="{FF2B5EF4-FFF2-40B4-BE49-F238E27FC236}">
                <a16:creationId xmlns:a16="http://schemas.microsoft.com/office/drawing/2014/main" id="{4EA89B4E-C86B-65BF-FBC4-29A1800D57BF}"/>
              </a:ext>
            </a:extLst>
          </p:cNvPr>
          <p:cNvSpPr>
            <a:spLocks noChangeShapeType="1"/>
          </p:cNvSpPr>
          <p:nvPr/>
        </p:nvSpPr>
        <p:spPr bwMode="auto">
          <a:xfrm flipH="1" flipV="1">
            <a:off x="4419600" y="4876800"/>
            <a:ext cx="3581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6" name="Rectangle 41">
            <a:extLst>
              <a:ext uri="{FF2B5EF4-FFF2-40B4-BE49-F238E27FC236}">
                <a16:creationId xmlns:a16="http://schemas.microsoft.com/office/drawing/2014/main" id="{CA7B8524-8970-FD84-B369-194105963504}"/>
              </a:ext>
            </a:extLst>
          </p:cNvPr>
          <p:cNvSpPr>
            <a:spLocks noChangeArrowheads="1"/>
          </p:cNvSpPr>
          <p:nvPr/>
        </p:nvSpPr>
        <p:spPr bwMode="auto">
          <a:xfrm>
            <a:off x="3810000" y="46482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3337" name="Rectangle 42">
            <a:extLst>
              <a:ext uri="{FF2B5EF4-FFF2-40B4-BE49-F238E27FC236}">
                <a16:creationId xmlns:a16="http://schemas.microsoft.com/office/drawing/2014/main" id="{325F643F-0BAD-ACA4-8E13-3AF859E0CC01}"/>
              </a:ext>
            </a:extLst>
          </p:cNvPr>
          <p:cNvSpPr>
            <a:spLocks noChangeArrowheads="1"/>
          </p:cNvSpPr>
          <p:nvPr/>
        </p:nvSpPr>
        <p:spPr bwMode="auto">
          <a:xfrm>
            <a:off x="5410200" y="49530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3338" name="Rectangle 43">
            <a:extLst>
              <a:ext uri="{FF2B5EF4-FFF2-40B4-BE49-F238E27FC236}">
                <a16:creationId xmlns:a16="http://schemas.microsoft.com/office/drawing/2014/main" id="{48591277-784D-0414-7C86-D48562E467F5}"/>
              </a:ext>
            </a:extLst>
          </p:cNvPr>
          <p:cNvSpPr>
            <a:spLocks noChangeArrowheads="1"/>
          </p:cNvSpPr>
          <p:nvPr/>
        </p:nvSpPr>
        <p:spPr bwMode="auto">
          <a:xfrm>
            <a:off x="4800600" y="36576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3339" name="Rectangle 44">
            <a:extLst>
              <a:ext uri="{FF2B5EF4-FFF2-40B4-BE49-F238E27FC236}">
                <a16:creationId xmlns:a16="http://schemas.microsoft.com/office/drawing/2014/main" id="{450EFE36-0CCC-F36E-D127-1826BF0D8AF2}"/>
              </a:ext>
            </a:extLst>
          </p:cNvPr>
          <p:cNvSpPr>
            <a:spLocks noChangeArrowheads="1"/>
          </p:cNvSpPr>
          <p:nvPr/>
        </p:nvSpPr>
        <p:spPr bwMode="auto">
          <a:xfrm>
            <a:off x="7848600" y="42672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13340" name="Rectangle 45">
            <a:extLst>
              <a:ext uri="{FF2B5EF4-FFF2-40B4-BE49-F238E27FC236}">
                <a16:creationId xmlns:a16="http://schemas.microsoft.com/office/drawing/2014/main" id="{B0C974C7-2C43-3C01-1795-707C32C17A03}"/>
              </a:ext>
            </a:extLst>
          </p:cNvPr>
          <p:cNvSpPr>
            <a:spLocks noChangeArrowheads="1"/>
          </p:cNvSpPr>
          <p:nvPr/>
        </p:nvSpPr>
        <p:spPr bwMode="auto">
          <a:xfrm>
            <a:off x="4724400" y="59436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29" name="灯片编号占位符 5">
            <a:extLst>
              <a:ext uri="{FF2B5EF4-FFF2-40B4-BE49-F238E27FC236}">
                <a16:creationId xmlns:a16="http://schemas.microsoft.com/office/drawing/2014/main" id="{96EA5722-3A72-4F5B-B2E4-201A487B65DB}"/>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15F5DF6-7B64-0B8E-E4F6-28CF9116D2EF}"/>
              </a:ext>
            </a:extLst>
          </p:cNvPr>
          <p:cNvSpPr>
            <a:spLocks noGrp="1" noChangeArrowheads="1"/>
          </p:cNvSpPr>
          <p:nvPr>
            <p:ph type="title"/>
          </p:nvPr>
        </p:nvSpPr>
        <p:spPr/>
        <p:txBody>
          <a:bodyPr/>
          <a:lstStyle/>
          <a:p>
            <a:r>
              <a:rPr lang="en-US" altLang="zh-CN" sz="2800">
                <a:ea typeface="宋体" panose="02010600030101010101" pitchFamily="2" charset="-122"/>
              </a:rPr>
              <a:t>Coloring</a:t>
            </a:r>
          </a:p>
        </p:txBody>
      </p:sp>
      <p:sp>
        <p:nvSpPr>
          <p:cNvPr id="154627" name="Rectangle 3">
            <a:extLst>
              <a:ext uri="{FF2B5EF4-FFF2-40B4-BE49-F238E27FC236}">
                <a16:creationId xmlns:a16="http://schemas.microsoft.com/office/drawing/2014/main" id="{93E2D029-87AE-0E93-8A8E-7D42A069E6D8}"/>
              </a:ext>
            </a:extLst>
          </p:cNvPr>
          <p:cNvSpPr>
            <a:spLocks noGrp="1" noChangeArrowheads="1"/>
          </p:cNvSpPr>
          <p:nvPr>
            <p:ph idx="1"/>
          </p:nvPr>
        </p:nvSpPr>
        <p:spPr>
          <a:xfrm>
            <a:off x="304800" y="1447800"/>
            <a:ext cx="8458200" cy="4953000"/>
          </a:xfrm>
        </p:spPr>
        <p:txBody>
          <a:bodyPr/>
          <a:lstStyle/>
          <a:p>
            <a:pPr>
              <a:lnSpc>
                <a:spcPct val="90000"/>
              </a:lnSpc>
            </a:pPr>
            <a:r>
              <a:rPr lang="en-US" altLang="zh-CN" b="1">
                <a:latin typeface="Times New Roman" panose="02020603050405020304" pitchFamily="18" charset="0"/>
                <a:ea typeface="宋体" panose="02010600030101010101" pitchFamily="2" charset="-122"/>
              </a:rPr>
              <a:t>Definition 1  A coloring of a simple graph is the assignment of a color to each vertex of the graph so that no two adjacent vertices are assigned the same color.</a:t>
            </a:r>
          </a:p>
          <a:p>
            <a:pPr>
              <a:lnSpc>
                <a:spcPct val="90000"/>
              </a:lnSpc>
            </a:pPr>
            <a:endParaRPr lang="en-US" altLang="zh-CN" b="1">
              <a:latin typeface="Times New Roman" panose="02020603050405020304" pitchFamily="18" charset="0"/>
              <a:ea typeface="宋体" panose="02010600030101010101" pitchFamily="2" charset="-122"/>
            </a:endParaRPr>
          </a:p>
          <a:p>
            <a:pPr>
              <a:lnSpc>
                <a:spcPct val="90000"/>
              </a:lnSpc>
            </a:pPr>
            <a:r>
              <a:rPr lang="en-US" altLang="zh-CN" b="1">
                <a:latin typeface="Times New Roman" panose="02020603050405020304" pitchFamily="18" charset="0"/>
                <a:ea typeface="宋体" panose="02010600030101010101" pitchFamily="2" charset="-122"/>
              </a:rPr>
              <a:t>A graph can be colored by assigning a different color to each to of its vertices.</a:t>
            </a:r>
          </a:p>
          <a:p>
            <a:pPr>
              <a:lnSpc>
                <a:spcPct val="90000"/>
              </a:lnSpc>
            </a:pPr>
            <a:r>
              <a:rPr lang="en-US" altLang="zh-CN" b="1">
                <a:latin typeface="Times New Roman" panose="02020603050405020304" pitchFamily="18" charset="0"/>
                <a:ea typeface="宋体" panose="02010600030101010101" pitchFamily="2" charset="-122"/>
              </a:rPr>
              <a:t>However, for most graphs a coloring can be found that uses fewer colors than the number of vertices in the graph.</a:t>
            </a:r>
          </a:p>
        </p:txBody>
      </p:sp>
      <p:sp>
        <p:nvSpPr>
          <p:cNvPr id="4" name="灯片编号占位符 5">
            <a:extLst>
              <a:ext uri="{FF2B5EF4-FFF2-40B4-BE49-F238E27FC236}">
                <a16:creationId xmlns:a16="http://schemas.microsoft.com/office/drawing/2014/main" id="{167F1D55-1673-4308-9D69-C8D76B9B84CD}"/>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11</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7">
                                            <p:txEl>
                                              <p:pRg st="0" end="0"/>
                                            </p:txEl>
                                          </p:spTgt>
                                        </p:tgtEl>
                                        <p:attrNameLst>
                                          <p:attrName>style.visibility</p:attrName>
                                        </p:attrNameLst>
                                      </p:cBhvr>
                                      <p:to>
                                        <p:strVal val="visible"/>
                                      </p:to>
                                    </p:set>
                                    <p:animEffect transition="in" filter="blinds(horizontal)">
                                      <p:cBhvr>
                                        <p:cTn id="7" dur="500"/>
                                        <p:tgtEl>
                                          <p:spTgt spid="154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627">
                                            <p:txEl>
                                              <p:pRg st="2" end="2"/>
                                            </p:txEl>
                                          </p:spTgt>
                                        </p:tgtEl>
                                        <p:attrNameLst>
                                          <p:attrName>style.visibility</p:attrName>
                                        </p:attrNameLst>
                                      </p:cBhvr>
                                      <p:to>
                                        <p:strVal val="visible"/>
                                      </p:to>
                                    </p:set>
                                    <p:animEffect transition="in" filter="blinds(horizontal)">
                                      <p:cBhvr>
                                        <p:cTn id="12" dur="500"/>
                                        <p:tgtEl>
                                          <p:spTgt spid="1546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4627">
                                            <p:txEl>
                                              <p:pRg st="3" end="3"/>
                                            </p:txEl>
                                          </p:spTgt>
                                        </p:tgtEl>
                                        <p:attrNameLst>
                                          <p:attrName>style.visibility</p:attrName>
                                        </p:attrNameLst>
                                      </p:cBhvr>
                                      <p:to>
                                        <p:strVal val="visible"/>
                                      </p:to>
                                    </p:set>
                                    <p:animEffect transition="in" filter="blinds(horizontal)">
                                      <p:cBhvr>
                                        <p:cTn id="17" dur="500"/>
                                        <p:tgtEl>
                                          <p:spTgt spid="154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05E1773-47C0-4C67-1103-35FB754E2F49}"/>
              </a:ext>
            </a:extLst>
          </p:cNvPr>
          <p:cNvSpPr>
            <a:spLocks noGrp="1" noChangeArrowheads="1"/>
          </p:cNvSpPr>
          <p:nvPr>
            <p:ph type="title"/>
          </p:nvPr>
        </p:nvSpPr>
        <p:spPr/>
        <p:txBody>
          <a:bodyPr/>
          <a:lstStyle/>
          <a:p>
            <a:r>
              <a:rPr lang="en-US" altLang="zh-CN" sz="2800">
                <a:ea typeface="宋体" panose="02010600030101010101" pitchFamily="2" charset="-122"/>
              </a:rPr>
              <a:t>Chromatic Coloring</a:t>
            </a:r>
          </a:p>
        </p:txBody>
      </p:sp>
      <p:sp>
        <p:nvSpPr>
          <p:cNvPr id="155651" name="Rectangle 3">
            <a:extLst>
              <a:ext uri="{FF2B5EF4-FFF2-40B4-BE49-F238E27FC236}">
                <a16:creationId xmlns:a16="http://schemas.microsoft.com/office/drawing/2014/main" id="{AC233A06-99F0-03FB-4942-5F2BF09A90A5}"/>
              </a:ext>
            </a:extLst>
          </p:cNvPr>
          <p:cNvSpPr>
            <a:spLocks noGrp="1" noChangeArrowheads="1"/>
          </p:cNvSpPr>
          <p:nvPr>
            <p:ph idx="1"/>
          </p:nvPr>
        </p:nvSpPr>
        <p:spPr>
          <a:xfrm>
            <a:off x="304800" y="1447800"/>
            <a:ext cx="8458200" cy="4953000"/>
          </a:xfrm>
        </p:spPr>
        <p:txBody>
          <a:bodyPr/>
          <a:lstStyle/>
          <a:p>
            <a:pPr>
              <a:lnSpc>
                <a:spcPct val="90000"/>
              </a:lnSpc>
            </a:pPr>
            <a:r>
              <a:rPr lang="en-US" altLang="zh-CN" b="1">
                <a:latin typeface="Times New Roman" panose="02020603050405020304" pitchFamily="18" charset="0"/>
                <a:ea typeface="宋体" panose="02010600030101010101" pitchFamily="2" charset="-122"/>
              </a:rPr>
              <a:t>Definition 2  A chromatic number of a graph is the least number of colors needed for a coloring of this graph.</a:t>
            </a:r>
          </a:p>
          <a:p>
            <a:pPr>
              <a:lnSpc>
                <a:spcPct val="90000"/>
              </a:lnSpc>
            </a:pPr>
            <a:endParaRPr lang="en-US" altLang="zh-CN" b="1">
              <a:latin typeface="Times New Roman" panose="02020603050405020304" pitchFamily="18" charset="0"/>
              <a:ea typeface="宋体" panose="02010600030101010101" pitchFamily="2" charset="-122"/>
            </a:endParaRPr>
          </a:p>
          <a:p>
            <a:pPr>
              <a:lnSpc>
                <a:spcPct val="90000"/>
              </a:lnSpc>
            </a:pPr>
            <a:r>
              <a:rPr lang="en-US" altLang="zh-CN" b="1">
                <a:latin typeface="Times New Roman" panose="02020603050405020304" pitchFamily="18" charset="0"/>
                <a:ea typeface="宋体" panose="02010600030101010101" pitchFamily="2" charset="-122"/>
              </a:rPr>
              <a:t>We are asking for the minimum number of colors required to color a planar map so that no two adjacent regions are assigned the same color.</a:t>
            </a:r>
          </a:p>
          <a:p>
            <a:pPr>
              <a:lnSpc>
                <a:spcPct val="90000"/>
              </a:lnSpc>
            </a:pPr>
            <a:r>
              <a:rPr lang="en-US" altLang="zh-CN" b="1">
                <a:latin typeface="Times New Roman" panose="02020603050405020304" pitchFamily="18" charset="0"/>
                <a:ea typeface="宋体" panose="02010600030101010101" pitchFamily="2" charset="-122"/>
              </a:rPr>
              <a:t>This question has been studied for more than 100 years.</a:t>
            </a:r>
          </a:p>
        </p:txBody>
      </p:sp>
      <p:sp>
        <p:nvSpPr>
          <p:cNvPr id="4" name="灯片编号占位符 5">
            <a:extLst>
              <a:ext uri="{FF2B5EF4-FFF2-40B4-BE49-F238E27FC236}">
                <a16:creationId xmlns:a16="http://schemas.microsoft.com/office/drawing/2014/main" id="{57788230-11CD-4C83-9308-0AA879B16E19}"/>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12</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blinds(horizontal)">
                                      <p:cBhvr>
                                        <p:cTn id="7" dur="500"/>
                                        <p:tgtEl>
                                          <p:spTgt spid="155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5651">
                                            <p:txEl>
                                              <p:pRg st="2" end="2"/>
                                            </p:txEl>
                                          </p:spTgt>
                                        </p:tgtEl>
                                        <p:attrNameLst>
                                          <p:attrName>style.visibility</p:attrName>
                                        </p:attrNameLst>
                                      </p:cBhvr>
                                      <p:to>
                                        <p:strVal val="visible"/>
                                      </p:to>
                                    </p:set>
                                    <p:animEffect transition="in" filter="blinds(horizontal)">
                                      <p:cBhvr>
                                        <p:cTn id="12" dur="500"/>
                                        <p:tgtEl>
                                          <p:spTgt spid="1556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5651">
                                            <p:txEl>
                                              <p:pRg st="3" end="3"/>
                                            </p:txEl>
                                          </p:spTgt>
                                        </p:tgtEl>
                                        <p:attrNameLst>
                                          <p:attrName>style.visibility</p:attrName>
                                        </p:attrNameLst>
                                      </p:cBhvr>
                                      <p:to>
                                        <p:strVal val="visible"/>
                                      </p:to>
                                    </p:set>
                                    <p:animEffect transition="in" filter="blinds(horizontal)">
                                      <p:cBhvr>
                                        <p:cTn id="17" dur="500"/>
                                        <p:tgtEl>
                                          <p:spTgt spid="155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A92FA8F-DFD4-B60D-E06C-0466AA8ABA0F}"/>
              </a:ext>
            </a:extLst>
          </p:cNvPr>
          <p:cNvSpPr>
            <a:spLocks noGrp="1" noChangeArrowheads="1"/>
          </p:cNvSpPr>
          <p:nvPr>
            <p:ph type="title"/>
          </p:nvPr>
        </p:nvSpPr>
        <p:spPr/>
        <p:txBody>
          <a:bodyPr/>
          <a:lstStyle/>
          <a:p>
            <a:r>
              <a:rPr lang="en-US" altLang="zh-CN" sz="2800">
                <a:ea typeface="宋体" panose="02010600030101010101" pitchFamily="2" charset="-122"/>
              </a:rPr>
              <a:t>The Four Color Theorem</a:t>
            </a:r>
          </a:p>
        </p:txBody>
      </p:sp>
      <p:sp>
        <p:nvSpPr>
          <p:cNvPr id="156675" name="Rectangle 3">
            <a:extLst>
              <a:ext uri="{FF2B5EF4-FFF2-40B4-BE49-F238E27FC236}">
                <a16:creationId xmlns:a16="http://schemas.microsoft.com/office/drawing/2014/main" id="{CD318A53-C64D-03B7-D3D1-D091AE832080}"/>
              </a:ext>
            </a:extLst>
          </p:cNvPr>
          <p:cNvSpPr>
            <a:spLocks noGrp="1" noChangeArrowheads="1"/>
          </p:cNvSpPr>
          <p:nvPr>
            <p:ph idx="1"/>
          </p:nvPr>
        </p:nvSpPr>
        <p:spPr>
          <a:xfrm>
            <a:off x="304800" y="1447800"/>
            <a:ext cx="8458200" cy="4953000"/>
          </a:xfrm>
        </p:spPr>
        <p:txBody>
          <a:bodyPr/>
          <a:lstStyle/>
          <a:p>
            <a:r>
              <a:rPr lang="en-US" altLang="zh-CN" b="1" dirty="0">
                <a:latin typeface="Times New Roman" panose="02020603050405020304" pitchFamily="18" charset="0"/>
                <a:ea typeface="宋体" panose="02010600030101010101" pitchFamily="2" charset="-122"/>
              </a:rPr>
              <a:t>Theorem 1  The chromatic number of a planar graph is no greater than four.</a:t>
            </a:r>
          </a:p>
          <a:p>
            <a:endParaRPr lang="en-US" altLang="zh-CN" b="1" dirty="0">
              <a:latin typeface="Times New Roman" panose="02020603050405020304" pitchFamily="18" charset="0"/>
              <a:ea typeface="宋体" panose="02010600030101010101" pitchFamily="2" charset="-122"/>
            </a:endParaRPr>
          </a:p>
          <a:p>
            <a:r>
              <a:rPr lang="en-US" altLang="zh-CN" b="1" dirty="0">
                <a:latin typeface="Times New Roman" panose="02020603050405020304" pitchFamily="18" charset="0"/>
                <a:ea typeface="宋体" panose="02010600030101010101" pitchFamily="2" charset="-122"/>
              </a:rPr>
              <a:t>The theorem was posed as a conjecture in the 1850s. It was finally proved by the American mathematics Kenneth Appel and Wolfgang Haken in 1976.</a:t>
            </a:r>
          </a:p>
          <a:p>
            <a:r>
              <a:rPr lang="en-US" altLang="zh-CN" b="1" dirty="0">
                <a:latin typeface="Times New Roman" panose="02020603050405020304" pitchFamily="18" charset="0"/>
                <a:ea typeface="宋体" panose="02010600030101010101" pitchFamily="2" charset="-122"/>
              </a:rPr>
              <a:t>Prior to 1976, many incorrect proofs were published, often with hard-to-find errors.</a:t>
            </a:r>
          </a:p>
        </p:txBody>
      </p:sp>
      <p:sp>
        <p:nvSpPr>
          <p:cNvPr id="4" name="灯片编号占位符 5">
            <a:extLst>
              <a:ext uri="{FF2B5EF4-FFF2-40B4-BE49-F238E27FC236}">
                <a16:creationId xmlns:a16="http://schemas.microsoft.com/office/drawing/2014/main" id="{5D240939-F5FF-4D78-BBF1-6EF4B7A20B45}"/>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13</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12" dur="500"/>
                                        <p:tgtEl>
                                          <p:spTgt spid="1566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6675">
                                            <p:txEl>
                                              <p:pRg st="3" end="3"/>
                                            </p:txEl>
                                          </p:spTgt>
                                        </p:tgtEl>
                                        <p:attrNameLst>
                                          <p:attrName>style.visibility</p:attrName>
                                        </p:attrNameLst>
                                      </p:cBhvr>
                                      <p:to>
                                        <p:strVal val="visible"/>
                                      </p:to>
                                    </p:set>
                                    <p:animEffect transition="in" filter="blinds(horizontal)">
                                      <p:cBhvr>
                                        <p:cTn id="17" dur="500"/>
                                        <p:tgtEl>
                                          <p:spTgt spid="156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F7C9C27-7434-8949-833C-AB5D033E2A26}"/>
              </a:ext>
            </a:extLst>
          </p:cNvPr>
          <p:cNvSpPr>
            <a:spLocks noGrp="1" noChangeArrowheads="1"/>
          </p:cNvSpPr>
          <p:nvPr>
            <p:ph type="title"/>
          </p:nvPr>
        </p:nvSpPr>
        <p:spPr/>
        <p:txBody>
          <a:bodyPr/>
          <a:lstStyle/>
          <a:p>
            <a:r>
              <a:rPr lang="en-US" altLang="zh-CN" sz="2800">
                <a:ea typeface="宋体" panose="02010600030101010101" pitchFamily="2" charset="-122"/>
              </a:rPr>
              <a:t>The Four Color Theorem</a:t>
            </a:r>
          </a:p>
        </p:txBody>
      </p:sp>
      <p:sp>
        <p:nvSpPr>
          <p:cNvPr id="157699" name="Rectangle 3">
            <a:extLst>
              <a:ext uri="{FF2B5EF4-FFF2-40B4-BE49-F238E27FC236}">
                <a16:creationId xmlns:a16="http://schemas.microsoft.com/office/drawing/2014/main" id="{871B3CE1-B525-8FEA-2E74-482C8031FA84}"/>
              </a:ext>
            </a:extLst>
          </p:cNvPr>
          <p:cNvSpPr>
            <a:spLocks noGrp="1" noChangeArrowheads="1"/>
          </p:cNvSpPr>
          <p:nvPr>
            <p:ph idx="1"/>
          </p:nvPr>
        </p:nvSpPr>
        <p:spPr>
          <a:xfrm>
            <a:off x="152400" y="1447800"/>
            <a:ext cx="8839200" cy="4953000"/>
          </a:xfrm>
        </p:spPr>
        <p:txBody>
          <a:bodyPr/>
          <a:lstStyle/>
          <a:p>
            <a:pPr>
              <a:lnSpc>
                <a:spcPct val="90000"/>
              </a:lnSpc>
            </a:pPr>
            <a:r>
              <a:rPr lang="en-US" altLang="zh-CN" b="1">
                <a:latin typeface="Times New Roman" panose="02020603050405020304" pitchFamily="18" charset="0"/>
                <a:ea typeface="宋体" panose="02010600030101010101" pitchFamily="2" charset="-122"/>
              </a:rPr>
              <a:t>The most fallacious proof in all of mathematics is the incorrect proof published by a London barrister and amateur mathematician, Alfred Kempe.</a:t>
            </a:r>
          </a:p>
          <a:p>
            <a:pPr>
              <a:lnSpc>
                <a:spcPct val="90000"/>
              </a:lnSpc>
            </a:pPr>
            <a:r>
              <a:rPr lang="en-US" altLang="zh-CN" b="1">
                <a:latin typeface="Times New Roman" panose="02020603050405020304" pitchFamily="18" charset="0"/>
                <a:ea typeface="宋体" panose="02010600030101010101" pitchFamily="2" charset="-122"/>
              </a:rPr>
              <a:t>His proof is accepted as correct until 1890.</a:t>
            </a:r>
          </a:p>
          <a:p>
            <a:pPr>
              <a:lnSpc>
                <a:spcPct val="90000"/>
              </a:lnSpc>
            </a:pPr>
            <a:r>
              <a:rPr lang="en-US" altLang="zh-CN" b="1">
                <a:latin typeface="Times New Roman" panose="02020603050405020304" pitchFamily="18" charset="0"/>
                <a:ea typeface="宋体" panose="02010600030101010101" pitchFamily="2" charset="-122"/>
              </a:rPr>
              <a:t>Percy Heawood found an error that made Kempe’s argument incomplete.</a:t>
            </a:r>
          </a:p>
          <a:p>
            <a:pPr>
              <a:lnSpc>
                <a:spcPct val="90000"/>
              </a:lnSpc>
            </a:pPr>
            <a:r>
              <a:rPr lang="en-US" altLang="zh-CN" b="1">
                <a:latin typeface="Times New Roman" panose="02020603050405020304" pitchFamily="18" charset="0"/>
                <a:ea typeface="宋体" panose="02010600030101010101" pitchFamily="2" charset="-122"/>
              </a:rPr>
              <a:t>However, Kempe’s line of reasoning turned out to be the basis of the successful proof given by Apple and Haken.</a:t>
            </a:r>
          </a:p>
        </p:txBody>
      </p:sp>
      <p:sp>
        <p:nvSpPr>
          <p:cNvPr id="4" name="灯片编号占位符 5">
            <a:extLst>
              <a:ext uri="{FF2B5EF4-FFF2-40B4-BE49-F238E27FC236}">
                <a16:creationId xmlns:a16="http://schemas.microsoft.com/office/drawing/2014/main" id="{F1FA9418-9FCE-49CC-BB56-7881A246970A}"/>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14</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2" dur="500"/>
                                        <p:tgtEl>
                                          <p:spTgt spid="157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7" dur="500"/>
                                        <p:tgtEl>
                                          <p:spTgt spid="157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2" dur="500"/>
                                        <p:tgtEl>
                                          <p:spTgt spid="157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68E6967-4F7D-D7F6-9B64-BFBC1052223D}"/>
              </a:ext>
            </a:extLst>
          </p:cNvPr>
          <p:cNvSpPr>
            <a:spLocks noGrp="1" noChangeArrowheads="1"/>
          </p:cNvSpPr>
          <p:nvPr>
            <p:ph type="title"/>
          </p:nvPr>
        </p:nvSpPr>
        <p:spPr/>
        <p:txBody>
          <a:bodyPr/>
          <a:lstStyle/>
          <a:p>
            <a:r>
              <a:rPr lang="en-US" altLang="zh-CN" sz="2800">
                <a:ea typeface="宋体" panose="02010600030101010101" pitchFamily="2" charset="-122"/>
              </a:rPr>
              <a:t>The Four Color Theorem</a:t>
            </a:r>
          </a:p>
        </p:txBody>
      </p:sp>
      <p:sp>
        <p:nvSpPr>
          <p:cNvPr id="158723" name="Rectangle 3">
            <a:extLst>
              <a:ext uri="{FF2B5EF4-FFF2-40B4-BE49-F238E27FC236}">
                <a16:creationId xmlns:a16="http://schemas.microsoft.com/office/drawing/2014/main" id="{AAE3ACCF-9170-86C2-F477-4E1705E5E139}"/>
              </a:ext>
            </a:extLst>
          </p:cNvPr>
          <p:cNvSpPr>
            <a:spLocks noGrp="1" noChangeArrowheads="1"/>
          </p:cNvSpPr>
          <p:nvPr>
            <p:ph idx="1"/>
          </p:nvPr>
        </p:nvSpPr>
        <p:spPr>
          <a:xfrm>
            <a:off x="152400" y="1447800"/>
            <a:ext cx="8839200" cy="4953000"/>
          </a:xfrm>
        </p:spPr>
        <p:txBody>
          <a:bodyPr/>
          <a:lstStyle/>
          <a:p>
            <a:pPr>
              <a:lnSpc>
                <a:spcPct val="90000"/>
              </a:lnSpc>
            </a:pPr>
            <a:r>
              <a:rPr lang="en-US" altLang="zh-CN" b="1">
                <a:latin typeface="Times New Roman" panose="02020603050405020304" pitchFamily="18" charset="0"/>
                <a:ea typeface="宋体" panose="02010600030101010101" pitchFamily="2" charset="-122"/>
              </a:rPr>
              <a:t>They showed that if the Four Color Theorem were false, there would have to be a counterexample of one of approximately 2000 different types, and they then showed that none of these types exists.</a:t>
            </a:r>
          </a:p>
          <a:p>
            <a:pPr>
              <a:lnSpc>
                <a:spcPct val="90000"/>
              </a:lnSpc>
            </a:pPr>
            <a:r>
              <a:rPr lang="en-US" altLang="zh-CN" b="1">
                <a:latin typeface="Times New Roman" panose="02020603050405020304" pitchFamily="18" charset="0"/>
                <a:ea typeface="宋体" panose="02010600030101010101" pitchFamily="2" charset="-122"/>
              </a:rPr>
              <a:t>They used over 1000 hours of computer time in their proof.</a:t>
            </a:r>
          </a:p>
          <a:p>
            <a:pPr>
              <a:lnSpc>
                <a:spcPct val="90000"/>
              </a:lnSpc>
            </a:pPr>
            <a:r>
              <a:rPr lang="en-US" altLang="zh-CN" b="1">
                <a:latin typeface="Times New Roman" panose="02020603050405020304" pitchFamily="18" charset="0"/>
                <a:ea typeface="宋体" panose="02010600030101010101" pitchFamily="2" charset="-122"/>
              </a:rPr>
              <a:t>Their proof generated a large amount of controversy, since computers played such an important role in it.</a:t>
            </a:r>
          </a:p>
        </p:txBody>
      </p:sp>
      <p:sp>
        <p:nvSpPr>
          <p:cNvPr id="4" name="灯片编号占位符 5">
            <a:extLst>
              <a:ext uri="{FF2B5EF4-FFF2-40B4-BE49-F238E27FC236}">
                <a16:creationId xmlns:a16="http://schemas.microsoft.com/office/drawing/2014/main" id="{82483BA9-12F4-4873-A3CF-D00B8BA5ABB5}"/>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15</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blinds(horizontal)">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blinds(horizontal)">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blinds(horizontal)">
                                      <p:cBhvr>
                                        <p:cTn id="17" dur="500"/>
                                        <p:tgtEl>
                                          <p:spTgt spid="158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5EF991B-F3AA-D50A-55FF-66FE7BEF1102}"/>
              </a:ext>
            </a:extLst>
          </p:cNvPr>
          <p:cNvSpPr>
            <a:spLocks noGrp="1" noChangeArrowheads="1"/>
          </p:cNvSpPr>
          <p:nvPr>
            <p:ph type="title"/>
          </p:nvPr>
        </p:nvSpPr>
        <p:spPr/>
        <p:txBody>
          <a:bodyPr/>
          <a:lstStyle/>
          <a:p>
            <a:r>
              <a:rPr lang="en-US" altLang="zh-CN" sz="2800">
                <a:ea typeface="宋体" panose="02010600030101010101" pitchFamily="2" charset="-122"/>
              </a:rPr>
              <a:t>The Four Color Theorem</a:t>
            </a:r>
          </a:p>
        </p:txBody>
      </p:sp>
      <p:sp>
        <p:nvSpPr>
          <p:cNvPr id="159747" name="Rectangle 3">
            <a:extLst>
              <a:ext uri="{FF2B5EF4-FFF2-40B4-BE49-F238E27FC236}">
                <a16:creationId xmlns:a16="http://schemas.microsoft.com/office/drawing/2014/main" id="{F8C46813-73B3-D8AA-AF6C-3E8F47EAED8C}"/>
              </a:ext>
            </a:extLst>
          </p:cNvPr>
          <p:cNvSpPr>
            <a:spLocks noGrp="1" noChangeArrowheads="1"/>
          </p:cNvSpPr>
          <p:nvPr>
            <p:ph idx="1"/>
          </p:nvPr>
        </p:nvSpPr>
        <p:spPr>
          <a:xfrm>
            <a:off x="152400" y="1447800"/>
            <a:ext cx="8839200" cy="5181600"/>
          </a:xfrm>
        </p:spPr>
        <p:txBody>
          <a:bodyPr/>
          <a:lstStyle/>
          <a:p>
            <a:pPr>
              <a:lnSpc>
                <a:spcPct val="90000"/>
              </a:lnSpc>
            </a:pPr>
            <a:r>
              <a:rPr lang="en-US" altLang="zh-CN" b="1">
                <a:latin typeface="Times New Roman" panose="02020603050405020304" pitchFamily="18" charset="0"/>
                <a:ea typeface="宋体" panose="02010600030101010101" pitchFamily="2" charset="-122"/>
              </a:rPr>
              <a:t>Note that the Four Color Theorem applies only to planar graphs. </a:t>
            </a:r>
          </a:p>
          <a:p>
            <a:pPr>
              <a:lnSpc>
                <a:spcPct val="90000"/>
              </a:lnSpc>
            </a:pPr>
            <a:r>
              <a:rPr lang="en-US" altLang="zh-CN" b="1">
                <a:latin typeface="Times New Roman" panose="02020603050405020304" pitchFamily="18" charset="0"/>
                <a:ea typeface="宋体" panose="02010600030101010101" pitchFamily="2" charset="-122"/>
              </a:rPr>
              <a:t>Nonplanar graphs can have arbitrarily large chromatic numbers, as will be shown in Example 2.</a:t>
            </a:r>
          </a:p>
          <a:p>
            <a:pPr>
              <a:lnSpc>
                <a:spcPct val="90000"/>
              </a:lnSpc>
            </a:pPr>
            <a:r>
              <a:rPr lang="en-US" altLang="zh-CN" b="1">
                <a:latin typeface="Times New Roman" panose="02020603050405020304" pitchFamily="18" charset="0"/>
                <a:ea typeface="宋体" panose="02010600030101010101" pitchFamily="2" charset="-122"/>
              </a:rPr>
              <a:t>Two things are required to show that the chromatic number of a graph is k.</a:t>
            </a:r>
          </a:p>
          <a:p>
            <a:pPr>
              <a:lnSpc>
                <a:spcPct val="90000"/>
              </a:lnSpc>
            </a:pPr>
            <a:r>
              <a:rPr lang="en-US" altLang="zh-CN" b="1">
                <a:latin typeface="Times New Roman" panose="02020603050405020304" pitchFamily="18" charset="0"/>
                <a:ea typeface="宋体" panose="02010600030101010101" pitchFamily="2" charset="-122"/>
              </a:rPr>
              <a:t>1. The graph can be colored with k colors.</a:t>
            </a:r>
          </a:p>
          <a:p>
            <a:pPr>
              <a:lnSpc>
                <a:spcPct val="90000"/>
              </a:lnSpc>
            </a:pPr>
            <a:r>
              <a:rPr lang="en-US" altLang="zh-CN" b="1">
                <a:latin typeface="Times New Roman" panose="02020603050405020304" pitchFamily="18" charset="0"/>
                <a:ea typeface="宋体" panose="02010600030101010101" pitchFamily="2" charset="-122"/>
              </a:rPr>
              <a:t>2. The graph cannot be colored using fewer than k colors.</a:t>
            </a:r>
          </a:p>
        </p:txBody>
      </p:sp>
      <p:sp>
        <p:nvSpPr>
          <p:cNvPr id="4" name="灯片编号占位符 5">
            <a:extLst>
              <a:ext uri="{FF2B5EF4-FFF2-40B4-BE49-F238E27FC236}">
                <a16:creationId xmlns:a16="http://schemas.microsoft.com/office/drawing/2014/main" id="{DD04519E-B927-435E-B29C-6346BFC37BB0}"/>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16</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Effect transition="in" filter="blinds(horizontal)">
                                      <p:cBhvr>
                                        <p:cTn id="7" dur="500"/>
                                        <p:tgtEl>
                                          <p:spTgt spid="1597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9747">
                                            <p:txEl>
                                              <p:pRg st="1" end="1"/>
                                            </p:txEl>
                                          </p:spTgt>
                                        </p:tgtEl>
                                        <p:attrNameLst>
                                          <p:attrName>style.visibility</p:attrName>
                                        </p:attrNameLst>
                                      </p:cBhvr>
                                      <p:to>
                                        <p:strVal val="visible"/>
                                      </p:to>
                                    </p:set>
                                    <p:animEffect transition="in" filter="blinds(horizontal)">
                                      <p:cBhvr>
                                        <p:cTn id="12" dur="500"/>
                                        <p:tgtEl>
                                          <p:spTgt spid="1597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blinds(horizontal)">
                                      <p:cBhvr>
                                        <p:cTn id="17" dur="500"/>
                                        <p:tgtEl>
                                          <p:spTgt spid="1597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9747">
                                            <p:txEl>
                                              <p:pRg st="3" end="3"/>
                                            </p:txEl>
                                          </p:spTgt>
                                        </p:tgtEl>
                                        <p:attrNameLst>
                                          <p:attrName>style.visibility</p:attrName>
                                        </p:attrNameLst>
                                      </p:cBhvr>
                                      <p:to>
                                        <p:strVal val="visible"/>
                                      </p:to>
                                    </p:set>
                                    <p:animEffect transition="in" filter="blinds(horizontal)">
                                      <p:cBhvr>
                                        <p:cTn id="22" dur="500"/>
                                        <p:tgtEl>
                                          <p:spTgt spid="1597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9747">
                                            <p:txEl>
                                              <p:pRg st="4" end="4"/>
                                            </p:txEl>
                                          </p:spTgt>
                                        </p:tgtEl>
                                        <p:attrNameLst>
                                          <p:attrName>style.visibility</p:attrName>
                                        </p:attrNameLst>
                                      </p:cBhvr>
                                      <p:to>
                                        <p:strVal val="visible"/>
                                      </p:to>
                                    </p:set>
                                    <p:animEffect transition="in" filter="blinds(horizontal)">
                                      <p:cBhvr>
                                        <p:cTn id="27" dur="500"/>
                                        <p:tgtEl>
                                          <p:spTgt spid="159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2100CAD-0F34-5CF5-D036-08790884094A}"/>
              </a:ext>
            </a:extLst>
          </p:cNvPr>
          <p:cNvSpPr>
            <a:spLocks noGrp="1" noChangeArrowheads="1"/>
          </p:cNvSpPr>
          <p:nvPr>
            <p:ph type="title"/>
          </p:nvPr>
        </p:nvSpPr>
        <p:spPr/>
        <p:txBody>
          <a:bodyPr/>
          <a:lstStyle/>
          <a:p>
            <a:r>
              <a:rPr lang="en-US" altLang="zh-CN" sz="2800">
                <a:ea typeface="宋体" panose="02010600030101010101" pitchFamily="2" charset="-122"/>
              </a:rPr>
              <a:t>Example 1</a:t>
            </a:r>
          </a:p>
        </p:txBody>
      </p:sp>
      <p:sp>
        <p:nvSpPr>
          <p:cNvPr id="160771" name="Rectangle 3">
            <a:extLst>
              <a:ext uri="{FF2B5EF4-FFF2-40B4-BE49-F238E27FC236}">
                <a16:creationId xmlns:a16="http://schemas.microsoft.com/office/drawing/2014/main" id="{75A1BEED-A446-5754-99A0-4CE4DC19D5B7}"/>
              </a:ext>
            </a:extLst>
          </p:cNvPr>
          <p:cNvSpPr>
            <a:spLocks noGrp="1" noChangeArrowheads="1"/>
          </p:cNvSpPr>
          <p:nvPr>
            <p:ph idx="1"/>
          </p:nvPr>
        </p:nvSpPr>
        <p:spPr>
          <a:xfrm>
            <a:off x="152400" y="1447800"/>
            <a:ext cx="8839200" cy="5181600"/>
          </a:xfrm>
        </p:spPr>
        <p:txBody>
          <a:bodyPr/>
          <a:lstStyle/>
          <a:p>
            <a:r>
              <a:rPr lang="en-US" altLang="zh-CN" b="1" dirty="0">
                <a:latin typeface="Times New Roman" panose="02020603050405020304" pitchFamily="18" charset="0"/>
                <a:ea typeface="宋体" panose="02010600030101010101" pitchFamily="2" charset="-122"/>
              </a:rPr>
              <a:t>What are the chromatic numbers of the graphs G and H as follows?</a:t>
            </a:r>
          </a:p>
        </p:txBody>
      </p:sp>
      <p:grpSp>
        <p:nvGrpSpPr>
          <p:cNvPr id="20484" name="Group 29">
            <a:extLst>
              <a:ext uri="{FF2B5EF4-FFF2-40B4-BE49-F238E27FC236}">
                <a16:creationId xmlns:a16="http://schemas.microsoft.com/office/drawing/2014/main" id="{0863CED8-7E79-BAE6-231B-D2A4AEBC2A41}"/>
              </a:ext>
            </a:extLst>
          </p:cNvPr>
          <p:cNvGrpSpPr>
            <a:grpSpLocks/>
          </p:cNvGrpSpPr>
          <p:nvPr/>
        </p:nvGrpSpPr>
        <p:grpSpPr bwMode="auto">
          <a:xfrm>
            <a:off x="228600" y="2514600"/>
            <a:ext cx="4159250" cy="3460750"/>
            <a:chOff x="144" y="1584"/>
            <a:chExt cx="2620" cy="2180"/>
          </a:xfrm>
        </p:grpSpPr>
        <p:sp>
          <p:nvSpPr>
            <p:cNvPr id="20511" name="Oval 4">
              <a:extLst>
                <a:ext uri="{FF2B5EF4-FFF2-40B4-BE49-F238E27FC236}">
                  <a16:creationId xmlns:a16="http://schemas.microsoft.com/office/drawing/2014/main" id="{FCECB4F8-5078-29E2-69D8-22D67C11FDC6}"/>
                </a:ext>
              </a:extLst>
            </p:cNvPr>
            <p:cNvSpPr>
              <a:spLocks noChangeArrowheads="1"/>
            </p:cNvSpPr>
            <p:nvPr/>
          </p:nvSpPr>
          <p:spPr bwMode="auto">
            <a:xfrm>
              <a:off x="720" y="1920"/>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512" name="Oval 5">
              <a:extLst>
                <a:ext uri="{FF2B5EF4-FFF2-40B4-BE49-F238E27FC236}">
                  <a16:creationId xmlns:a16="http://schemas.microsoft.com/office/drawing/2014/main" id="{476C1E4A-FF74-18BC-7451-7C14CABA2AFF}"/>
                </a:ext>
              </a:extLst>
            </p:cNvPr>
            <p:cNvSpPr>
              <a:spLocks noChangeArrowheads="1"/>
            </p:cNvSpPr>
            <p:nvPr/>
          </p:nvSpPr>
          <p:spPr bwMode="auto">
            <a:xfrm>
              <a:off x="144" y="2496"/>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513" name="Oval 6">
              <a:extLst>
                <a:ext uri="{FF2B5EF4-FFF2-40B4-BE49-F238E27FC236}">
                  <a16:creationId xmlns:a16="http://schemas.microsoft.com/office/drawing/2014/main" id="{51E99DA4-1B27-4D2F-3CD5-0D9A7787121B}"/>
                </a:ext>
              </a:extLst>
            </p:cNvPr>
            <p:cNvSpPr>
              <a:spLocks noChangeArrowheads="1"/>
            </p:cNvSpPr>
            <p:nvPr/>
          </p:nvSpPr>
          <p:spPr bwMode="auto">
            <a:xfrm>
              <a:off x="720" y="3072"/>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514" name="Oval 7">
              <a:extLst>
                <a:ext uri="{FF2B5EF4-FFF2-40B4-BE49-F238E27FC236}">
                  <a16:creationId xmlns:a16="http://schemas.microsoft.com/office/drawing/2014/main" id="{8E03E05C-CCB7-6594-7690-3080498C0C3B}"/>
                </a:ext>
              </a:extLst>
            </p:cNvPr>
            <p:cNvSpPr>
              <a:spLocks noChangeArrowheads="1"/>
            </p:cNvSpPr>
            <p:nvPr/>
          </p:nvSpPr>
          <p:spPr bwMode="auto">
            <a:xfrm>
              <a:off x="1248" y="2496"/>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515" name="Oval 8">
              <a:extLst>
                <a:ext uri="{FF2B5EF4-FFF2-40B4-BE49-F238E27FC236}">
                  <a16:creationId xmlns:a16="http://schemas.microsoft.com/office/drawing/2014/main" id="{9F4403B2-DE4B-5FAB-4242-7F50F27180C2}"/>
                </a:ext>
              </a:extLst>
            </p:cNvPr>
            <p:cNvSpPr>
              <a:spLocks noChangeArrowheads="1"/>
            </p:cNvSpPr>
            <p:nvPr/>
          </p:nvSpPr>
          <p:spPr bwMode="auto">
            <a:xfrm>
              <a:off x="1824" y="1917"/>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516" name="Oval 9">
              <a:extLst>
                <a:ext uri="{FF2B5EF4-FFF2-40B4-BE49-F238E27FC236}">
                  <a16:creationId xmlns:a16="http://schemas.microsoft.com/office/drawing/2014/main" id="{B994A204-1442-0D55-E5DE-A61ECA0DB930}"/>
                </a:ext>
              </a:extLst>
            </p:cNvPr>
            <p:cNvSpPr>
              <a:spLocks noChangeArrowheads="1"/>
            </p:cNvSpPr>
            <p:nvPr/>
          </p:nvSpPr>
          <p:spPr bwMode="auto">
            <a:xfrm>
              <a:off x="1824" y="3081"/>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517" name="Oval 10">
              <a:extLst>
                <a:ext uri="{FF2B5EF4-FFF2-40B4-BE49-F238E27FC236}">
                  <a16:creationId xmlns:a16="http://schemas.microsoft.com/office/drawing/2014/main" id="{32AB0EB4-7797-97F3-B639-1F84653480E0}"/>
                </a:ext>
              </a:extLst>
            </p:cNvPr>
            <p:cNvSpPr>
              <a:spLocks noChangeArrowheads="1"/>
            </p:cNvSpPr>
            <p:nvPr/>
          </p:nvSpPr>
          <p:spPr bwMode="auto">
            <a:xfrm>
              <a:off x="2352" y="2496"/>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518" name="Line 11">
              <a:extLst>
                <a:ext uri="{FF2B5EF4-FFF2-40B4-BE49-F238E27FC236}">
                  <a16:creationId xmlns:a16="http://schemas.microsoft.com/office/drawing/2014/main" id="{53F084A6-536B-DB6B-B170-C1DEABE63B2E}"/>
                </a:ext>
              </a:extLst>
            </p:cNvPr>
            <p:cNvSpPr>
              <a:spLocks noChangeShapeType="1"/>
            </p:cNvSpPr>
            <p:nvPr/>
          </p:nvSpPr>
          <p:spPr bwMode="auto">
            <a:xfrm flipV="1">
              <a:off x="288" y="2064"/>
              <a:ext cx="480" cy="48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Line 12">
              <a:extLst>
                <a:ext uri="{FF2B5EF4-FFF2-40B4-BE49-F238E27FC236}">
                  <a16:creationId xmlns:a16="http://schemas.microsoft.com/office/drawing/2014/main" id="{4D2205F3-19CD-DDC5-4A7F-10FE9E9FF29E}"/>
                </a:ext>
              </a:extLst>
            </p:cNvPr>
            <p:cNvSpPr>
              <a:spLocks noChangeShapeType="1"/>
            </p:cNvSpPr>
            <p:nvPr/>
          </p:nvSpPr>
          <p:spPr bwMode="auto">
            <a:xfrm flipV="1">
              <a:off x="912" y="2016"/>
              <a:ext cx="96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0" name="Line 13">
              <a:extLst>
                <a:ext uri="{FF2B5EF4-FFF2-40B4-BE49-F238E27FC236}">
                  <a16:creationId xmlns:a16="http://schemas.microsoft.com/office/drawing/2014/main" id="{68B87875-0A86-0FCE-0990-005ED14AB753}"/>
                </a:ext>
              </a:extLst>
            </p:cNvPr>
            <p:cNvSpPr>
              <a:spLocks noChangeShapeType="1"/>
            </p:cNvSpPr>
            <p:nvPr/>
          </p:nvSpPr>
          <p:spPr bwMode="auto">
            <a:xfrm>
              <a:off x="1968" y="2016"/>
              <a:ext cx="480" cy="57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14">
              <a:extLst>
                <a:ext uri="{FF2B5EF4-FFF2-40B4-BE49-F238E27FC236}">
                  <a16:creationId xmlns:a16="http://schemas.microsoft.com/office/drawing/2014/main" id="{BB209152-E096-F20A-F2B4-E37DC052DE54}"/>
                </a:ext>
              </a:extLst>
            </p:cNvPr>
            <p:cNvSpPr>
              <a:spLocks noChangeShapeType="1"/>
            </p:cNvSpPr>
            <p:nvPr/>
          </p:nvSpPr>
          <p:spPr bwMode="auto">
            <a:xfrm>
              <a:off x="240" y="2592"/>
              <a:ext cx="528" cy="57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Line 15">
              <a:extLst>
                <a:ext uri="{FF2B5EF4-FFF2-40B4-BE49-F238E27FC236}">
                  <a16:creationId xmlns:a16="http://schemas.microsoft.com/office/drawing/2014/main" id="{DE0E3BE9-8655-EEC7-C0B7-122A77E9CE58}"/>
                </a:ext>
              </a:extLst>
            </p:cNvPr>
            <p:cNvSpPr>
              <a:spLocks noChangeShapeType="1"/>
            </p:cNvSpPr>
            <p:nvPr/>
          </p:nvSpPr>
          <p:spPr bwMode="auto">
            <a:xfrm flipV="1">
              <a:off x="816" y="2640"/>
              <a:ext cx="480" cy="52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Line 16">
              <a:extLst>
                <a:ext uri="{FF2B5EF4-FFF2-40B4-BE49-F238E27FC236}">
                  <a16:creationId xmlns:a16="http://schemas.microsoft.com/office/drawing/2014/main" id="{96CE1F73-EF51-1F88-F430-6588699C97FF}"/>
                </a:ext>
              </a:extLst>
            </p:cNvPr>
            <p:cNvSpPr>
              <a:spLocks noChangeShapeType="1"/>
            </p:cNvSpPr>
            <p:nvPr/>
          </p:nvSpPr>
          <p:spPr bwMode="auto">
            <a:xfrm flipV="1">
              <a:off x="1392" y="2064"/>
              <a:ext cx="480" cy="48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17">
              <a:extLst>
                <a:ext uri="{FF2B5EF4-FFF2-40B4-BE49-F238E27FC236}">
                  <a16:creationId xmlns:a16="http://schemas.microsoft.com/office/drawing/2014/main" id="{5BF3536C-0FED-6C30-DE9D-AC24CF38545D}"/>
                </a:ext>
              </a:extLst>
            </p:cNvPr>
            <p:cNvSpPr>
              <a:spLocks noChangeShapeType="1"/>
            </p:cNvSpPr>
            <p:nvPr/>
          </p:nvSpPr>
          <p:spPr bwMode="auto">
            <a:xfrm flipV="1">
              <a:off x="864" y="3168"/>
              <a:ext cx="100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Line 18">
              <a:extLst>
                <a:ext uri="{FF2B5EF4-FFF2-40B4-BE49-F238E27FC236}">
                  <a16:creationId xmlns:a16="http://schemas.microsoft.com/office/drawing/2014/main" id="{7B4C20BA-507C-6707-0381-5E73C972C92F}"/>
                </a:ext>
              </a:extLst>
            </p:cNvPr>
            <p:cNvSpPr>
              <a:spLocks noChangeShapeType="1"/>
            </p:cNvSpPr>
            <p:nvPr/>
          </p:nvSpPr>
          <p:spPr bwMode="auto">
            <a:xfrm flipV="1">
              <a:off x="1968" y="2640"/>
              <a:ext cx="480" cy="48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6" name="Line 19">
              <a:extLst>
                <a:ext uri="{FF2B5EF4-FFF2-40B4-BE49-F238E27FC236}">
                  <a16:creationId xmlns:a16="http://schemas.microsoft.com/office/drawing/2014/main" id="{81EAFC9D-4903-85A1-B25C-18F1643966CC}"/>
                </a:ext>
              </a:extLst>
            </p:cNvPr>
            <p:cNvSpPr>
              <a:spLocks noChangeShapeType="1"/>
            </p:cNvSpPr>
            <p:nvPr/>
          </p:nvSpPr>
          <p:spPr bwMode="auto">
            <a:xfrm>
              <a:off x="816" y="2064"/>
              <a:ext cx="480" cy="48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20">
              <a:extLst>
                <a:ext uri="{FF2B5EF4-FFF2-40B4-BE49-F238E27FC236}">
                  <a16:creationId xmlns:a16="http://schemas.microsoft.com/office/drawing/2014/main" id="{859FA335-288C-0AC8-865B-C1DA6A61435B}"/>
                </a:ext>
              </a:extLst>
            </p:cNvPr>
            <p:cNvSpPr>
              <a:spLocks noChangeShapeType="1"/>
            </p:cNvSpPr>
            <p:nvPr/>
          </p:nvSpPr>
          <p:spPr bwMode="auto">
            <a:xfrm>
              <a:off x="1392" y="2592"/>
              <a:ext cx="480" cy="52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8" name="Rectangle 21">
              <a:extLst>
                <a:ext uri="{FF2B5EF4-FFF2-40B4-BE49-F238E27FC236}">
                  <a16:creationId xmlns:a16="http://schemas.microsoft.com/office/drawing/2014/main" id="{7026159B-194B-806C-A673-83380F79E16A}"/>
                </a:ext>
              </a:extLst>
            </p:cNvPr>
            <p:cNvSpPr>
              <a:spLocks noChangeArrowheads="1"/>
            </p:cNvSpPr>
            <p:nvPr/>
          </p:nvSpPr>
          <p:spPr bwMode="auto">
            <a:xfrm>
              <a:off x="672" y="1632"/>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20529" name="Rectangle 22">
              <a:extLst>
                <a:ext uri="{FF2B5EF4-FFF2-40B4-BE49-F238E27FC236}">
                  <a16:creationId xmlns:a16="http://schemas.microsoft.com/office/drawing/2014/main" id="{20D5EE65-4F68-92AE-5A4E-4266708E8D34}"/>
                </a:ext>
              </a:extLst>
            </p:cNvPr>
            <p:cNvSpPr>
              <a:spLocks noChangeArrowheads="1"/>
            </p:cNvSpPr>
            <p:nvPr/>
          </p:nvSpPr>
          <p:spPr bwMode="auto">
            <a:xfrm>
              <a:off x="1824" y="1584"/>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20530" name="Rectangle 23">
              <a:extLst>
                <a:ext uri="{FF2B5EF4-FFF2-40B4-BE49-F238E27FC236}">
                  <a16:creationId xmlns:a16="http://schemas.microsoft.com/office/drawing/2014/main" id="{0DBB23AE-5CF8-268C-44FF-008D887FE4C2}"/>
                </a:ext>
              </a:extLst>
            </p:cNvPr>
            <p:cNvSpPr>
              <a:spLocks noChangeArrowheads="1"/>
            </p:cNvSpPr>
            <p:nvPr/>
          </p:nvSpPr>
          <p:spPr bwMode="auto">
            <a:xfrm>
              <a:off x="2544" y="2448"/>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20531" name="Rectangle 24">
              <a:extLst>
                <a:ext uri="{FF2B5EF4-FFF2-40B4-BE49-F238E27FC236}">
                  <a16:creationId xmlns:a16="http://schemas.microsoft.com/office/drawing/2014/main" id="{9EBCE8FF-8C17-EAAE-96CE-3E3BABD7979D}"/>
                </a:ext>
              </a:extLst>
            </p:cNvPr>
            <p:cNvSpPr>
              <a:spLocks noChangeArrowheads="1"/>
            </p:cNvSpPr>
            <p:nvPr/>
          </p:nvSpPr>
          <p:spPr bwMode="auto">
            <a:xfrm>
              <a:off x="1872" y="3264"/>
              <a:ext cx="18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20532" name="Rectangle 25">
              <a:extLst>
                <a:ext uri="{FF2B5EF4-FFF2-40B4-BE49-F238E27FC236}">
                  <a16:creationId xmlns:a16="http://schemas.microsoft.com/office/drawing/2014/main" id="{850F2DCB-1D70-0996-4982-114037689E4C}"/>
                </a:ext>
              </a:extLst>
            </p:cNvPr>
            <p:cNvSpPr>
              <a:spLocks noChangeArrowheads="1"/>
            </p:cNvSpPr>
            <p:nvPr/>
          </p:nvSpPr>
          <p:spPr bwMode="auto">
            <a:xfrm>
              <a:off x="624" y="3264"/>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20533" name="Rectangle 26">
              <a:extLst>
                <a:ext uri="{FF2B5EF4-FFF2-40B4-BE49-F238E27FC236}">
                  <a16:creationId xmlns:a16="http://schemas.microsoft.com/office/drawing/2014/main" id="{69CFAA2C-755B-B65F-8C79-9543A99E8700}"/>
                </a:ext>
              </a:extLst>
            </p:cNvPr>
            <p:cNvSpPr>
              <a:spLocks noChangeArrowheads="1"/>
            </p:cNvSpPr>
            <p:nvPr/>
          </p:nvSpPr>
          <p:spPr bwMode="auto">
            <a:xfrm>
              <a:off x="384" y="2448"/>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20534" name="Rectangle 27">
              <a:extLst>
                <a:ext uri="{FF2B5EF4-FFF2-40B4-BE49-F238E27FC236}">
                  <a16:creationId xmlns:a16="http://schemas.microsoft.com/office/drawing/2014/main" id="{267448A6-B5BB-FC7C-8AD9-DCEC40773331}"/>
                </a:ext>
              </a:extLst>
            </p:cNvPr>
            <p:cNvSpPr>
              <a:spLocks noChangeArrowheads="1"/>
            </p:cNvSpPr>
            <p:nvPr/>
          </p:nvSpPr>
          <p:spPr bwMode="auto">
            <a:xfrm>
              <a:off x="1488" y="24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20535" name="Rectangle 28">
              <a:extLst>
                <a:ext uri="{FF2B5EF4-FFF2-40B4-BE49-F238E27FC236}">
                  <a16:creationId xmlns:a16="http://schemas.microsoft.com/office/drawing/2014/main" id="{773BFFD0-6C1B-0B10-A156-E31CDB4591FF}"/>
                </a:ext>
              </a:extLst>
            </p:cNvPr>
            <p:cNvSpPr>
              <a:spLocks noChangeArrowheads="1"/>
            </p:cNvSpPr>
            <p:nvPr/>
          </p:nvSpPr>
          <p:spPr bwMode="auto">
            <a:xfrm>
              <a:off x="1200" y="3456"/>
              <a:ext cx="27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grpSp>
      <p:sp>
        <p:nvSpPr>
          <p:cNvPr id="20485" name="Oval 31">
            <a:extLst>
              <a:ext uri="{FF2B5EF4-FFF2-40B4-BE49-F238E27FC236}">
                <a16:creationId xmlns:a16="http://schemas.microsoft.com/office/drawing/2014/main" id="{6AE9DF17-1E32-DE53-DFDA-806D3BE8C6FD}"/>
              </a:ext>
            </a:extLst>
          </p:cNvPr>
          <p:cNvSpPr>
            <a:spLocks noChangeArrowheads="1"/>
          </p:cNvSpPr>
          <p:nvPr/>
        </p:nvSpPr>
        <p:spPr bwMode="auto">
          <a:xfrm>
            <a:off x="5794375" y="3063875"/>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486" name="Oval 32">
            <a:extLst>
              <a:ext uri="{FF2B5EF4-FFF2-40B4-BE49-F238E27FC236}">
                <a16:creationId xmlns:a16="http://schemas.microsoft.com/office/drawing/2014/main" id="{FEA47F8A-322C-E92A-2817-F1330E1B1692}"/>
              </a:ext>
            </a:extLst>
          </p:cNvPr>
          <p:cNvSpPr>
            <a:spLocks noChangeArrowheads="1"/>
          </p:cNvSpPr>
          <p:nvPr/>
        </p:nvSpPr>
        <p:spPr bwMode="auto">
          <a:xfrm>
            <a:off x="4879975" y="3978275"/>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487" name="Oval 33">
            <a:extLst>
              <a:ext uri="{FF2B5EF4-FFF2-40B4-BE49-F238E27FC236}">
                <a16:creationId xmlns:a16="http://schemas.microsoft.com/office/drawing/2014/main" id="{D88F163F-578E-2B6B-3012-50E47494C7A1}"/>
              </a:ext>
            </a:extLst>
          </p:cNvPr>
          <p:cNvSpPr>
            <a:spLocks noChangeArrowheads="1"/>
          </p:cNvSpPr>
          <p:nvPr/>
        </p:nvSpPr>
        <p:spPr bwMode="auto">
          <a:xfrm>
            <a:off x="5794375" y="4892675"/>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488" name="Oval 34">
            <a:extLst>
              <a:ext uri="{FF2B5EF4-FFF2-40B4-BE49-F238E27FC236}">
                <a16:creationId xmlns:a16="http://schemas.microsoft.com/office/drawing/2014/main" id="{74026415-DC8A-3E5D-5AF7-D7BC3F8CDF7D}"/>
              </a:ext>
            </a:extLst>
          </p:cNvPr>
          <p:cNvSpPr>
            <a:spLocks noChangeArrowheads="1"/>
          </p:cNvSpPr>
          <p:nvPr/>
        </p:nvSpPr>
        <p:spPr bwMode="auto">
          <a:xfrm>
            <a:off x="6632575" y="3978275"/>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489" name="Oval 35">
            <a:extLst>
              <a:ext uri="{FF2B5EF4-FFF2-40B4-BE49-F238E27FC236}">
                <a16:creationId xmlns:a16="http://schemas.microsoft.com/office/drawing/2014/main" id="{809E37A3-8576-401C-7877-A40A81225FC2}"/>
              </a:ext>
            </a:extLst>
          </p:cNvPr>
          <p:cNvSpPr>
            <a:spLocks noChangeArrowheads="1"/>
          </p:cNvSpPr>
          <p:nvPr/>
        </p:nvSpPr>
        <p:spPr bwMode="auto">
          <a:xfrm>
            <a:off x="7546975" y="3059113"/>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490" name="Oval 36">
            <a:extLst>
              <a:ext uri="{FF2B5EF4-FFF2-40B4-BE49-F238E27FC236}">
                <a16:creationId xmlns:a16="http://schemas.microsoft.com/office/drawing/2014/main" id="{E190D609-431C-6454-DFE3-0E73E6D8AE57}"/>
              </a:ext>
            </a:extLst>
          </p:cNvPr>
          <p:cNvSpPr>
            <a:spLocks noChangeArrowheads="1"/>
          </p:cNvSpPr>
          <p:nvPr/>
        </p:nvSpPr>
        <p:spPr bwMode="auto">
          <a:xfrm>
            <a:off x="7546975" y="4906963"/>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491" name="Oval 37">
            <a:extLst>
              <a:ext uri="{FF2B5EF4-FFF2-40B4-BE49-F238E27FC236}">
                <a16:creationId xmlns:a16="http://schemas.microsoft.com/office/drawing/2014/main" id="{89E9055E-2CC6-123B-2D79-A1A5CBA7C493}"/>
              </a:ext>
            </a:extLst>
          </p:cNvPr>
          <p:cNvSpPr>
            <a:spLocks noChangeArrowheads="1"/>
          </p:cNvSpPr>
          <p:nvPr/>
        </p:nvSpPr>
        <p:spPr bwMode="auto">
          <a:xfrm>
            <a:off x="8385175" y="3978275"/>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0492" name="Line 38">
            <a:extLst>
              <a:ext uri="{FF2B5EF4-FFF2-40B4-BE49-F238E27FC236}">
                <a16:creationId xmlns:a16="http://schemas.microsoft.com/office/drawing/2014/main" id="{E3DB1EB6-06B0-1B29-9EF3-A64568761ABB}"/>
              </a:ext>
            </a:extLst>
          </p:cNvPr>
          <p:cNvSpPr>
            <a:spLocks noChangeShapeType="1"/>
          </p:cNvSpPr>
          <p:nvPr/>
        </p:nvSpPr>
        <p:spPr bwMode="auto">
          <a:xfrm flipV="1">
            <a:off x="5108575" y="3292475"/>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3" name="Line 39">
            <a:extLst>
              <a:ext uri="{FF2B5EF4-FFF2-40B4-BE49-F238E27FC236}">
                <a16:creationId xmlns:a16="http://schemas.microsoft.com/office/drawing/2014/main" id="{822C195B-1EAB-BEDC-620C-B17E2FBA69DD}"/>
              </a:ext>
            </a:extLst>
          </p:cNvPr>
          <p:cNvSpPr>
            <a:spLocks noChangeShapeType="1"/>
          </p:cNvSpPr>
          <p:nvPr/>
        </p:nvSpPr>
        <p:spPr bwMode="auto">
          <a:xfrm flipV="1">
            <a:off x="6099175" y="3216275"/>
            <a:ext cx="1524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Line 40">
            <a:extLst>
              <a:ext uri="{FF2B5EF4-FFF2-40B4-BE49-F238E27FC236}">
                <a16:creationId xmlns:a16="http://schemas.microsoft.com/office/drawing/2014/main" id="{86A69D58-E859-9489-7C18-5661FAA84913}"/>
              </a:ext>
            </a:extLst>
          </p:cNvPr>
          <p:cNvSpPr>
            <a:spLocks noChangeShapeType="1"/>
          </p:cNvSpPr>
          <p:nvPr/>
        </p:nvSpPr>
        <p:spPr bwMode="auto">
          <a:xfrm>
            <a:off x="7775575" y="3216275"/>
            <a:ext cx="7620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Line 41">
            <a:extLst>
              <a:ext uri="{FF2B5EF4-FFF2-40B4-BE49-F238E27FC236}">
                <a16:creationId xmlns:a16="http://schemas.microsoft.com/office/drawing/2014/main" id="{12FCD72D-496A-075E-32EA-CBA8CD40431A}"/>
              </a:ext>
            </a:extLst>
          </p:cNvPr>
          <p:cNvSpPr>
            <a:spLocks noChangeShapeType="1"/>
          </p:cNvSpPr>
          <p:nvPr/>
        </p:nvSpPr>
        <p:spPr bwMode="auto">
          <a:xfrm>
            <a:off x="5032375" y="4130675"/>
            <a:ext cx="8382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Line 42">
            <a:extLst>
              <a:ext uri="{FF2B5EF4-FFF2-40B4-BE49-F238E27FC236}">
                <a16:creationId xmlns:a16="http://schemas.microsoft.com/office/drawing/2014/main" id="{88D64A6E-5744-1C15-CFE2-09669AEFDD36}"/>
              </a:ext>
            </a:extLst>
          </p:cNvPr>
          <p:cNvSpPr>
            <a:spLocks noChangeShapeType="1"/>
          </p:cNvSpPr>
          <p:nvPr/>
        </p:nvSpPr>
        <p:spPr bwMode="auto">
          <a:xfrm flipV="1">
            <a:off x="5946775" y="4206875"/>
            <a:ext cx="7620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43">
            <a:extLst>
              <a:ext uri="{FF2B5EF4-FFF2-40B4-BE49-F238E27FC236}">
                <a16:creationId xmlns:a16="http://schemas.microsoft.com/office/drawing/2014/main" id="{72E8E2A5-625B-6545-048D-C2DB36C747CE}"/>
              </a:ext>
            </a:extLst>
          </p:cNvPr>
          <p:cNvSpPr>
            <a:spLocks noChangeShapeType="1"/>
          </p:cNvSpPr>
          <p:nvPr/>
        </p:nvSpPr>
        <p:spPr bwMode="auto">
          <a:xfrm flipV="1">
            <a:off x="6861175" y="3292475"/>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44">
            <a:extLst>
              <a:ext uri="{FF2B5EF4-FFF2-40B4-BE49-F238E27FC236}">
                <a16:creationId xmlns:a16="http://schemas.microsoft.com/office/drawing/2014/main" id="{D9E295F8-4AE5-6F5A-24BA-920523846E68}"/>
              </a:ext>
            </a:extLst>
          </p:cNvPr>
          <p:cNvSpPr>
            <a:spLocks noChangeShapeType="1"/>
          </p:cNvSpPr>
          <p:nvPr/>
        </p:nvSpPr>
        <p:spPr bwMode="auto">
          <a:xfrm flipV="1">
            <a:off x="6022975" y="5045075"/>
            <a:ext cx="1600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45">
            <a:extLst>
              <a:ext uri="{FF2B5EF4-FFF2-40B4-BE49-F238E27FC236}">
                <a16:creationId xmlns:a16="http://schemas.microsoft.com/office/drawing/2014/main" id="{39B877F7-6F1D-49D4-9D30-DE9471A7CA9B}"/>
              </a:ext>
            </a:extLst>
          </p:cNvPr>
          <p:cNvSpPr>
            <a:spLocks noChangeShapeType="1"/>
          </p:cNvSpPr>
          <p:nvPr/>
        </p:nvSpPr>
        <p:spPr bwMode="auto">
          <a:xfrm flipV="1">
            <a:off x="7775575" y="4206875"/>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Line 46">
            <a:extLst>
              <a:ext uri="{FF2B5EF4-FFF2-40B4-BE49-F238E27FC236}">
                <a16:creationId xmlns:a16="http://schemas.microsoft.com/office/drawing/2014/main" id="{53D12C4C-91A2-DFAB-597F-726D58973BF3}"/>
              </a:ext>
            </a:extLst>
          </p:cNvPr>
          <p:cNvSpPr>
            <a:spLocks noChangeShapeType="1"/>
          </p:cNvSpPr>
          <p:nvPr/>
        </p:nvSpPr>
        <p:spPr bwMode="auto">
          <a:xfrm>
            <a:off x="5946775" y="3292475"/>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1" name="Line 47">
            <a:extLst>
              <a:ext uri="{FF2B5EF4-FFF2-40B4-BE49-F238E27FC236}">
                <a16:creationId xmlns:a16="http://schemas.microsoft.com/office/drawing/2014/main" id="{681D891B-3A6D-D71B-8582-CE82CDC6870F}"/>
              </a:ext>
            </a:extLst>
          </p:cNvPr>
          <p:cNvSpPr>
            <a:spLocks noChangeShapeType="1"/>
          </p:cNvSpPr>
          <p:nvPr/>
        </p:nvSpPr>
        <p:spPr bwMode="auto">
          <a:xfrm>
            <a:off x="6861175" y="4130675"/>
            <a:ext cx="7620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Rectangle 48">
            <a:extLst>
              <a:ext uri="{FF2B5EF4-FFF2-40B4-BE49-F238E27FC236}">
                <a16:creationId xmlns:a16="http://schemas.microsoft.com/office/drawing/2014/main" id="{3FCDDB90-ADFD-3487-A615-8E879295A63D}"/>
              </a:ext>
            </a:extLst>
          </p:cNvPr>
          <p:cNvSpPr>
            <a:spLocks noChangeArrowheads="1"/>
          </p:cNvSpPr>
          <p:nvPr/>
        </p:nvSpPr>
        <p:spPr bwMode="auto">
          <a:xfrm>
            <a:off x="5718175" y="2606675"/>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20503" name="Rectangle 49">
            <a:extLst>
              <a:ext uri="{FF2B5EF4-FFF2-40B4-BE49-F238E27FC236}">
                <a16:creationId xmlns:a16="http://schemas.microsoft.com/office/drawing/2014/main" id="{A358B2F1-D6E6-D650-BC87-BC86DED3D6F3}"/>
              </a:ext>
            </a:extLst>
          </p:cNvPr>
          <p:cNvSpPr>
            <a:spLocks noChangeArrowheads="1"/>
          </p:cNvSpPr>
          <p:nvPr/>
        </p:nvSpPr>
        <p:spPr bwMode="auto">
          <a:xfrm>
            <a:off x="7546975" y="2530475"/>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20504" name="Rectangle 50">
            <a:extLst>
              <a:ext uri="{FF2B5EF4-FFF2-40B4-BE49-F238E27FC236}">
                <a16:creationId xmlns:a16="http://schemas.microsoft.com/office/drawing/2014/main" id="{EB0556AE-4B0A-F17C-5086-CF8DD341DBAB}"/>
              </a:ext>
            </a:extLst>
          </p:cNvPr>
          <p:cNvSpPr>
            <a:spLocks noChangeArrowheads="1"/>
          </p:cNvSpPr>
          <p:nvPr/>
        </p:nvSpPr>
        <p:spPr bwMode="auto">
          <a:xfrm>
            <a:off x="8689975" y="3902075"/>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20505" name="Rectangle 51">
            <a:extLst>
              <a:ext uri="{FF2B5EF4-FFF2-40B4-BE49-F238E27FC236}">
                <a16:creationId xmlns:a16="http://schemas.microsoft.com/office/drawing/2014/main" id="{E734D1B0-AB82-4262-7FD7-4E616D283945}"/>
              </a:ext>
            </a:extLst>
          </p:cNvPr>
          <p:cNvSpPr>
            <a:spLocks noChangeArrowheads="1"/>
          </p:cNvSpPr>
          <p:nvPr/>
        </p:nvSpPr>
        <p:spPr bwMode="auto">
          <a:xfrm>
            <a:off x="7623175" y="5197475"/>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20506" name="Rectangle 52">
            <a:extLst>
              <a:ext uri="{FF2B5EF4-FFF2-40B4-BE49-F238E27FC236}">
                <a16:creationId xmlns:a16="http://schemas.microsoft.com/office/drawing/2014/main" id="{4D001DF7-6B73-88E8-8A5A-9C06200DF159}"/>
              </a:ext>
            </a:extLst>
          </p:cNvPr>
          <p:cNvSpPr>
            <a:spLocks noChangeArrowheads="1"/>
          </p:cNvSpPr>
          <p:nvPr/>
        </p:nvSpPr>
        <p:spPr bwMode="auto">
          <a:xfrm>
            <a:off x="5641975" y="5197475"/>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20507" name="Rectangle 53">
            <a:extLst>
              <a:ext uri="{FF2B5EF4-FFF2-40B4-BE49-F238E27FC236}">
                <a16:creationId xmlns:a16="http://schemas.microsoft.com/office/drawing/2014/main" id="{2C8359DA-CF8D-AC78-ACCB-8B8B75E7748C}"/>
              </a:ext>
            </a:extLst>
          </p:cNvPr>
          <p:cNvSpPr>
            <a:spLocks noChangeArrowheads="1"/>
          </p:cNvSpPr>
          <p:nvPr/>
        </p:nvSpPr>
        <p:spPr bwMode="auto">
          <a:xfrm>
            <a:off x="5260975" y="3902075"/>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20508" name="Rectangle 54">
            <a:extLst>
              <a:ext uri="{FF2B5EF4-FFF2-40B4-BE49-F238E27FC236}">
                <a16:creationId xmlns:a16="http://schemas.microsoft.com/office/drawing/2014/main" id="{B107A2B6-F533-2E52-CFB1-2376ADD774CD}"/>
              </a:ext>
            </a:extLst>
          </p:cNvPr>
          <p:cNvSpPr>
            <a:spLocks noChangeArrowheads="1"/>
          </p:cNvSpPr>
          <p:nvPr/>
        </p:nvSpPr>
        <p:spPr bwMode="auto">
          <a:xfrm>
            <a:off x="7013575" y="3825875"/>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20509" name="Rectangle 55">
            <a:extLst>
              <a:ext uri="{FF2B5EF4-FFF2-40B4-BE49-F238E27FC236}">
                <a16:creationId xmlns:a16="http://schemas.microsoft.com/office/drawing/2014/main" id="{C73E08F6-233F-7914-7561-E7A06ABBD2AF}"/>
              </a:ext>
            </a:extLst>
          </p:cNvPr>
          <p:cNvSpPr>
            <a:spLocks noChangeArrowheads="1"/>
          </p:cNvSpPr>
          <p:nvPr/>
        </p:nvSpPr>
        <p:spPr bwMode="auto">
          <a:xfrm>
            <a:off x="6556375" y="5502275"/>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H</a:t>
            </a:r>
            <a:endParaRPr lang="zh-CN" altLang="en-US" sz="2600" b="1">
              <a:latin typeface="Times New Roman" panose="02020603050405020304" pitchFamily="18" charset="0"/>
            </a:endParaRPr>
          </a:p>
        </p:txBody>
      </p:sp>
      <p:sp>
        <p:nvSpPr>
          <p:cNvPr id="20510" name="Freeform 56">
            <a:extLst>
              <a:ext uri="{FF2B5EF4-FFF2-40B4-BE49-F238E27FC236}">
                <a16:creationId xmlns:a16="http://schemas.microsoft.com/office/drawing/2014/main" id="{A50792B3-51A2-DA73-3CE4-47614F5CB0D7}"/>
              </a:ext>
            </a:extLst>
          </p:cNvPr>
          <p:cNvSpPr>
            <a:spLocks noChangeArrowheads="1"/>
          </p:cNvSpPr>
          <p:nvPr/>
        </p:nvSpPr>
        <p:spPr bwMode="auto">
          <a:xfrm>
            <a:off x="4762500" y="2387600"/>
            <a:ext cx="3848100" cy="1727200"/>
          </a:xfrm>
          <a:custGeom>
            <a:avLst/>
            <a:gdLst>
              <a:gd name="T0" fmla="*/ 2147483646 w 2424"/>
              <a:gd name="T1" fmla="*/ 2147483646 h 1088"/>
              <a:gd name="T2" fmla="*/ 2147483646 w 2424"/>
              <a:gd name="T3" fmla="*/ 2147483646 h 1088"/>
              <a:gd name="T4" fmla="*/ 2147483646 w 2424"/>
              <a:gd name="T5" fmla="*/ 2147483646 h 1088"/>
              <a:gd name="T6" fmla="*/ 2147483646 w 2424"/>
              <a:gd name="T7" fmla="*/ 2147483646 h 1088"/>
              <a:gd name="T8" fmla="*/ 2147483646 w 2424"/>
              <a:gd name="T9" fmla="*/ 2147483646 h 1088"/>
              <a:gd name="T10" fmla="*/ 2147483646 w 2424"/>
              <a:gd name="T11" fmla="*/ 2147483646 h 10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24" h="1088">
                <a:moveTo>
                  <a:pt x="120" y="1040"/>
                </a:moveTo>
                <a:cubicBezTo>
                  <a:pt x="60" y="832"/>
                  <a:pt x="0" y="624"/>
                  <a:pt x="72" y="464"/>
                </a:cubicBezTo>
                <a:cubicBezTo>
                  <a:pt x="144" y="304"/>
                  <a:pt x="344" y="152"/>
                  <a:pt x="552" y="80"/>
                </a:cubicBezTo>
                <a:cubicBezTo>
                  <a:pt x="760" y="8"/>
                  <a:pt x="1072" y="16"/>
                  <a:pt x="1320" y="32"/>
                </a:cubicBezTo>
                <a:cubicBezTo>
                  <a:pt x="1568" y="48"/>
                  <a:pt x="1856" y="0"/>
                  <a:pt x="2040" y="176"/>
                </a:cubicBezTo>
                <a:cubicBezTo>
                  <a:pt x="2224" y="352"/>
                  <a:pt x="2324" y="720"/>
                  <a:pt x="2424" y="108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灯片编号占位符 5">
            <a:extLst>
              <a:ext uri="{FF2B5EF4-FFF2-40B4-BE49-F238E27FC236}">
                <a16:creationId xmlns:a16="http://schemas.microsoft.com/office/drawing/2014/main" id="{FBAE56A2-B9D7-426A-BACC-7ED6B8CF5614}"/>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17</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ABC0137-14DE-D707-55E1-8940ABB6EFBF}"/>
              </a:ext>
            </a:extLst>
          </p:cNvPr>
          <p:cNvSpPr>
            <a:spLocks noGrp="1" noChangeArrowheads="1"/>
          </p:cNvSpPr>
          <p:nvPr>
            <p:ph type="title"/>
          </p:nvPr>
        </p:nvSpPr>
        <p:spPr/>
        <p:txBody>
          <a:bodyPr/>
          <a:lstStyle/>
          <a:p>
            <a:r>
              <a:rPr lang="en-US" altLang="zh-CN" sz="2800">
                <a:ea typeface="宋体" panose="02010600030101010101" pitchFamily="2" charset="-122"/>
              </a:rPr>
              <a:t>Example 1</a:t>
            </a:r>
          </a:p>
        </p:txBody>
      </p:sp>
      <p:sp>
        <p:nvSpPr>
          <p:cNvPr id="162819" name="Rectangle 3">
            <a:extLst>
              <a:ext uri="{FF2B5EF4-FFF2-40B4-BE49-F238E27FC236}">
                <a16:creationId xmlns:a16="http://schemas.microsoft.com/office/drawing/2014/main" id="{1F183094-FBE8-EC02-7DD0-079A79AF8D71}"/>
              </a:ext>
            </a:extLst>
          </p:cNvPr>
          <p:cNvSpPr>
            <a:spLocks noGrp="1" noChangeArrowheads="1"/>
          </p:cNvSpPr>
          <p:nvPr>
            <p:ph idx="1"/>
          </p:nvPr>
        </p:nvSpPr>
        <p:spPr>
          <a:xfrm>
            <a:off x="152400" y="1219200"/>
            <a:ext cx="8839200" cy="2667000"/>
          </a:xfrm>
        </p:spPr>
        <p:txBody>
          <a:bodyPr/>
          <a:lstStyle/>
          <a:p>
            <a:r>
              <a:rPr lang="en-US" altLang="zh-CN" b="1">
                <a:latin typeface="Times New Roman" panose="02020603050405020304" pitchFamily="18" charset="0"/>
                <a:ea typeface="宋体" panose="02010600030101010101" pitchFamily="2" charset="-122"/>
              </a:rPr>
              <a:t>Solution: The chromatic number of G is at least three, since a, b, and c must be assigned different colors.</a:t>
            </a:r>
          </a:p>
          <a:p>
            <a:r>
              <a:rPr lang="en-US" altLang="zh-CN" b="1">
                <a:latin typeface="Times New Roman" panose="02020603050405020304" pitchFamily="18" charset="0"/>
                <a:ea typeface="宋体" panose="02010600030101010101" pitchFamily="2" charset="-122"/>
              </a:rPr>
              <a:t>To see if G can be colored with three colors, assign red to a, blue to b and green to c.</a:t>
            </a:r>
          </a:p>
        </p:txBody>
      </p:sp>
      <p:sp>
        <p:nvSpPr>
          <p:cNvPr id="162837" name="Rectangle 21">
            <a:extLst>
              <a:ext uri="{FF2B5EF4-FFF2-40B4-BE49-F238E27FC236}">
                <a16:creationId xmlns:a16="http://schemas.microsoft.com/office/drawing/2014/main" id="{9F0D1649-20B1-29DC-0F74-D7D11006D9D7}"/>
              </a:ext>
            </a:extLst>
          </p:cNvPr>
          <p:cNvSpPr>
            <a:spLocks noChangeArrowheads="1"/>
          </p:cNvSpPr>
          <p:nvPr/>
        </p:nvSpPr>
        <p:spPr bwMode="auto">
          <a:xfrm>
            <a:off x="2671698" y="3904684"/>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b</a:t>
            </a:r>
            <a:endParaRPr lang="zh-CN" altLang="en-US" sz="2600" b="1" dirty="0">
              <a:latin typeface="Times New Roman" panose="02020603050405020304" pitchFamily="18" charset="0"/>
            </a:endParaRPr>
          </a:p>
        </p:txBody>
      </p:sp>
      <p:sp>
        <p:nvSpPr>
          <p:cNvPr id="162844" name="Rectangle 28">
            <a:extLst>
              <a:ext uri="{FF2B5EF4-FFF2-40B4-BE49-F238E27FC236}">
                <a16:creationId xmlns:a16="http://schemas.microsoft.com/office/drawing/2014/main" id="{BEFB4DE0-5A80-8437-5A29-C388503D0070}"/>
              </a:ext>
            </a:extLst>
          </p:cNvPr>
          <p:cNvSpPr>
            <a:spLocks noChangeArrowheads="1"/>
          </p:cNvSpPr>
          <p:nvPr/>
        </p:nvSpPr>
        <p:spPr bwMode="auto">
          <a:xfrm>
            <a:off x="3790138" y="6058514"/>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G</a:t>
            </a:r>
            <a:endParaRPr lang="zh-CN" altLang="en-US" sz="2600" b="1" dirty="0">
              <a:latin typeface="Times New Roman" panose="02020603050405020304" pitchFamily="18" charset="0"/>
            </a:endParaRPr>
          </a:p>
        </p:txBody>
      </p:sp>
      <p:grpSp>
        <p:nvGrpSpPr>
          <p:cNvPr id="2" name="组合 1">
            <a:extLst>
              <a:ext uri="{FF2B5EF4-FFF2-40B4-BE49-F238E27FC236}">
                <a16:creationId xmlns:a16="http://schemas.microsoft.com/office/drawing/2014/main" id="{A7AB0923-9C75-489B-9FCB-3EC428235FEB}"/>
              </a:ext>
            </a:extLst>
          </p:cNvPr>
          <p:cNvGrpSpPr/>
          <p:nvPr/>
        </p:nvGrpSpPr>
        <p:grpSpPr>
          <a:xfrm>
            <a:off x="2109016" y="3887316"/>
            <a:ext cx="4162425" cy="2370138"/>
            <a:chOff x="2009775" y="4029075"/>
            <a:chExt cx="4162425" cy="2370138"/>
          </a:xfrm>
        </p:grpSpPr>
        <p:sp>
          <p:nvSpPr>
            <p:cNvPr id="162820" name="Oval 4">
              <a:extLst>
                <a:ext uri="{FF2B5EF4-FFF2-40B4-BE49-F238E27FC236}">
                  <a16:creationId xmlns:a16="http://schemas.microsoft.com/office/drawing/2014/main" id="{76F94FE7-05C2-1A5F-0672-7747102FFD13}"/>
                </a:ext>
              </a:extLst>
            </p:cNvPr>
            <p:cNvSpPr>
              <a:spLocks noChangeArrowheads="1"/>
            </p:cNvSpPr>
            <p:nvPr/>
          </p:nvSpPr>
          <p:spPr bwMode="auto">
            <a:xfrm>
              <a:off x="2927350" y="41592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21" name="Oval 5">
              <a:extLst>
                <a:ext uri="{FF2B5EF4-FFF2-40B4-BE49-F238E27FC236}">
                  <a16:creationId xmlns:a16="http://schemas.microsoft.com/office/drawing/2014/main" id="{9FD9B226-293A-656A-5EBB-A9B61FBF8B67}"/>
                </a:ext>
              </a:extLst>
            </p:cNvPr>
            <p:cNvSpPr>
              <a:spLocks noChangeArrowheads="1"/>
            </p:cNvSpPr>
            <p:nvPr/>
          </p:nvSpPr>
          <p:spPr bwMode="auto">
            <a:xfrm>
              <a:off x="2012950" y="50736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22" name="Oval 6">
              <a:extLst>
                <a:ext uri="{FF2B5EF4-FFF2-40B4-BE49-F238E27FC236}">
                  <a16:creationId xmlns:a16="http://schemas.microsoft.com/office/drawing/2014/main" id="{1DB2F5FE-50C8-03FB-5269-054F5705F77D}"/>
                </a:ext>
              </a:extLst>
            </p:cNvPr>
            <p:cNvSpPr>
              <a:spLocks noChangeArrowheads="1"/>
            </p:cNvSpPr>
            <p:nvPr/>
          </p:nvSpPr>
          <p:spPr bwMode="auto">
            <a:xfrm>
              <a:off x="2927350" y="59880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23" name="Oval 7">
              <a:extLst>
                <a:ext uri="{FF2B5EF4-FFF2-40B4-BE49-F238E27FC236}">
                  <a16:creationId xmlns:a16="http://schemas.microsoft.com/office/drawing/2014/main" id="{03EECE0D-23E3-225C-ADD4-B245D38BF2DC}"/>
                </a:ext>
              </a:extLst>
            </p:cNvPr>
            <p:cNvSpPr>
              <a:spLocks noChangeArrowheads="1"/>
            </p:cNvSpPr>
            <p:nvPr/>
          </p:nvSpPr>
          <p:spPr bwMode="auto">
            <a:xfrm>
              <a:off x="3765550" y="50736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24" name="Oval 8">
              <a:extLst>
                <a:ext uri="{FF2B5EF4-FFF2-40B4-BE49-F238E27FC236}">
                  <a16:creationId xmlns:a16="http://schemas.microsoft.com/office/drawing/2014/main" id="{2D8599F1-0A57-A30D-6E16-732258AE3A12}"/>
                </a:ext>
              </a:extLst>
            </p:cNvPr>
            <p:cNvSpPr>
              <a:spLocks noChangeArrowheads="1"/>
            </p:cNvSpPr>
            <p:nvPr/>
          </p:nvSpPr>
          <p:spPr bwMode="auto">
            <a:xfrm>
              <a:off x="4679950" y="4154488"/>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25" name="Oval 9">
              <a:extLst>
                <a:ext uri="{FF2B5EF4-FFF2-40B4-BE49-F238E27FC236}">
                  <a16:creationId xmlns:a16="http://schemas.microsoft.com/office/drawing/2014/main" id="{D3ABBADA-2CC2-B459-26CA-3FCA22C32B79}"/>
                </a:ext>
              </a:extLst>
            </p:cNvPr>
            <p:cNvSpPr>
              <a:spLocks noChangeArrowheads="1"/>
            </p:cNvSpPr>
            <p:nvPr/>
          </p:nvSpPr>
          <p:spPr bwMode="auto">
            <a:xfrm>
              <a:off x="4679950" y="6002338"/>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26" name="Oval 10">
              <a:extLst>
                <a:ext uri="{FF2B5EF4-FFF2-40B4-BE49-F238E27FC236}">
                  <a16:creationId xmlns:a16="http://schemas.microsoft.com/office/drawing/2014/main" id="{AB860EB9-5301-4F6D-9CBD-E38B2E4166E1}"/>
                </a:ext>
              </a:extLst>
            </p:cNvPr>
            <p:cNvSpPr>
              <a:spLocks noChangeArrowheads="1"/>
            </p:cNvSpPr>
            <p:nvPr/>
          </p:nvSpPr>
          <p:spPr bwMode="auto">
            <a:xfrm>
              <a:off x="5518150" y="50736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27" name="Line 11">
              <a:extLst>
                <a:ext uri="{FF2B5EF4-FFF2-40B4-BE49-F238E27FC236}">
                  <a16:creationId xmlns:a16="http://schemas.microsoft.com/office/drawing/2014/main" id="{1D910BCA-71BA-AE5E-A210-600A6B765B68}"/>
                </a:ext>
              </a:extLst>
            </p:cNvPr>
            <p:cNvSpPr>
              <a:spLocks noChangeShapeType="1"/>
            </p:cNvSpPr>
            <p:nvPr/>
          </p:nvSpPr>
          <p:spPr bwMode="auto">
            <a:xfrm flipV="1">
              <a:off x="2241550" y="438785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28" name="Line 12">
              <a:extLst>
                <a:ext uri="{FF2B5EF4-FFF2-40B4-BE49-F238E27FC236}">
                  <a16:creationId xmlns:a16="http://schemas.microsoft.com/office/drawing/2014/main" id="{8E10710D-FB77-05D2-6E4F-B4D9A65C4B9B}"/>
                </a:ext>
              </a:extLst>
            </p:cNvPr>
            <p:cNvSpPr>
              <a:spLocks noChangeShapeType="1"/>
            </p:cNvSpPr>
            <p:nvPr/>
          </p:nvSpPr>
          <p:spPr bwMode="auto">
            <a:xfrm flipV="1">
              <a:off x="3232150" y="4311650"/>
              <a:ext cx="1524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29" name="Line 13">
              <a:extLst>
                <a:ext uri="{FF2B5EF4-FFF2-40B4-BE49-F238E27FC236}">
                  <a16:creationId xmlns:a16="http://schemas.microsoft.com/office/drawing/2014/main" id="{DC86E5A5-A7EC-4846-2600-E30C0B777E4E}"/>
                </a:ext>
              </a:extLst>
            </p:cNvPr>
            <p:cNvSpPr>
              <a:spLocks noChangeShapeType="1"/>
            </p:cNvSpPr>
            <p:nvPr/>
          </p:nvSpPr>
          <p:spPr bwMode="auto">
            <a:xfrm>
              <a:off x="4908550" y="4311650"/>
              <a:ext cx="7620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30" name="Line 14">
              <a:extLst>
                <a:ext uri="{FF2B5EF4-FFF2-40B4-BE49-F238E27FC236}">
                  <a16:creationId xmlns:a16="http://schemas.microsoft.com/office/drawing/2014/main" id="{B4974C94-A157-74F7-6F5A-C526D1BE1E42}"/>
                </a:ext>
              </a:extLst>
            </p:cNvPr>
            <p:cNvSpPr>
              <a:spLocks noChangeShapeType="1"/>
            </p:cNvSpPr>
            <p:nvPr/>
          </p:nvSpPr>
          <p:spPr bwMode="auto">
            <a:xfrm>
              <a:off x="2165350" y="5226050"/>
              <a:ext cx="8382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31" name="Line 15">
              <a:extLst>
                <a:ext uri="{FF2B5EF4-FFF2-40B4-BE49-F238E27FC236}">
                  <a16:creationId xmlns:a16="http://schemas.microsoft.com/office/drawing/2014/main" id="{31B59BED-19D2-773F-A46D-6964F3E1E686}"/>
                </a:ext>
              </a:extLst>
            </p:cNvPr>
            <p:cNvSpPr>
              <a:spLocks noChangeShapeType="1"/>
            </p:cNvSpPr>
            <p:nvPr/>
          </p:nvSpPr>
          <p:spPr bwMode="auto">
            <a:xfrm flipV="1">
              <a:off x="3079750" y="5302250"/>
              <a:ext cx="7620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32" name="Line 16">
              <a:extLst>
                <a:ext uri="{FF2B5EF4-FFF2-40B4-BE49-F238E27FC236}">
                  <a16:creationId xmlns:a16="http://schemas.microsoft.com/office/drawing/2014/main" id="{62700FBC-41BF-4D07-1874-64CD406CFD6A}"/>
                </a:ext>
              </a:extLst>
            </p:cNvPr>
            <p:cNvSpPr>
              <a:spLocks noChangeShapeType="1"/>
            </p:cNvSpPr>
            <p:nvPr/>
          </p:nvSpPr>
          <p:spPr bwMode="auto">
            <a:xfrm flipV="1">
              <a:off x="3994150" y="438785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33" name="Line 17">
              <a:extLst>
                <a:ext uri="{FF2B5EF4-FFF2-40B4-BE49-F238E27FC236}">
                  <a16:creationId xmlns:a16="http://schemas.microsoft.com/office/drawing/2014/main" id="{00E2444D-11F1-38DE-9501-CC23246669C1}"/>
                </a:ext>
              </a:extLst>
            </p:cNvPr>
            <p:cNvSpPr>
              <a:spLocks noChangeShapeType="1"/>
            </p:cNvSpPr>
            <p:nvPr/>
          </p:nvSpPr>
          <p:spPr bwMode="auto">
            <a:xfrm flipV="1">
              <a:off x="3155950" y="6140450"/>
              <a:ext cx="1600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34" name="Line 18">
              <a:extLst>
                <a:ext uri="{FF2B5EF4-FFF2-40B4-BE49-F238E27FC236}">
                  <a16:creationId xmlns:a16="http://schemas.microsoft.com/office/drawing/2014/main" id="{890F9098-2E26-945A-CC72-B1D4E6E54272}"/>
                </a:ext>
              </a:extLst>
            </p:cNvPr>
            <p:cNvSpPr>
              <a:spLocks noChangeShapeType="1"/>
            </p:cNvSpPr>
            <p:nvPr/>
          </p:nvSpPr>
          <p:spPr bwMode="auto">
            <a:xfrm flipV="1">
              <a:off x="4908550" y="530225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35" name="Line 19">
              <a:extLst>
                <a:ext uri="{FF2B5EF4-FFF2-40B4-BE49-F238E27FC236}">
                  <a16:creationId xmlns:a16="http://schemas.microsoft.com/office/drawing/2014/main" id="{7ED7CAE8-792C-EFB4-B409-49196196B5AC}"/>
                </a:ext>
              </a:extLst>
            </p:cNvPr>
            <p:cNvSpPr>
              <a:spLocks noChangeShapeType="1"/>
            </p:cNvSpPr>
            <p:nvPr/>
          </p:nvSpPr>
          <p:spPr bwMode="auto">
            <a:xfrm>
              <a:off x="3079750" y="438785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36" name="Line 20">
              <a:extLst>
                <a:ext uri="{FF2B5EF4-FFF2-40B4-BE49-F238E27FC236}">
                  <a16:creationId xmlns:a16="http://schemas.microsoft.com/office/drawing/2014/main" id="{5EB8609A-5B4E-BA9C-5B64-1974EE6CD263}"/>
                </a:ext>
              </a:extLst>
            </p:cNvPr>
            <p:cNvSpPr>
              <a:spLocks noChangeShapeType="1"/>
            </p:cNvSpPr>
            <p:nvPr/>
          </p:nvSpPr>
          <p:spPr bwMode="auto">
            <a:xfrm>
              <a:off x="3994150" y="5226050"/>
              <a:ext cx="7620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38" name="Rectangle 22">
              <a:extLst>
                <a:ext uri="{FF2B5EF4-FFF2-40B4-BE49-F238E27FC236}">
                  <a16:creationId xmlns:a16="http://schemas.microsoft.com/office/drawing/2014/main" id="{B043D69E-8254-4A0A-5805-32A204F15D92}"/>
                </a:ext>
              </a:extLst>
            </p:cNvPr>
            <p:cNvSpPr>
              <a:spLocks noChangeArrowheads="1"/>
            </p:cNvSpPr>
            <p:nvPr/>
          </p:nvSpPr>
          <p:spPr bwMode="auto">
            <a:xfrm>
              <a:off x="4974518" y="4029075"/>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162839" name="Rectangle 23">
              <a:extLst>
                <a:ext uri="{FF2B5EF4-FFF2-40B4-BE49-F238E27FC236}">
                  <a16:creationId xmlns:a16="http://schemas.microsoft.com/office/drawing/2014/main" id="{E8E40B78-42B6-7190-3623-C70ECE1F1CA6}"/>
                </a:ext>
              </a:extLst>
            </p:cNvPr>
            <p:cNvSpPr>
              <a:spLocks noChangeArrowheads="1"/>
            </p:cNvSpPr>
            <p:nvPr/>
          </p:nvSpPr>
          <p:spPr bwMode="auto">
            <a:xfrm>
              <a:off x="5822950" y="499745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162840" name="Rectangle 24">
              <a:extLst>
                <a:ext uri="{FF2B5EF4-FFF2-40B4-BE49-F238E27FC236}">
                  <a16:creationId xmlns:a16="http://schemas.microsoft.com/office/drawing/2014/main" id="{E8D55AA6-6AC9-4B13-9994-B6D6D8C3E1B8}"/>
                </a:ext>
              </a:extLst>
            </p:cNvPr>
            <p:cNvSpPr>
              <a:spLocks noChangeArrowheads="1"/>
            </p:cNvSpPr>
            <p:nvPr/>
          </p:nvSpPr>
          <p:spPr bwMode="auto">
            <a:xfrm>
              <a:off x="4976859" y="5910263"/>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f</a:t>
              </a:r>
              <a:endParaRPr lang="zh-CN" altLang="en-US" sz="2600" b="1" dirty="0">
                <a:latin typeface="Times New Roman" panose="02020603050405020304" pitchFamily="18" charset="0"/>
              </a:endParaRPr>
            </a:p>
          </p:txBody>
        </p:sp>
        <p:sp>
          <p:nvSpPr>
            <p:cNvPr id="162841" name="Rectangle 25">
              <a:extLst>
                <a:ext uri="{FF2B5EF4-FFF2-40B4-BE49-F238E27FC236}">
                  <a16:creationId xmlns:a16="http://schemas.microsoft.com/office/drawing/2014/main" id="{9809F4EA-EF7F-2B12-6635-E9F1B2EB0DBE}"/>
                </a:ext>
              </a:extLst>
            </p:cNvPr>
            <p:cNvSpPr>
              <a:spLocks noChangeArrowheads="1"/>
            </p:cNvSpPr>
            <p:nvPr/>
          </p:nvSpPr>
          <p:spPr bwMode="auto">
            <a:xfrm>
              <a:off x="2632075" y="5910263"/>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c</a:t>
              </a:r>
              <a:endParaRPr lang="zh-CN" altLang="en-US" sz="2600" b="1" dirty="0">
                <a:latin typeface="Times New Roman" panose="02020603050405020304" pitchFamily="18" charset="0"/>
              </a:endParaRPr>
            </a:p>
          </p:txBody>
        </p:sp>
        <p:sp>
          <p:nvSpPr>
            <p:cNvPr id="162842" name="Rectangle 26">
              <a:extLst>
                <a:ext uri="{FF2B5EF4-FFF2-40B4-BE49-F238E27FC236}">
                  <a16:creationId xmlns:a16="http://schemas.microsoft.com/office/drawing/2014/main" id="{2A1E0D7C-30AA-B85D-BD20-BC6A168F11C0}"/>
                </a:ext>
              </a:extLst>
            </p:cNvPr>
            <p:cNvSpPr>
              <a:spLocks noChangeArrowheads="1"/>
            </p:cNvSpPr>
            <p:nvPr/>
          </p:nvSpPr>
          <p:spPr bwMode="auto">
            <a:xfrm>
              <a:off x="2393950" y="499745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2843" name="Rectangle 27">
              <a:extLst>
                <a:ext uri="{FF2B5EF4-FFF2-40B4-BE49-F238E27FC236}">
                  <a16:creationId xmlns:a16="http://schemas.microsoft.com/office/drawing/2014/main" id="{F7E878DD-EB6E-5FAE-15C0-335C8012B323}"/>
                </a:ext>
              </a:extLst>
            </p:cNvPr>
            <p:cNvSpPr>
              <a:spLocks noChangeArrowheads="1"/>
            </p:cNvSpPr>
            <p:nvPr/>
          </p:nvSpPr>
          <p:spPr bwMode="auto">
            <a:xfrm>
              <a:off x="4146550" y="492125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162845" name="Oval 29">
              <a:extLst>
                <a:ext uri="{FF2B5EF4-FFF2-40B4-BE49-F238E27FC236}">
                  <a16:creationId xmlns:a16="http://schemas.microsoft.com/office/drawing/2014/main" id="{66DC74C0-F4E5-B91F-6532-04FE31DB2D1C}"/>
                </a:ext>
              </a:extLst>
            </p:cNvPr>
            <p:cNvSpPr>
              <a:spLocks noChangeArrowheads="1"/>
            </p:cNvSpPr>
            <p:nvPr/>
          </p:nvSpPr>
          <p:spPr bwMode="auto">
            <a:xfrm>
              <a:off x="2009775" y="5076825"/>
              <a:ext cx="304800" cy="304800"/>
            </a:xfrm>
            <a:prstGeom prst="ellipse">
              <a:avLst/>
            </a:prstGeom>
            <a:solidFill>
              <a:srgbClr val="910303"/>
            </a:solidFill>
            <a:ln w="9525">
              <a:solidFill>
                <a:srgbClr val="8C160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rgbClr val="000000"/>
                </a:solidFill>
              </a:endParaRPr>
            </a:p>
          </p:txBody>
        </p:sp>
        <p:sp>
          <p:nvSpPr>
            <p:cNvPr id="162846" name="Oval 30">
              <a:extLst>
                <a:ext uri="{FF2B5EF4-FFF2-40B4-BE49-F238E27FC236}">
                  <a16:creationId xmlns:a16="http://schemas.microsoft.com/office/drawing/2014/main" id="{EB349020-9B27-833D-4DD0-A4575C23B2C1}"/>
                </a:ext>
              </a:extLst>
            </p:cNvPr>
            <p:cNvSpPr>
              <a:spLocks noChangeArrowheads="1"/>
            </p:cNvSpPr>
            <p:nvPr/>
          </p:nvSpPr>
          <p:spPr bwMode="auto">
            <a:xfrm>
              <a:off x="2924175" y="4162425"/>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47" name="Oval 31">
              <a:extLst>
                <a:ext uri="{FF2B5EF4-FFF2-40B4-BE49-F238E27FC236}">
                  <a16:creationId xmlns:a16="http://schemas.microsoft.com/office/drawing/2014/main" id="{16DC4324-2C64-7B9D-FE99-45CD2DC85FCC}"/>
                </a:ext>
              </a:extLst>
            </p:cNvPr>
            <p:cNvSpPr>
              <a:spLocks noChangeArrowheads="1"/>
            </p:cNvSpPr>
            <p:nvPr/>
          </p:nvSpPr>
          <p:spPr bwMode="auto">
            <a:xfrm>
              <a:off x="2928938" y="5976938"/>
              <a:ext cx="304800" cy="304800"/>
            </a:xfrm>
            <a:prstGeom prst="ellipse">
              <a:avLst/>
            </a:prstGeom>
            <a:solidFill>
              <a:schemeClr val="accent2"/>
            </a:solidFill>
            <a:ln w="9525">
              <a:solidFill>
                <a:schemeClr val="accent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48" name="Oval 32">
              <a:extLst>
                <a:ext uri="{FF2B5EF4-FFF2-40B4-BE49-F238E27FC236}">
                  <a16:creationId xmlns:a16="http://schemas.microsoft.com/office/drawing/2014/main" id="{84CE70E0-C4A0-F420-BF94-392E2BB72CE4}"/>
                </a:ext>
              </a:extLst>
            </p:cNvPr>
            <p:cNvSpPr>
              <a:spLocks noChangeArrowheads="1"/>
            </p:cNvSpPr>
            <p:nvPr/>
          </p:nvSpPr>
          <p:spPr bwMode="auto">
            <a:xfrm>
              <a:off x="3767138" y="5062538"/>
              <a:ext cx="304800" cy="304800"/>
            </a:xfrm>
            <a:prstGeom prst="ellipse">
              <a:avLst/>
            </a:prstGeom>
            <a:solidFill>
              <a:srgbClr val="910303"/>
            </a:solidFill>
            <a:ln w="9525">
              <a:solidFill>
                <a:srgbClr val="8C160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rgbClr val="000000"/>
                </a:solidFill>
              </a:endParaRPr>
            </a:p>
          </p:txBody>
        </p:sp>
        <p:sp>
          <p:nvSpPr>
            <p:cNvPr id="162849" name="Oval 33">
              <a:extLst>
                <a:ext uri="{FF2B5EF4-FFF2-40B4-BE49-F238E27FC236}">
                  <a16:creationId xmlns:a16="http://schemas.microsoft.com/office/drawing/2014/main" id="{45F86B3D-B748-A33D-D976-4E57BDC46389}"/>
                </a:ext>
              </a:extLst>
            </p:cNvPr>
            <p:cNvSpPr>
              <a:spLocks noChangeArrowheads="1"/>
            </p:cNvSpPr>
            <p:nvPr/>
          </p:nvSpPr>
          <p:spPr bwMode="auto">
            <a:xfrm>
              <a:off x="4691063" y="5991225"/>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50" name="Oval 34">
              <a:extLst>
                <a:ext uri="{FF2B5EF4-FFF2-40B4-BE49-F238E27FC236}">
                  <a16:creationId xmlns:a16="http://schemas.microsoft.com/office/drawing/2014/main" id="{A5845EA8-6DCF-FE6A-AC79-EFFE197E0EAA}"/>
                </a:ext>
              </a:extLst>
            </p:cNvPr>
            <p:cNvSpPr>
              <a:spLocks noChangeArrowheads="1"/>
            </p:cNvSpPr>
            <p:nvPr/>
          </p:nvSpPr>
          <p:spPr bwMode="auto">
            <a:xfrm>
              <a:off x="4676775" y="4129088"/>
              <a:ext cx="304800" cy="304800"/>
            </a:xfrm>
            <a:prstGeom prst="ellipse">
              <a:avLst/>
            </a:prstGeom>
            <a:solidFill>
              <a:schemeClr val="accent2"/>
            </a:solidFill>
            <a:ln w="9525">
              <a:solidFill>
                <a:schemeClr val="accent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2851" name="Oval 35">
              <a:extLst>
                <a:ext uri="{FF2B5EF4-FFF2-40B4-BE49-F238E27FC236}">
                  <a16:creationId xmlns:a16="http://schemas.microsoft.com/office/drawing/2014/main" id="{6D32A295-0F80-8224-6A50-0748E7F149A7}"/>
                </a:ext>
              </a:extLst>
            </p:cNvPr>
            <p:cNvSpPr>
              <a:spLocks noChangeArrowheads="1"/>
            </p:cNvSpPr>
            <p:nvPr/>
          </p:nvSpPr>
          <p:spPr bwMode="auto">
            <a:xfrm>
              <a:off x="5529263" y="5076825"/>
              <a:ext cx="304800" cy="304800"/>
            </a:xfrm>
            <a:prstGeom prst="ellipse">
              <a:avLst/>
            </a:prstGeom>
            <a:solidFill>
              <a:srgbClr val="910303"/>
            </a:solidFill>
            <a:ln w="9525">
              <a:solidFill>
                <a:srgbClr val="8C160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rgbClr val="000000"/>
                </a:solidFill>
              </a:endParaRPr>
            </a:p>
          </p:txBody>
        </p:sp>
      </p:grpSp>
      <p:sp>
        <p:nvSpPr>
          <p:cNvPr id="39" name="灯片编号占位符 5">
            <a:extLst>
              <a:ext uri="{FF2B5EF4-FFF2-40B4-BE49-F238E27FC236}">
                <a16:creationId xmlns:a16="http://schemas.microsoft.com/office/drawing/2014/main" id="{0FA04604-1E87-4D51-94F7-601235F2142E}"/>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18</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blinds(horizontal)">
                                      <p:cBhvr>
                                        <p:cTn id="7" dur="500"/>
                                        <p:tgtEl>
                                          <p:spTgt spid="162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19">
                                            <p:txEl>
                                              <p:pRg st="1" end="1"/>
                                            </p:txEl>
                                          </p:spTgt>
                                        </p:tgtEl>
                                        <p:attrNameLst>
                                          <p:attrName>style.visibility</p:attrName>
                                        </p:attrNameLst>
                                      </p:cBhvr>
                                      <p:to>
                                        <p:strVal val="visible"/>
                                      </p:to>
                                    </p:set>
                                    <p:animEffect transition="in" filter="blinds(horizontal)">
                                      <p:cBhvr>
                                        <p:cTn id="12" dur="500"/>
                                        <p:tgtEl>
                                          <p:spTgt spid="1628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2837"/>
                                        </p:tgtEl>
                                        <p:attrNameLst>
                                          <p:attrName>style.visibility</p:attrName>
                                        </p:attrNameLst>
                                      </p:cBhvr>
                                      <p:to>
                                        <p:strVal val="visible"/>
                                      </p:to>
                                    </p:set>
                                    <p:animEffect transition="in" filter="blinds(horizontal)">
                                      <p:cBhvr>
                                        <p:cTn id="15" dur="500"/>
                                        <p:tgtEl>
                                          <p:spTgt spid="16283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2844"/>
                                        </p:tgtEl>
                                        <p:attrNameLst>
                                          <p:attrName>style.visibility</p:attrName>
                                        </p:attrNameLst>
                                      </p:cBhvr>
                                      <p:to>
                                        <p:strVal val="visible"/>
                                      </p:to>
                                    </p:set>
                                    <p:animEffect transition="in" filter="blinds(horizontal)">
                                      <p:cBhvr>
                                        <p:cTn id="18" dur="500"/>
                                        <p:tgtEl>
                                          <p:spTgt spid="162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P spid="162837" grpId="0"/>
      <p:bldP spid="1628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6700D8E-2C3A-F3BA-6EE3-DF29A50DD557}"/>
              </a:ext>
            </a:extLst>
          </p:cNvPr>
          <p:cNvSpPr>
            <a:spLocks noGrp="1" noChangeArrowheads="1"/>
          </p:cNvSpPr>
          <p:nvPr>
            <p:ph type="title"/>
          </p:nvPr>
        </p:nvSpPr>
        <p:spPr/>
        <p:txBody>
          <a:bodyPr/>
          <a:lstStyle/>
          <a:p>
            <a:r>
              <a:rPr lang="en-US" altLang="zh-CN" sz="2800">
                <a:ea typeface="宋体" panose="02010600030101010101" pitchFamily="2" charset="-122"/>
              </a:rPr>
              <a:t>Example 1</a:t>
            </a:r>
          </a:p>
        </p:txBody>
      </p:sp>
      <p:sp>
        <p:nvSpPr>
          <p:cNvPr id="161795" name="Rectangle 3">
            <a:extLst>
              <a:ext uri="{FF2B5EF4-FFF2-40B4-BE49-F238E27FC236}">
                <a16:creationId xmlns:a16="http://schemas.microsoft.com/office/drawing/2014/main" id="{1A54D5BC-BC9D-34CD-B7D9-86D3D55755A9}"/>
              </a:ext>
            </a:extLst>
          </p:cNvPr>
          <p:cNvSpPr>
            <a:spLocks noGrp="1" noChangeArrowheads="1"/>
          </p:cNvSpPr>
          <p:nvPr>
            <p:ph idx="1"/>
          </p:nvPr>
        </p:nvSpPr>
        <p:spPr>
          <a:xfrm>
            <a:off x="152400" y="1447800"/>
            <a:ext cx="8839200" cy="20574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The graph H is made up of G with {a, g}.</a:t>
            </a:r>
          </a:p>
          <a:p>
            <a:pPr>
              <a:lnSpc>
                <a:spcPct val="90000"/>
              </a:lnSpc>
            </a:pPr>
            <a:r>
              <a:rPr lang="en-US" altLang="zh-CN" b="1" dirty="0">
                <a:latin typeface="Times New Roman" panose="02020603050405020304" pitchFamily="18" charset="0"/>
                <a:ea typeface="宋体" panose="02010600030101010101" pitchFamily="2" charset="-122"/>
              </a:rPr>
              <a:t>Hence, g is adjacent to vertices colored red, blue, and green, a fourth color, say brown, need to be used.</a:t>
            </a:r>
          </a:p>
        </p:txBody>
      </p:sp>
      <p:sp>
        <p:nvSpPr>
          <p:cNvPr id="161821" name="Rectangle 29">
            <a:extLst>
              <a:ext uri="{FF2B5EF4-FFF2-40B4-BE49-F238E27FC236}">
                <a16:creationId xmlns:a16="http://schemas.microsoft.com/office/drawing/2014/main" id="{1A79C6D2-9E11-42B2-56D8-F016F5AC6B59}"/>
              </a:ext>
            </a:extLst>
          </p:cNvPr>
          <p:cNvSpPr>
            <a:spLocks noChangeArrowheads="1"/>
          </p:cNvSpPr>
          <p:nvPr/>
        </p:nvSpPr>
        <p:spPr bwMode="auto">
          <a:xfrm>
            <a:off x="4423845" y="5822313"/>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H</a:t>
            </a:r>
            <a:endParaRPr lang="zh-CN" altLang="en-US" sz="2600" b="1" dirty="0">
              <a:latin typeface="Times New Roman" panose="02020603050405020304" pitchFamily="18" charset="0"/>
            </a:endParaRPr>
          </a:p>
        </p:txBody>
      </p:sp>
      <p:grpSp>
        <p:nvGrpSpPr>
          <p:cNvPr id="3" name="组合 2">
            <a:extLst>
              <a:ext uri="{FF2B5EF4-FFF2-40B4-BE49-F238E27FC236}">
                <a16:creationId xmlns:a16="http://schemas.microsoft.com/office/drawing/2014/main" id="{D1DB0AE3-B90B-4505-90C9-E149C65A5DFA}"/>
              </a:ext>
            </a:extLst>
          </p:cNvPr>
          <p:cNvGrpSpPr/>
          <p:nvPr/>
        </p:nvGrpSpPr>
        <p:grpSpPr>
          <a:xfrm>
            <a:off x="2500312" y="3048809"/>
            <a:ext cx="4267200" cy="3184525"/>
            <a:chOff x="2286060" y="3048010"/>
            <a:chExt cx="4267200" cy="3184525"/>
          </a:xfrm>
        </p:grpSpPr>
        <p:sp>
          <p:nvSpPr>
            <p:cNvPr id="161817" name="Rectangle 25">
              <a:extLst>
                <a:ext uri="{FF2B5EF4-FFF2-40B4-BE49-F238E27FC236}">
                  <a16:creationId xmlns:a16="http://schemas.microsoft.com/office/drawing/2014/main" id="{32A8CE85-0D99-9FC1-31C6-8AAF578A092A}"/>
                </a:ext>
              </a:extLst>
            </p:cNvPr>
            <p:cNvSpPr>
              <a:spLocks noChangeArrowheads="1"/>
            </p:cNvSpPr>
            <p:nvPr/>
          </p:nvSpPr>
          <p:spPr bwMode="auto">
            <a:xfrm>
              <a:off x="5319746" y="5715010"/>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f</a:t>
              </a:r>
              <a:endParaRPr lang="zh-CN" altLang="en-US" sz="2600" b="1" dirty="0">
                <a:latin typeface="Times New Roman" panose="02020603050405020304" pitchFamily="18" charset="0"/>
              </a:endParaRPr>
            </a:p>
          </p:txBody>
        </p:sp>
        <p:sp>
          <p:nvSpPr>
            <p:cNvPr id="161818" name="Rectangle 26">
              <a:extLst>
                <a:ext uri="{FF2B5EF4-FFF2-40B4-BE49-F238E27FC236}">
                  <a16:creationId xmlns:a16="http://schemas.microsoft.com/office/drawing/2014/main" id="{9DD541C9-31EE-98CB-304B-526EE8725F4F}"/>
                </a:ext>
              </a:extLst>
            </p:cNvPr>
            <p:cNvSpPr>
              <a:spLocks noChangeArrowheads="1"/>
            </p:cNvSpPr>
            <p:nvPr/>
          </p:nvSpPr>
          <p:spPr bwMode="auto">
            <a:xfrm>
              <a:off x="3193748" y="5743585"/>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c</a:t>
              </a:r>
              <a:endParaRPr lang="zh-CN" altLang="en-US" sz="2600" b="1" dirty="0">
                <a:latin typeface="Times New Roman" panose="02020603050405020304" pitchFamily="18" charset="0"/>
              </a:endParaRPr>
            </a:p>
          </p:txBody>
        </p:sp>
        <p:grpSp>
          <p:nvGrpSpPr>
            <p:cNvPr id="2" name="组合 1">
              <a:extLst>
                <a:ext uri="{FF2B5EF4-FFF2-40B4-BE49-F238E27FC236}">
                  <a16:creationId xmlns:a16="http://schemas.microsoft.com/office/drawing/2014/main" id="{A7C9C8E7-210D-4AA8-90A1-01E518915E81}"/>
                </a:ext>
              </a:extLst>
            </p:cNvPr>
            <p:cNvGrpSpPr/>
            <p:nvPr/>
          </p:nvGrpSpPr>
          <p:grpSpPr>
            <a:xfrm>
              <a:off x="2286060" y="3048010"/>
              <a:ext cx="4267200" cy="2895600"/>
              <a:chOff x="1905000" y="3429000"/>
              <a:chExt cx="4267200" cy="2895600"/>
            </a:xfrm>
          </p:grpSpPr>
          <p:sp>
            <p:nvSpPr>
              <p:cNvPr id="161797" name="Oval 5">
                <a:extLst>
                  <a:ext uri="{FF2B5EF4-FFF2-40B4-BE49-F238E27FC236}">
                    <a16:creationId xmlns:a16="http://schemas.microsoft.com/office/drawing/2014/main" id="{FA030832-6FE5-B6AB-F6E2-340497638A08}"/>
                  </a:ext>
                </a:extLst>
              </p:cNvPr>
              <p:cNvSpPr>
                <a:spLocks noChangeArrowheads="1"/>
              </p:cNvSpPr>
              <p:nvPr/>
            </p:nvSpPr>
            <p:spPr bwMode="auto">
              <a:xfrm>
                <a:off x="2927350" y="41592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798" name="Oval 6">
                <a:extLst>
                  <a:ext uri="{FF2B5EF4-FFF2-40B4-BE49-F238E27FC236}">
                    <a16:creationId xmlns:a16="http://schemas.microsoft.com/office/drawing/2014/main" id="{79736147-EDF8-80EA-D931-BE184D7F00B2}"/>
                  </a:ext>
                </a:extLst>
              </p:cNvPr>
              <p:cNvSpPr>
                <a:spLocks noChangeArrowheads="1"/>
              </p:cNvSpPr>
              <p:nvPr/>
            </p:nvSpPr>
            <p:spPr bwMode="auto">
              <a:xfrm>
                <a:off x="2012950" y="50736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799" name="Oval 7">
                <a:extLst>
                  <a:ext uri="{FF2B5EF4-FFF2-40B4-BE49-F238E27FC236}">
                    <a16:creationId xmlns:a16="http://schemas.microsoft.com/office/drawing/2014/main" id="{A270512E-2B19-EA9F-2B5B-7D9A1E47CCA3}"/>
                  </a:ext>
                </a:extLst>
              </p:cNvPr>
              <p:cNvSpPr>
                <a:spLocks noChangeArrowheads="1"/>
              </p:cNvSpPr>
              <p:nvPr/>
            </p:nvSpPr>
            <p:spPr bwMode="auto">
              <a:xfrm>
                <a:off x="2927350" y="59880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800" name="Oval 8">
                <a:extLst>
                  <a:ext uri="{FF2B5EF4-FFF2-40B4-BE49-F238E27FC236}">
                    <a16:creationId xmlns:a16="http://schemas.microsoft.com/office/drawing/2014/main" id="{DA5D41EA-D985-B45F-D1A7-EE75146D0FF0}"/>
                  </a:ext>
                </a:extLst>
              </p:cNvPr>
              <p:cNvSpPr>
                <a:spLocks noChangeArrowheads="1"/>
              </p:cNvSpPr>
              <p:nvPr/>
            </p:nvSpPr>
            <p:spPr bwMode="auto">
              <a:xfrm>
                <a:off x="3765550" y="50736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801" name="Oval 9">
                <a:extLst>
                  <a:ext uri="{FF2B5EF4-FFF2-40B4-BE49-F238E27FC236}">
                    <a16:creationId xmlns:a16="http://schemas.microsoft.com/office/drawing/2014/main" id="{4A4DDE9B-4897-A867-CE72-2C0CF6E675DC}"/>
                  </a:ext>
                </a:extLst>
              </p:cNvPr>
              <p:cNvSpPr>
                <a:spLocks noChangeArrowheads="1"/>
              </p:cNvSpPr>
              <p:nvPr/>
            </p:nvSpPr>
            <p:spPr bwMode="auto">
              <a:xfrm>
                <a:off x="4679950" y="4154488"/>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802" name="Oval 10">
                <a:extLst>
                  <a:ext uri="{FF2B5EF4-FFF2-40B4-BE49-F238E27FC236}">
                    <a16:creationId xmlns:a16="http://schemas.microsoft.com/office/drawing/2014/main" id="{007CA9DB-9512-63E4-D28F-75EB00B17F1D}"/>
                  </a:ext>
                </a:extLst>
              </p:cNvPr>
              <p:cNvSpPr>
                <a:spLocks noChangeArrowheads="1"/>
              </p:cNvSpPr>
              <p:nvPr/>
            </p:nvSpPr>
            <p:spPr bwMode="auto">
              <a:xfrm>
                <a:off x="4679950" y="6002338"/>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803" name="Oval 11">
                <a:extLst>
                  <a:ext uri="{FF2B5EF4-FFF2-40B4-BE49-F238E27FC236}">
                    <a16:creationId xmlns:a16="http://schemas.microsoft.com/office/drawing/2014/main" id="{312AB240-4633-1A13-7A5D-CF600FC3A144}"/>
                  </a:ext>
                </a:extLst>
              </p:cNvPr>
              <p:cNvSpPr>
                <a:spLocks noChangeArrowheads="1"/>
              </p:cNvSpPr>
              <p:nvPr/>
            </p:nvSpPr>
            <p:spPr bwMode="auto">
              <a:xfrm>
                <a:off x="5518150" y="507365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804" name="Line 12">
                <a:extLst>
                  <a:ext uri="{FF2B5EF4-FFF2-40B4-BE49-F238E27FC236}">
                    <a16:creationId xmlns:a16="http://schemas.microsoft.com/office/drawing/2014/main" id="{9DA8CFED-16AB-F020-8F88-95B6365D10AF}"/>
                  </a:ext>
                </a:extLst>
              </p:cNvPr>
              <p:cNvSpPr>
                <a:spLocks noChangeShapeType="1"/>
              </p:cNvSpPr>
              <p:nvPr/>
            </p:nvSpPr>
            <p:spPr bwMode="auto">
              <a:xfrm flipV="1">
                <a:off x="2241550" y="438785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05" name="Line 13">
                <a:extLst>
                  <a:ext uri="{FF2B5EF4-FFF2-40B4-BE49-F238E27FC236}">
                    <a16:creationId xmlns:a16="http://schemas.microsoft.com/office/drawing/2014/main" id="{D1CD0965-2FEF-3E69-DA14-3EC747AC62C7}"/>
                  </a:ext>
                </a:extLst>
              </p:cNvPr>
              <p:cNvSpPr>
                <a:spLocks noChangeShapeType="1"/>
              </p:cNvSpPr>
              <p:nvPr/>
            </p:nvSpPr>
            <p:spPr bwMode="auto">
              <a:xfrm flipV="1">
                <a:off x="3232150" y="4311650"/>
                <a:ext cx="15240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06" name="Line 14">
                <a:extLst>
                  <a:ext uri="{FF2B5EF4-FFF2-40B4-BE49-F238E27FC236}">
                    <a16:creationId xmlns:a16="http://schemas.microsoft.com/office/drawing/2014/main" id="{E69C3C21-B63D-BE53-96A0-9F1CBA96855C}"/>
                  </a:ext>
                </a:extLst>
              </p:cNvPr>
              <p:cNvSpPr>
                <a:spLocks noChangeShapeType="1"/>
              </p:cNvSpPr>
              <p:nvPr/>
            </p:nvSpPr>
            <p:spPr bwMode="auto">
              <a:xfrm>
                <a:off x="4908550" y="4311650"/>
                <a:ext cx="7620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07" name="Line 15">
                <a:extLst>
                  <a:ext uri="{FF2B5EF4-FFF2-40B4-BE49-F238E27FC236}">
                    <a16:creationId xmlns:a16="http://schemas.microsoft.com/office/drawing/2014/main" id="{5A4E61B0-A850-02A4-982D-BE9EDF1ABDD3}"/>
                  </a:ext>
                </a:extLst>
              </p:cNvPr>
              <p:cNvSpPr>
                <a:spLocks noChangeShapeType="1"/>
              </p:cNvSpPr>
              <p:nvPr/>
            </p:nvSpPr>
            <p:spPr bwMode="auto">
              <a:xfrm>
                <a:off x="2165350" y="5226050"/>
                <a:ext cx="8382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08" name="Line 16">
                <a:extLst>
                  <a:ext uri="{FF2B5EF4-FFF2-40B4-BE49-F238E27FC236}">
                    <a16:creationId xmlns:a16="http://schemas.microsoft.com/office/drawing/2014/main" id="{CF7BA886-7DED-F5E6-DAF9-C60104808514}"/>
                  </a:ext>
                </a:extLst>
              </p:cNvPr>
              <p:cNvSpPr>
                <a:spLocks noChangeShapeType="1"/>
              </p:cNvSpPr>
              <p:nvPr/>
            </p:nvSpPr>
            <p:spPr bwMode="auto">
              <a:xfrm flipV="1">
                <a:off x="3079750" y="5302250"/>
                <a:ext cx="7620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09" name="Line 17">
                <a:extLst>
                  <a:ext uri="{FF2B5EF4-FFF2-40B4-BE49-F238E27FC236}">
                    <a16:creationId xmlns:a16="http://schemas.microsoft.com/office/drawing/2014/main" id="{517BCA4C-4C98-E17E-117A-948D3239E573}"/>
                  </a:ext>
                </a:extLst>
              </p:cNvPr>
              <p:cNvSpPr>
                <a:spLocks noChangeShapeType="1"/>
              </p:cNvSpPr>
              <p:nvPr/>
            </p:nvSpPr>
            <p:spPr bwMode="auto">
              <a:xfrm flipV="1">
                <a:off x="3994150" y="438785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10" name="Line 18">
                <a:extLst>
                  <a:ext uri="{FF2B5EF4-FFF2-40B4-BE49-F238E27FC236}">
                    <a16:creationId xmlns:a16="http://schemas.microsoft.com/office/drawing/2014/main" id="{1E11CCF2-01E5-B88E-0FDB-2380853CABFB}"/>
                  </a:ext>
                </a:extLst>
              </p:cNvPr>
              <p:cNvSpPr>
                <a:spLocks noChangeShapeType="1"/>
              </p:cNvSpPr>
              <p:nvPr/>
            </p:nvSpPr>
            <p:spPr bwMode="auto">
              <a:xfrm flipV="1">
                <a:off x="3155950" y="6140450"/>
                <a:ext cx="1600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11" name="Line 19">
                <a:extLst>
                  <a:ext uri="{FF2B5EF4-FFF2-40B4-BE49-F238E27FC236}">
                    <a16:creationId xmlns:a16="http://schemas.microsoft.com/office/drawing/2014/main" id="{29ED6768-20CB-88C5-F1F2-D91FA3464543}"/>
                  </a:ext>
                </a:extLst>
              </p:cNvPr>
              <p:cNvSpPr>
                <a:spLocks noChangeShapeType="1"/>
              </p:cNvSpPr>
              <p:nvPr/>
            </p:nvSpPr>
            <p:spPr bwMode="auto">
              <a:xfrm flipV="1">
                <a:off x="4908550" y="530225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12" name="Line 20">
                <a:extLst>
                  <a:ext uri="{FF2B5EF4-FFF2-40B4-BE49-F238E27FC236}">
                    <a16:creationId xmlns:a16="http://schemas.microsoft.com/office/drawing/2014/main" id="{DDDE83A7-7F14-079B-32A9-EA0E1FCAF545}"/>
                  </a:ext>
                </a:extLst>
              </p:cNvPr>
              <p:cNvSpPr>
                <a:spLocks noChangeShapeType="1"/>
              </p:cNvSpPr>
              <p:nvPr/>
            </p:nvSpPr>
            <p:spPr bwMode="auto">
              <a:xfrm>
                <a:off x="3079750" y="438785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13" name="Line 21">
                <a:extLst>
                  <a:ext uri="{FF2B5EF4-FFF2-40B4-BE49-F238E27FC236}">
                    <a16:creationId xmlns:a16="http://schemas.microsoft.com/office/drawing/2014/main" id="{5E3B38AD-0121-74E8-4D27-677CC242E0A3}"/>
                  </a:ext>
                </a:extLst>
              </p:cNvPr>
              <p:cNvSpPr>
                <a:spLocks noChangeShapeType="1"/>
              </p:cNvSpPr>
              <p:nvPr/>
            </p:nvSpPr>
            <p:spPr bwMode="auto">
              <a:xfrm>
                <a:off x="3994150" y="5226050"/>
                <a:ext cx="7620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814" name="Rectangle 22">
                <a:extLst>
                  <a:ext uri="{FF2B5EF4-FFF2-40B4-BE49-F238E27FC236}">
                    <a16:creationId xmlns:a16="http://schemas.microsoft.com/office/drawing/2014/main" id="{5B24F3A7-30EF-6EE5-8474-236A25EF1533}"/>
                  </a:ext>
                </a:extLst>
              </p:cNvPr>
              <p:cNvSpPr>
                <a:spLocks noChangeArrowheads="1"/>
              </p:cNvSpPr>
              <p:nvPr/>
            </p:nvSpPr>
            <p:spPr bwMode="auto">
              <a:xfrm>
                <a:off x="2851150" y="370205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1815" name="Rectangle 23">
                <a:extLst>
                  <a:ext uri="{FF2B5EF4-FFF2-40B4-BE49-F238E27FC236}">
                    <a16:creationId xmlns:a16="http://schemas.microsoft.com/office/drawing/2014/main" id="{839EF873-04C3-EE09-162E-0F78929DD771}"/>
                  </a:ext>
                </a:extLst>
              </p:cNvPr>
              <p:cNvSpPr>
                <a:spLocks noChangeArrowheads="1"/>
              </p:cNvSpPr>
              <p:nvPr/>
            </p:nvSpPr>
            <p:spPr bwMode="auto">
              <a:xfrm>
                <a:off x="4679950" y="362585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161816" name="Rectangle 24">
                <a:extLst>
                  <a:ext uri="{FF2B5EF4-FFF2-40B4-BE49-F238E27FC236}">
                    <a16:creationId xmlns:a16="http://schemas.microsoft.com/office/drawing/2014/main" id="{66315709-8D8F-7A17-823F-B3D8465AF689}"/>
                  </a:ext>
                </a:extLst>
              </p:cNvPr>
              <p:cNvSpPr>
                <a:spLocks noChangeArrowheads="1"/>
              </p:cNvSpPr>
              <p:nvPr/>
            </p:nvSpPr>
            <p:spPr bwMode="auto">
              <a:xfrm>
                <a:off x="5822950" y="499745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161819" name="Rectangle 27">
                <a:extLst>
                  <a:ext uri="{FF2B5EF4-FFF2-40B4-BE49-F238E27FC236}">
                    <a16:creationId xmlns:a16="http://schemas.microsoft.com/office/drawing/2014/main" id="{1AC23008-5DD4-F2CD-BA3F-10144F9EE8D8}"/>
                  </a:ext>
                </a:extLst>
              </p:cNvPr>
              <p:cNvSpPr>
                <a:spLocks noChangeArrowheads="1"/>
              </p:cNvSpPr>
              <p:nvPr/>
            </p:nvSpPr>
            <p:spPr bwMode="auto">
              <a:xfrm>
                <a:off x="2393950" y="499745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1820" name="Rectangle 28">
                <a:extLst>
                  <a:ext uri="{FF2B5EF4-FFF2-40B4-BE49-F238E27FC236}">
                    <a16:creationId xmlns:a16="http://schemas.microsoft.com/office/drawing/2014/main" id="{75012D78-B8CE-51FB-1CE3-45511C28A795}"/>
                  </a:ext>
                </a:extLst>
              </p:cNvPr>
              <p:cNvSpPr>
                <a:spLocks noChangeArrowheads="1"/>
              </p:cNvSpPr>
              <p:nvPr/>
            </p:nvSpPr>
            <p:spPr bwMode="auto">
              <a:xfrm>
                <a:off x="4146550" y="492125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161823" name="Oval 31">
                <a:extLst>
                  <a:ext uri="{FF2B5EF4-FFF2-40B4-BE49-F238E27FC236}">
                    <a16:creationId xmlns:a16="http://schemas.microsoft.com/office/drawing/2014/main" id="{5A4015BE-C927-045F-F079-D344732BBE57}"/>
                  </a:ext>
                </a:extLst>
              </p:cNvPr>
              <p:cNvSpPr>
                <a:spLocks noChangeArrowheads="1"/>
              </p:cNvSpPr>
              <p:nvPr/>
            </p:nvSpPr>
            <p:spPr bwMode="auto">
              <a:xfrm>
                <a:off x="2009775" y="5076825"/>
                <a:ext cx="304800" cy="304800"/>
              </a:xfrm>
              <a:prstGeom prst="ellipse">
                <a:avLst/>
              </a:prstGeom>
              <a:solidFill>
                <a:srgbClr val="910303"/>
              </a:solidFill>
              <a:ln w="9525">
                <a:solidFill>
                  <a:srgbClr val="8C160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rgbClr val="000000"/>
                  </a:solidFill>
                </a:endParaRPr>
              </a:p>
            </p:txBody>
          </p:sp>
          <p:sp>
            <p:nvSpPr>
              <p:cNvPr id="161825" name="Oval 33">
                <a:extLst>
                  <a:ext uri="{FF2B5EF4-FFF2-40B4-BE49-F238E27FC236}">
                    <a16:creationId xmlns:a16="http://schemas.microsoft.com/office/drawing/2014/main" id="{0C3A37BC-457A-1185-84F9-CFF7F1B941FA}"/>
                  </a:ext>
                </a:extLst>
              </p:cNvPr>
              <p:cNvSpPr>
                <a:spLocks noChangeArrowheads="1"/>
              </p:cNvSpPr>
              <p:nvPr/>
            </p:nvSpPr>
            <p:spPr bwMode="auto">
              <a:xfrm>
                <a:off x="4676775" y="4148138"/>
                <a:ext cx="304800" cy="304800"/>
              </a:xfrm>
              <a:prstGeom prst="ellipse">
                <a:avLst/>
              </a:prstGeom>
              <a:solidFill>
                <a:schemeClr val="accent2"/>
              </a:solidFill>
              <a:ln w="9525">
                <a:solidFill>
                  <a:schemeClr val="accent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826" name="Oval 34">
                <a:extLst>
                  <a:ext uri="{FF2B5EF4-FFF2-40B4-BE49-F238E27FC236}">
                    <a16:creationId xmlns:a16="http://schemas.microsoft.com/office/drawing/2014/main" id="{0E2721D3-6E00-60EC-9B1E-6E1696BA200F}"/>
                  </a:ext>
                </a:extLst>
              </p:cNvPr>
              <p:cNvSpPr>
                <a:spLocks noChangeArrowheads="1"/>
              </p:cNvSpPr>
              <p:nvPr/>
            </p:nvSpPr>
            <p:spPr bwMode="auto">
              <a:xfrm>
                <a:off x="3767138" y="5062538"/>
                <a:ext cx="304800" cy="304800"/>
              </a:xfrm>
              <a:prstGeom prst="ellipse">
                <a:avLst/>
              </a:prstGeom>
              <a:solidFill>
                <a:srgbClr val="910303"/>
              </a:solidFill>
              <a:ln w="9525">
                <a:solidFill>
                  <a:srgbClr val="8C160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rgbClr val="000000"/>
                  </a:solidFill>
                </a:endParaRPr>
              </a:p>
            </p:txBody>
          </p:sp>
          <p:sp>
            <p:nvSpPr>
              <p:cNvPr id="161827" name="Oval 35">
                <a:extLst>
                  <a:ext uri="{FF2B5EF4-FFF2-40B4-BE49-F238E27FC236}">
                    <a16:creationId xmlns:a16="http://schemas.microsoft.com/office/drawing/2014/main" id="{8CDD7E06-FA1F-F11D-51BC-E134600E0680}"/>
                  </a:ext>
                </a:extLst>
              </p:cNvPr>
              <p:cNvSpPr>
                <a:spLocks noChangeArrowheads="1"/>
              </p:cNvSpPr>
              <p:nvPr/>
            </p:nvSpPr>
            <p:spPr bwMode="auto">
              <a:xfrm>
                <a:off x="2971800" y="41148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1830" name="Freeform 38">
                <a:extLst>
                  <a:ext uri="{FF2B5EF4-FFF2-40B4-BE49-F238E27FC236}">
                    <a16:creationId xmlns:a16="http://schemas.microsoft.com/office/drawing/2014/main" id="{933E190A-21ED-2668-0F9E-F4EABD3E5D19}"/>
                  </a:ext>
                </a:extLst>
              </p:cNvPr>
              <p:cNvSpPr>
                <a:spLocks noChangeArrowheads="1"/>
              </p:cNvSpPr>
              <p:nvPr/>
            </p:nvSpPr>
            <p:spPr bwMode="auto">
              <a:xfrm>
                <a:off x="1905000" y="3429000"/>
                <a:ext cx="3848100" cy="1727200"/>
              </a:xfrm>
              <a:custGeom>
                <a:avLst/>
                <a:gdLst>
                  <a:gd name="T0" fmla="*/ 2147483646 w 2424"/>
                  <a:gd name="T1" fmla="*/ 2147483646 h 1088"/>
                  <a:gd name="T2" fmla="*/ 2147483646 w 2424"/>
                  <a:gd name="T3" fmla="*/ 2147483646 h 1088"/>
                  <a:gd name="T4" fmla="*/ 2147483646 w 2424"/>
                  <a:gd name="T5" fmla="*/ 2147483646 h 1088"/>
                  <a:gd name="T6" fmla="*/ 2147483646 w 2424"/>
                  <a:gd name="T7" fmla="*/ 2147483646 h 1088"/>
                  <a:gd name="T8" fmla="*/ 2147483646 w 2424"/>
                  <a:gd name="T9" fmla="*/ 2147483646 h 1088"/>
                  <a:gd name="T10" fmla="*/ 2147483646 w 2424"/>
                  <a:gd name="T11" fmla="*/ 2147483646 h 10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24" h="1088">
                    <a:moveTo>
                      <a:pt x="120" y="1040"/>
                    </a:moveTo>
                    <a:cubicBezTo>
                      <a:pt x="60" y="832"/>
                      <a:pt x="0" y="624"/>
                      <a:pt x="72" y="464"/>
                    </a:cubicBezTo>
                    <a:cubicBezTo>
                      <a:pt x="144" y="304"/>
                      <a:pt x="344" y="152"/>
                      <a:pt x="552" y="80"/>
                    </a:cubicBezTo>
                    <a:cubicBezTo>
                      <a:pt x="760" y="8"/>
                      <a:pt x="1072" y="16"/>
                      <a:pt x="1320" y="32"/>
                    </a:cubicBezTo>
                    <a:cubicBezTo>
                      <a:pt x="1568" y="48"/>
                      <a:pt x="1856" y="0"/>
                      <a:pt x="2040" y="176"/>
                    </a:cubicBezTo>
                    <a:cubicBezTo>
                      <a:pt x="2224" y="352"/>
                      <a:pt x="2324" y="720"/>
                      <a:pt x="2424" y="108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829" name="Oval 37">
                <a:extLst>
                  <a:ext uri="{FF2B5EF4-FFF2-40B4-BE49-F238E27FC236}">
                    <a16:creationId xmlns:a16="http://schemas.microsoft.com/office/drawing/2014/main" id="{A3B59461-25B4-B5DF-1CFF-84C8AD618BA8}"/>
                  </a:ext>
                </a:extLst>
              </p:cNvPr>
              <p:cNvSpPr>
                <a:spLocks noChangeArrowheads="1"/>
              </p:cNvSpPr>
              <p:nvPr/>
            </p:nvSpPr>
            <p:spPr bwMode="auto">
              <a:xfrm>
                <a:off x="5529263" y="5076825"/>
                <a:ext cx="304800" cy="304800"/>
              </a:xfrm>
              <a:prstGeom prst="ellipse">
                <a:avLst/>
              </a:prstGeom>
              <a:solidFill>
                <a:srgbClr val="544C40"/>
              </a:solidFill>
              <a:ln w="9525">
                <a:solidFill>
                  <a:srgbClr val="8C160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rgbClr val="000000"/>
                  </a:solidFill>
                </a:endParaRPr>
              </a:p>
            </p:txBody>
          </p:sp>
          <p:sp>
            <p:nvSpPr>
              <p:cNvPr id="38" name="Oval 36">
                <a:extLst>
                  <a:ext uri="{FF2B5EF4-FFF2-40B4-BE49-F238E27FC236}">
                    <a16:creationId xmlns:a16="http://schemas.microsoft.com/office/drawing/2014/main" id="{C000A5CB-2BAD-B84C-35B8-DBC79E1E4E02}"/>
                  </a:ext>
                </a:extLst>
              </p:cNvPr>
              <p:cNvSpPr>
                <a:spLocks noChangeArrowheads="1"/>
              </p:cNvSpPr>
              <p:nvPr/>
            </p:nvSpPr>
            <p:spPr bwMode="auto">
              <a:xfrm>
                <a:off x="2895600" y="5943600"/>
                <a:ext cx="304800" cy="304800"/>
              </a:xfrm>
              <a:prstGeom prst="ellipse">
                <a:avLst/>
              </a:prstGeom>
              <a:solidFill>
                <a:schemeClr val="accent2"/>
              </a:solidFill>
              <a:ln w="9525">
                <a:solidFill>
                  <a:schemeClr val="accent2"/>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9" name="Oval 35">
                <a:extLst>
                  <a:ext uri="{FF2B5EF4-FFF2-40B4-BE49-F238E27FC236}">
                    <a16:creationId xmlns:a16="http://schemas.microsoft.com/office/drawing/2014/main" id="{F1280977-4381-3C4D-FF32-B30F7E22123D}"/>
                  </a:ext>
                </a:extLst>
              </p:cNvPr>
              <p:cNvSpPr>
                <a:spLocks noChangeArrowheads="1"/>
              </p:cNvSpPr>
              <p:nvPr/>
            </p:nvSpPr>
            <p:spPr bwMode="auto">
              <a:xfrm>
                <a:off x="4648200" y="60198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grpSp>
      <p:sp>
        <p:nvSpPr>
          <p:cNvPr id="40" name="灯片编号占位符 5">
            <a:extLst>
              <a:ext uri="{FF2B5EF4-FFF2-40B4-BE49-F238E27FC236}">
                <a16:creationId xmlns:a16="http://schemas.microsoft.com/office/drawing/2014/main" id="{0D4C8AC4-E6B8-4B3F-A2A0-43338A68D963}"/>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19</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blinds(horizontal)">
                                      <p:cBhvr>
                                        <p:cTn id="7" dur="500"/>
                                        <p:tgtEl>
                                          <p:spTgt spid="16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12" dur="500"/>
                                        <p:tgtEl>
                                          <p:spTgt spid="16179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1821"/>
                                        </p:tgtEl>
                                        <p:attrNameLst>
                                          <p:attrName>style.visibility</p:attrName>
                                        </p:attrNameLst>
                                      </p:cBhvr>
                                      <p:to>
                                        <p:strVal val="visible"/>
                                      </p:to>
                                    </p:set>
                                    <p:animEffect transition="in" filter="blinds(horizontal)">
                                      <p:cBhvr>
                                        <p:cTn id="15" dur="500"/>
                                        <p:tgtEl>
                                          <p:spTgt spid="161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P spid="1618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a:extLst>
              <a:ext uri="{FF2B5EF4-FFF2-40B4-BE49-F238E27FC236}">
                <a16:creationId xmlns:a16="http://schemas.microsoft.com/office/drawing/2014/main" id="{CC04CFA3-E56D-46E1-3AE7-CDFDB46A711C}"/>
              </a:ext>
            </a:extLst>
          </p:cNvPr>
          <p:cNvSpPr>
            <a:spLocks noGrp="1" noChangeArrowheads="1"/>
          </p:cNvSpPr>
          <p:nvPr>
            <p:ph type="sldNum" sz="quarter" idx="12"/>
          </p:nvPr>
        </p:nvSpPr>
        <p:spPr bwMode="auto">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08E5EF54-A091-4433-A332-4AFA073730F1}" type="slidenum">
              <a:rPr lang="en-US" altLang="zh-CN" sz="1200"/>
              <a:pPr>
                <a:spcBef>
                  <a:spcPct val="0"/>
                </a:spcBef>
                <a:buClrTx/>
                <a:buFont typeface="Arial" panose="020B0604020202020204" pitchFamily="34" charset="0"/>
                <a:buNone/>
              </a:pPr>
              <a:t>2</a:t>
            </a:fld>
            <a:endParaRPr lang="en-US" altLang="zh-CN" sz="1200"/>
          </a:p>
        </p:txBody>
      </p:sp>
      <p:sp>
        <p:nvSpPr>
          <p:cNvPr id="5123" name="Rectangle 12">
            <a:extLst>
              <a:ext uri="{FF2B5EF4-FFF2-40B4-BE49-F238E27FC236}">
                <a16:creationId xmlns:a16="http://schemas.microsoft.com/office/drawing/2014/main" id="{F9625316-CD0E-9B60-8DC3-AFAA80C18A19}"/>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610FC9B2-629C-4D37-87CF-5820C4D826CB}" type="slidenum">
              <a:rPr lang="en-US" altLang="zh-CN" sz="1200"/>
              <a:pPr algn="r" eaLnBrk="1" hangingPunct="1">
                <a:spcBef>
                  <a:spcPct val="0"/>
                </a:spcBef>
                <a:buClrTx/>
                <a:buFont typeface="Arial" panose="020B0604020202020204" pitchFamily="34" charset="0"/>
                <a:buNone/>
              </a:pPr>
              <a:t>2</a:t>
            </a:fld>
            <a:endParaRPr lang="en-US" altLang="zh-CN" sz="1200"/>
          </a:p>
        </p:txBody>
      </p:sp>
      <p:sp>
        <p:nvSpPr>
          <p:cNvPr id="5124" name="Rectangle 2">
            <a:extLst>
              <a:ext uri="{FF2B5EF4-FFF2-40B4-BE49-F238E27FC236}">
                <a16:creationId xmlns:a16="http://schemas.microsoft.com/office/drawing/2014/main" id="{1A33F6C3-D0CA-3470-C21C-5B7681ED5009}"/>
              </a:ext>
            </a:extLst>
          </p:cNvPr>
          <p:cNvSpPr>
            <a:spLocks noGrp="1" noChangeArrowheads="1"/>
          </p:cNvSpPr>
          <p:nvPr>
            <p:ph type="subTitle" idx="1"/>
          </p:nvPr>
        </p:nvSpPr>
        <p:spPr bwMode="auto">
          <a:xfrm>
            <a:off x="4038600" y="6096000"/>
            <a:ext cx="1447800" cy="304800"/>
          </a:xfrm>
        </p:spPr>
        <p:txBody>
          <a:bodyPr/>
          <a:lstStyle/>
          <a:p>
            <a:pPr eaLnBrk="1" hangingPunct="1">
              <a:lnSpc>
                <a:spcPct val="80000"/>
              </a:lnSpc>
            </a:pPr>
            <a:r>
              <a:rPr lang="en-US" altLang="zh-CN" sz="1800" b="1" dirty="0">
                <a:latin typeface="Arial" panose="020B0604020202020204" pitchFamily="34" charset="0"/>
                <a:ea typeface="宋体" panose="02010600030101010101" pitchFamily="2" charset="-122"/>
              </a:rPr>
              <a:t>Section 4.8</a:t>
            </a:r>
          </a:p>
        </p:txBody>
      </p:sp>
      <p:sp>
        <p:nvSpPr>
          <p:cNvPr id="5125" name="Text Box 3">
            <a:extLst>
              <a:ext uri="{FF2B5EF4-FFF2-40B4-BE49-F238E27FC236}">
                <a16:creationId xmlns:a16="http://schemas.microsoft.com/office/drawing/2014/main" id="{FDDEB893-280F-2366-668D-46731CE70524}"/>
              </a:ext>
            </a:extLst>
          </p:cNvPr>
          <p:cNvSpPr txBox="1">
            <a:spLocks noChangeArrowheads="1"/>
          </p:cNvSpPr>
          <p:nvPr/>
        </p:nvSpPr>
        <p:spPr bwMode="auto">
          <a:xfrm>
            <a:off x="2362200" y="3276600"/>
            <a:ext cx="678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400" b="1" dirty="0">
                <a:solidFill>
                  <a:schemeClr val="bg1"/>
                </a:solidFill>
                <a:latin typeface="Euclid" pitchFamily="18" charset="0"/>
                <a:ea typeface="Dotum" panose="020B0600000101010101" pitchFamily="34" charset="-127"/>
              </a:rPr>
              <a:t>Chapter 4. Graphs</a:t>
            </a:r>
          </a:p>
        </p:txBody>
      </p:sp>
      <p:sp>
        <p:nvSpPr>
          <p:cNvPr id="19462" name="WordArt 4">
            <a:extLst>
              <a:ext uri="{FF2B5EF4-FFF2-40B4-BE49-F238E27FC236}">
                <a16:creationId xmlns:a16="http://schemas.microsoft.com/office/drawing/2014/main" id="{E408F6DF-5BAB-361D-8067-56111D1C5EAF}"/>
              </a:ext>
            </a:extLst>
          </p:cNvPr>
          <p:cNvSpPr>
            <a:spLocks noChangeArrowheads="1" noChangeShapeType="1" noTextEdit="1"/>
          </p:cNvSpPr>
          <p:nvPr/>
        </p:nvSpPr>
        <p:spPr bwMode="auto">
          <a:xfrm>
            <a:off x="1447800" y="4572000"/>
            <a:ext cx="6248400" cy="8382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Graph Coloring</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p:cTn id="7" dur="500" fill="hold"/>
                                        <p:tgtEl>
                                          <p:spTgt spid="19462"/>
                                        </p:tgtEl>
                                        <p:attrNameLst>
                                          <p:attrName>ppt_w</p:attrName>
                                        </p:attrNameLst>
                                      </p:cBhvr>
                                      <p:tavLst>
                                        <p:tav tm="0">
                                          <p:val>
                                            <p:fltVal val="0"/>
                                          </p:val>
                                        </p:tav>
                                        <p:tav tm="100000">
                                          <p:val>
                                            <p:strVal val="#ppt_w"/>
                                          </p:val>
                                        </p:tav>
                                      </p:tavLst>
                                    </p:anim>
                                    <p:anim calcmode="lin" valueType="num">
                                      <p:cBhvr>
                                        <p:cTn id="8" dur="500" fill="hold"/>
                                        <p:tgtEl>
                                          <p:spTgt spid="19462"/>
                                        </p:tgtEl>
                                        <p:attrNameLst>
                                          <p:attrName>ppt_h</p:attrName>
                                        </p:attrNameLst>
                                      </p:cBhvr>
                                      <p:tavLst>
                                        <p:tav tm="0">
                                          <p:val>
                                            <p:fltVal val="0"/>
                                          </p:val>
                                        </p:tav>
                                        <p:tav tm="100000">
                                          <p:val>
                                            <p:strVal val="#ppt_h"/>
                                          </p:val>
                                        </p:tav>
                                      </p:tavLst>
                                    </p:anim>
                                    <p:animEffect transition="in" filter="fade">
                                      <p:cBhvr>
                                        <p:cTn id="9"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DFE8963-9767-6460-3120-EB5818E83DFC}"/>
              </a:ext>
            </a:extLst>
          </p:cNvPr>
          <p:cNvSpPr>
            <a:spLocks noGrp="1" noChangeArrowheads="1"/>
          </p:cNvSpPr>
          <p:nvPr>
            <p:ph type="title"/>
          </p:nvPr>
        </p:nvSpPr>
        <p:spPr/>
        <p:txBody>
          <a:bodyPr/>
          <a:lstStyle/>
          <a:p>
            <a:r>
              <a:rPr lang="en-US" altLang="zh-CN" sz="2800">
                <a:ea typeface="宋体" panose="02010600030101010101" pitchFamily="2" charset="-122"/>
              </a:rPr>
              <a:t>Example 2</a:t>
            </a:r>
          </a:p>
        </p:txBody>
      </p:sp>
      <p:sp>
        <p:nvSpPr>
          <p:cNvPr id="163843" name="Rectangle 3">
            <a:extLst>
              <a:ext uri="{FF2B5EF4-FFF2-40B4-BE49-F238E27FC236}">
                <a16:creationId xmlns:a16="http://schemas.microsoft.com/office/drawing/2014/main" id="{7109AE44-D970-E92D-C244-6BAF1BA6A83C}"/>
              </a:ext>
            </a:extLst>
          </p:cNvPr>
          <p:cNvSpPr>
            <a:spLocks noGrp="1" noChangeArrowheads="1"/>
          </p:cNvSpPr>
          <p:nvPr>
            <p:ph idx="1"/>
          </p:nvPr>
        </p:nvSpPr>
        <p:spPr>
          <a:xfrm>
            <a:off x="152400" y="1219200"/>
            <a:ext cx="8839200" cy="29718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No two vertices can be assigned the same color, since every two vertices of this graph are adjacent. </a:t>
            </a:r>
          </a:p>
          <a:p>
            <a:pPr>
              <a:lnSpc>
                <a:spcPct val="90000"/>
              </a:lnSpc>
            </a:pPr>
            <a:r>
              <a:rPr lang="en-US" altLang="zh-CN" b="1" dirty="0">
                <a:latin typeface="Times New Roman" panose="02020603050405020304" pitchFamily="18" charset="0"/>
                <a:ea typeface="宋体" panose="02010600030101010101" pitchFamily="2" charset="-122"/>
              </a:rPr>
              <a:t>Hence, the chromatic number of </a:t>
            </a:r>
            <a:r>
              <a:rPr lang="en-US" altLang="zh-CN" b="1" dirty="0" err="1">
                <a:latin typeface="Times New Roman" panose="02020603050405020304" pitchFamily="18" charset="0"/>
                <a:ea typeface="宋体" panose="02010600030101010101" pitchFamily="2" charset="-122"/>
              </a:rPr>
              <a:t>K</a:t>
            </a:r>
            <a:r>
              <a:rPr lang="en-US" altLang="zh-CN" b="1" baseline="-25000" dirty="0" err="1">
                <a:latin typeface="Times New Roman" panose="02020603050405020304" pitchFamily="18" charset="0"/>
                <a:ea typeface="宋体" panose="02010600030101010101" pitchFamily="2" charset="-122"/>
              </a:rPr>
              <a:t>n</a:t>
            </a:r>
            <a:r>
              <a:rPr lang="en-US" altLang="zh-CN" b="1" dirty="0">
                <a:latin typeface="Times New Roman" panose="02020603050405020304" pitchFamily="18" charset="0"/>
                <a:ea typeface="宋体" panose="02010600030101010101" pitchFamily="2" charset="-122"/>
              </a:rPr>
              <a:t> is n.</a:t>
            </a:r>
          </a:p>
          <a:p>
            <a:pPr>
              <a:lnSpc>
                <a:spcPct val="90000"/>
              </a:lnSpc>
            </a:pPr>
            <a:r>
              <a:rPr lang="en-US" altLang="zh-CN" b="1" dirty="0">
                <a:latin typeface="Times New Roman" panose="02020603050405020304" pitchFamily="18" charset="0"/>
                <a:ea typeface="宋体" panose="02010600030101010101" pitchFamily="2" charset="-122"/>
              </a:rPr>
              <a:t>Four Color Theorem cannot hold for the nonplanar graph.</a:t>
            </a:r>
          </a:p>
        </p:txBody>
      </p:sp>
      <p:sp>
        <p:nvSpPr>
          <p:cNvPr id="163868" name="Rectangle 28">
            <a:extLst>
              <a:ext uri="{FF2B5EF4-FFF2-40B4-BE49-F238E27FC236}">
                <a16:creationId xmlns:a16="http://schemas.microsoft.com/office/drawing/2014/main" id="{6FE596AB-8CB4-29E9-F537-354DF74E6458}"/>
              </a:ext>
            </a:extLst>
          </p:cNvPr>
          <p:cNvSpPr>
            <a:spLocks noChangeArrowheads="1"/>
          </p:cNvSpPr>
          <p:nvPr/>
        </p:nvSpPr>
        <p:spPr bwMode="auto">
          <a:xfrm>
            <a:off x="3962432" y="5737517"/>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G</a:t>
            </a:r>
            <a:endParaRPr lang="zh-CN" altLang="en-US" sz="2600" b="1" dirty="0">
              <a:latin typeface="Times New Roman" panose="02020603050405020304" pitchFamily="18" charset="0"/>
            </a:endParaRPr>
          </a:p>
        </p:txBody>
      </p:sp>
      <p:grpSp>
        <p:nvGrpSpPr>
          <p:cNvPr id="2" name="组合 1">
            <a:extLst>
              <a:ext uri="{FF2B5EF4-FFF2-40B4-BE49-F238E27FC236}">
                <a16:creationId xmlns:a16="http://schemas.microsoft.com/office/drawing/2014/main" id="{DC2641AE-58D9-41E1-B806-927F9414270A}"/>
              </a:ext>
            </a:extLst>
          </p:cNvPr>
          <p:cNvGrpSpPr/>
          <p:nvPr/>
        </p:nvGrpSpPr>
        <p:grpSpPr>
          <a:xfrm>
            <a:off x="3352832" y="3527717"/>
            <a:ext cx="3225800" cy="2622550"/>
            <a:chOff x="2286000" y="3886200"/>
            <a:chExt cx="3225800" cy="2622550"/>
          </a:xfrm>
        </p:grpSpPr>
        <p:sp>
          <p:nvSpPr>
            <p:cNvPr id="163851" name="Line 11">
              <a:extLst>
                <a:ext uri="{FF2B5EF4-FFF2-40B4-BE49-F238E27FC236}">
                  <a16:creationId xmlns:a16="http://schemas.microsoft.com/office/drawing/2014/main" id="{BF6A9D3B-FA61-2CBF-40BE-5405B750078B}"/>
                </a:ext>
              </a:extLst>
            </p:cNvPr>
            <p:cNvSpPr>
              <a:spLocks noChangeShapeType="1"/>
            </p:cNvSpPr>
            <p:nvPr/>
          </p:nvSpPr>
          <p:spPr bwMode="auto">
            <a:xfrm flipV="1">
              <a:off x="2743200" y="4267200"/>
              <a:ext cx="6858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52" name="Line 12">
              <a:extLst>
                <a:ext uri="{FF2B5EF4-FFF2-40B4-BE49-F238E27FC236}">
                  <a16:creationId xmlns:a16="http://schemas.microsoft.com/office/drawing/2014/main" id="{7A70D1B0-D6A4-E5DA-0447-F7DD5CB85C1D}"/>
                </a:ext>
              </a:extLst>
            </p:cNvPr>
            <p:cNvSpPr>
              <a:spLocks noChangeShapeType="1"/>
            </p:cNvSpPr>
            <p:nvPr/>
          </p:nvSpPr>
          <p:spPr bwMode="auto">
            <a:xfrm>
              <a:off x="3352800" y="4338638"/>
              <a:ext cx="1219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54" name="Line 14">
              <a:extLst>
                <a:ext uri="{FF2B5EF4-FFF2-40B4-BE49-F238E27FC236}">
                  <a16:creationId xmlns:a16="http://schemas.microsoft.com/office/drawing/2014/main" id="{308135F3-D244-7974-194F-81074436B7DA}"/>
                </a:ext>
              </a:extLst>
            </p:cNvPr>
            <p:cNvSpPr>
              <a:spLocks noChangeShapeType="1"/>
            </p:cNvSpPr>
            <p:nvPr/>
          </p:nvSpPr>
          <p:spPr bwMode="auto">
            <a:xfrm>
              <a:off x="2819400" y="5410200"/>
              <a:ext cx="10668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55" name="Line 15">
              <a:extLst>
                <a:ext uri="{FF2B5EF4-FFF2-40B4-BE49-F238E27FC236}">
                  <a16:creationId xmlns:a16="http://schemas.microsoft.com/office/drawing/2014/main" id="{4E7E26F5-7C5A-5ADB-7B07-213C4CA31780}"/>
                </a:ext>
              </a:extLst>
            </p:cNvPr>
            <p:cNvSpPr>
              <a:spLocks noChangeShapeType="1"/>
            </p:cNvSpPr>
            <p:nvPr/>
          </p:nvSpPr>
          <p:spPr bwMode="auto">
            <a:xfrm flipH="1" flipV="1">
              <a:off x="4495800" y="4343400"/>
              <a:ext cx="457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56" name="Line 16">
              <a:extLst>
                <a:ext uri="{FF2B5EF4-FFF2-40B4-BE49-F238E27FC236}">
                  <a16:creationId xmlns:a16="http://schemas.microsoft.com/office/drawing/2014/main" id="{26DAEBD7-3F6F-C06F-585A-196A0948D0DA}"/>
                </a:ext>
              </a:extLst>
            </p:cNvPr>
            <p:cNvSpPr>
              <a:spLocks noChangeShapeType="1"/>
            </p:cNvSpPr>
            <p:nvPr/>
          </p:nvSpPr>
          <p:spPr bwMode="auto">
            <a:xfrm flipV="1">
              <a:off x="3962400" y="5410200"/>
              <a:ext cx="990600" cy="838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61" name="Rectangle 21">
              <a:extLst>
                <a:ext uri="{FF2B5EF4-FFF2-40B4-BE49-F238E27FC236}">
                  <a16:creationId xmlns:a16="http://schemas.microsoft.com/office/drawing/2014/main" id="{275DD302-8676-8DD2-4E12-42B5A2F487C8}"/>
                </a:ext>
              </a:extLst>
            </p:cNvPr>
            <p:cNvSpPr>
              <a:spLocks noChangeArrowheads="1"/>
            </p:cNvSpPr>
            <p:nvPr/>
          </p:nvSpPr>
          <p:spPr bwMode="auto">
            <a:xfrm>
              <a:off x="2819400" y="3886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3862" name="Rectangle 22">
              <a:extLst>
                <a:ext uri="{FF2B5EF4-FFF2-40B4-BE49-F238E27FC236}">
                  <a16:creationId xmlns:a16="http://schemas.microsoft.com/office/drawing/2014/main" id="{7278576D-4C5D-32B7-1BA4-23F39871474D}"/>
                </a:ext>
              </a:extLst>
            </p:cNvPr>
            <p:cNvSpPr>
              <a:spLocks noChangeArrowheads="1"/>
            </p:cNvSpPr>
            <p:nvPr/>
          </p:nvSpPr>
          <p:spPr bwMode="auto">
            <a:xfrm>
              <a:off x="4724400" y="38862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3865" name="Rectangle 25">
              <a:extLst>
                <a:ext uri="{FF2B5EF4-FFF2-40B4-BE49-F238E27FC236}">
                  <a16:creationId xmlns:a16="http://schemas.microsoft.com/office/drawing/2014/main" id="{FA430CDB-63BA-2981-746D-6B8A584586F5}"/>
                </a:ext>
              </a:extLst>
            </p:cNvPr>
            <p:cNvSpPr>
              <a:spLocks noChangeArrowheads="1"/>
            </p:cNvSpPr>
            <p:nvPr/>
          </p:nvSpPr>
          <p:spPr bwMode="auto">
            <a:xfrm>
              <a:off x="4191000" y="6019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163866" name="Rectangle 26">
              <a:extLst>
                <a:ext uri="{FF2B5EF4-FFF2-40B4-BE49-F238E27FC236}">
                  <a16:creationId xmlns:a16="http://schemas.microsoft.com/office/drawing/2014/main" id="{CD58BBF9-E22A-1A99-784F-07A3D9052549}"/>
                </a:ext>
              </a:extLst>
            </p:cNvPr>
            <p:cNvSpPr>
              <a:spLocks noChangeArrowheads="1"/>
            </p:cNvSpPr>
            <p:nvPr/>
          </p:nvSpPr>
          <p:spPr bwMode="auto">
            <a:xfrm>
              <a:off x="2286000" y="51054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163867" name="Rectangle 27">
              <a:extLst>
                <a:ext uri="{FF2B5EF4-FFF2-40B4-BE49-F238E27FC236}">
                  <a16:creationId xmlns:a16="http://schemas.microsoft.com/office/drawing/2014/main" id="{1D702F27-47B5-600F-F095-E3D6F2097D28}"/>
                </a:ext>
              </a:extLst>
            </p:cNvPr>
            <p:cNvSpPr>
              <a:spLocks noChangeArrowheads="1"/>
            </p:cNvSpPr>
            <p:nvPr/>
          </p:nvSpPr>
          <p:spPr bwMode="auto">
            <a:xfrm>
              <a:off x="5181600" y="51816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163876" name="Line 36">
              <a:extLst>
                <a:ext uri="{FF2B5EF4-FFF2-40B4-BE49-F238E27FC236}">
                  <a16:creationId xmlns:a16="http://schemas.microsoft.com/office/drawing/2014/main" id="{E442451B-5A72-4748-838D-2E05BFD286A6}"/>
                </a:ext>
              </a:extLst>
            </p:cNvPr>
            <p:cNvSpPr>
              <a:spLocks noChangeShapeType="1"/>
            </p:cNvSpPr>
            <p:nvPr/>
          </p:nvSpPr>
          <p:spPr bwMode="auto">
            <a:xfrm flipH="1" flipV="1">
              <a:off x="3429000" y="4419600"/>
              <a:ext cx="457200" cy="1752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7" name="Line 37">
              <a:extLst>
                <a:ext uri="{FF2B5EF4-FFF2-40B4-BE49-F238E27FC236}">
                  <a16:creationId xmlns:a16="http://schemas.microsoft.com/office/drawing/2014/main" id="{1A0556CE-7B68-B98C-917A-7E3BF2146DB1}"/>
                </a:ext>
              </a:extLst>
            </p:cNvPr>
            <p:cNvSpPr>
              <a:spLocks noChangeShapeType="1"/>
            </p:cNvSpPr>
            <p:nvPr/>
          </p:nvSpPr>
          <p:spPr bwMode="auto">
            <a:xfrm flipV="1">
              <a:off x="3962400" y="4419600"/>
              <a:ext cx="457200" cy="1752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8" name="Line 38">
              <a:extLst>
                <a:ext uri="{FF2B5EF4-FFF2-40B4-BE49-F238E27FC236}">
                  <a16:creationId xmlns:a16="http://schemas.microsoft.com/office/drawing/2014/main" id="{9BCD0C6F-A5B9-E607-A111-AF67FD4CE166}"/>
                </a:ext>
              </a:extLst>
            </p:cNvPr>
            <p:cNvSpPr>
              <a:spLocks noChangeShapeType="1"/>
            </p:cNvSpPr>
            <p:nvPr/>
          </p:nvSpPr>
          <p:spPr bwMode="auto">
            <a:xfrm flipV="1">
              <a:off x="2895600" y="5334000"/>
              <a:ext cx="1981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9" name="Line 39">
              <a:extLst>
                <a:ext uri="{FF2B5EF4-FFF2-40B4-BE49-F238E27FC236}">
                  <a16:creationId xmlns:a16="http://schemas.microsoft.com/office/drawing/2014/main" id="{7E3CA3BF-937E-8E48-B313-2A7FF27AADE7}"/>
                </a:ext>
              </a:extLst>
            </p:cNvPr>
            <p:cNvSpPr>
              <a:spLocks noChangeShapeType="1"/>
            </p:cNvSpPr>
            <p:nvPr/>
          </p:nvSpPr>
          <p:spPr bwMode="auto">
            <a:xfrm flipV="1">
              <a:off x="2819400" y="4343400"/>
              <a:ext cx="16764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80" name="Line 40">
              <a:extLst>
                <a:ext uri="{FF2B5EF4-FFF2-40B4-BE49-F238E27FC236}">
                  <a16:creationId xmlns:a16="http://schemas.microsoft.com/office/drawing/2014/main" id="{DAA4C79A-02DE-AA0D-F6E0-B4FB2DC96C73}"/>
                </a:ext>
              </a:extLst>
            </p:cNvPr>
            <p:cNvSpPr>
              <a:spLocks noChangeShapeType="1"/>
            </p:cNvSpPr>
            <p:nvPr/>
          </p:nvSpPr>
          <p:spPr bwMode="auto">
            <a:xfrm>
              <a:off x="3352800" y="4419600"/>
              <a:ext cx="16002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870" name="Oval 30">
              <a:extLst>
                <a:ext uri="{FF2B5EF4-FFF2-40B4-BE49-F238E27FC236}">
                  <a16:creationId xmlns:a16="http://schemas.microsoft.com/office/drawing/2014/main" id="{A33CCA9D-4849-7BC6-9474-D536C27DEB44}"/>
                </a:ext>
              </a:extLst>
            </p:cNvPr>
            <p:cNvSpPr>
              <a:spLocks noChangeArrowheads="1"/>
            </p:cNvSpPr>
            <p:nvPr/>
          </p:nvSpPr>
          <p:spPr bwMode="auto">
            <a:xfrm>
              <a:off x="3200400" y="4191000"/>
              <a:ext cx="304800" cy="304800"/>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3869" name="Oval 29">
              <a:extLst>
                <a:ext uri="{FF2B5EF4-FFF2-40B4-BE49-F238E27FC236}">
                  <a16:creationId xmlns:a16="http://schemas.microsoft.com/office/drawing/2014/main" id="{6A5CC09D-4B47-6E22-8A35-7CC82AA404BD}"/>
                </a:ext>
              </a:extLst>
            </p:cNvPr>
            <p:cNvSpPr>
              <a:spLocks noChangeArrowheads="1"/>
            </p:cNvSpPr>
            <p:nvPr/>
          </p:nvSpPr>
          <p:spPr bwMode="auto">
            <a:xfrm>
              <a:off x="2667000" y="5181600"/>
              <a:ext cx="304800" cy="304800"/>
            </a:xfrm>
            <a:prstGeom prst="ellipse">
              <a:avLst/>
            </a:prstGeom>
            <a:solidFill>
              <a:srgbClr val="544C40"/>
            </a:solidFill>
            <a:ln w="9525">
              <a:solidFill>
                <a:srgbClr val="544C40"/>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rgbClr val="000000"/>
                </a:solidFill>
              </a:endParaRPr>
            </a:p>
          </p:txBody>
        </p:sp>
        <p:sp>
          <p:nvSpPr>
            <p:cNvPr id="163846" name="Oval 6">
              <a:extLst>
                <a:ext uri="{FF2B5EF4-FFF2-40B4-BE49-F238E27FC236}">
                  <a16:creationId xmlns:a16="http://schemas.microsoft.com/office/drawing/2014/main" id="{E7E7C4B6-50AA-DB4B-FE85-BFEF2D8340E6}"/>
                </a:ext>
              </a:extLst>
            </p:cNvPr>
            <p:cNvSpPr>
              <a:spLocks noChangeArrowheads="1"/>
            </p:cNvSpPr>
            <p:nvPr/>
          </p:nvSpPr>
          <p:spPr bwMode="auto">
            <a:xfrm>
              <a:off x="3762375" y="6096000"/>
              <a:ext cx="304800" cy="304800"/>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63875" name="Oval 35">
              <a:extLst>
                <a:ext uri="{FF2B5EF4-FFF2-40B4-BE49-F238E27FC236}">
                  <a16:creationId xmlns:a16="http://schemas.microsoft.com/office/drawing/2014/main" id="{5A7B9A02-5072-6BA8-8B3D-6F98D1672C71}"/>
                </a:ext>
              </a:extLst>
            </p:cNvPr>
            <p:cNvSpPr>
              <a:spLocks noChangeArrowheads="1"/>
            </p:cNvSpPr>
            <p:nvPr/>
          </p:nvSpPr>
          <p:spPr bwMode="auto">
            <a:xfrm>
              <a:off x="4800600" y="5257800"/>
              <a:ext cx="304800" cy="304800"/>
            </a:xfrm>
            <a:prstGeom prst="ellipse">
              <a:avLst/>
            </a:prstGeom>
            <a:solidFill>
              <a:srgbClr val="159004"/>
            </a:solidFill>
            <a:ln w="9525">
              <a:solidFill>
                <a:srgbClr val="159004"/>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rgbClr val="000000"/>
                </a:solidFill>
              </a:endParaRPr>
            </a:p>
          </p:txBody>
        </p:sp>
        <p:sp>
          <p:nvSpPr>
            <p:cNvPr id="163873" name="Oval 33">
              <a:extLst>
                <a:ext uri="{FF2B5EF4-FFF2-40B4-BE49-F238E27FC236}">
                  <a16:creationId xmlns:a16="http://schemas.microsoft.com/office/drawing/2014/main" id="{34E70A1B-1891-321E-4663-657F5E3BAD99}"/>
                </a:ext>
              </a:extLst>
            </p:cNvPr>
            <p:cNvSpPr>
              <a:spLocks noChangeArrowheads="1"/>
            </p:cNvSpPr>
            <p:nvPr/>
          </p:nvSpPr>
          <p:spPr bwMode="auto">
            <a:xfrm>
              <a:off x="4343400" y="41910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26" name="灯片编号占位符 5">
            <a:extLst>
              <a:ext uri="{FF2B5EF4-FFF2-40B4-BE49-F238E27FC236}">
                <a16:creationId xmlns:a16="http://schemas.microsoft.com/office/drawing/2014/main" id="{95785273-7794-48F5-92AA-C634B202F24F}"/>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20</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12" dur="500"/>
                                        <p:tgtEl>
                                          <p:spTgt spid="16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7" dur="500"/>
                                        <p:tgtEl>
                                          <p:spTgt spid="16384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868"/>
                                        </p:tgtEl>
                                        <p:attrNameLst>
                                          <p:attrName>style.visibility</p:attrName>
                                        </p:attrNameLst>
                                      </p:cBhvr>
                                      <p:to>
                                        <p:strVal val="visible"/>
                                      </p:to>
                                    </p:set>
                                    <p:animEffect transition="in" filter="blinds(horizontal)">
                                      <p:cBhvr>
                                        <p:cTn id="20" dur="500"/>
                                        <p:tgtEl>
                                          <p:spTgt spid="163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P spid="1638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7239B70-9B77-49E0-E999-92529F68FB97}"/>
              </a:ext>
            </a:extLst>
          </p:cNvPr>
          <p:cNvSpPr>
            <a:spLocks noGrp="1" noChangeArrowheads="1"/>
          </p:cNvSpPr>
          <p:nvPr>
            <p:ph type="title"/>
          </p:nvPr>
        </p:nvSpPr>
        <p:spPr/>
        <p:txBody>
          <a:bodyPr/>
          <a:lstStyle/>
          <a:p>
            <a:r>
              <a:rPr lang="en-US" altLang="zh-CN" sz="2800">
                <a:ea typeface="宋体" panose="02010600030101010101" pitchFamily="2" charset="-122"/>
              </a:rPr>
              <a:t>Example 3</a:t>
            </a:r>
          </a:p>
        </p:txBody>
      </p:sp>
      <p:sp>
        <p:nvSpPr>
          <p:cNvPr id="164867" name="Rectangle 3">
            <a:extLst>
              <a:ext uri="{FF2B5EF4-FFF2-40B4-BE49-F238E27FC236}">
                <a16:creationId xmlns:a16="http://schemas.microsoft.com/office/drawing/2014/main" id="{781E8992-9AF5-033F-FFFF-67765E6763E5}"/>
              </a:ext>
            </a:extLst>
          </p:cNvPr>
          <p:cNvSpPr>
            <a:spLocks noGrp="1" noChangeArrowheads="1"/>
          </p:cNvSpPr>
          <p:nvPr>
            <p:ph idx="1"/>
          </p:nvPr>
        </p:nvSpPr>
        <p:spPr>
          <a:xfrm>
            <a:off x="152400" y="1524000"/>
            <a:ext cx="8839200" cy="2438400"/>
          </a:xfrm>
        </p:spPr>
        <p:txBody>
          <a:bodyPr/>
          <a:lstStyle/>
          <a:p>
            <a:r>
              <a:rPr lang="en-US" altLang="zh-CN" b="1">
                <a:latin typeface="Times New Roman" panose="02020603050405020304" pitchFamily="18" charset="0"/>
                <a:ea typeface="宋体" panose="02010600030101010101" pitchFamily="2" charset="-122"/>
              </a:rPr>
              <a:t>The number of colors needed may seem to depend on m and n. Only 2 colors are needed.</a:t>
            </a:r>
          </a:p>
          <a:p>
            <a:r>
              <a:rPr lang="en-US" altLang="zh-CN" b="1">
                <a:latin typeface="Times New Roman" panose="02020603050405020304" pitchFamily="18" charset="0"/>
                <a:ea typeface="宋体" panose="02010600030101010101" pitchFamily="2" charset="-122"/>
              </a:rPr>
              <a:t>Color the set of m vertices with one color and the set of n vertices with a second color.</a:t>
            </a:r>
          </a:p>
        </p:txBody>
      </p:sp>
      <p:grpSp>
        <p:nvGrpSpPr>
          <p:cNvPr id="3" name="组合 2">
            <a:extLst>
              <a:ext uri="{FF2B5EF4-FFF2-40B4-BE49-F238E27FC236}">
                <a16:creationId xmlns:a16="http://schemas.microsoft.com/office/drawing/2014/main" id="{E0F4688A-1817-47BA-964B-DC70BC2954B0}"/>
              </a:ext>
            </a:extLst>
          </p:cNvPr>
          <p:cNvGrpSpPr/>
          <p:nvPr/>
        </p:nvGrpSpPr>
        <p:grpSpPr>
          <a:xfrm>
            <a:off x="1790700" y="3661340"/>
            <a:ext cx="5562600" cy="2438400"/>
            <a:chOff x="990600" y="4114800"/>
            <a:chExt cx="5562600" cy="2438400"/>
          </a:xfrm>
        </p:grpSpPr>
        <p:sp>
          <p:nvSpPr>
            <p:cNvPr id="164873" name="Rectangle 9">
              <a:extLst>
                <a:ext uri="{FF2B5EF4-FFF2-40B4-BE49-F238E27FC236}">
                  <a16:creationId xmlns:a16="http://schemas.microsoft.com/office/drawing/2014/main" id="{0D6F74E2-B768-798F-594B-96E0021D2CCA}"/>
                </a:ext>
              </a:extLst>
            </p:cNvPr>
            <p:cNvSpPr>
              <a:spLocks noChangeArrowheads="1"/>
            </p:cNvSpPr>
            <p:nvPr/>
          </p:nvSpPr>
          <p:spPr bwMode="auto">
            <a:xfrm>
              <a:off x="1600200" y="41148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4875" name="Rectangle 11">
              <a:extLst>
                <a:ext uri="{FF2B5EF4-FFF2-40B4-BE49-F238E27FC236}">
                  <a16:creationId xmlns:a16="http://schemas.microsoft.com/office/drawing/2014/main" id="{7C6BAD7E-D3CA-4721-93D6-588A5ED6AAAD}"/>
                </a:ext>
              </a:extLst>
            </p:cNvPr>
            <p:cNvSpPr>
              <a:spLocks noChangeArrowheads="1"/>
            </p:cNvSpPr>
            <p:nvPr/>
          </p:nvSpPr>
          <p:spPr bwMode="auto">
            <a:xfrm>
              <a:off x="3352800" y="4114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4890" name="Rectangle 26">
              <a:extLst>
                <a:ext uri="{FF2B5EF4-FFF2-40B4-BE49-F238E27FC236}">
                  <a16:creationId xmlns:a16="http://schemas.microsoft.com/office/drawing/2014/main" id="{5524AD6A-E556-CABA-B2BF-F9B02B563160}"/>
                </a:ext>
              </a:extLst>
            </p:cNvPr>
            <p:cNvSpPr>
              <a:spLocks noChangeArrowheads="1"/>
            </p:cNvSpPr>
            <p:nvPr/>
          </p:nvSpPr>
          <p:spPr bwMode="auto">
            <a:xfrm>
              <a:off x="4953000" y="41148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grpSp>
          <p:nvGrpSpPr>
            <p:cNvPr id="2" name="组合 1">
              <a:extLst>
                <a:ext uri="{FF2B5EF4-FFF2-40B4-BE49-F238E27FC236}">
                  <a16:creationId xmlns:a16="http://schemas.microsoft.com/office/drawing/2014/main" id="{8EB77CDB-08C3-4B42-997D-2328AF0EDD6E}"/>
                </a:ext>
              </a:extLst>
            </p:cNvPr>
            <p:cNvGrpSpPr/>
            <p:nvPr/>
          </p:nvGrpSpPr>
          <p:grpSpPr>
            <a:xfrm>
              <a:off x="990600" y="4343400"/>
              <a:ext cx="5562600" cy="2209800"/>
              <a:chOff x="990600" y="4343400"/>
              <a:chExt cx="5562600" cy="2209800"/>
            </a:xfrm>
          </p:grpSpPr>
          <p:sp>
            <p:nvSpPr>
              <p:cNvPr id="164878" name="Rectangle 14">
                <a:extLst>
                  <a:ext uri="{FF2B5EF4-FFF2-40B4-BE49-F238E27FC236}">
                    <a16:creationId xmlns:a16="http://schemas.microsoft.com/office/drawing/2014/main" id="{EFD5DAE3-7CD0-99C9-B95B-D5ABF64A5658}"/>
                  </a:ext>
                </a:extLst>
              </p:cNvPr>
              <p:cNvSpPr>
                <a:spLocks noChangeArrowheads="1"/>
              </p:cNvSpPr>
              <p:nvPr/>
            </p:nvSpPr>
            <p:spPr bwMode="auto">
              <a:xfrm>
                <a:off x="3978275" y="6064250"/>
                <a:ext cx="441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grpSp>
            <p:nvGrpSpPr>
              <p:cNvPr id="24584" name="Group 41">
                <a:extLst>
                  <a:ext uri="{FF2B5EF4-FFF2-40B4-BE49-F238E27FC236}">
                    <a16:creationId xmlns:a16="http://schemas.microsoft.com/office/drawing/2014/main" id="{294EFFAD-B11C-96FF-3A5D-46BC9E1060BE}"/>
                  </a:ext>
                </a:extLst>
              </p:cNvPr>
              <p:cNvGrpSpPr>
                <a:grpSpLocks/>
              </p:cNvGrpSpPr>
              <p:nvPr/>
            </p:nvGrpSpPr>
            <p:grpSpPr bwMode="auto">
              <a:xfrm>
                <a:off x="990600" y="4343400"/>
                <a:ext cx="5562600" cy="1828800"/>
                <a:chOff x="432" y="2928"/>
                <a:chExt cx="3504" cy="1152"/>
              </a:xfrm>
            </p:grpSpPr>
            <p:sp>
              <p:nvSpPr>
                <p:cNvPr id="24585" name="Line 4">
                  <a:extLst>
                    <a:ext uri="{FF2B5EF4-FFF2-40B4-BE49-F238E27FC236}">
                      <a16:creationId xmlns:a16="http://schemas.microsoft.com/office/drawing/2014/main" id="{815407A9-26DB-3090-5876-D1F1EA6A1995}"/>
                    </a:ext>
                  </a:extLst>
                </p:cNvPr>
                <p:cNvSpPr>
                  <a:spLocks noChangeShapeType="1"/>
                </p:cNvSpPr>
                <p:nvPr/>
              </p:nvSpPr>
              <p:spPr bwMode="auto">
                <a:xfrm flipV="1">
                  <a:off x="768" y="3072"/>
                  <a:ext cx="384" cy="8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Line 5">
                  <a:extLst>
                    <a:ext uri="{FF2B5EF4-FFF2-40B4-BE49-F238E27FC236}">
                      <a16:creationId xmlns:a16="http://schemas.microsoft.com/office/drawing/2014/main" id="{6433824D-BDB4-74EA-B489-F96A3FF063A2}"/>
                    </a:ext>
                  </a:extLst>
                </p:cNvPr>
                <p:cNvSpPr>
                  <a:spLocks noChangeShapeType="1"/>
                </p:cNvSpPr>
                <p:nvPr/>
              </p:nvSpPr>
              <p:spPr bwMode="auto">
                <a:xfrm>
                  <a:off x="1200" y="3072"/>
                  <a:ext cx="432" cy="8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7" name="Line 6">
                  <a:extLst>
                    <a:ext uri="{FF2B5EF4-FFF2-40B4-BE49-F238E27FC236}">
                      <a16:creationId xmlns:a16="http://schemas.microsoft.com/office/drawing/2014/main" id="{1B20AEEB-7007-0565-F306-E2EFF6A7E409}"/>
                    </a:ext>
                  </a:extLst>
                </p:cNvPr>
                <p:cNvSpPr>
                  <a:spLocks noChangeShapeType="1"/>
                </p:cNvSpPr>
                <p:nvPr/>
              </p:nvSpPr>
              <p:spPr bwMode="auto">
                <a:xfrm>
                  <a:off x="3264" y="3072"/>
                  <a:ext cx="528" cy="8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8" name="Line 7">
                  <a:extLst>
                    <a:ext uri="{FF2B5EF4-FFF2-40B4-BE49-F238E27FC236}">
                      <a16:creationId xmlns:a16="http://schemas.microsoft.com/office/drawing/2014/main" id="{692699FE-37E9-3372-50E9-ED411ECB95A0}"/>
                    </a:ext>
                  </a:extLst>
                </p:cNvPr>
                <p:cNvSpPr>
                  <a:spLocks noChangeShapeType="1"/>
                </p:cNvSpPr>
                <p:nvPr/>
              </p:nvSpPr>
              <p:spPr bwMode="auto">
                <a:xfrm flipV="1">
                  <a:off x="768" y="3024"/>
                  <a:ext cx="1392" cy="9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Rectangle 12">
                  <a:extLst>
                    <a:ext uri="{FF2B5EF4-FFF2-40B4-BE49-F238E27FC236}">
                      <a16:creationId xmlns:a16="http://schemas.microsoft.com/office/drawing/2014/main" id="{7ECF5130-8BBF-1C74-4AFC-9F3B275ADB75}"/>
                    </a:ext>
                  </a:extLst>
                </p:cNvPr>
                <p:cNvSpPr>
                  <a:spLocks noChangeArrowheads="1"/>
                </p:cNvSpPr>
                <p:nvPr/>
              </p:nvSpPr>
              <p:spPr bwMode="auto">
                <a:xfrm>
                  <a:off x="432" y="374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24590" name="Rectangle 13">
                  <a:extLst>
                    <a:ext uri="{FF2B5EF4-FFF2-40B4-BE49-F238E27FC236}">
                      <a16:creationId xmlns:a16="http://schemas.microsoft.com/office/drawing/2014/main" id="{340588A6-98C1-3C96-9FC1-4E2DFBDC6E21}"/>
                    </a:ext>
                  </a:extLst>
                </p:cNvPr>
                <p:cNvSpPr>
                  <a:spLocks noChangeArrowheads="1"/>
                </p:cNvSpPr>
                <p:nvPr/>
              </p:nvSpPr>
              <p:spPr bwMode="auto">
                <a:xfrm>
                  <a:off x="1344" y="3744"/>
                  <a:ext cx="20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24591" name="Rectangle 31">
                  <a:extLst>
                    <a:ext uri="{FF2B5EF4-FFF2-40B4-BE49-F238E27FC236}">
                      <a16:creationId xmlns:a16="http://schemas.microsoft.com/office/drawing/2014/main" id="{E0ED427F-2C93-E495-EC79-B3FD4FDE642E}"/>
                    </a:ext>
                  </a:extLst>
                </p:cNvPr>
                <p:cNvSpPr>
                  <a:spLocks noChangeArrowheads="1"/>
                </p:cNvSpPr>
                <p:nvPr/>
              </p:nvSpPr>
              <p:spPr bwMode="auto">
                <a:xfrm>
                  <a:off x="2352" y="3772"/>
                  <a:ext cx="18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24592" name="Rectangle 32">
                  <a:extLst>
                    <a:ext uri="{FF2B5EF4-FFF2-40B4-BE49-F238E27FC236}">
                      <a16:creationId xmlns:a16="http://schemas.microsoft.com/office/drawing/2014/main" id="{A6D4394A-1972-7D47-8A9F-C013A5E9A8B6}"/>
                    </a:ext>
                  </a:extLst>
                </p:cNvPr>
                <p:cNvSpPr>
                  <a:spLocks noChangeArrowheads="1"/>
                </p:cNvSpPr>
                <p:nvPr/>
              </p:nvSpPr>
              <p:spPr bwMode="auto">
                <a:xfrm>
                  <a:off x="3504" y="3744"/>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g</a:t>
                  </a:r>
                  <a:endParaRPr lang="zh-CN" altLang="en-US" sz="2600" b="1">
                    <a:latin typeface="Times New Roman" panose="02020603050405020304" pitchFamily="18" charset="0"/>
                  </a:endParaRPr>
                </a:p>
              </p:txBody>
            </p:sp>
            <p:sp>
              <p:nvSpPr>
                <p:cNvPr id="24593" name="Line 33">
                  <a:extLst>
                    <a:ext uri="{FF2B5EF4-FFF2-40B4-BE49-F238E27FC236}">
                      <a16:creationId xmlns:a16="http://schemas.microsoft.com/office/drawing/2014/main" id="{3709AC89-854A-03E9-6808-09CD139051F4}"/>
                    </a:ext>
                  </a:extLst>
                </p:cNvPr>
                <p:cNvSpPr>
                  <a:spLocks noChangeShapeType="1"/>
                </p:cNvSpPr>
                <p:nvPr/>
              </p:nvSpPr>
              <p:spPr bwMode="auto">
                <a:xfrm>
                  <a:off x="2208" y="3072"/>
                  <a:ext cx="432" cy="8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34">
                  <a:extLst>
                    <a:ext uri="{FF2B5EF4-FFF2-40B4-BE49-F238E27FC236}">
                      <a16:creationId xmlns:a16="http://schemas.microsoft.com/office/drawing/2014/main" id="{02A676BD-1766-BB92-166F-1C57044312A4}"/>
                    </a:ext>
                  </a:extLst>
                </p:cNvPr>
                <p:cNvSpPr>
                  <a:spLocks noChangeShapeType="1"/>
                </p:cNvSpPr>
                <p:nvPr/>
              </p:nvSpPr>
              <p:spPr bwMode="auto">
                <a:xfrm flipV="1">
                  <a:off x="1680" y="3024"/>
                  <a:ext cx="1488" cy="9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35">
                  <a:extLst>
                    <a:ext uri="{FF2B5EF4-FFF2-40B4-BE49-F238E27FC236}">
                      <a16:creationId xmlns:a16="http://schemas.microsoft.com/office/drawing/2014/main" id="{488E3D5F-DE65-D89F-743C-69DAE5D481B6}"/>
                    </a:ext>
                  </a:extLst>
                </p:cNvPr>
                <p:cNvSpPr>
                  <a:spLocks noChangeShapeType="1"/>
                </p:cNvSpPr>
                <p:nvPr/>
              </p:nvSpPr>
              <p:spPr bwMode="auto">
                <a:xfrm flipV="1">
                  <a:off x="1632" y="3072"/>
                  <a:ext cx="528" cy="8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Line 36">
                  <a:extLst>
                    <a:ext uri="{FF2B5EF4-FFF2-40B4-BE49-F238E27FC236}">
                      <a16:creationId xmlns:a16="http://schemas.microsoft.com/office/drawing/2014/main" id="{8D372B00-7594-0F9C-C52F-AB2E3B087725}"/>
                    </a:ext>
                  </a:extLst>
                </p:cNvPr>
                <p:cNvSpPr>
                  <a:spLocks noChangeShapeType="1"/>
                </p:cNvSpPr>
                <p:nvPr/>
              </p:nvSpPr>
              <p:spPr bwMode="auto">
                <a:xfrm flipV="1">
                  <a:off x="2688" y="3072"/>
                  <a:ext cx="528" cy="8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7" name="Line 37">
                  <a:extLst>
                    <a:ext uri="{FF2B5EF4-FFF2-40B4-BE49-F238E27FC236}">
                      <a16:creationId xmlns:a16="http://schemas.microsoft.com/office/drawing/2014/main" id="{B051FD07-054E-1B35-2509-474217C02171}"/>
                    </a:ext>
                  </a:extLst>
                </p:cNvPr>
                <p:cNvSpPr>
                  <a:spLocks noChangeShapeType="1"/>
                </p:cNvSpPr>
                <p:nvPr/>
              </p:nvSpPr>
              <p:spPr bwMode="auto">
                <a:xfrm>
                  <a:off x="2208" y="3024"/>
                  <a:ext cx="1632" cy="9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8" name="Oval 30">
                  <a:extLst>
                    <a:ext uri="{FF2B5EF4-FFF2-40B4-BE49-F238E27FC236}">
                      <a16:creationId xmlns:a16="http://schemas.microsoft.com/office/drawing/2014/main" id="{90E52AE9-8D90-CF13-D88E-8A311BD07B45}"/>
                    </a:ext>
                  </a:extLst>
                </p:cNvPr>
                <p:cNvSpPr>
                  <a:spLocks noChangeArrowheads="1"/>
                </p:cNvSpPr>
                <p:nvPr/>
              </p:nvSpPr>
              <p:spPr bwMode="auto">
                <a:xfrm>
                  <a:off x="3744" y="3840"/>
                  <a:ext cx="192" cy="19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4599" name="Line 38">
                  <a:extLst>
                    <a:ext uri="{FF2B5EF4-FFF2-40B4-BE49-F238E27FC236}">
                      <a16:creationId xmlns:a16="http://schemas.microsoft.com/office/drawing/2014/main" id="{CAAE61AC-064D-1BC4-15EE-7C2DF9814471}"/>
                    </a:ext>
                  </a:extLst>
                </p:cNvPr>
                <p:cNvSpPr>
                  <a:spLocks noChangeShapeType="1"/>
                </p:cNvSpPr>
                <p:nvPr/>
              </p:nvSpPr>
              <p:spPr bwMode="auto">
                <a:xfrm>
                  <a:off x="1152" y="3024"/>
                  <a:ext cx="2640" cy="9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0" name="Oval 25">
                  <a:extLst>
                    <a:ext uri="{FF2B5EF4-FFF2-40B4-BE49-F238E27FC236}">
                      <a16:creationId xmlns:a16="http://schemas.microsoft.com/office/drawing/2014/main" id="{22835099-6AAB-93D7-0465-9E4F7CE61F76}"/>
                    </a:ext>
                  </a:extLst>
                </p:cNvPr>
                <p:cNvSpPr>
                  <a:spLocks noChangeArrowheads="1"/>
                </p:cNvSpPr>
                <p:nvPr/>
              </p:nvSpPr>
              <p:spPr bwMode="auto">
                <a:xfrm>
                  <a:off x="2112" y="2928"/>
                  <a:ext cx="192" cy="192"/>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4601" name="Oval 27">
                  <a:extLst>
                    <a:ext uri="{FF2B5EF4-FFF2-40B4-BE49-F238E27FC236}">
                      <a16:creationId xmlns:a16="http://schemas.microsoft.com/office/drawing/2014/main" id="{F33D8133-D11B-B663-467F-A3BE20D15655}"/>
                    </a:ext>
                  </a:extLst>
                </p:cNvPr>
                <p:cNvSpPr>
                  <a:spLocks noChangeArrowheads="1"/>
                </p:cNvSpPr>
                <p:nvPr/>
              </p:nvSpPr>
              <p:spPr bwMode="auto">
                <a:xfrm>
                  <a:off x="3120" y="2928"/>
                  <a:ext cx="192" cy="192"/>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4602" name="Oval 28">
                  <a:extLst>
                    <a:ext uri="{FF2B5EF4-FFF2-40B4-BE49-F238E27FC236}">
                      <a16:creationId xmlns:a16="http://schemas.microsoft.com/office/drawing/2014/main" id="{0941268D-2814-29E2-86A1-41A2D8849F1F}"/>
                    </a:ext>
                  </a:extLst>
                </p:cNvPr>
                <p:cNvSpPr>
                  <a:spLocks noChangeArrowheads="1"/>
                </p:cNvSpPr>
                <p:nvPr/>
              </p:nvSpPr>
              <p:spPr bwMode="auto">
                <a:xfrm>
                  <a:off x="1536" y="3840"/>
                  <a:ext cx="192" cy="19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4603" name="Line 39">
                  <a:extLst>
                    <a:ext uri="{FF2B5EF4-FFF2-40B4-BE49-F238E27FC236}">
                      <a16:creationId xmlns:a16="http://schemas.microsoft.com/office/drawing/2014/main" id="{F8FCEF6B-3DA3-858F-4440-9365848DB077}"/>
                    </a:ext>
                  </a:extLst>
                </p:cNvPr>
                <p:cNvSpPr>
                  <a:spLocks noChangeShapeType="1"/>
                </p:cNvSpPr>
                <p:nvPr/>
              </p:nvSpPr>
              <p:spPr bwMode="auto">
                <a:xfrm>
                  <a:off x="1104" y="3024"/>
                  <a:ext cx="1632" cy="9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4" name="Oval 20">
                  <a:extLst>
                    <a:ext uri="{FF2B5EF4-FFF2-40B4-BE49-F238E27FC236}">
                      <a16:creationId xmlns:a16="http://schemas.microsoft.com/office/drawing/2014/main" id="{E40278EA-F945-2EDB-B1C8-9D06B68CAA1F}"/>
                    </a:ext>
                  </a:extLst>
                </p:cNvPr>
                <p:cNvSpPr>
                  <a:spLocks noChangeArrowheads="1"/>
                </p:cNvSpPr>
                <p:nvPr/>
              </p:nvSpPr>
              <p:spPr bwMode="auto">
                <a:xfrm>
                  <a:off x="1056" y="2928"/>
                  <a:ext cx="192" cy="192"/>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4605" name="Line 40">
                  <a:extLst>
                    <a:ext uri="{FF2B5EF4-FFF2-40B4-BE49-F238E27FC236}">
                      <a16:creationId xmlns:a16="http://schemas.microsoft.com/office/drawing/2014/main" id="{BD8970A7-AE6D-9692-BB9F-20F3214B7E73}"/>
                    </a:ext>
                  </a:extLst>
                </p:cNvPr>
                <p:cNvSpPr>
                  <a:spLocks noChangeShapeType="1"/>
                </p:cNvSpPr>
                <p:nvPr/>
              </p:nvSpPr>
              <p:spPr bwMode="auto">
                <a:xfrm flipV="1">
                  <a:off x="720" y="3024"/>
                  <a:ext cx="2448" cy="91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Oval 24">
                  <a:extLst>
                    <a:ext uri="{FF2B5EF4-FFF2-40B4-BE49-F238E27FC236}">
                      <a16:creationId xmlns:a16="http://schemas.microsoft.com/office/drawing/2014/main" id="{170350DA-0C65-C01F-B8A0-778574A36B21}"/>
                    </a:ext>
                  </a:extLst>
                </p:cNvPr>
                <p:cNvSpPr>
                  <a:spLocks noChangeArrowheads="1"/>
                </p:cNvSpPr>
                <p:nvPr/>
              </p:nvSpPr>
              <p:spPr bwMode="auto">
                <a:xfrm>
                  <a:off x="672" y="3840"/>
                  <a:ext cx="192" cy="19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4607" name="Oval 29">
                  <a:extLst>
                    <a:ext uri="{FF2B5EF4-FFF2-40B4-BE49-F238E27FC236}">
                      <a16:creationId xmlns:a16="http://schemas.microsoft.com/office/drawing/2014/main" id="{E9DA5FE3-C5FB-6FB9-A3C9-15901955F410}"/>
                    </a:ext>
                  </a:extLst>
                </p:cNvPr>
                <p:cNvSpPr>
                  <a:spLocks noChangeArrowheads="1"/>
                </p:cNvSpPr>
                <p:nvPr/>
              </p:nvSpPr>
              <p:spPr bwMode="auto">
                <a:xfrm>
                  <a:off x="2592" y="3840"/>
                  <a:ext cx="192" cy="192"/>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grpSp>
      </p:grpSp>
      <p:sp>
        <p:nvSpPr>
          <p:cNvPr id="34" name="灯片编号占位符 5">
            <a:extLst>
              <a:ext uri="{FF2B5EF4-FFF2-40B4-BE49-F238E27FC236}">
                <a16:creationId xmlns:a16="http://schemas.microsoft.com/office/drawing/2014/main" id="{ED1688D1-0DF8-4C28-9AAC-BA5FA4A3066C}"/>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21</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animEffect transition="in" filter="blinds(horizontal)">
                                      <p:cBhvr>
                                        <p:cTn id="7" dur="500"/>
                                        <p:tgtEl>
                                          <p:spTgt spid="164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pRg st="1" end="1"/>
                                            </p:txEl>
                                          </p:spTgt>
                                        </p:tgtEl>
                                        <p:attrNameLst>
                                          <p:attrName>style.visibility</p:attrName>
                                        </p:attrNameLst>
                                      </p:cBhvr>
                                      <p:to>
                                        <p:strVal val="visible"/>
                                      </p:to>
                                    </p:set>
                                    <p:animEffect transition="in" filter="blinds(horizontal)">
                                      <p:cBhvr>
                                        <p:cTn id="12" dur="500"/>
                                        <p:tgtEl>
                                          <p:spTgt spid="1648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12D22C9-0BA6-598A-54E0-E5E24F1395D0}"/>
              </a:ext>
            </a:extLst>
          </p:cNvPr>
          <p:cNvSpPr>
            <a:spLocks noGrp="1" noChangeArrowheads="1"/>
          </p:cNvSpPr>
          <p:nvPr>
            <p:ph type="title"/>
          </p:nvPr>
        </p:nvSpPr>
        <p:spPr/>
        <p:txBody>
          <a:bodyPr/>
          <a:lstStyle/>
          <a:p>
            <a:r>
              <a:rPr lang="en-US" altLang="zh-CN" sz="2800">
                <a:ea typeface="宋体" panose="02010600030101010101" pitchFamily="2" charset="-122"/>
              </a:rPr>
              <a:t>Example 4</a:t>
            </a:r>
          </a:p>
        </p:txBody>
      </p:sp>
      <p:sp>
        <p:nvSpPr>
          <p:cNvPr id="165891" name="Rectangle 3">
            <a:extLst>
              <a:ext uri="{FF2B5EF4-FFF2-40B4-BE49-F238E27FC236}">
                <a16:creationId xmlns:a16="http://schemas.microsoft.com/office/drawing/2014/main" id="{3E069CC1-A576-1969-B234-F7019D1D3A95}"/>
              </a:ext>
            </a:extLst>
          </p:cNvPr>
          <p:cNvSpPr>
            <a:spLocks noGrp="1" noChangeArrowheads="1"/>
          </p:cNvSpPr>
          <p:nvPr>
            <p:ph idx="1"/>
          </p:nvPr>
        </p:nvSpPr>
        <p:spPr>
          <a:xfrm>
            <a:off x="152400" y="1524000"/>
            <a:ext cx="8839200" cy="1905000"/>
          </a:xfrm>
        </p:spPr>
        <p:txBody>
          <a:bodyPr/>
          <a:lstStyle/>
          <a:p>
            <a:pPr>
              <a:lnSpc>
                <a:spcPct val="90000"/>
              </a:lnSpc>
            </a:pPr>
            <a:r>
              <a:rPr lang="en-US" altLang="zh-CN" b="1">
                <a:latin typeface="Times New Roman" panose="02020603050405020304" pitchFamily="18" charset="0"/>
                <a:ea typeface="宋体" panose="02010600030101010101" pitchFamily="2" charset="-122"/>
              </a:rPr>
              <a:t>Two colors are needed to color Cn when n is even. The n-th vertex can be colored blue, since the two vertices adjacent to it, namely the (n-1)st and the first vertices, are both colored red.</a:t>
            </a:r>
          </a:p>
        </p:txBody>
      </p:sp>
      <p:sp>
        <p:nvSpPr>
          <p:cNvPr id="165892" name="Rectangle 4">
            <a:extLst>
              <a:ext uri="{FF2B5EF4-FFF2-40B4-BE49-F238E27FC236}">
                <a16:creationId xmlns:a16="http://schemas.microsoft.com/office/drawing/2014/main" id="{48AD0DD1-01E6-3B22-CE37-65EEF9C01236}"/>
              </a:ext>
            </a:extLst>
          </p:cNvPr>
          <p:cNvSpPr>
            <a:spLocks noChangeArrowheads="1"/>
          </p:cNvSpPr>
          <p:nvPr/>
        </p:nvSpPr>
        <p:spPr bwMode="auto">
          <a:xfrm>
            <a:off x="1828800" y="3886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a</a:t>
            </a:r>
            <a:endParaRPr lang="zh-CN" altLang="en-US" sz="2600" b="1">
              <a:latin typeface="Times New Roman" panose="02020603050405020304" pitchFamily="18" charset="0"/>
            </a:endParaRPr>
          </a:p>
        </p:txBody>
      </p:sp>
      <p:sp>
        <p:nvSpPr>
          <p:cNvPr id="165893" name="Rectangle 5">
            <a:extLst>
              <a:ext uri="{FF2B5EF4-FFF2-40B4-BE49-F238E27FC236}">
                <a16:creationId xmlns:a16="http://schemas.microsoft.com/office/drawing/2014/main" id="{18006B3C-2CB4-3C53-2439-9E79EF78B928}"/>
              </a:ext>
            </a:extLst>
          </p:cNvPr>
          <p:cNvSpPr>
            <a:spLocks noChangeArrowheads="1"/>
          </p:cNvSpPr>
          <p:nvPr/>
        </p:nvSpPr>
        <p:spPr bwMode="auto">
          <a:xfrm>
            <a:off x="3352800" y="38862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5894" name="Rectangle 6">
            <a:extLst>
              <a:ext uri="{FF2B5EF4-FFF2-40B4-BE49-F238E27FC236}">
                <a16:creationId xmlns:a16="http://schemas.microsoft.com/office/drawing/2014/main" id="{4C50E877-887B-279D-7D00-E6B7ABE5F9D7}"/>
              </a:ext>
            </a:extLst>
          </p:cNvPr>
          <p:cNvSpPr>
            <a:spLocks noChangeArrowheads="1"/>
          </p:cNvSpPr>
          <p:nvPr/>
        </p:nvSpPr>
        <p:spPr bwMode="auto">
          <a:xfrm>
            <a:off x="2667000" y="6096000"/>
            <a:ext cx="58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C6</a:t>
            </a:r>
            <a:endParaRPr lang="zh-CN" altLang="en-US" sz="2600" b="1">
              <a:latin typeface="Times New Roman" panose="02020603050405020304" pitchFamily="18" charset="0"/>
            </a:endParaRPr>
          </a:p>
        </p:txBody>
      </p:sp>
      <p:sp>
        <p:nvSpPr>
          <p:cNvPr id="165895" name="Rectangle 7">
            <a:extLst>
              <a:ext uri="{FF2B5EF4-FFF2-40B4-BE49-F238E27FC236}">
                <a16:creationId xmlns:a16="http://schemas.microsoft.com/office/drawing/2014/main" id="{C504D66D-3CDC-B2BD-588B-022C792767B4}"/>
              </a:ext>
            </a:extLst>
          </p:cNvPr>
          <p:cNvSpPr>
            <a:spLocks noChangeArrowheads="1"/>
          </p:cNvSpPr>
          <p:nvPr/>
        </p:nvSpPr>
        <p:spPr bwMode="auto">
          <a:xfrm>
            <a:off x="4572000" y="45720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25608" name="Line 9">
            <a:extLst>
              <a:ext uri="{FF2B5EF4-FFF2-40B4-BE49-F238E27FC236}">
                <a16:creationId xmlns:a16="http://schemas.microsoft.com/office/drawing/2014/main" id="{77A59EC3-E6E5-ABCF-BAEA-7F8355D43D19}"/>
              </a:ext>
            </a:extLst>
          </p:cNvPr>
          <p:cNvSpPr>
            <a:spLocks noChangeShapeType="1"/>
          </p:cNvSpPr>
          <p:nvPr/>
        </p:nvSpPr>
        <p:spPr bwMode="auto">
          <a:xfrm flipV="1">
            <a:off x="1219200" y="3810000"/>
            <a:ext cx="6858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Line 10">
            <a:extLst>
              <a:ext uri="{FF2B5EF4-FFF2-40B4-BE49-F238E27FC236}">
                <a16:creationId xmlns:a16="http://schemas.microsoft.com/office/drawing/2014/main" id="{80262DA1-4CBC-3CFC-2040-322D027A3BB8}"/>
              </a:ext>
            </a:extLst>
          </p:cNvPr>
          <p:cNvSpPr>
            <a:spLocks noChangeShapeType="1"/>
          </p:cNvSpPr>
          <p:nvPr/>
        </p:nvSpPr>
        <p:spPr bwMode="auto">
          <a:xfrm>
            <a:off x="1219200" y="4876800"/>
            <a:ext cx="7620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11">
            <a:extLst>
              <a:ext uri="{FF2B5EF4-FFF2-40B4-BE49-F238E27FC236}">
                <a16:creationId xmlns:a16="http://schemas.microsoft.com/office/drawing/2014/main" id="{F5BD4A22-1539-C45A-665B-05D8BEF2BF88}"/>
              </a:ext>
            </a:extLst>
          </p:cNvPr>
          <p:cNvSpPr>
            <a:spLocks noChangeShapeType="1"/>
          </p:cNvSpPr>
          <p:nvPr/>
        </p:nvSpPr>
        <p:spPr bwMode="auto">
          <a:xfrm>
            <a:off x="3657600" y="3810000"/>
            <a:ext cx="7620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Rectangle 13">
            <a:extLst>
              <a:ext uri="{FF2B5EF4-FFF2-40B4-BE49-F238E27FC236}">
                <a16:creationId xmlns:a16="http://schemas.microsoft.com/office/drawing/2014/main" id="{D32F17F2-A5A0-23DF-B8DD-E1F8B85110B8}"/>
              </a:ext>
            </a:extLst>
          </p:cNvPr>
          <p:cNvSpPr>
            <a:spLocks noChangeArrowheads="1"/>
          </p:cNvSpPr>
          <p:nvPr/>
        </p:nvSpPr>
        <p:spPr bwMode="auto">
          <a:xfrm>
            <a:off x="3352800" y="53340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25612" name="Rectangle 14">
            <a:extLst>
              <a:ext uri="{FF2B5EF4-FFF2-40B4-BE49-F238E27FC236}">
                <a16:creationId xmlns:a16="http://schemas.microsoft.com/office/drawing/2014/main" id="{6AB13D97-A878-AFDF-747F-8BC07385C8CB}"/>
              </a:ext>
            </a:extLst>
          </p:cNvPr>
          <p:cNvSpPr>
            <a:spLocks noChangeArrowheads="1"/>
          </p:cNvSpPr>
          <p:nvPr/>
        </p:nvSpPr>
        <p:spPr bwMode="auto">
          <a:xfrm>
            <a:off x="2133600" y="54102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25613" name="Rectangle 15">
            <a:extLst>
              <a:ext uri="{FF2B5EF4-FFF2-40B4-BE49-F238E27FC236}">
                <a16:creationId xmlns:a16="http://schemas.microsoft.com/office/drawing/2014/main" id="{5E1635B5-9A09-91C2-0B91-C420276C5646}"/>
              </a:ext>
            </a:extLst>
          </p:cNvPr>
          <p:cNvSpPr>
            <a:spLocks noChangeArrowheads="1"/>
          </p:cNvSpPr>
          <p:nvPr/>
        </p:nvSpPr>
        <p:spPr bwMode="auto">
          <a:xfrm>
            <a:off x="685800" y="4572000"/>
            <a:ext cx="293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f</a:t>
            </a:r>
            <a:endParaRPr lang="zh-CN" altLang="en-US" sz="2600" b="1">
              <a:latin typeface="Times New Roman" panose="02020603050405020304" pitchFamily="18" charset="0"/>
            </a:endParaRPr>
          </a:p>
        </p:txBody>
      </p:sp>
      <p:sp>
        <p:nvSpPr>
          <p:cNvPr id="25614" name="Line 20">
            <a:extLst>
              <a:ext uri="{FF2B5EF4-FFF2-40B4-BE49-F238E27FC236}">
                <a16:creationId xmlns:a16="http://schemas.microsoft.com/office/drawing/2014/main" id="{7B02732F-FDF7-2932-5385-C492F8B4A3A3}"/>
              </a:ext>
            </a:extLst>
          </p:cNvPr>
          <p:cNvSpPr>
            <a:spLocks noChangeShapeType="1"/>
          </p:cNvSpPr>
          <p:nvPr/>
        </p:nvSpPr>
        <p:spPr bwMode="auto">
          <a:xfrm flipV="1">
            <a:off x="3657600" y="4800600"/>
            <a:ext cx="6858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Line 21">
            <a:extLst>
              <a:ext uri="{FF2B5EF4-FFF2-40B4-BE49-F238E27FC236}">
                <a16:creationId xmlns:a16="http://schemas.microsoft.com/office/drawing/2014/main" id="{5C63B48D-370E-C55B-BA01-2097E8E823E4}"/>
              </a:ext>
            </a:extLst>
          </p:cNvPr>
          <p:cNvSpPr>
            <a:spLocks noChangeShapeType="1"/>
          </p:cNvSpPr>
          <p:nvPr/>
        </p:nvSpPr>
        <p:spPr bwMode="auto">
          <a:xfrm>
            <a:off x="2057400" y="5943600"/>
            <a:ext cx="16764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Line 23">
            <a:extLst>
              <a:ext uri="{FF2B5EF4-FFF2-40B4-BE49-F238E27FC236}">
                <a16:creationId xmlns:a16="http://schemas.microsoft.com/office/drawing/2014/main" id="{1032243B-754A-275E-73D3-574C4451C8FB}"/>
              </a:ext>
            </a:extLst>
          </p:cNvPr>
          <p:cNvSpPr>
            <a:spLocks noChangeShapeType="1"/>
          </p:cNvSpPr>
          <p:nvPr/>
        </p:nvSpPr>
        <p:spPr bwMode="auto">
          <a:xfrm>
            <a:off x="1981200" y="3733800"/>
            <a:ext cx="14478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Oval 24">
            <a:extLst>
              <a:ext uri="{FF2B5EF4-FFF2-40B4-BE49-F238E27FC236}">
                <a16:creationId xmlns:a16="http://schemas.microsoft.com/office/drawing/2014/main" id="{C26ED08A-B64A-6D5D-33B7-9C351FB1DD89}"/>
              </a:ext>
            </a:extLst>
          </p:cNvPr>
          <p:cNvSpPr>
            <a:spLocks noChangeArrowheads="1"/>
          </p:cNvSpPr>
          <p:nvPr/>
        </p:nvSpPr>
        <p:spPr bwMode="auto">
          <a:xfrm>
            <a:off x="1828800" y="5791200"/>
            <a:ext cx="304800" cy="304800"/>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5618" name="Oval 26">
            <a:extLst>
              <a:ext uri="{FF2B5EF4-FFF2-40B4-BE49-F238E27FC236}">
                <a16:creationId xmlns:a16="http://schemas.microsoft.com/office/drawing/2014/main" id="{5531C319-B79D-A64B-FA1B-6B428E86D1CB}"/>
              </a:ext>
            </a:extLst>
          </p:cNvPr>
          <p:cNvSpPr>
            <a:spLocks noChangeArrowheads="1"/>
          </p:cNvSpPr>
          <p:nvPr/>
        </p:nvSpPr>
        <p:spPr bwMode="auto">
          <a:xfrm>
            <a:off x="3429000" y="35814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5619" name="Oval 28">
            <a:extLst>
              <a:ext uri="{FF2B5EF4-FFF2-40B4-BE49-F238E27FC236}">
                <a16:creationId xmlns:a16="http://schemas.microsoft.com/office/drawing/2014/main" id="{5A3F4AB1-471C-4FCC-EEA0-428182BFE880}"/>
              </a:ext>
            </a:extLst>
          </p:cNvPr>
          <p:cNvSpPr>
            <a:spLocks noChangeArrowheads="1"/>
          </p:cNvSpPr>
          <p:nvPr/>
        </p:nvSpPr>
        <p:spPr bwMode="auto">
          <a:xfrm>
            <a:off x="1828800" y="3581400"/>
            <a:ext cx="304800" cy="304800"/>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5620" name="Oval 30">
            <a:extLst>
              <a:ext uri="{FF2B5EF4-FFF2-40B4-BE49-F238E27FC236}">
                <a16:creationId xmlns:a16="http://schemas.microsoft.com/office/drawing/2014/main" id="{E9E952F0-A07F-15F9-3DB8-4EAB64FFB9AB}"/>
              </a:ext>
            </a:extLst>
          </p:cNvPr>
          <p:cNvSpPr>
            <a:spLocks noChangeArrowheads="1"/>
          </p:cNvSpPr>
          <p:nvPr/>
        </p:nvSpPr>
        <p:spPr bwMode="auto">
          <a:xfrm>
            <a:off x="990600" y="46482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5621" name="Oval 31">
            <a:extLst>
              <a:ext uri="{FF2B5EF4-FFF2-40B4-BE49-F238E27FC236}">
                <a16:creationId xmlns:a16="http://schemas.microsoft.com/office/drawing/2014/main" id="{5A806657-4D04-8778-B296-59C24570C51E}"/>
              </a:ext>
            </a:extLst>
          </p:cNvPr>
          <p:cNvSpPr>
            <a:spLocks noChangeArrowheads="1"/>
          </p:cNvSpPr>
          <p:nvPr/>
        </p:nvSpPr>
        <p:spPr bwMode="auto">
          <a:xfrm>
            <a:off x="3505200" y="57912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5622" name="Oval 25">
            <a:extLst>
              <a:ext uri="{FF2B5EF4-FFF2-40B4-BE49-F238E27FC236}">
                <a16:creationId xmlns:a16="http://schemas.microsoft.com/office/drawing/2014/main" id="{843AE89A-7391-C252-49EE-9F9A05795172}"/>
              </a:ext>
            </a:extLst>
          </p:cNvPr>
          <p:cNvSpPr>
            <a:spLocks noChangeArrowheads="1"/>
          </p:cNvSpPr>
          <p:nvPr/>
        </p:nvSpPr>
        <p:spPr bwMode="auto">
          <a:xfrm>
            <a:off x="4191000" y="4648200"/>
            <a:ext cx="304800" cy="304800"/>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3" name="灯片编号占位符 5">
            <a:extLst>
              <a:ext uri="{FF2B5EF4-FFF2-40B4-BE49-F238E27FC236}">
                <a16:creationId xmlns:a16="http://schemas.microsoft.com/office/drawing/2014/main" id="{365533BB-4453-44CC-84C2-05CCBCD412BE}"/>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22</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5892"/>
                                        </p:tgtEl>
                                        <p:attrNameLst>
                                          <p:attrName>style.visibility</p:attrName>
                                        </p:attrNameLst>
                                      </p:cBhvr>
                                      <p:to>
                                        <p:strVal val="visible"/>
                                      </p:to>
                                    </p:set>
                                    <p:animEffect transition="in" filter="blinds(horizontal)">
                                      <p:cBhvr>
                                        <p:cTn id="10" dur="500"/>
                                        <p:tgtEl>
                                          <p:spTgt spid="165892"/>
                                        </p:tgtEl>
                                      </p:cBhvr>
                                    </p:animEffect>
                                  </p:childTnLst>
                                </p:cTn>
                              </p:par>
                              <p:par>
                                <p:cTn id="11" presetID="3" presetClass="entr" presetSubtype="10" fill="hold" nodeType="withEffect">
                                  <p:stCondLst>
                                    <p:cond delay="0"/>
                                  </p:stCondLst>
                                  <p:childTnLst>
                                    <p:set>
                                      <p:cBhvr>
                                        <p:cTn id="12" dur="1" fill="hold">
                                          <p:stCondLst>
                                            <p:cond delay="0"/>
                                          </p:stCondLst>
                                        </p:cTn>
                                        <p:tgtEl>
                                          <p:spTgt spid="165893"/>
                                        </p:tgtEl>
                                        <p:attrNameLst>
                                          <p:attrName>style.visibility</p:attrName>
                                        </p:attrNameLst>
                                      </p:cBhvr>
                                      <p:to>
                                        <p:strVal val="visible"/>
                                      </p:to>
                                    </p:set>
                                    <p:animEffect transition="in" filter="blinds(horizontal)">
                                      <p:cBhvr>
                                        <p:cTn id="13" dur="500"/>
                                        <p:tgtEl>
                                          <p:spTgt spid="165893"/>
                                        </p:tgtEl>
                                      </p:cBhvr>
                                    </p:animEffect>
                                  </p:childTnLst>
                                </p:cTn>
                              </p:par>
                              <p:par>
                                <p:cTn id="14" presetID="3" presetClass="entr" presetSubtype="10" fill="hold" nodeType="withEffect">
                                  <p:stCondLst>
                                    <p:cond delay="0"/>
                                  </p:stCondLst>
                                  <p:childTnLst>
                                    <p:set>
                                      <p:cBhvr>
                                        <p:cTn id="15" dur="1" fill="hold">
                                          <p:stCondLst>
                                            <p:cond delay="0"/>
                                          </p:stCondLst>
                                        </p:cTn>
                                        <p:tgtEl>
                                          <p:spTgt spid="165894"/>
                                        </p:tgtEl>
                                        <p:attrNameLst>
                                          <p:attrName>style.visibility</p:attrName>
                                        </p:attrNameLst>
                                      </p:cBhvr>
                                      <p:to>
                                        <p:strVal val="visible"/>
                                      </p:to>
                                    </p:set>
                                    <p:animEffect transition="in" filter="blinds(horizontal)">
                                      <p:cBhvr>
                                        <p:cTn id="16" dur="500"/>
                                        <p:tgtEl>
                                          <p:spTgt spid="165894"/>
                                        </p:tgtEl>
                                      </p:cBhvr>
                                    </p:animEffect>
                                  </p:childTnLst>
                                </p:cTn>
                              </p:par>
                              <p:par>
                                <p:cTn id="17" presetID="3" presetClass="entr" presetSubtype="10" fill="hold" nodeType="withEffect">
                                  <p:stCondLst>
                                    <p:cond delay="0"/>
                                  </p:stCondLst>
                                  <p:childTnLst>
                                    <p:set>
                                      <p:cBhvr>
                                        <p:cTn id="18" dur="1" fill="hold">
                                          <p:stCondLst>
                                            <p:cond delay="0"/>
                                          </p:stCondLst>
                                        </p:cTn>
                                        <p:tgtEl>
                                          <p:spTgt spid="165895"/>
                                        </p:tgtEl>
                                        <p:attrNameLst>
                                          <p:attrName>style.visibility</p:attrName>
                                        </p:attrNameLst>
                                      </p:cBhvr>
                                      <p:to>
                                        <p:strVal val="visible"/>
                                      </p:to>
                                    </p:set>
                                    <p:animEffect transition="in" filter="blinds(horizontal)">
                                      <p:cBhvr>
                                        <p:cTn id="19" dur="500"/>
                                        <p:tgtEl>
                                          <p:spTgt spid="165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7816EC7-223D-0976-75A1-AAE55D18B78E}"/>
              </a:ext>
            </a:extLst>
          </p:cNvPr>
          <p:cNvSpPr>
            <a:spLocks noGrp="1" noChangeArrowheads="1"/>
          </p:cNvSpPr>
          <p:nvPr>
            <p:ph type="title"/>
          </p:nvPr>
        </p:nvSpPr>
        <p:spPr/>
        <p:txBody>
          <a:bodyPr/>
          <a:lstStyle/>
          <a:p>
            <a:r>
              <a:rPr lang="en-US" altLang="zh-CN" sz="2800">
                <a:ea typeface="宋体" panose="02010600030101010101" pitchFamily="2" charset="-122"/>
              </a:rPr>
              <a:t>Example 4</a:t>
            </a:r>
          </a:p>
        </p:txBody>
      </p:sp>
      <p:sp>
        <p:nvSpPr>
          <p:cNvPr id="166915" name="Rectangle 3">
            <a:extLst>
              <a:ext uri="{FF2B5EF4-FFF2-40B4-BE49-F238E27FC236}">
                <a16:creationId xmlns:a16="http://schemas.microsoft.com/office/drawing/2014/main" id="{F20D040F-BAE2-52F0-B6DD-8CA83A6D77C8}"/>
              </a:ext>
            </a:extLst>
          </p:cNvPr>
          <p:cNvSpPr>
            <a:spLocks noGrp="1" noChangeArrowheads="1"/>
          </p:cNvSpPr>
          <p:nvPr>
            <p:ph idx="1"/>
          </p:nvPr>
        </p:nvSpPr>
        <p:spPr>
          <a:xfrm>
            <a:off x="152400" y="1371600"/>
            <a:ext cx="8839200" cy="2286000"/>
          </a:xfrm>
        </p:spPr>
        <p:txBody>
          <a:bodyPr/>
          <a:lstStyle/>
          <a:p>
            <a:pPr>
              <a:lnSpc>
                <a:spcPct val="90000"/>
              </a:lnSpc>
            </a:pPr>
            <a:r>
              <a:rPr lang="en-US" altLang="zh-CN" b="1" dirty="0">
                <a:latin typeface="Times New Roman" panose="02020603050405020304" pitchFamily="18" charset="0"/>
                <a:ea typeface="宋体" panose="02010600030101010101" pitchFamily="2" charset="-122"/>
              </a:rPr>
              <a:t>When n is odd and n&gt;1, the chromatic number of Cn is 3. To see this, pick an initial vertex. To use only two colors, it is necessary to alternate colors as the graph is traversed in a clockwise direction.</a:t>
            </a:r>
          </a:p>
        </p:txBody>
      </p:sp>
      <p:grpSp>
        <p:nvGrpSpPr>
          <p:cNvPr id="2" name="组合 1">
            <a:extLst>
              <a:ext uri="{FF2B5EF4-FFF2-40B4-BE49-F238E27FC236}">
                <a16:creationId xmlns:a16="http://schemas.microsoft.com/office/drawing/2014/main" id="{F072C2D2-1447-4267-9037-2A6745ECFE56}"/>
              </a:ext>
            </a:extLst>
          </p:cNvPr>
          <p:cNvGrpSpPr/>
          <p:nvPr/>
        </p:nvGrpSpPr>
        <p:grpSpPr>
          <a:xfrm>
            <a:off x="2590852" y="3200412"/>
            <a:ext cx="3073400" cy="3079750"/>
            <a:chOff x="1219200" y="3733800"/>
            <a:chExt cx="3073400" cy="3079750"/>
          </a:xfrm>
        </p:grpSpPr>
        <p:sp>
          <p:nvSpPr>
            <p:cNvPr id="166916" name="Rectangle 4">
              <a:extLst>
                <a:ext uri="{FF2B5EF4-FFF2-40B4-BE49-F238E27FC236}">
                  <a16:creationId xmlns:a16="http://schemas.microsoft.com/office/drawing/2014/main" id="{4C8A3C3B-D547-1518-5EF5-54C24EF45851}"/>
                </a:ext>
              </a:extLst>
            </p:cNvPr>
            <p:cNvSpPr>
              <a:spLocks noChangeArrowheads="1"/>
            </p:cNvSpPr>
            <p:nvPr/>
          </p:nvSpPr>
          <p:spPr bwMode="auto">
            <a:xfrm>
              <a:off x="1708150" y="3768863"/>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dirty="0">
                  <a:latin typeface="Times New Roman" panose="02020603050405020304" pitchFamily="18" charset="0"/>
                </a:rPr>
                <a:t>a</a:t>
              </a:r>
              <a:endParaRPr lang="zh-CN" altLang="en-US" sz="2600" b="1" dirty="0">
                <a:latin typeface="Times New Roman" panose="02020603050405020304" pitchFamily="18" charset="0"/>
              </a:endParaRPr>
            </a:p>
          </p:txBody>
        </p:sp>
        <p:sp>
          <p:nvSpPr>
            <p:cNvPr id="166917" name="Rectangle 5">
              <a:extLst>
                <a:ext uri="{FF2B5EF4-FFF2-40B4-BE49-F238E27FC236}">
                  <a16:creationId xmlns:a16="http://schemas.microsoft.com/office/drawing/2014/main" id="{D1DCDAAD-E4FF-6E27-394B-7DAB2319D7F4}"/>
                </a:ext>
              </a:extLst>
            </p:cNvPr>
            <p:cNvSpPr>
              <a:spLocks noChangeArrowheads="1"/>
            </p:cNvSpPr>
            <p:nvPr/>
          </p:nvSpPr>
          <p:spPr bwMode="auto">
            <a:xfrm>
              <a:off x="3657600" y="3733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b</a:t>
              </a:r>
              <a:endParaRPr lang="zh-CN" altLang="en-US" sz="2600" b="1">
                <a:latin typeface="Times New Roman" panose="02020603050405020304" pitchFamily="18" charset="0"/>
              </a:endParaRPr>
            </a:p>
          </p:txBody>
        </p:sp>
        <p:sp>
          <p:nvSpPr>
            <p:cNvPr id="166918" name="Rectangle 6">
              <a:extLst>
                <a:ext uri="{FF2B5EF4-FFF2-40B4-BE49-F238E27FC236}">
                  <a16:creationId xmlns:a16="http://schemas.microsoft.com/office/drawing/2014/main" id="{23794C01-AC45-E9FF-E99A-60A24069B1C6}"/>
                </a:ext>
              </a:extLst>
            </p:cNvPr>
            <p:cNvSpPr>
              <a:spLocks noChangeArrowheads="1"/>
            </p:cNvSpPr>
            <p:nvPr/>
          </p:nvSpPr>
          <p:spPr bwMode="auto">
            <a:xfrm>
              <a:off x="2971800" y="6324600"/>
              <a:ext cx="5873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C5</a:t>
              </a:r>
              <a:endParaRPr lang="zh-CN" altLang="en-US" sz="2600" b="1">
                <a:latin typeface="Times New Roman" panose="02020603050405020304" pitchFamily="18" charset="0"/>
              </a:endParaRPr>
            </a:p>
          </p:txBody>
        </p:sp>
        <p:sp>
          <p:nvSpPr>
            <p:cNvPr id="166919" name="Rectangle 7">
              <a:extLst>
                <a:ext uri="{FF2B5EF4-FFF2-40B4-BE49-F238E27FC236}">
                  <a16:creationId xmlns:a16="http://schemas.microsoft.com/office/drawing/2014/main" id="{A18C48BF-0888-FF5F-AA9F-AB105603AE0F}"/>
                </a:ext>
              </a:extLst>
            </p:cNvPr>
            <p:cNvSpPr>
              <a:spLocks noChangeArrowheads="1"/>
            </p:cNvSpPr>
            <p:nvPr/>
          </p:nvSpPr>
          <p:spPr bwMode="auto">
            <a:xfrm>
              <a:off x="3962400" y="51816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c</a:t>
              </a:r>
              <a:endParaRPr lang="zh-CN" altLang="en-US" sz="2600" b="1">
                <a:latin typeface="Times New Roman" panose="02020603050405020304" pitchFamily="18" charset="0"/>
              </a:endParaRPr>
            </a:p>
          </p:txBody>
        </p:sp>
        <p:sp>
          <p:nvSpPr>
            <p:cNvPr id="26632" name="Line 8">
              <a:extLst>
                <a:ext uri="{FF2B5EF4-FFF2-40B4-BE49-F238E27FC236}">
                  <a16:creationId xmlns:a16="http://schemas.microsoft.com/office/drawing/2014/main" id="{7AD3F3C7-54F9-89B7-C6D2-D31550CC8780}"/>
                </a:ext>
              </a:extLst>
            </p:cNvPr>
            <p:cNvSpPr>
              <a:spLocks noChangeShapeType="1"/>
            </p:cNvSpPr>
            <p:nvPr/>
          </p:nvSpPr>
          <p:spPr bwMode="auto">
            <a:xfrm flipV="1">
              <a:off x="1676400" y="4114800"/>
              <a:ext cx="457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9">
              <a:extLst>
                <a:ext uri="{FF2B5EF4-FFF2-40B4-BE49-F238E27FC236}">
                  <a16:creationId xmlns:a16="http://schemas.microsoft.com/office/drawing/2014/main" id="{FF60E68A-D317-2804-567A-99038CE9420E}"/>
                </a:ext>
              </a:extLst>
            </p:cNvPr>
            <p:cNvSpPr>
              <a:spLocks noChangeShapeType="1"/>
            </p:cNvSpPr>
            <p:nvPr/>
          </p:nvSpPr>
          <p:spPr bwMode="auto">
            <a:xfrm>
              <a:off x="1752600" y="5257800"/>
              <a:ext cx="9906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10">
              <a:extLst>
                <a:ext uri="{FF2B5EF4-FFF2-40B4-BE49-F238E27FC236}">
                  <a16:creationId xmlns:a16="http://schemas.microsoft.com/office/drawing/2014/main" id="{7974EE30-B8C0-2DA1-0C41-DADF08DDAE86}"/>
                </a:ext>
              </a:extLst>
            </p:cNvPr>
            <p:cNvSpPr>
              <a:spLocks noChangeShapeType="1"/>
            </p:cNvSpPr>
            <p:nvPr/>
          </p:nvSpPr>
          <p:spPr bwMode="auto">
            <a:xfrm>
              <a:off x="3505200" y="4114800"/>
              <a:ext cx="3810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Rectangle 12">
              <a:extLst>
                <a:ext uri="{FF2B5EF4-FFF2-40B4-BE49-F238E27FC236}">
                  <a16:creationId xmlns:a16="http://schemas.microsoft.com/office/drawing/2014/main" id="{520E803B-3DFB-7AFE-521C-3C2D3B153309}"/>
                </a:ext>
              </a:extLst>
            </p:cNvPr>
            <p:cNvSpPr>
              <a:spLocks noChangeArrowheads="1"/>
            </p:cNvSpPr>
            <p:nvPr/>
          </p:nvSpPr>
          <p:spPr bwMode="auto">
            <a:xfrm>
              <a:off x="1219200" y="5105400"/>
              <a:ext cx="330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e</a:t>
              </a:r>
              <a:endParaRPr lang="zh-CN" altLang="en-US" sz="2600" b="1">
                <a:latin typeface="Times New Roman" panose="02020603050405020304" pitchFamily="18" charset="0"/>
              </a:endParaRPr>
            </a:p>
          </p:txBody>
        </p:sp>
        <p:sp>
          <p:nvSpPr>
            <p:cNvPr id="26636" name="Rectangle 13">
              <a:extLst>
                <a:ext uri="{FF2B5EF4-FFF2-40B4-BE49-F238E27FC236}">
                  <a16:creationId xmlns:a16="http://schemas.microsoft.com/office/drawing/2014/main" id="{5EBF7AF5-6044-7D53-BBB3-1465C7483705}"/>
                </a:ext>
              </a:extLst>
            </p:cNvPr>
            <p:cNvSpPr>
              <a:spLocks noChangeArrowheads="1"/>
            </p:cNvSpPr>
            <p:nvPr/>
          </p:nvSpPr>
          <p:spPr bwMode="auto">
            <a:xfrm>
              <a:off x="2362200" y="6019800"/>
              <a:ext cx="368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d</a:t>
              </a:r>
              <a:endParaRPr lang="zh-CN" altLang="en-US" sz="2600" b="1">
                <a:latin typeface="Times New Roman" panose="02020603050405020304" pitchFamily="18" charset="0"/>
              </a:endParaRPr>
            </a:p>
          </p:txBody>
        </p:sp>
        <p:sp>
          <p:nvSpPr>
            <p:cNvPr id="26637" name="Line 14">
              <a:extLst>
                <a:ext uri="{FF2B5EF4-FFF2-40B4-BE49-F238E27FC236}">
                  <a16:creationId xmlns:a16="http://schemas.microsoft.com/office/drawing/2014/main" id="{29BEF015-6585-1A52-3724-4BC290177406}"/>
                </a:ext>
              </a:extLst>
            </p:cNvPr>
            <p:cNvSpPr>
              <a:spLocks noChangeShapeType="1"/>
            </p:cNvSpPr>
            <p:nvPr/>
          </p:nvSpPr>
          <p:spPr bwMode="auto">
            <a:xfrm flipV="1">
              <a:off x="2895600" y="5181600"/>
              <a:ext cx="9906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Line 16">
              <a:extLst>
                <a:ext uri="{FF2B5EF4-FFF2-40B4-BE49-F238E27FC236}">
                  <a16:creationId xmlns:a16="http://schemas.microsoft.com/office/drawing/2014/main" id="{3F71B2E7-E9B3-DB62-DECD-EDFB702F94FE}"/>
                </a:ext>
              </a:extLst>
            </p:cNvPr>
            <p:cNvSpPr>
              <a:spLocks noChangeShapeType="1"/>
            </p:cNvSpPr>
            <p:nvPr/>
          </p:nvSpPr>
          <p:spPr bwMode="auto">
            <a:xfrm flipV="1">
              <a:off x="2286000" y="4006850"/>
              <a:ext cx="1143000" cy="317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9" name="Oval 17">
              <a:extLst>
                <a:ext uri="{FF2B5EF4-FFF2-40B4-BE49-F238E27FC236}">
                  <a16:creationId xmlns:a16="http://schemas.microsoft.com/office/drawing/2014/main" id="{053104BD-8876-F778-2497-DE60010A8B59}"/>
                </a:ext>
              </a:extLst>
            </p:cNvPr>
            <p:cNvSpPr>
              <a:spLocks noChangeArrowheads="1"/>
            </p:cNvSpPr>
            <p:nvPr/>
          </p:nvSpPr>
          <p:spPr bwMode="auto">
            <a:xfrm>
              <a:off x="2667000" y="6172200"/>
              <a:ext cx="304800" cy="304800"/>
            </a:xfrm>
            <a:prstGeom prst="ellipse">
              <a:avLst/>
            </a:prstGeom>
            <a:solidFill>
              <a:schemeClr val="tx1"/>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6640" name="Oval 18">
              <a:extLst>
                <a:ext uri="{FF2B5EF4-FFF2-40B4-BE49-F238E27FC236}">
                  <a16:creationId xmlns:a16="http://schemas.microsoft.com/office/drawing/2014/main" id="{ABADAC88-6C8D-017F-F46F-B3DA53C7848E}"/>
                </a:ext>
              </a:extLst>
            </p:cNvPr>
            <p:cNvSpPr>
              <a:spLocks noChangeArrowheads="1"/>
            </p:cNvSpPr>
            <p:nvPr/>
          </p:nvSpPr>
          <p:spPr bwMode="auto">
            <a:xfrm>
              <a:off x="3276600" y="38862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6641" name="Oval 19">
              <a:extLst>
                <a:ext uri="{FF2B5EF4-FFF2-40B4-BE49-F238E27FC236}">
                  <a16:creationId xmlns:a16="http://schemas.microsoft.com/office/drawing/2014/main" id="{550342A5-CE83-9C6B-2BB3-DF0D9D686F66}"/>
                </a:ext>
              </a:extLst>
            </p:cNvPr>
            <p:cNvSpPr>
              <a:spLocks noChangeArrowheads="1"/>
            </p:cNvSpPr>
            <p:nvPr/>
          </p:nvSpPr>
          <p:spPr bwMode="auto">
            <a:xfrm>
              <a:off x="2057400" y="3886200"/>
              <a:ext cx="304800" cy="304800"/>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6642" name="Oval 20">
              <a:extLst>
                <a:ext uri="{FF2B5EF4-FFF2-40B4-BE49-F238E27FC236}">
                  <a16:creationId xmlns:a16="http://schemas.microsoft.com/office/drawing/2014/main" id="{635DA114-79FF-331D-4329-C41FB4A789EB}"/>
                </a:ext>
              </a:extLst>
            </p:cNvPr>
            <p:cNvSpPr>
              <a:spLocks noChangeArrowheads="1"/>
            </p:cNvSpPr>
            <p:nvPr/>
          </p:nvSpPr>
          <p:spPr bwMode="auto">
            <a:xfrm>
              <a:off x="1524000" y="5029200"/>
              <a:ext cx="304800" cy="304800"/>
            </a:xfrm>
            <a:prstGeom prst="ellipse">
              <a:avLst/>
            </a:prstGeom>
            <a:solidFill>
              <a:srgbClr val="FFFF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26643" name="Oval 22">
              <a:extLst>
                <a:ext uri="{FF2B5EF4-FFF2-40B4-BE49-F238E27FC236}">
                  <a16:creationId xmlns:a16="http://schemas.microsoft.com/office/drawing/2014/main" id="{AD96195B-469D-F5E7-260B-E71EA76A8F31}"/>
                </a:ext>
              </a:extLst>
            </p:cNvPr>
            <p:cNvSpPr>
              <a:spLocks noChangeArrowheads="1"/>
            </p:cNvSpPr>
            <p:nvPr/>
          </p:nvSpPr>
          <p:spPr bwMode="auto">
            <a:xfrm>
              <a:off x="3733800" y="5029200"/>
              <a:ext cx="304800" cy="304800"/>
            </a:xfrm>
            <a:prstGeom prst="ellipse">
              <a:avLst/>
            </a:prstGeom>
            <a:solidFill>
              <a:srgbClr val="910303"/>
            </a:solidFill>
            <a:ln w="9525">
              <a:solidFill>
                <a:srgbClr val="910303"/>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21" name="灯片编号占位符 5">
            <a:extLst>
              <a:ext uri="{FF2B5EF4-FFF2-40B4-BE49-F238E27FC236}">
                <a16:creationId xmlns:a16="http://schemas.microsoft.com/office/drawing/2014/main" id="{0F0C8EC4-E4CA-4843-9F8C-F25AD2B201A2}"/>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23</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7" dur="500"/>
                                        <p:tgtEl>
                                          <p:spTgt spid="166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778030B-14D3-6450-C941-982714281EB8}"/>
              </a:ext>
            </a:extLst>
          </p:cNvPr>
          <p:cNvSpPr>
            <a:spLocks noGrp="1" noChangeArrowheads="1"/>
          </p:cNvSpPr>
          <p:nvPr>
            <p:ph type="title"/>
          </p:nvPr>
        </p:nvSpPr>
        <p:spPr/>
        <p:txBody>
          <a:bodyPr/>
          <a:lstStyle/>
          <a:p>
            <a:r>
              <a:rPr lang="en-US" altLang="zh-CN" sz="2800">
                <a:ea typeface="宋体" panose="02010600030101010101" pitchFamily="2" charset="-122"/>
              </a:rPr>
              <a:t>Algorithm for coloring</a:t>
            </a:r>
          </a:p>
        </p:txBody>
      </p:sp>
      <p:sp>
        <p:nvSpPr>
          <p:cNvPr id="167939" name="Rectangle 3">
            <a:extLst>
              <a:ext uri="{FF2B5EF4-FFF2-40B4-BE49-F238E27FC236}">
                <a16:creationId xmlns:a16="http://schemas.microsoft.com/office/drawing/2014/main" id="{38BCC606-84B8-D217-A5C9-902A408F2ACA}"/>
              </a:ext>
            </a:extLst>
          </p:cNvPr>
          <p:cNvSpPr>
            <a:spLocks noGrp="1" noChangeArrowheads="1"/>
          </p:cNvSpPr>
          <p:nvPr>
            <p:ph idx="1"/>
          </p:nvPr>
        </p:nvSpPr>
        <p:spPr>
          <a:xfrm>
            <a:off x="152400" y="1447800"/>
            <a:ext cx="8839200" cy="5181600"/>
          </a:xfrm>
        </p:spPr>
        <p:txBody>
          <a:bodyPr/>
          <a:lstStyle/>
          <a:p>
            <a:r>
              <a:rPr lang="en-US" altLang="zh-CN" b="1" dirty="0">
                <a:latin typeface="Times New Roman" panose="02020603050405020304" pitchFamily="18" charset="0"/>
                <a:ea typeface="宋体" panose="02010600030101010101" pitchFamily="2" charset="-122"/>
              </a:rPr>
              <a:t>The best algorithms known for finding the chromatic number of a graph have exponential worst-case time complexity.</a:t>
            </a:r>
          </a:p>
          <a:p>
            <a:r>
              <a:rPr lang="en-US" altLang="zh-CN" b="1" dirty="0">
                <a:latin typeface="Times New Roman" panose="02020603050405020304" pitchFamily="18" charset="0"/>
                <a:ea typeface="宋体" panose="02010600030101010101" pitchFamily="2" charset="-122"/>
              </a:rPr>
              <a:t>Even the problem of finding an approximation to the chromatic number of a graph is difficult.</a:t>
            </a:r>
          </a:p>
          <a:p>
            <a:r>
              <a:rPr lang="en-US" altLang="zh-CN" b="1" dirty="0">
                <a:latin typeface="Times New Roman" panose="02020603050405020304" pitchFamily="18" charset="0"/>
                <a:ea typeface="宋体" panose="02010600030101010101" pitchFamily="2" charset="-122"/>
              </a:rPr>
              <a:t>It has been shown that if there were an algorithm with polynomial worst-case time complexity that could approximate the chromatic number of a graph up to a factor 2.</a:t>
            </a:r>
          </a:p>
        </p:txBody>
      </p:sp>
      <p:sp>
        <p:nvSpPr>
          <p:cNvPr id="4" name="灯片编号占位符 5">
            <a:extLst>
              <a:ext uri="{FF2B5EF4-FFF2-40B4-BE49-F238E27FC236}">
                <a16:creationId xmlns:a16="http://schemas.microsoft.com/office/drawing/2014/main" id="{5B8333CE-21E4-4912-8B15-8004DE5FD1EF}"/>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24</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Effect transition="in" filter="blinds(horizontal)">
                                      <p:cBhvr>
                                        <p:cTn id="7" dur="500"/>
                                        <p:tgtEl>
                                          <p:spTgt spid="167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Effect transition="in" filter="blinds(horizontal)">
                                      <p:cBhvr>
                                        <p:cTn id="12" dur="500"/>
                                        <p:tgtEl>
                                          <p:spTgt spid="167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Effect transition="in" filter="blinds(horizontal)">
                                      <p:cBhvr>
                                        <p:cTn id="17" dur="500"/>
                                        <p:tgtEl>
                                          <p:spTgt spid="1679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63D3B521-822A-4C77-AAA8-4A36076E0417}"/>
              </a:ext>
            </a:extLst>
          </p:cNvPr>
          <p:cNvSpPr txBox="1">
            <a:spLocks noGrp="1" noChangeArrowheads="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84F19876-7953-490F-AED2-58BB1FBCFBE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25</a:t>
            </a:fld>
            <a:endParaRPr lang="en-US" altLang="zh-CN" sz="1200">
              <a:effectLst>
                <a:outerShdw blurRad="38100" dist="38100" dir="2700000" algn="tl">
                  <a:srgbClr val="C0C0C0"/>
                </a:outerShdw>
              </a:effectLst>
              <a:latin typeface="Verdana" panose="020B0604030504040204" pitchFamily="34" charset="0"/>
            </a:endParaRPr>
          </a:p>
        </p:txBody>
      </p:sp>
      <p:sp>
        <p:nvSpPr>
          <p:cNvPr id="12" name="灯片编号占位符 5">
            <a:extLst>
              <a:ext uri="{FF2B5EF4-FFF2-40B4-BE49-F238E27FC236}">
                <a16:creationId xmlns:a16="http://schemas.microsoft.com/office/drawing/2014/main" id="{4642516E-83F0-4245-A87C-D06257CD3D1B}"/>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9BE224C0-912F-4CD2-A8AA-BE25C236A41A}"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25</a:t>
            </a:fld>
            <a:endParaRPr lang="en-US" altLang="zh-CN" sz="1200">
              <a:effectLst>
                <a:outerShdw blurRad="38100" dist="38100" dir="2700000" algn="tl">
                  <a:srgbClr val="C0C0C0"/>
                </a:outerShdw>
              </a:effectLst>
              <a:latin typeface="Verdana" panose="020B0604030504040204" pitchFamily="34" charset="0"/>
            </a:endParaRPr>
          </a:p>
        </p:txBody>
      </p:sp>
      <p:sp>
        <p:nvSpPr>
          <p:cNvPr id="28676" name="Rectangle 2">
            <a:extLst>
              <a:ext uri="{FF2B5EF4-FFF2-40B4-BE49-F238E27FC236}">
                <a16:creationId xmlns:a16="http://schemas.microsoft.com/office/drawing/2014/main" id="{A6888DE3-1F00-450F-9EBD-AE9B13F6F652}"/>
              </a:ext>
            </a:extLst>
          </p:cNvPr>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28677" name="Group 4">
            <a:extLst>
              <a:ext uri="{FF2B5EF4-FFF2-40B4-BE49-F238E27FC236}">
                <a16:creationId xmlns:a16="http://schemas.microsoft.com/office/drawing/2014/main" id="{DD69D872-9587-7246-B57F-A44B4A6A3F0A}"/>
              </a:ext>
            </a:extLst>
          </p:cNvPr>
          <p:cNvGrpSpPr>
            <a:grpSpLocks/>
          </p:cNvGrpSpPr>
          <p:nvPr/>
        </p:nvGrpSpPr>
        <p:grpSpPr bwMode="auto">
          <a:xfrm>
            <a:off x="1981200" y="2819400"/>
            <a:ext cx="5029200" cy="2438400"/>
            <a:chOff x="1997" y="1314"/>
            <a:chExt cx="1889" cy="1009"/>
          </a:xfrm>
        </p:grpSpPr>
        <p:grpSp>
          <p:nvGrpSpPr>
            <p:cNvPr id="28679" name="Group 5">
              <a:extLst>
                <a:ext uri="{FF2B5EF4-FFF2-40B4-BE49-F238E27FC236}">
                  <a16:creationId xmlns:a16="http://schemas.microsoft.com/office/drawing/2014/main" id="{0CA4F395-B4FB-9734-8D36-50912DB7F4E2}"/>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6404D044-68BA-4045-82F6-4F66C8B43BF0}"/>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eaLnBrk="1" hangingPunct="1">
                  <a:defRPr/>
                </a:pPr>
                <a:endParaRPr lang="zh-CN" altLang="en-US"/>
              </a:p>
            </p:txBody>
          </p:sp>
          <p:sp>
            <p:nvSpPr>
              <p:cNvPr id="55303" name="Oval 7">
                <a:extLst>
                  <a:ext uri="{FF2B5EF4-FFF2-40B4-BE49-F238E27FC236}">
                    <a16:creationId xmlns:a16="http://schemas.microsoft.com/office/drawing/2014/main" id="{8972F281-50D2-4EC4-8D4B-71E0E8F360F9}"/>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eaLnBrk="1" hangingPunct="1">
                  <a:defRPr/>
                </a:pPr>
                <a:endParaRPr lang="zh-CN" altLang="en-US"/>
              </a:p>
            </p:txBody>
          </p:sp>
        </p:grpSp>
        <p:sp>
          <p:nvSpPr>
            <p:cNvPr id="55304" name="Oval 8">
              <a:extLst>
                <a:ext uri="{FF2B5EF4-FFF2-40B4-BE49-F238E27FC236}">
                  <a16:creationId xmlns:a16="http://schemas.microsoft.com/office/drawing/2014/main" id="{1F3B4ECD-BD71-4171-B0F0-077E1C8C4895}"/>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eaLnBrk="1" hangingPunct="1">
                <a:defRPr/>
              </a:pPr>
              <a:endParaRPr lang="zh-CN" altLang="en-US"/>
            </a:p>
          </p:txBody>
        </p:sp>
        <p:sp>
          <p:nvSpPr>
            <p:cNvPr id="55305" name="Oval 9">
              <a:extLst>
                <a:ext uri="{FF2B5EF4-FFF2-40B4-BE49-F238E27FC236}">
                  <a16:creationId xmlns:a16="http://schemas.microsoft.com/office/drawing/2014/main" id="{6AB0B447-D0BE-4BEE-B48B-F4E123AA1951}"/>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6" name="Oval 10">
              <a:extLst>
                <a:ext uri="{FF2B5EF4-FFF2-40B4-BE49-F238E27FC236}">
                  <a16:creationId xmlns:a16="http://schemas.microsoft.com/office/drawing/2014/main" id="{2AC53CC3-4FC4-4D2E-86F6-4DE52F5ECC27}"/>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7" name="Oval 11">
              <a:extLst>
                <a:ext uri="{FF2B5EF4-FFF2-40B4-BE49-F238E27FC236}">
                  <a16:creationId xmlns:a16="http://schemas.microsoft.com/office/drawing/2014/main" id="{5CC571CD-5EAF-46A0-B2B2-BC08273E4B29}"/>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eaLnBrk="1" hangingPunct="1">
                <a:defRPr/>
              </a:pPr>
              <a:endParaRPr lang="zh-CN" altLang="en-US"/>
            </a:p>
          </p:txBody>
        </p:sp>
      </p:grpSp>
      <p:sp>
        <p:nvSpPr>
          <p:cNvPr id="28678" name="Rectangle 3">
            <a:extLst>
              <a:ext uri="{FF2B5EF4-FFF2-40B4-BE49-F238E27FC236}">
                <a16:creationId xmlns:a16="http://schemas.microsoft.com/office/drawing/2014/main" id="{136BF81C-7FD6-0F2A-E1D0-10698FAA1F7E}"/>
              </a:ext>
            </a:extLst>
          </p:cNvPr>
          <p:cNvSpPr>
            <a:spLocks noGrp="1" noChangeArrowheads="1"/>
          </p:cNvSpPr>
          <p:nvPr>
            <p:ph type="body" idx="4294967295"/>
          </p:nvPr>
        </p:nvSpPr>
        <p:spPr>
          <a:xfrm>
            <a:off x="2895600" y="3429000"/>
            <a:ext cx="3352800" cy="685800"/>
          </a:xfrm>
        </p:spPr>
        <p:txBody>
          <a:bodyPr/>
          <a:lstStyle/>
          <a:p>
            <a:pPr algn="ctr">
              <a:spcBef>
                <a:spcPct val="0"/>
              </a:spcBef>
              <a:buClrTx/>
              <a:buFont typeface="Wingdings" panose="05000000000000000000" pitchFamily="2" charset="2"/>
              <a:buNone/>
            </a:pPr>
            <a:r>
              <a:rPr lang="en-US" altLang="zh-CN" b="1">
                <a:ea typeface="宋体" panose="02010600030101010101" pitchFamily="2" charset="-122"/>
              </a:rPr>
              <a:t>Application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22A2124-FDF0-8E77-A701-2742022C1980}"/>
              </a:ext>
            </a:extLst>
          </p:cNvPr>
          <p:cNvSpPr>
            <a:spLocks noGrp="1" noChangeArrowheads="1"/>
          </p:cNvSpPr>
          <p:nvPr>
            <p:ph type="title"/>
          </p:nvPr>
        </p:nvSpPr>
        <p:spPr/>
        <p:txBody>
          <a:bodyPr/>
          <a:lstStyle/>
          <a:p>
            <a:r>
              <a:rPr lang="en-US" altLang="zh-CN" sz="2800">
                <a:ea typeface="宋体" panose="02010600030101010101" pitchFamily="2" charset="-122"/>
              </a:rPr>
              <a:t>Example 5</a:t>
            </a:r>
          </a:p>
        </p:txBody>
      </p:sp>
      <p:sp>
        <p:nvSpPr>
          <p:cNvPr id="168963" name="Rectangle 3">
            <a:extLst>
              <a:ext uri="{FF2B5EF4-FFF2-40B4-BE49-F238E27FC236}">
                <a16:creationId xmlns:a16="http://schemas.microsoft.com/office/drawing/2014/main" id="{1DC66068-FD01-50AD-0643-1662EF4FBE75}"/>
              </a:ext>
            </a:extLst>
          </p:cNvPr>
          <p:cNvSpPr>
            <a:spLocks noGrp="1" noChangeArrowheads="1"/>
          </p:cNvSpPr>
          <p:nvPr>
            <p:ph idx="1"/>
          </p:nvPr>
        </p:nvSpPr>
        <p:spPr>
          <a:xfrm>
            <a:off x="152400" y="1447800"/>
            <a:ext cx="8839200" cy="5181600"/>
          </a:xfrm>
        </p:spPr>
        <p:txBody>
          <a:bodyPr/>
          <a:lstStyle/>
          <a:p>
            <a:pPr>
              <a:lnSpc>
                <a:spcPct val="90000"/>
              </a:lnSpc>
            </a:pPr>
            <a:r>
              <a:rPr lang="en-US" altLang="zh-CN" b="1">
                <a:latin typeface="Times New Roman" panose="02020603050405020304" pitchFamily="18" charset="0"/>
                <a:ea typeface="宋体" panose="02010600030101010101" pitchFamily="2" charset="-122"/>
              </a:rPr>
              <a:t>Scheduling Final Exam: How can the final exams at a university be scheduled so that no student has two exams at the same time?</a:t>
            </a:r>
          </a:p>
          <a:p>
            <a:pPr>
              <a:lnSpc>
                <a:spcPct val="90000"/>
              </a:lnSpc>
            </a:pPr>
            <a:endParaRPr lang="en-US" altLang="zh-CN" b="1">
              <a:latin typeface="Times New Roman" panose="02020603050405020304" pitchFamily="18" charset="0"/>
              <a:ea typeface="宋体" panose="02010600030101010101" pitchFamily="2" charset="-122"/>
            </a:endParaRPr>
          </a:p>
          <a:p>
            <a:pPr>
              <a:lnSpc>
                <a:spcPct val="90000"/>
              </a:lnSpc>
            </a:pPr>
            <a:r>
              <a:rPr lang="en-US" altLang="zh-CN" b="1">
                <a:latin typeface="Times New Roman" panose="02020603050405020304" pitchFamily="18" charset="0"/>
                <a:ea typeface="宋体" panose="02010600030101010101" pitchFamily="2" charset="-122"/>
              </a:rPr>
              <a:t>The scheduling problem can be solved using a graph model, with vertices representing courses and with an edge between two vertices if there is a common student in the courses they represent.</a:t>
            </a:r>
          </a:p>
        </p:txBody>
      </p:sp>
      <p:sp>
        <p:nvSpPr>
          <p:cNvPr id="4" name="灯片编号占位符 5">
            <a:extLst>
              <a:ext uri="{FF2B5EF4-FFF2-40B4-BE49-F238E27FC236}">
                <a16:creationId xmlns:a16="http://schemas.microsoft.com/office/drawing/2014/main" id="{86E5E0E7-3547-43D7-866A-974359A01383}"/>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26</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animEffect transition="in" filter="blinds(horizontal)">
                                      <p:cBhvr>
                                        <p:cTn id="7" dur="500"/>
                                        <p:tgtEl>
                                          <p:spTgt spid="168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8963">
                                            <p:txEl>
                                              <p:pRg st="2" end="2"/>
                                            </p:txEl>
                                          </p:spTgt>
                                        </p:tgtEl>
                                        <p:attrNameLst>
                                          <p:attrName>style.visibility</p:attrName>
                                        </p:attrNameLst>
                                      </p:cBhvr>
                                      <p:to>
                                        <p:strVal val="visible"/>
                                      </p:to>
                                    </p:set>
                                    <p:animEffect transition="in" filter="blinds(horizontal)">
                                      <p:cBhvr>
                                        <p:cTn id="12" dur="500"/>
                                        <p:tgtEl>
                                          <p:spTgt spid="168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68">
            <a:extLst>
              <a:ext uri="{FF2B5EF4-FFF2-40B4-BE49-F238E27FC236}">
                <a16:creationId xmlns:a16="http://schemas.microsoft.com/office/drawing/2014/main" id="{08F7C742-879E-CFC8-F119-16060012823E}"/>
              </a:ext>
            </a:extLst>
          </p:cNvPr>
          <p:cNvGrpSpPr>
            <a:grpSpLocks/>
          </p:cNvGrpSpPr>
          <p:nvPr/>
        </p:nvGrpSpPr>
        <p:grpSpPr bwMode="auto">
          <a:xfrm>
            <a:off x="107950" y="1219200"/>
            <a:ext cx="4540250" cy="3841750"/>
            <a:chOff x="68" y="768"/>
            <a:chExt cx="2860" cy="2420"/>
          </a:xfrm>
        </p:grpSpPr>
        <p:sp>
          <p:nvSpPr>
            <p:cNvPr id="30754" name="Oval 5">
              <a:extLst>
                <a:ext uri="{FF2B5EF4-FFF2-40B4-BE49-F238E27FC236}">
                  <a16:creationId xmlns:a16="http://schemas.microsoft.com/office/drawing/2014/main" id="{5C05A2A6-BE98-7C41-9ECD-414565C8DF68}"/>
                </a:ext>
              </a:extLst>
            </p:cNvPr>
            <p:cNvSpPr>
              <a:spLocks noChangeArrowheads="1"/>
            </p:cNvSpPr>
            <p:nvPr/>
          </p:nvSpPr>
          <p:spPr bwMode="auto">
            <a:xfrm>
              <a:off x="644" y="1392"/>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55" name="Oval 6">
              <a:extLst>
                <a:ext uri="{FF2B5EF4-FFF2-40B4-BE49-F238E27FC236}">
                  <a16:creationId xmlns:a16="http://schemas.microsoft.com/office/drawing/2014/main" id="{B3A163D9-A808-8FE7-3080-50B0363A9E26}"/>
                </a:ext>
              </a:extLst>
            </p:cNvPr>
            <p:cNvSpPr>
              <a:spLocks noChangeArrowheads="1"/>
            </p:cNvSpPr>
            <p:nvPr/>
          </p:nvSpPr>
          <p:spPr bwMode="auto">
            <a:xfrm>
              <a:off x="308" y="2112"/>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56" name="Oval 7">
              <a:extLst>
                <a:ext uri="{FF2B5EF4-FFF2-40B4-BE49-F238E27FC236}">
                  <a16:creationId xmlns:a16="http://schemas.microsoft.com/office/drawing/2014/main" id="{C062E162-C935-77D2-A6B8-AA24D380BD36}"/>
                </a:ext>
              </a:extLst>
            </p:cNvPr>
            <p:cNvSpPr>
              <a:spLocks noChangeArrowheads="1"/>
            </p:cNvSpPr>
            <p:nvPr/>
          </p:nvSpPr>
          <p:spPr bwMode="auto">
            <a:xfrm>
              <a:off x="884" y="2688"/>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57" name="Oval 8">
              <a:extLst>
                <a:ext uri="{FF2B5EF4-FFF2-40B4-BE49-F238E27FC236}">
                  <a16:creationId xmlns:a16="http://schemas.microsoft.com/office/drawing/2014/main" id="{0D7CD221-1603-5760-1A39-9DD1E441133F}"/>
                </a:ext>
              </a:extLst>
            </p:cNvPr>
            <p:cNvSpPr>
              <a:spLocks noChangeArrowheads="1"/>
            </p:cNvSpPr>
            <p:nvPr/>
          </p:nvSpPr>
          <p:spPr bwMode="auto">
            <a:xfrm>
              <a:off x="1460" y="1056"/>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58" name="Oval 9">
              <a:extLst>
                <a:ext uri="{FF2B5EF4-FFF2-40B4-BE49-F238E27FC236}">
                  <a16:creationId xmlns:a16="http://schemas.microsoft.com/office/drawing/2014/main" id="{6D8CEC08-8E5A-1DCB-1E2F-A63578CD75B8}"/>
                </a:ext>
              </a:extLst>
            </p:cNvPr>
            <p:cNvSpPr>
              <a:spLocks noChangeArrowheads="1"/>
            </p:cNvSpPr>
            <p:nvPr/>
          </p:nvSpPr>
          <p:spPr bwMode="auto">
            <a:xfrm>
              <a:off x="2180" y="1392"/>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59" name="Oval 10">
              <a:extLst>
                <a:ext uri="{FF2B5EF4-FFF2-40B4-BE49-F238E27FC236}">
                  <a16:creationId xmlns:a16="http://schemas.microsoft.com/office/drawing/2014/main" id="{5C0BAC75-1849-9A3C-A022-AFB2106F63B0}"/>
                </a:ext>
              </a:extLst>
            </p:cNvPr>
            <p:cNvSpPr>
              <a:spLocks noChangeArrowheads="1"/>
            </p:cNvSpPr>
            <p:nvPr/>
          </p:nvSpPr>
          <p:spPr bwMode="auto">
            <a:xfrm>
              <a:off x="1988" y="2697"/>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60" name="Oval 11">
              <a:extLst>
                <a:ext uri="{FF2B5EF4-FFF2-40B4-BE49-F238E27FC236}">
                  <a16:creationId xmlns:a16="http://schemas.microsoft.com/office/drawing/2014/main" id="{3FA42FD4-3DE3-67A0-2365-DC5E95D53516}"/>
                </a:ext>
              </a:extLst>
            </p:cNvPr>
            <p:cNvSpPr>
              <a:spLocks noChangeArrowheads="1"/>
            </p:cNvSpPr>
            <p:nvPr/>
          </p:nvSpPr>
          <p:spPr bwMode="auto">
            <a:xfrm>
              <a:off x="2516" y="2112"/>
              <a:ext cx="192" cy="192"/>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61" name="Line 12">
              <a:extLst>
                <a:ext uri="{FF2B5EF4-FFF2-40B4-BE49-F238E27FC236}">
                  <a16:creationId xmlns:a16="http://schemas.microsoft.com/office/drawing/2014/main" id="{DF75547E-69A8-BF62-2CEE-4AC040736334}"/>
                </a:ext>
              </a:extLst>
            </p:cNvPr>
            <p:cNvSpPr>
              <a:spLocks noChangeShapeType="1"/>
            </p:cNvSpPr>
            <p:nvPr/>
          </p:nvSpPr>
          <p:spPr bwMode="auto">
            <a:xfrm flipV="1">
              <a:off x="452" y="1536"/>
              <a:ext cx="288" cy="62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Line 13">
              <a:extLst>
                <a:ext uri="{FF2B5EF4-FFF2-40B4-BE49-F238E27FC236}">
                  <a16:creationId xmlns:a16="http://schemas.microsoft.com/office/drawing/2014/main" id="{6D87A10B-2EDC-75CC-56B5-94CA4E7039D4}"/>
                </a:ext>
              </a:extLst>
            </p:cNvPr>
            <p:cNvSpPr>
              <a:spLocks noChangeShapeType="1"/>
            </p:cNvSpPr>
            <p:nvPr/>
          </p:nvSpPr>
          <p:spPr bwMode="auto">
            <a:xfrm flipV="1">
              <a:off x="788" y="1488"/>
              <a:ext cx="1392"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3" name="Line 14">
              <a:extLst>
                <a:ext uri="{FF2B5EF4-FFF2-40B4-BE49-F238E27FC236}">
                  <a16:creationId xmlns:a16="http://schemas.microsoft.com/office/drawing/2014/main" id="{5DF66EE9-1AAF-0C88-CD41-6220EA2BF8A2}"/>
                </a:ext>
              </a:extLst>
            </p:cNvPr>
            <p:cNvSpPr>
              <a:spLocks noChangeShapeType="1"/>
            </p:cNvSpPr>
            <p:nvPr/>
          </p:nvSpPr>
          <p:spPr bwMode="auto">
            <a:xfrm>
              <a:off x="2276" y="1536"/>
              <a:ext cx="336" cy="67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4" name="Line 15">
              <a:extLst>
                <a:ext uri="{FF2B5EF4-FFF2-40B4-BE49-F238E27FC236}">
                  <a16:creationId xmlns:a16="http://schemas.microsoft.com/office/drawing/2014/main" id="{4A526532-DB3B-E586-490B-E04C1DCA7419}"/>
                </a:ext>
              </a:extLst>
            </p:cNvPr>
            <p:cNvSpPr>
              <a:spLocks noChangeShapeType="1"/>
            </p:cNvSpPr>
            <p:nvPr/>
          </p:nvSpPr>
          <p:spPr bwMode="auto">
            <a:xfrm>
              <a:off x="404" y="2208"/>
              <a:ext cx="528" cy="57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Line 16">
              <a:extLst>
                <a:ext uri="{FF2B5EF4-FFF2-40B4-BE49-F238E27FC236}">
                  <a16:creationId xmlns:a16="http://schemas.microsoft.com/office/drawing/2014/main" id="{2C86B833-30CE-3F15-7088-7C081136510D}"/>
                </a:ext>
              </a:extLst>
            </p:cNvPr>
            <p:cNvSpPr>
              <a:spLocks noChangeShapeType="1"/>
            </p:cNvSpPr>
            <p:nvPr/>
          </p:nvSpPr>
          <p:spPr bwMode="auto">
            <a:xfrm flipV="1">
              <a:off x="404" y="2208"/>
              <a:ext cx="220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17">
              <a:extLst>
                <a:ext uri="{FF2B5EF4-FFF2-40B4-BE49-F238E27FC236}">
                  <a16:creationId xmlns:a16="http://schemas.microsoft.com/office/drawing/2014/main" id="{6D2F7070-40D7-B8EA-FAF4-ADB6F254E467}"/>
                </a:ext>
              </a:extLst>
            </p:cNvPr>
            <p:cNvSpPr>
              <a:spLocks noChangeShapeType="1"/>
            </p:cNvSpPr>
            <p:nvPr/>
          </p:nvSpPr>
          <p:spPr bwMode="auto">
            <a:xfrm>
              <a:off x="1604" y="1152"/>
              <a:ext cx="624" cy="3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7" name="Line 18">
              <a:extLst>
                <a:ext uri="{FF2B5EF4-FFF2-40B4-BE49-F238E27FC236}">
                  <a16:creationId xmlns:a16="http://schemas.microsoft.com/office/drawing/2014/main" id="{4818A8F1-EC3B-5F6D-EBC5-F8C4C06D1701}"/>
                </a:ext>
              </a:extLst>
            </p:cNvPr>
            <p:cNvSpPr>
              <a:spLocks noChangeShapeType="1"/>
            </p:cNvSpPr>
            <p:nvPr/>
          </p:nvSpPr>
          <p:spPr bwMode="auto">
            <a:xfrm flipV="1">
              <a:off x="1028" y="2784"/>
              <a:ext cx="100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8" name="Line 19">
              <a:extLst>
                <a:ext uri="{FF2B5EF4-FFF2-40B4-BE49-F238E27FC236}">
                  <a16:creationId xmlns:a16="http://schemas.microsoft.com/office/drawing/2014/main" id="{89BE03D4-2105-FF6D-99F9-1483D2DE8984}"/>
                </a:ext>
              </a:extLst>
            </p:cNvPr>
            <p:cNvSpPr>
              <a:spLocks noChangeShapeType="1"/>
            </p:cNvSpPr>
            <p:nvPr/>
          </p:nvSpPr>
          <p:spPr bwMode="auto">
            <a:xfrm flipV="1">
              <a:off x="2132" y="2256"/>
              <a:ext cx="480" cy="48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9" name="Line 20">
              <a:extLst>
                <a:ext uri="{FF2B5EF4-FFF2-40B4-BE49-F238E27FC236}">
                  <a16:creationId xmlns:a16="http://schemas.microsoft.com/office/drawing/2014/main" id="{D13FC8B2-A7B0-78FF-3FF2-8EDEFD73C7A8}"/>
                </a:ext>
              </a:extLst>
            </p:cNvPr>
            <p:cNvSpPr>
              <a:spLocks noChangeShapeType="1"/>
            </p:cNvSpPr>
            <p:nvPr/>
          </p:nvSpPr>
          <p:spPr bwMode="auto">
            <a:xfrm flipV="1">
              <a:off x="788" y="1152"/>
              <a:ext cx="720" cy="2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0" name="Line 21">
              <a:extLst>
                <a:ext uri="{FF2B5EF4-FFF2-40B4-BE49-F238E27FC236}">
                  <a16:creationId xmlns:a16="http://schemas.microsoft.com/office/drawing/2014/main" id="{C63B948F-31D2-B37E-B721-33562F20E0FF}"/>
                </a:ext>
              </a:extLst>
            </p:cNvPr>
            <p:cNvSpPr>
              <a:spLocks noChangeShapeType="1"/>
            </p:cNvSpPr>
            <p:nvPr/>
          </p:nvSpPr>
          <p:spPr bwMode="auto">
            <a:xfrm>
              <a:off x="1556" y="1200"/>
              <a:ext cx="480" cy="153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1" name="Rectangle 22">
              <a:extLst>
                <a:ext uri="{FF2B5EF4-FFF2-40B4-BE49-F238E27FC236}">
                  <a16:creationId xmlns:a16="http://schemas.microsoft.com/office/drawing/2014/main" id="{258AFC76-E583-BBA5-DDD7-3B38B9B9010A}"/>
                </a:ext>
              </a:extLst>
            </p:cNvPr>
            <p:cNvSpPr>
              <a:spLocks noChangeArrowheads="1"/>
            </p:cNvSpPr>
            <p:nvPr/>
          </p:nvSpPr>
          <p:spPr bwMode="auto">
            <a:xfrm>
              <a:off x="452" y="115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7</a:t>
              </a:r>
              <a:endParaRPr lang="zh-CN" altLang="en-US" sz="2600" b="1">
                <a:latin typeface="Times New Roman" panose="02020603050405020304" pitchFamily="18" charset="0"/>
              </a:endParaRPr>
            </a:p>
          </p:txBody>
        </p:sp>
        <p:sp>
          <p:nvSpPr>
            <p:cNvPr id="30772" name="Rectangle 23">
              <a:extLst>
                <a:ext uri="{FF2B5EF4-FFF2-40B4-BE49-F238E27FC236}">
                  <a16:creationId xmlns:a16="http://schemas.microsoft.com/office/drawing/2014/main" id="{D19D63FD-4159-A289-32BA-C08195AE6966}"/>
                </a:ext>
              </a:extLst>
            </p:cNvPr>
            <p:cNvSpPr>
              <a:spLocks noChangeArrowheads="1"/>
            </p:cNvSpPr>
            <p:nvPr/>
          </p:nvSpPr>
          <p:spPr bwMode="auto">
            <a:xfrm>
              <a:off x="2324" y="115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2</a:t>
              </a:r>
              <a:endParaRPr lang="zh-CN" altLang="en-US" sz="2600" b="1">
                <a:latin typeface="Times New Roman" panose="02020603050405020304" pitchFamily="18" charset="0"/>
              </a:endParaRPr>
            </a:p>
          </p:txBody>
        </p:sp>
        <p:sp>
          <p:nvSpPr>
            <p:cNvPr id="30773" name="Rectangle 24">
              <a:extLst>
                <a:ext uri="{FF2B5EF4-FFF2-40B4-BE49-F238E27FC236}">
                  <a16:creationId xmlns:a16="http://schemas.microsoft.com/office/drawing/2014/main" id="{237B58FC-65DD-569E-02E8-C8CAA724CD03}"/>
                </a:ext>
              </a:extLst>
            </p:cNvPr>
            <p:cNvSpPr>
              <a:spLocks noChangeArrowheads="1"/>
            </p:cNvSpPr>
            <p:nvPr/>
          </p:nvSpPr>
          <p:spPr bwMode="auto">
            <a:xfrm>
              <a:off x="2708" y="2064"/>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3</a:t>
              </a:r>
              <a:endParaRPr lang="zh-CN" altLang="en-US" sz="2600" b="1">
                <a:latin typeface="Times New Roman" panose="02020603050405020304" pitchFamily="18" charset="0"/>
              </a:endParaRPr>
            </a:p>
          </p:txBody>
        </p:sp>
        <p:sp>
          <p:nvSpPr>
            <p:cNvPr id="30774" name="Rectangle 25">
              <a:extLst>
                <a:ext uri="{FF2B5EF4-FFF2-40B4-BE49-F238E27FC236}">
                  <a16:creationId xmlns:a16="http://schemas.microsoft.com/office/drawing/2014/main" id="{C526C2C1-E5A8-61BE-532A-B67A4F7598D1}"/>
                </a:ext>
              </a:extLst>
            </p:cNvPr>
            <p:cNvSpPr>
              <a:spLocks noChangeArrowheads="1"/>
            </p:cNvSpPr>
            <p:nvPr/>
          </p:nvSpPr>
          <p:spPr bwMode="auto">
            <a:xfrm>
              <a:off x="2036" y="2880"/>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4</a:t>
              </a:r>
              <a:endParaRPr lang="zh-CN" altLang="en-US" sz="2600" b="1">
                <a:latin typeface="Times New Roman" panose="02020603050405020304" pitchFamily="18" charset="0"/>
              </a:endParaRPr>
            </a:p>
          </p:txBody>
        </p:sp>
        <p:sp>
          <p:nvSpPr>
            <p:cNvPr id="30775" name="Rectangle 26">
              <a:extLst>
                <a:ext uri="{FF2B5EF4-FFF2-40B4-BE49-F238E27FC236}">
                  <a16:creationId xmlns:a16="http://schemas.microsoft.com/office/drawing/2014/main" id="{94EE450E-2B8D-74B7-5661-6E664404223C}"/>
                </a:ext>
              </a:extLst>
            </p:cNvPr>
            <p:cNvSpPr>
              <a:spLocks noChangeArrowheads="1"/>
            </p:cNvSpPr>
            <p:nvPr/>
          </p:nvSpPr>
          <p:spPr bwMode="auto">
            <a:xfrm>
              <a:off x="788" y="2880"/>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5</a:t>
              </a:r>
              <a:endParaRPr lang="zh-CN" altLang="en-US" sz="2600" b="1">
                <a:latin typeface="Times New Roman" panose="02020603050405020304" pitchFamily="18" charset="0"/>
              </a:endParaRPr>
            </a:p>
          </p:txBody>
        </p:sp>
        <p:sp>
          <p:nvSpPr>
            <p:cNvPr id="30776" name="Rectangle 27">
              <a:extLst>
                <a:ext uri="{FF2B5EF4-FFF2-40B4-BE49-F238E27FC236}">
                  <a16:creationId xmlns:a16="http://schemas.microsoft.com/office/drawing/2014/main" id="{6C895D19-87A5-2A06-1695-54BFEC81D7CE}"/>
                </a:ext>
              </a:extLst>
            </p:cNvPr>
            <p:cNvSpPr>
              <a:spLocks noChangeArrowheads="1"/>
            </p:cNvSpPr>
            <p:nvPr/>
          </p:nvSpPr>
          <p:spPr bwMode="auto">
            <a:xfrm>
              <a:off x="68" y="211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6</a:t>
              </a:r>
              <a:endParaRPr lang="zh-CN" altLang="en-US" sz="2600" b="1">
                <a:latin typeface="Times New Roman" panose="02020603050405020304" pitchFamily="18" charset="0"/>
              </a:endParaRPr>
            </a:p>
          </p:txBody>
        </p:sp>
        <p:sp>
          <p:nvSpPr>
            <p:cNvPr id="30777" name="Rectangle 28">
              <a:extLst>
                <a:ext uri="{FF2B5EF4-FFF2-40B4-BE49-F238E27FC236}">
                  <a16:creationId xmlns:a16="http://schemas.microsoft.com/office/drawing/2014/main" id="{21267E5E-C9B3-29C9-46A9-22352D5ADF89}"/>
                </a:ext>
              </a:extLst>
            </p:cNvPr>
            <p:cNvSpPr>
              <a:spLocks noChangeArrowheads="1"/>
            </p:cNvSpPr>
            <p:nvPr/>
          </p:nvSpPr>
          <p:spPr bwMode="auto">
            <a:xfrm>
              <a:off x="1460" y="768"/>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1</a:t>
              </a:r>
              <a:endParaRPr lang="zh-CN" altLang="en-US" sz="2600" b="1">
                <a:latin typeface="Times New Roman" panose="02020603050405020304" pitchFamily="18" charset="0"/>
              </a:endParaRPr>
            </a:p>
          </p:txBody>
        </p:sp>
        <p:sp>
          <p:nvSpPr>
            <p:cNvPr id="30778" name="Line 30">
              <a:extLst>
                <a:ext uri="{FF2B5EF4-FFF2-40B4-BE49-F238E27FC236}">
                  <a16:creationId xmlns:a16="http://schemas.microsoft.com/office/drawing/2014/main" id="{2915A449-4ABB-754F-EC93-930E1E910392}"/>
                </a:ext>
              </a:extLst>
            </p:cNvPr>
            <p:cNvSpPr>
              <a:spLocks noChangeShapeType="1"/>
            </p:cNvSpPr>
            <p:nvPr/>
          </p:nvSpPr>
          <p:spPr bwMode="auto">
            <a:xfrm>
              <a:off x="1604" y="1152"/>
              <a:ext cx="960" cy="100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9" name="Line 31">
              <a:extLst>
                <a:ext uri="{FF2B5EF4-FFF2-40B4-BE49-F238E27FC236}">
                  <a16:creationId xmlns:a16="http://schemas.microsoft.com/office/drawing/2014/main" id="{BE4BD278-B40D-68FB-7DD2-5BA4C33E6B42}"/>
                </a:ext>
              </a:extLst>
            </p:cNvPr>
            <p:cNvSpPr>
              <a:spLocks noChangeShapeType="1"/>
            </p:cNvSpPr>
            <p:nvPr/>
          </p:nvSpPr>
          <p:spPr bwMode="auto">
            <a:xfrm flipH="1">
              <a:off x="980" y="1488"/>
              <a:ext cx="1296" cy="124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0" name="Line 32">
              <a:extLst>
                <a:ext uri="{FF2B5EF4-FFF2-40B4-BE49-F238E27FC236}">
                  <a16:creationId xmlns:a16="http://schemas.microsoft.com/office/drawing/2014/main" id="{F71AC381-77F3-0B2A-A167-2C7F0FA5D85A}"/>
                </a:ext>
              </a:extLst>
            </p:cNvPr>
            <p:cNvSpPr>
              <a:spLocks noChangeShapeType="1"/>
            </p:cNvSpPr>
            <p:nvPr/>
          </p:nvSpPr>
          <p:spPr bwMode="auto">
            <a:xfrm flipH="1">
              <a:off x="2084" y="1536"/>
              <a:ext cx="192" cy="124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1" name="Line 33">
              <a:extLst>
                <a:ext uri="{FF2B5EF4-FFF2-40B4-BE49-F238E27FC236}">
                  <a16:creationId xmlns:a16="http://schemas.microsoft.com/office/drawing/2014/main" id="{0CB18B83-8C8D-B425-4A3E-1A37DA4A60F6}"/>
                </a:ext>
              </a:extLst>
            </p:cNvPr>
            <p:cNvSpPr>
              <a:spLocks noChangeShapeType="1"/>
            </p:cNvSpPr>
            <p:nvPr/>
          </p:nvSpPr>
          <p:spPr bwMode="auto">
            <a:xfrm>
              <a:off x="740" y="1488"/>
              <a:ext cx="1824" cy="72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2" name="Line 34">
              <a:extLst>
                <a:ext uri="{FF2B5EF4-FFF2-40B4-BE49-F238E27FC236}">
                  <a16:creationId xmlns:a16="http://schemas.microsoft.com/office/drawing/2014/main" id="{DE7D10D4-9F41-A925-C096-731DE58BB1D8}"/>
                </a:ext>
              </a:extLst>
            </p:cNvPr>
            <p:cNvSpPr>
              <a:spLocks noChangeShapeType="1"/>
            </p:cNvSpPr>
            <p:nvPr/>
          </p:nvSpPr>
          <p:spPr bwMode="auto">
            <a:xfrm>
              <a:off x="768" y="1536"/>
              <a:ext cx="192" cy="1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3" name="Line 35">
              <a:extLst>
                <a:ext uri="{FF2B5EF4-FFF2-40B4-BE49-F238E27FC236}">
                  <a16:creationId xmlns:a16="http://schemas.microsoft.com/office/drawing/2014/main" id="{51EA18C9-3963-3468-9DD1-6D6E3CAFF40A}"/>
                </a:ext>
              </a:extLst>
            </p:cNvPr>
            <p:cNvSpPr>
              <a:spLocks noChangeShapeType="1"/>
            </p:cNvSpPr>
            <p:nvPr/>
          </p:nvSpPr>
          <p:spPr bwMode="auto">
            <a:xfrm>
              <a:off x="404" y="2208"/>
              <a:ext cx="1680" cy="57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23" name="Line 45">
            <a:extLst>
              <a:ext uri="{FF2B5EF4-FFF2-40B4-BE49-F238E27FC236}">
                <a16:creationId xmlns:a16="http://schemas.microsoft.com/office/drawing/2014/main" id="{5D8E7A65-BDAC-CBA0-15C7-1BB88C6CBD93}"/>
              </a:ext>
            </a:extLst>
          </p:cNvPr>
          <p:cNvSpPr>
            <a:spLocks noChangeShapeType="1"/>
          </p:cNvSpPr>
          <p:nvPr/>
        </p:nvSpPr>
        <p:spPr bwMode="auto">
          <a:xfrm flipV="1">
            <a:off x="4953000" y="4038600"/>
            <a:ext cx="457200" cy="990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4" name="Line 46">
            <a:extLst>
              <a:ext uri="{FF2B5EF4-FFF2-40B4-BE49-F238E27FC236}">
                <a16:creationId xmlns:a16="http://schemas.microsoft.com/office/drawing/2014/main" id="{C43FA558-90EA-228B-9E13-779552A134FC}"/>
              </a:ext>
            </a:extLst>
          </p:cNvPr>
          <p:cNvSpPr>
            <a:spLocks noChangeShapeType="1"/>
          </p:cNvSpPr>
          <p:nvPr/>
        </p:nvSpPr>
        <p:spPr bwMode="auto">
          <a:xfrm flipV="1">
            <a:off x="5486400" y="3962400"/>
            <a:ext cx="22098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5" name="Line 47">
            <a:extLst>
              <a:ext uri="{FF2B5EF4-FFF2-40B4-BE49-F238E27FC236}">
                <a16:creationId xmlns:a16="http://schemas.microsoft.com/office/drawing/2014/main" id="{B38ADE40-269F-CC9E-3727-12AA61983EFD}"/>
              </a:ext>
            </a:extLst>
          </p:cNvPr>
          <p:cNvSpPr>
            <a:spLocks noChangeShapeType="1"/>
          </p:cNvSpPr>
          <p:nvPr/>
        </p:nvSpPr>
        <p:spPr bwMode="auto">
          <a:xfrm>
            <a:off x="7848600" y="4038600"/>
            <a:ext cx="533400" cy="1066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6" name="Line 48">
            <a:extLst>
              <a:ext uri="{FF2B5EF4-FFF2-40B4-BE49-F238E27FC236}">
                <a16:creationId xmlns:a16="http://schemas.microsoft.com/office/drawing/2014/main" id="{1002914A-6C69-0E1E-39D4-49AA10EDE5C9}"/>
              </a:ext>
            </a:extLst>
          </p:cNvPr>
          <p:cNvSpPr>
            <a:spLocks noChangeShapeType="1"/>
          </p:cNvSpPr>
          <p:nvPr/>
        </p:nvSpPr>
        <p:spPr bwMode="auto">
          <a:xfrm>
            <a:off x="4876800" y="5105400"/>
            <a:ext cx="8382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7" name="Line 49">
            <a:extLst>
              <a:ext uri="{FF2B5EF4-FFF2-40B4-BE49-F238E27FC236}">
                <a16:creationId xmlns:a16="http://schemas.microsoft.com/office/drawing/2014/main" id="{92B4E22A-8FFF-0AA9-7EC0-361C61DFAB1A}"/>
              </a:ext>
            </a:extLst>
          </p:cNvPr>
          <p:cNvSpPr>
            <a:spLocks noChangeShapeType="1"/>
          </p:cNvSpPr>
          <p:nvPr/>
        </p:nvSpPr>
        <p:spPr bwMode="auto">
          <a:xfrm flipV="1">
            <a:off x="4876800" y="5105400"/>
            <a:ext cx="3505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8" name="Line 50">
            <a:extLst>
              <a:ext uri="{FF2B5EF4-FFF2-40B4-BE49-F238E27FC236}">
                <a16:creationId xmlns:a16="http://schemas.microsoft.com/office/drawing/2014/main" id="{5BEEB4A4-1078-98FE-E5AF-8539CEA0CE03}"/>
              </a:ext>
            </a:extLst>
          </p:cNvPr>
          <p:cNvSpPr>
            <a:spLocks noChangeShapeType="1"/>
          </p:cNvSpPr>
          <p:nvPr/>
        </p:nvSpPr>
        <p:spPr bwMode="auto">
          <a:xfrm>
            <a:off x="6781800" y="3429000"/>
            <a:ext cx="990600" cy="533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9" name="Line 51">
            <a:extLst>
              <a:ext uri="{FF2B5EF4-FFF2-40B4-BE49-F238E27FC236}">
                <a16:creationId xmlns:a16="http://schemas.microsoft.com/office/drawing/2014/main" id="{6237CB69-3607-5E17-07F3-3514024EB280}"/>
              </a:ext>
            </a:extLst>
          </p:cNvPr>
          <p:cNvSpPr>
            <a:spLocks noChangeShapeType="1"/>
          </p:cNvSpPr>
          <p:nvPr/>
        </p:nvSpPr>
        <p:spPr bwMode="auto">
          <a:xfrm flipV="1">
            <a:off x="5867400" y="6019800"/>
            <a:ext cx="16002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Line 52">
            <a:extLst>
              <a:ext uri="{FF2B5EF4-FFF2-40B4-BE49-F238E27FC236}">
                <a16:creationId xmlns:a16="http://schemas.microsoft.com/office/drawing/2014/main" id="{4442D3EB-11E6-41B3-0F99-93216BCB101C}"/>
              </a:ext>
            </a:extLst>
          </p:cNvPr>
          <p:cNvSpPr>
            <a:spLocks noChangeShapeType="1"/>
          </p:cNvSpPr>
          <p:nvPr/>
        </p:nvSpPr>
        <p:spPr bwMode="auto">
          <a:xfrm flipV="1">
            <a:off x="7620000" y="5181600"/>
            <a:ext cx="762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1" name="Line 53">
            <a:extLst>
              <a:ext uri="{FF2B5EF4-FFF2-40B4-BE49-F238E27FC236}">
                <a16:creationId xmlns:a16="http://schemas.microsoft.com/office/drawing/2014/main" id="{3B6E67CB-1459-5F82-425A-6F087571783B}"/>
              </a:ext>
            </a:extLst>
          </p:cNvPr>
          <p:cNvSpPr>
            <a:spLocks noChangeShapeType="1"/>
          </p:cNvSpPr>
          <p:nvPr/>
        </p:nvSpPr>
        <p:spPr bwMode="auto">
          <a:xfrm flipV="1">
            <a:off x="5486400" y="3429000"/>
            <a:ext cx="1143000" cy="457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2" name="Line 54">
            <a:extLst>
              <a:ext uri="{FF2B5EF4-FFF2-40B4-BE49-F238E27FC236}">
                <a16:creationId xmlns:a16="http://schemas.microsoft.com/office/drawing/2014/main" id="{1E98BEC0-6AD6-D7EA-DB93-CF5A15AFA91F}"/>
              </a:ext>
            </a:extLst>
          </p:cNvPr>
          <p:cNvSpPr>
            <a:spLocks noChangeShapeType="1"/>
          </p:cNvSpPr>
          <p:nvPr/>
        </p:nvSpPr>
        <p:spPr bwMode="auto">
          <a:xfrm>
            <a:off x="6705600" y="3505200"/>
            <a:ext cx="762000" cy="2438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Rectangle 55">
            <a:extLst>
              <a:ext uri="{FF2B5EF4-FFF2-40B4-BE49-F238E27FC236}">
                <a16:creationId xmlns:a16="http://schemas.microsoft.com/office/drawing/2014/main" id="{D4B65F54-1F89-9584-D7DE-A5D96D8B7F5D}"/>
              </a:ext>
            </a:extLst>
          </p:cNvPr>
          <p:cNvSpPr>
            <a:spLocks noChangeArrowheads="1"/>
          </p:cNvSpPr>
          <p:nvPr/>
        </p:nvSpPr>
        <p:spPr bwMode="auto">
          <a:xfrm>
            <a:off x="4953000" y="34290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7</a:t>
            </a:r>
            <a:endParaRPr lang="zh-CN" altLang="en-US" sz="2600" b="1">
              <a:latin typeface="Times New Roman" panose="02020603050405020304" pitchFamily="18" charset="0"/>
            </a:endParaRPr>
          </a:p>
        </p:txBody>
      </p:sp>
      <p:sp>
        <p:nvSpPr>
          <p:cNvPr id="30734" name="Rectangle 56">
            <a:extLst>
              <a:ext uri="{FF2B5EF4-FFF2-40B4-BE49-F238E27FC236}">
                <a16:creationId xmlns:a16="http://schemas.microsoft.com/office/drawing/2014/main" id="{0CFA5A49-0579-CBA6-826D-34FC4788678C}"/>
              </a:ext>
            </a:extLst>
          </p:cNvPr>
          <p:cNvSpPr>
            <a:spLocks noChangeArrowheads="1"/>
          </p:cNvSpPr>
          <p:nvPr/>
        </p:nvSpPr>
        <p:spPr bwMode="auto">
          <a:xfrm>
            <a:off x="7924800" y="34290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2</a:t>
            </a:r>
            <a:endParaRPr lang="zh-CN" altLang="en-US" sz="2600" b="1">
              <a:latin typeface="Times New Roman" panose="02020603050405020304" pitchFamily="18" charset="0"/>
            </a:endParaRPr>
          </a:p>
        </p:txBody>
      </p:sp>
      <p:sp>
        <p:nvSpPr>
          <p:cNvPr id="30735" name="Rectangle 57">
            <a:extLst>
              <a:ext uri="{FF2B5EF4-FFF2-40B4-BE49-F238E27FC236}">
                <a16:creationId xmlns:a16="http://schemas.microsoft.com/office/drawing/2014/main" id="{8EDAF9CC-C6D5-6D58-A729-6AA30504C7A4}"/>
              </a:ext>
            </a:extLst>
          </p:cNvPr>
          <p:cNvSpPr>
            <a:spLocks noChangeArrowheads="1"/>
          </p:cNvSpPr>
          <p:nvPr/>
        </p:nvSpPr>
        <p:spPr bwMode="auto">
          <a:xfrm>
            <a:off x="8534400" y="48768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3</a:t>
            </a:r>
            <a:endParaRPr lang="zh-CN" altLang="en-US" sz="2600" b="1">
              <a:latin typeface="Times New Roman" panose="02020603050405020304" pitchFamily="18" charset="0"/>
            </a:endParaRPr>
          </a:p>
        </p:txBody>
      </p:sp>
      <p:sp>
        <p:nvSpPr>
          <p:cNvPr id="30736" name="Rectangle 58">
            <a:extLst>
              <a:ext uri="{FF2B5EF4-FFF2-40B4-BE49-F238E27FC236}">
                <a16:creationId xmlns:a16="http://schemas.microsoft.com/office/drawing/2014/main" id="{16C52B23-DA11-DBFC-48DB-4E93CB231ABE}"/>
              </a:ext>
            </a:extLst>
          </p:cNvPr>
          <p:cNvSpPr>
            <a:spLocks noChangeArrowheads="1"/>
          </p:cNvSpPr>
          <p:nvPr/>
        </p:nvSpPr>
        <p:spPr bwMode="auto">
          <a:xfrm>
            <a:off x="7467600" y="6172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4</a:t>
            </a:r>
            <a:endParaRPr lang="zh-CN" altLang="en-US" sz="2600" b="1">
              <a:latin typeface="Times New Roman" panose="02020603050405020304" pitchFamily="18" charset="0"/>
            </a:endParaRPr>
          </a:p>
        </p:txBody>
      </p:sp>
      <p:sp>
        <p:nvSpPr>
          <p:cNvPr id="30737" name="Rectangle 59">
            <a:extLst>
              <a:ext uri="{FF2B5EF4-FFF2-40B4-BE49-F238E27FC236}">
                <a16:creationId xmlns:a16="http://schemas.microsoft.com/office/drawing/2014/main" id="{B46C88E6-72CA-537A-9D16-26B316EE8DE5}"/>
              </a:ext>
            </a:extLst>
          </p:cNvPr>
          <p:cNvSpPr>
            <a:spLocks noChangeArrowheads="1"/>
          </p:cNvSpPr>
          <p:nvPr/>
        </p:nvSpPr>
        <p:spPr bwMode="auto">
          <a:xfrm>
            <a:off x="5486400" y="61722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5</a:t>
            </a:r>
            <a:endParaRPr lang="zh-CN" altLang="en-US" sz="2600" b="1">
              <a:latin typeface="Times New Roman" panose="02020603050405020304" pitchFamily="18" charset="0"/>
            </a:endParaRPr>
          </a:p>
        </p:txBody>
      </p:sp>
      <p:sp>
        <p:nvSpPr>
          <p:cNvPr id="30738" name="Rectangle 60">
            <a:extLst>
              <a:ext uri="{FF2B5EF4-FFF2-40B4-BE49-F238E27FC236}">
                <a16:creationId xmlns:a16="http://schemas.microsoft.com/office/drawing/2014/main" id="{318ADCBB-6777-6DA9-81C4-998D5DB437E4}"/>
              </a:ext>
            </a:extLst>
          </p:cNvPr>
          <p:cNvSpPr>
            <a:spLocks noChangeArrowheads="1"/>
          </p:cNvSpPr>
          <p:nvPr/>
        </p:nvSpPr>
        <p:spPr bwMode="auto">
          <a:xfrm>
            <a:off x="4343400" y="49530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6</a:t>
            </a:r>
            <a:endParaRPr lang="zh-CN" altLang="en-US" sz="2600" b="1">
              <a:latin typeface="Times New Roman" panose="02020603050405020304" pitchFamily="18" charset="0"/>
            </a:endParaRPr>
          </a:p>
        </p:txBody>
      </p:sp>
      <p:sp>
        <p:nvSpPr>
          <p:cNvPr id="30739" name="Rectangle 61">
            <a:extLst>
              <a:ext uri="{FF2B5EF4-FFF2-40B4-BE49-F238E27FC236}">
                <a16:creationId xmlns:a16="http://schemas.microsoft.com/office/drawing/2014/main" id="{0CBF140C-7408-BDD9-DA9A-732B41DD7368}"/>
              </a:ext>
            </a:extLst>
          </p:cNvPr>
          <p:cNvSpPr>
            <a:spLocks noChangeArrowheads="1"/>
          </p:cNvSpPr>
          <p:nvPr/>
        </p:nvSpPr>
        <p:spPr bwMode="auto">
          <a:xfrm>
            <a:off x="6553200" y="2819400"/>
            <a:ext cx="349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600" b="1">
                <a:latin typeface="Times New Roman" panose="02020603050405020304" pitchFamily="18" charset="0"/>
              </a:rPr>
              <a:t>1</a:t>
            </a:r>
            <a:endParaRPr lang="zh-CN" altLang="en-US" sz="2600" b="1">
              <a:latin typeface="Times New Roman" panose="02020603050405020304" pitchFamily="18" charset="0"/>
            </a:endParaRPr>
          </a:p>
        </p:txBody>
      </p:sp>
      <p:sp>
        <p:nvSpPr>
          <p:cNvPr id="30740" name="Line 63">
            <a:extLst>
              <a:ext uri="{FF2B5EF4-FFF2-40B4-BE49-F238E27FC236}">
                <a16:creationId xmlns:a16="http://schemas.microsoft.com/office/drawing/2014/main" id="{7F9D1FC7-CBA4-D07C-097D-2FF68A685512}"/>
              </a:ext>
            </a:extLst>
          </p:cNvPr>
          <p:cNvSpPr>
            <a:spLocks noChangeShapeType="1"/>
          </p:cNvSpPr>
          <p:nvPr/>
        </p:nvSpPr>
        <p:spPr bwMode="auto">
          <a:xfrm flipH="1">
            <a:off x="5791200" y="3962400"/>
            <a:ext cx="2057400" cy="1981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1" name="Line 64">
            <a:extLst>
              <a:ext uri="{FF2B5EF4-FFF2-40B4-BE49-F238E27FC236}">
                <a16:creationId xmlns:a16="http://schemas.microsoft.com/office/drawing/2014/main" id="{752155E3-6A14-8314-19F1-4D13A643CAA7}"/>
              </a:ext>
            </a:extLst>
          </p:cNvPr>
          <p:cNvSpPr>
            <a:spLocks noChangeShapeType="1"/>
          </p:cNvSpPr>
          <p:nvPr/>
        </p:nvSpPr>
        <p:spPr bwMode="auto">
          <a:xfrm flipH="1">
            <a:off x="7543800" y="4038600"/>
            <a:ext cx="304800" cy="1981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Line 65">
            <a:extLst>
              <a:ext uri="{FF2B5EF4-FFF2-40B4-BE49-F238E27FC236}">
                <a16:creationId xmlns:a16="http://schemas.microsoft.com/office/drawing/2014/main" id="{3A2C1DA0-A620-CCEB-D85A-E46BEDDF5933}"/>
              </a:ext>
            </a:extLst>
          </p:cNvPr>
          <p:cNvSpPr>
            <a:spLocks noChangeShapeType="1"/>
          </p:cNvSpPr>
          <p:nvPr/>
        </p:nvSpPr>
        <p:spPr bwMode="auto">
          <a:xfrm>
            <a:off x="5410200" y="3962400"/>
            <a:ext cx="2895600" cy="1143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Line 66">
            <a:extLst>
              <a:ext uri="{FF2B5EF4-FFF2-40B4-BE49-F238E27FC236}">
                <a16:creationId xmlns:a16="http://schemas.microsoft.com/office/drawing/2014/main" id="{2DDA6CD6-38B6-4BEF-9AD2-5FFE4C431343}"/>
              </a:ext>
            </a:extLst>
          </p:cNvPr>
          <p:cNvSpPr>
            <a:spLocks noChangeShapeType="1"/>
          </p:cNvSpPr>
          <p:nvPr/>
        </p:nvSpPr>
        <p:spPr bwMode="auto">
          <a:xfrm>
            <a:off x="5486400" y="4038600"/>
            <a:ext cx="304800" cy="1905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67">
            <a:extLst>
              <a:ext uri="{FF2B5EF4-FFF2-40B4-BE49-F238E27FC236}">
                <a16:creationId xmlns:a16="http://schemas.microsoft.com/office/drawing/2014/main" id="{88355630-7B15-DC1F-0BF9-586C4BC721C2}"/>
              </a:ext>
            </a:extLst>
          </p:cNvPr>
          <p:cNvSpPr>
            <a:spLocks noChangeShapeType="1"/>
          </p:cNvSpPr>
          <p:nvPr/>
        </p:nvSpPr>
        <p:spPr bwMode="auto">
          <a:xfrm>
            <a:off x="4876800" y="5105400"/>
            <a:ext cx="2667000" cy="914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Oval 38">
            <a:extLst>
              <a:ext uri="{FF2B5EF4-FFF2-40B4-BE49-F238E27FC236}">
                <a16:creationId xmlns:a16="http://schemas.microsoft.com/office/drawing/2014/main" id="{55F4552C-9540-197F-9506-E3853CCACFD4}"/>
              </a:ext>
            </a:extLst>
          </p:cNvPr>
          <p:cNvSpPr>
            <a:spLocks noChangeArrowheads="1"/>
          </p:cNvSpPr>
          <p:nvPr/>
        </p:nvSpPr>
        <p:spPr bwMode="auto">
          <a:xfrm>
            <a:off x="5257800" y="3810000"/>
            <a:ext cx="304800" cy="304800"/>
          </a:xfrm>
          <a:prstGeom prst="ellipse">
            <a:avLst/>
          </a:prstGeom>
          <a:solidFill>
            <a:srgbClr val="544C4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46" name="Oval 39">
            <a:extLst>
              <a:ext uri="{FF2B5EF4-FFF2-40B4-BE49-F238E27FC236}">
                <a16:creationId xmlns:a16="http://schemas.microsoft.com/office/drawing/2014/main" id="{EBBC1308-9408-1E39-9D19-43E83B12F68C}"/>
              </a:ext>
            </a:extLst>
          </p:cNvPr>
          <p:cNvSpPr>
            <a:spLocks noChangeArrowheads="1"/>
          </p:cNvSpPr>
          <p:nvPr/>
        </p:nvSpPr>
        <p:spPr bwMode="auto">
          <a:xfrm>
            <a:off x="4724400" y="4953000"/>
            <a:ext cx="304800" cy="304800"/>
          </a:xfrm>
          <a:prstGeom prst="ellipse">
            <a:avLst/>
          </a:prstGeom>
          <a:solidFill>
            <a:srgbClr val="910303"/>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47" name="Oval 40">
            <a:extLst>
              <a:ext uri="{FF2B5EF4-FFF2-40B4-BE49-F238E27FC236}">
                <a16:creationId xmlns:a16="http://schemas.microsoft.com/office/drawing/2014/main" id="{D06AC072-C8E8-71C8-F2D4-73A107D1CA0C}"/>
              </a:ext>
            </a:extLst>
          </p:cNvPr>
          <p:cNvSpPr>
            <a:spLocks noChangeArrowheads="1"/>
          </p:cNvSpPr>
          <p:nvPr/>
        </p:nvSpPr>
        <p:spPr bwMode="auto">
          <a:xfrm>
            <a:off x="5638800" y="5867400"/>
            <a:ext cx="304800" cy="304800"/>
          </a:xfrm>
          <a:prstGeom prst="ellipse">
            <a:avLst/>
          </a:prstGeom>
          <a:solidFill>
            <a:srgbClr val="159004"/>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48" name="Line 62">
            <a:extLst>
              <a:ext uri="{FF2B5EF4-FFF2-40B4-BE49-F238E27FC236}">
                <a16:creationId xmlns:a16="http://schemas.microsoft.com/office/drawing/2014/main" id="{1F43A98A-D3BC-A134-207E-79CFEA52D25E}"/>
              </a:ext>
            </a:extLst>
          </p:cNvPr>
          <p:cNvSpPr>
            <a:spLocks noChangeShapeType="1"/>
          </p:cNvSpPr>
          <p:nvPr/>
        </p:nvSpPr>
        <p:spPr bwMode="auto">
          <a:xfrm>
            <a:off x="6781800" y="3429000"/>
            <a:ext cx="1524000" cy="16002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9" name="Oval 41">
            <a:extLst>
              <a:ext uri="{FF2B5EF4-FFF2-40B4-BE49-F238E27FC236}">
                <a16:creationId xmlns:a16="http://schemas.microsoft.com/office/drawing/2014/main" id="{40051296-72AA-D87D-41E4-F3E207B7F7F8}"/>
              </a:ext>
            </a:extLst>
          </p:cNvPr>
          <p:cNvSpPr>
            <a:spLocks noChangeArrowheads="1"/>
          </p:cNvSpPr>
          <p:nvPr/>
        </p:nvSpPr>
        <p:spPr bwMode="auto">
          <a:xfrm>
            <a:off x="6553200" y="3276600"/>
            <a:ext cx="304800" cy="304800"/>
          </a:xfrm>
          <a:prstGeom prst="ellipse">
            <a:avLst/>
          </a:prstGeom>
          <a:solidFill>
            <a:srgbClr val="910303"/>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50" name="Oval 42">
            <a:extLst>
              <a:ext uri="{FF2B5EF4-FFF2-40B4-BE49-F238E27FC236}">
                <a16:creationId xmlns:a16="http://schemas.microsoft.com/office/drawing/2014/main" id="{1B7F2EB2-B85F-E5CD-3E1E-02858A109D45}"/>
              </a:ext>
            </a:extLst>
          </p:cNvPr>
          <p:cNvSpPr>
            <a:spLocks noChangeArrowheads="1"/>
          </p:cNvSpPr>
          <p:nvPr/>
        </p:nvSpPr>
        <p:spPr bwMode="auto">
          <a:xfrm>
            <a:off x="7696200" y="3810000"/>
            <a:ext cx="304800" cy="30480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51" name="Oval 44">
            <a:extLst>
              <a:ext uri="{FF2B5EF4-FFF2-40B4-BE49-F238E27FC236}">
                <a16:creationId xmlns:a16="http://schemas.microsoft.com/office/drawing/2014/main" id="{65DA4DF0-9595-9E0E-9E4E-D15C9C4F53F1}"/>
              </a:ext>
            </a:extLst>
          </p:cNvPr>
          <p:cNvSpPr>
            <a:spLocks noChangeArrowheads="1"/>
          </p:cNvSpPr>
          <p:nvPr/>
        </p:nvSpPr>
        <p:spPr bwMode="auto">
          <a:xfrm>
            <a:off x="8229600" y="4953000"/>
            <a:ext cx="304800" cy="304800"/>
          </a:xfrm>
          <a:prstGeom prst="ellipse">
            <a:avLst/>
          </a:prstGeom>
          <a:solidFill>
            <a:srgbClr val="159004"/>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0752" name="Oval 43">
            <a:extLst>
              <a:ext uri="{FF2B5EF4-FFF2-40B4-BE49-F238E27FC236}">
                <a16:creationId xmlns:a16="http://schemas.microsoft.com/office/drawing/2014/main" id="{DAC00C6E-31CA-B198-961B-1EB9AC4C6357}"/>
              </a:ext>
            </a:extLst>
          </p:cNvPr>
          <p:cNvSpPr>
            <a:spLocks noChangeArrowheads="1"/>
          </p:cNvSpPr>
          <p:nvPr/>
        </p:nvSpPr>
        <p:spPr bwMode="auto">
          <a:xfrm>
            <a:off x="7391400" y="5881688"/>
            <a:ext cx="304800" cy="304800"/>
          </a:xfrm>
          <a:prstGeom prst="ellipse">
            <a:avLst/>
          </a:prstGeom>
          <a:solidFill>
            <a:srgbClr val="544C4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70053" name="Rectangle 69">
            <a:extLst>
              <a:ext uri="{FF2B5EF4-FFF2-40B4-BE49-F238E27FC236}">
                <a16:creationId xmlns:a16="http://schemas.microsoft.com/office/drawing/2014/main" id="{50B85CD1-28F0-88A4-B33A-2A1EA2B25F41}"/>
              </a:ext>
            </a:extLst>
          </p:cNvPr>
          <p:cNvSpPr>
            <a:spLocks noChangeArrowheads="1"/>
          </p:cNvSpPr>
          <p:nvPr/>
        </p:nvSpPr>
        <p:spPr bwMode="auto">
          <a:xfrm>
            <a:off x="381000" y="5181600"/>
            <a:ext cx="388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No student has two exams at the same time.</a:t>
            </a:r>
            <a:endParaRPr lang="zh-CN" altLang="en-US" sz="2800" b="1">
              <a:latin typeface="Times New Roman" panose="02020603050405020304" pitchFamily="18" charset="0"/>
            </a:endParaRPr>
          </a:p>
        </p:txBody>
      </p:sp>
      <p:sp>
        <p:nvSpPr>
          <p:cNvPr id="64" name="灯片编号占位符 5">
            <a:extLst>
              <a:ext uri="{FF2B5EF4-FFF2-40B4-BE49-F238E27FC236}">
                <a16:creationId xmlns:a16="http://schemas.microsoft.com/office/drawing/2014/main" id="{CF113582-8F8C-4ED4-8624-2221F6BC5E9C}"/>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27</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0053"/>
                                        </p:tgtEl>
                                        <p:attrNameLst>
                                          <p:attrName>style.visibility</p:attrName>
                                        </p:attrNameLst>
                                      </p:cBhvr>
                                      <p:to>
                                        <p:strVal val="visible"/>
                                      </p:to>
                                    </p:set>
                                    <p:animEffect transition="in" filter="blinds(horizontal)">
                                      <p:cBhvr>
                                        <p:cTn id="7" dur="500"/>
                                        <p:tgtEl>
                                          <p:spTgt spid="17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9EC4E1E-EE04-2522-DB6E-B436E45870E7}"/>
              </a:ext>
            </a:extLst>
          </p:cNvPr>
          <p:cNvSpPr>
            <a:spLocks noGrp="1" noChangeArrowheads="1"/>
          </p:cNvSpPr>
          <p:nvPr>
            <p:ph type="title"/>
          </p:nvPr>
        </p:nvSpPr>
        <p:spPr/>
        <p:txBody>
          <a:bodyPr/>
          <a:lstStyle/>
          <a:p>
            <a:r>
              <a:rPr lang="en-US" altLang="zh-CN" sz="2800">
                <a:ea typeface="宋体" panose="02010600030101010101" pitchFamily="2" charset="-122"/>
              </a:rPr>
              <a:t>Example 6</a:t>
            </a:r>
          </a:p>
        </p:txBody>
      </p:sp>
      <p:sp>
        <p:nvSpPr>
          <p:cNvPr id="171011" name="Rectangle 3">
            <a:extLst>
              <a:ext uri="{FF2B5EF4-FFF2-40B4-BE49-F238E27FC236}">
                <a16:creationId xmlns:a16="http://schemas.microsoft.com/office/drawing/2014/main" id="{668D3362-011F-7B90-12C5-81B1F3CA4C2A}"/>
              </a:ext>
            </a:extLst>
          </p:cNvPr>
          <p:cNvSpPr>
            <a:spLocks noGrp="1" noChangeArrowheads="1"/>
          </p:cNvSpPr>
          <p:nvPr>
            <p:ph idx="1"/>
          </p:nvPr>
        </p:nvSpPr>
        <p:spPr>
          <a:xfrm>
            <a:off x="152400" y="1447800"/>
            <a:ext cx="8839200" cy="5181600"/>
          </a:xfrm>
        </p:spPr>
        <p:txBody>
          <a:bodyPr/>
          <a:lstStyle/>
          <a:p>
            <a:r>
              <a:rPr lang="en-US" altLang="zh-CN" b="1">
                <a:latin typeface="Times New Roman" panose="02020603050405020304" pitchFamily="18" charset="0"/>
                <a:ea typeface="宋体" panose="02010600030101010101" pitchFamily="2" charset="-122"/>
              </a:rPr>
              <a:t>Frequency Assignments: Television channels 2 through 13 are assigned to stations in North America so that no 2 stations within 150 miles can operate on the same channel.</a:t>
            </a:r>
          </a:p>
          <a:p>
            <a:r>
              <a:rPr lang="en-US" altLang="zh-CN" b="1">
                <a:latin typeface="Times New Roman" panose="02020603050405020304" pitchFamily="18" charset="0"/>
                <a:ea typeface="宋体" panose="02010600030101010101" pitchFamily="2" charset="-122"/>
              </a:rPr>
              <a:t>Construct a graph by assigning a vertex to each station. Two vertices are connected by an edge if they are located within 150 miles of each other. Each color represents a different channel.</a:t>
            </a:r>
          </a:p>
        </p:txBody>
      </p:sp>
      <p:sp>
        <p:nvSpPr>
          <p:cNvPr id="4" name="灯片编号占位符 5">
            <a:extLst>
              <a:ext uri="{FF2B5EF4-FFF2-40B4-BE49-F238E27FC236}">
                <a16:creationId xmlns:a16="http://schemas.microsoft.com/office/drawing/2014/main" id="{5856D121-E40E-49A4-8B79-29D66C8C9FFE}"/>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28</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Effect transition="in" filter="blinds(horizontal)">
                                      <p:cBhvr>
                                        <p:cTn id="7" dur="500"/>
                                        <p:tgtEl>
                                          <p:spTgt spid="171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1011">
                                            <p:txEl>
                                              <p:pRg st="1" end="1"/>
                                            </p:txEl>
                                          </p:spTgt>
                                        </p:tgtEl>
                                        <p:attrNameLst>
                                          <p:attrName>style.visibility</p:attrName>
                                        </p:attrNameLst>
                                      </p:cBhvr>
                                      <p:to>
                                        <p:strVal val="visible"/>
                                      </p:to>
                                    </p:set>
                                    <p:animEffect transition="in" filter="blinds(horizontal)">
                                      <p:cBhvr>
                                        <p:cTn id="12" dur="500"/>
                                        <p:tgtEl>
                                          <p:spTgt spid="1710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47A996F-1C79-D32B-E79B-9F6B2BD7B69C}"/>
              </a:ext>
            </a:extLst>
          </p:cNvPr>
          <p:cNvSpPr>
            <a:spLocks noGrp="1" noChangeArrowheads="1"/>
          </p:cNvSpPr>
          <p:nvPr>
            <p:ph type="title"/>
          </p:nvPr>
        </p:nvSpPr>
        <p:spPr/>
        <p:txBody>
          <a:bodyPr/>
          <a:lstStyle/>
          <a:p>
            <a:r>
              <a:rPr lang="en-US" altLang="zh-CN" sz="2800">
                <a:ea typeface="宋体" panose="02010600030101010101" pitchFamily="2" charset="-122"/>
              </a:rPr>
              <a:t>Example 7</a:t>
            </a:r>
          </a:p>
        </p:txBody>
      </p:sp>
      <p:sp>
        <p:nvSpPr>
          <p:cNvPr id="172035" name="Rectangle 3">
            <a:extLst>
              <a:ext uri="{FF2B5EF4-FFF2-40B4-BE49-F238E27FC236}">
                <a16:creationId xmlns:a16="http://schemas.microsoft.com/office/drawing/2014/main" id="{52AE10B0-DB0D-0BE7-4B0D-1749D95EE501}"/>
              </a:ext>
            </a:extLst>
          </p:cNvPr>
          <p:cNvSpPr>
            <a:spLocks noGrp="1" noChangeArrowheads="1"/>
          </p:cNvSpPr>
          <p:nvPr>
            <p:ph idx="1"/>
          </p:nvPr>
        </p:nvSpPr>
        <p:spPr>
          <a:xfrm>
            <a:off x="152400" y="1447800"/>
            <a:ext cx="8839200" cy="5181600"/>
          </a:xfrm>
        </p:spPr>
        <p:txBody>
          <a:bodyPr/>
          <a:lstStyle/>
          <a:p>
            <a:r>
              <a:rPr lang="en-US" altLang="zh-CN" b="1" dirty="0">
                <a:latin typeface="Times New Roman" panose="02020603050405020304" pitchFamily="18" charset="0"/>
                <a:ea typeface="宋体" panose="02010600030101010101" pitchFamily="2" charset="-122"/>
              </a:rPr>
              <a:t>Index Registers: In efficient compilers, the execution of loops is speeded up when frequently used variables are stored temporarily in index registers in the central processing unit.</a:t>
            </a:r>
          </a:p>
          <a:p>
            <a:r>
              <a:rPr lang="en-US" altLang="zh-CN" b="1" dirty="0">
                <a:latin typeface="Times New Roman" panose="02020603050405020304" pitchFamily="18" charset="0"/>
                <a:ea typeface="宋体" panose="02010600030101010101" pitchFamily="2" charset="-122"/>
              </a:rPr>
              <a:t>Let each vertex of a graph represent a variable in the loop. There is an edge between two vertices if the variables they represent must be stored in index registers at the same time.</a:t>
            </a:r>
          </a:p>
        </p:txBody>
      </p:sp>
      <p:sp>
        <p:nvSpPr>
          <p:cNvPr id="4" name="灯片编号占位符 5">
            <a:extLst>
              <a:ext uri="{FF2B5EF4-FFF2-40B4-BE49-F238E27FC236}">
                <a16:creationId xmlns:a16="http://schemas.microsoft.com/office/drawing/2014/main" id="{741A1D5B-360D-494D-B57F-77E45EA9932F}"/>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29</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2" dur="500"/>
                                        <p:tgtEl>
                                          <p:spTgt spid="172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16B088E8-BAC6-4C9C-8D04-823660A9E8B3}"/>
              </a:ext>
            </a:extLst>
          </p:cNvPr>
          <p:cNvSpPr>
            <a:spLocks noGrp="1" noChangeArrowheads="1"/>
          </p:cNvSpPr>
          <p:nvPr>
            <p:ph type="sldNum" sz="quarter" idx="12"/>
          </p:nvPr>
        </p:nvSpPr>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424099CE-A748-4698-81B6-F89A64FCF0AC}" type="slidenum">
              <a:rPr lang="en-US" altLang="zh-CN" sz="1200">
                <a:effectLst>
                  <a:outerShdw blurRad="38100" dist="38100" dir="2700000" algn="tl">
                    <a:srgbClr val="C0C0C0"/>
                  </a:outerShdw>
                </a:effectLst>
                <a:latin typeface="Verdana" panose="020B0604030504040204" pitchFamily="34" charset="0"/>
              </a:rPr>
              <a:pPr>
                <a:spcBef>
                  <a:spcPct val="0"/>
                </a:spcBef>
                <a:buClrTx/>
                <a:buFont typeface="Arial" panose="020B0604020202020204" pitchFamily="34" charset="0"/>
                <a:buNone/>
              </a:pPr>
              <a:t>3</a:t>
            </a:fld>
            <a:endParaRPr lang="en-US" altLang="zh-CN" sz="1200">
              <a:effectLst>
                <a:outerShdw blurRad="38100" dist="38100" dir="2700000" algn="tl">
                  <a:srgbClr val="C0C0C0"/>
                </a:outerShdw>
              </a:effectLst>
              <a:latin typeface="Verdana" panose="020B0604030504040204" pitchFamily="34" charset="0"/>
            </a:endParaRPr>
          </a:p>
        </p:txBody>
      </p:sp>
      <p:sp>
        <p:nvSpPr>
          <p:cNvPr id="24" name="灯片编号占位符 5">
            <a:extLst>
              <a:ext uri="{FF2B5EF4-FFF2-40B4-BE49-F238E27FC236}">
                <a16:creationId xmlns:a16="http://schemas.microsoft.com/office/drawing/2014/main" id="{1AE55C06-694F-430C-A632-7B242A3DD94F}"/>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6F6838F8-3B45-4E39-B6FF-1A2748284AAB}"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3</a:t>
            </a:fld>
            <a:endParaRPr lang="en-US" altLang="zh-CN" sz="1200">
              <a:effectLst>
                <a:outerShdw blurRad="38100" dist="38100" dir="2700000" algn="tl">
                  <a:srgbClr val="C0C0C0"/>
                </a:outerShdw>
              </a:effectLst>
              <a:latin typeface="Verdana" panose="020B0604030504040204" pitchFamily="34" charset="0"/>
            </a:endParaRPr>
          </a:p>
        </p:txBody>
      </p:sp>
      <p:sp>
        <p:nvSpPr>
          <p:cNvPr id="6148" name="Rectangle 2">
            <a:extLst>
              <a:ext uri="{FF2B5EF4-FFF2-40B4-BE49-F238E27FC236}">
                <a16:creationId xmlns:a16="http://schemas.microsoft.com/office/drawing/2014/main" id="{98E369E8-733F-33C7-DAED-1A6493C5D74F}"/>
              </a:ext>
            </a:extLst>
          </p:cNvPr>
          <p:cNvSpPr>
            <a:spLocks noGrp="1" noChangeArrowheads="1"/>
          </p:cNvSpPr>
          <p:nvPr>
            <p:ph type="title"/>
          </p:nvPr>
        </p:nvSpPr>
        <p:spPr/>
        <p:txBody>
          <a:bodyPr/>
          <a:lstStyle/>
          <a:p>
            <a:pPr eaLnBrk="1" hangingPunct="1"/>
            <a:r>
              <a:rPr lang="en-US" altLang="zh-CN">
                <a:ea typeface="宋体" panose="02010600030101010101" pitchFamily="2" charset="-122"/>
              </a:rPr>
              <a:t>Contents</a:t>
            </a:r>
            <a:endParaRPr lang="en-US" altLang="zh-CN">
              <a:solidFill>
                <a:schemeClr val="accent1"/>
              </a:solidFill>
              <a:ea typeface="宋体" panose="02010600030101010101" pitchFamily="2" charset="-122"/>
            </a:endParaRPr>
          </a:p>
        </p:txBody>
      </p:sp>
      <p:sp>
        <p:nvSpPr>
          <p:cNvPr id="6149" name="AutoShape 4">
            <a:extLst>
              <a:ext uri="{FF2B5EF4-FFF2-40B4-BE49-F238E27FC236}">
                <a16:creationId xmlns:a16="http://schemas.microsoft.com/office/drawing/2014/main" id="{7162E225-9821-B03E-3B71-4E3A82093427}"/>
              </a:ext>
            </a:extLst>
          </p:cNvPr>
          <p:cNvSpPr>
            <a:spLocks noChangeArrowheads="1"/>
          </p:cNvSpPr>
          <p:nvPr/>
        </p:nvSpPr>
        <p:spPr bwMode="gray">
          <a:xfrm>
            <a:off x="2209800" y="2786063"/>
            <a:ext cx="4343400" cy="457200"/>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6150" name="AutoShape 5">
            <a:extLst>
              <a:ext uri="{FF2B5EF4-FFF2-40B4-BE49-F238E27FC236}">
                <a16:creationId xmlns:a16="http://schemas.microsoft.com/office/drawing/2014/main" id="{01A5CBDF-D551-8B44-4C35-8CBD103A11E3}"/>
              </a:ext>
            </a:extLst>
          </p:cNvPr>
          <p:cNvSpPr>
            <a:spLocks noChangeArrowheads="1"/>
          </p:cNvSpPr>
          <p:nvPr/>
        </p:nvSpPr>
        <p:spPr bwMode="gray">
          <a:xfrm>
            <a:off x="1828800" y="2667000"/>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6151" name="Text Box 6">
            <a:extLst>
              <a:ext uri="{FF2B5EF4-FFF2-40B4-BE49-F238E27FC236}">
                <a16:creationId xmlns:a16="http://schemas.microsoft.com/office/drawing/2014/main" id="{0568875F-9EC9-265E-D3A9-41A55A8D9190}"/>
              </a:ext>
            </a:extLst>
          </p:cNvPr>
          <p:cNvSpPr txBox="1">
            <a:spLocks noChangeArrowheads="1"/>
          </p:cNvSpPr>
          <p:nvPr/>
        </p:nvSpPr>
        <p:spPr bwMode="auto">
          <a:xfrm>
            <a:off x="2438400" y="2841625"/>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1800" b="1"/>
              <a:t>Introduction</a:t>
            </a:r>
          </a:p>
        </p:txBody>
      </p:sp>
      <p:sp>
        <p:nvSpPr>
          <p:cNvPr id="6152" name="Text Box 7">
            <a:extLst>
              <a:ext uri="{FF2B5EF4-FFF2-40B4-BE49-F238E27FC236}">
                <a16:creationId xmlns:a16="http://schemas.microsoft.com/office/drawing/2014/main" id="{A14A8221-61A1-88CA-6182-5741ADB07DF9}"/>
              </a:ext>
            </a:extLst>
          </p:cNvPr>
          <p:cNvSpPr txBox="1">
            <a:spLocks noChangeArrowheads="1"/>
          </p:cNvSpPr>
          <p:nvPr/>
        </p:nvSpPr>
        <p:spPr bwMode="auto">
          <a:xfrm>
            <a:off x="1982788" y="27654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1</a:t>
            </a:r>
          </a:p>
        </p:txBody>
      </p:sp>
      <p:sp>
        <p:nvSpPr>
          <p:cNvPr id="6153" name="AutoShape 9">
            <a:extLst>
              <a:ext uri="{FF2B5EF4-FFF2-40B4-BE49-F238E27FC236}">
                <a16:creationId xmlns:a16="http://schemas.microsoft.com/office/drawing/2014/main" id="{D53B9160-6754-4CD4-E31E-B092EF0F1D5D}"/>
              </a:ext>
            </a:extLst>
          </p:cNvPr>
          <p:cNvSpPr>
            <a:spLocks noChangeArrowheads="1"/>
          </p:cNvSpPr>
          <p:nvPr/>
        </p:nvSpPr>
        <p:spPr bwMode="gray">
          <a:xfrm>
            <a:off x="2209800" y="3624263"/>
            <a:ext cx="4343400"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6154" name="AutoShape 10">
            <a:extLst>
              <a:ext uri="{FF2B5EF4-FFF2-40B4-BE49-F238E27FC236}">
                <a16:creationId xmlns:a16="http://schemas.microsoft.com/office/drawing/2014/main" id="{1EDB9573-D830-3FBD-A095-3B534CC574C5}"/>
              </a:ext>
            </a:extLst>
          </p:cNvPr>
          <p:cNvSpPr>
            <a:spLocks noChangeArrowheads="1"/>
          </p:cNvSpPr>
          <p:nvPr/>
        </p:nvSpPr>
        <p:spPr bwMode="gray">
          <a:xfrm>
            <a:off x="1828800" y="3505200"/>
            <a:ext cx="685800"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6155" name="Text Box 11">
            <a:extLst>
              <a:ext uri="{FF2B5EF4-FFF2-40B4-BE49-F238E27FC236}">
                <a16:creationId xmlns:a16="http://schemas.microsoft.com/office/drawing/2014/main" id="{0F4F97BC-AC3E-9A2B-4B63-AA76E7E02A44}"/>
              </a:ext>
            </a:extLst>
          </p:cNvPr>
          <p:cNvSpPr txBox="1">
            <a:spLocks noChangeArrowheads="1"/>
          </p:cNvSpPr>
          <p:nvPr/>
        </p:nvSpPr>
        <p:spPr bwMode="auto">
          <a:xfrm>
            <a:off x="2514600" y="3679825"/>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1800" b="1"/>
              <a:t>Application</a:t>
            </a:r>
          </a:p>
        </p:txBody>
      </p:sp>
      <p:sp>
        <p:nvSpPr>
          <p:cNvPr id="6156" name="Text Box 12">
            <a:extLst>
              <a:ext uri="{FF2B5EF4-FFF2-40B4-BE49-F238E27FC236}">
                <a16:creationId xmlns:a16="http://schemas.microsoft.com/office/drawing/2014/main" id="{8C409777-D23B-EAC7-961F-A6AD4920BE8B}"/>
              </a:ext>
            </a:extLst>
          </p:cNvPr>
          <p:cNvSpPr txBox="1">
            <a:spLocks noChangeArrowheads="1"/>
          </p:cNvSpPr>
          <p:nvPr/>
        </p:nvSpPr>
        <p:spPr bwMode="auto">
          <a:xfrm>
            <a:off x="1982788" y="36036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607161D8-971F-143D-3184-B944EDD5BEC2}"/>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35843" name="内容占位符 2">
            <a:extLst>
              <a:ext uri="{FF2B5EF4-FFF2-40B4-BE49-F238E27FC236}">
                <a16:creationId xmlns:a16="http://schemas.microsoft.com/office/drawing/2014/main" id="{E83B97C6-E8EC-7CEE-1C5C-6C32FA03DB20}"/>
              </a:ext>
            </a:extLst>
          </p:cNvPr>
          <p:cNvSpPr>
            <a:spLocks noGrp="1" noChangeArrowheads="1"/>
          </p:cNvSpPr>
          <p:nvPr>
            <p:ph idx="1"/>
          </p:nvPr>
        </p:nvSpPr>
        <p:spPr>
          <a:xfrm>
            <a:off x="457200" y="1419225"/>
            <a:ext cx="8534400" cy="4879975"/>
          </a:xfrm>
        </p:spPr>
        <p:txBody>
          <a:bodyPr/>
          <a:lstStyle/>
          <a:p>
            <a:pPr marL="0" indent="0" algn="just">
              <a:buNone/>
            </a:pPr>
            <a:endParaRPr lang="en-US" altLang="zh-CN" sz="2800" dirty="0">
              <a:ea typeface="宋体" panose="02010600030101010101" pitchFamily="2" charset="-122"/>
            </a:endParaRPr>
          </a:p>
          <a:p>
            <a:pPr marL="0" indent="0" algn="just">
              <a:buNone/>
            </a:pPr>
            <a:endParaRPr lang="en-US" altLang="zh-CN" sz="2800" dirty="0">
              <a:ea typeface="宋体" panose="02010600030101010101" pitchFamily="2" charset="-122"/>
            </a:endParaRPr>
          </a:p>
          <a:p>
            <a:pPr marL="0" indent="0" algn="just">
              <a:buNone/>
            </a:pPr>
            <a:endParaRPr lang="en-US" altLang="zh-CN" sz="2800" dirty="0">
              <a:ea typeface="宋体" panose="02010600030101010101" pitchFamily="2" charset="-122"/>
            </a:endParaRPr>
          </a:p>
          <a:p>
            <a:pPr marL="0" indent="0" algn="just">
              <a:buNone/>
            </a:pPr>
            <a:endParaRPr lang="en-US" altLang="zh-CN" sz="2800" dirty="0">
              <a:ea typeface="宋体" panose="02010600030101010101" pitchFamily="2" charset="-122"/>
            </a:endParaRPr>
          </a:p>
        </p:txBody>
      </p:sp>
      <p:sp>
        <p:nvSpPr>
          <p:cNvPr id="35844" name="灯片编号占位符 3">
            <a:extLst>
              <a:ext uri="{FF2B5EF4-FFF2-40B4-BE49-F238E27FC236}">
                <a16:creationId xmlns:a16="http://schemas.microsoft.com/office/drawing/2014/main" id="{C299702B-0CD2-858A-9E99-8117D85C48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39CA6AE8-6D21-4A06-AFBE-A946B30C4162}" type="slidenum">
              <a:rPr lang="en-US" altLang="zh-CN" sz="1200">
                <a:latin typeface="Verdana" panose="020B0604030504040204" pitchFamily="34" charset="0"/>
              </a:rPr>
              <a:pPr>
                <a:spcBef>
                  <a:spcPct val="0"/>
                </a:spcBef>
                <a:buClrTx/>
                <a:buFont typeface="Arial" panose="020B0604020202020204" pitchFamily="34" charset="0"/>
                <a:buNone/>
              </a:pPr>
              <a:t>30</a:t>
            </a:fld>
            <a:endParaRPr lang="en-US" altLang="zh-CN" sz="1200">
              <a:latin typeface="Verdana" panose="020B0604030504040204" pitchFamily="34" charset="0"/>
            </a:endParaRPr>
          </a:p>
        </p:txBody>
      </p:sp>
      <p:pic>
        <p:nvPicPr>
          <p:cNvPr id="4" name="图片 3">
            <a:extLst>
              <a:ext uri="{FF2B5EF4-FFF2-40B4-BE49-F238E27FC236}">
                <a16:creationId xmlns:a16="http://schemas.microsoft.com/office/drawing/2014/main" id="{F03A27C4-5560-49C3-913F-4C4D5F18C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47" y="1447852"/>
            <a:ext cx="8192643" cy="1648055"/>
          </a:xfrm>
          <a:prstGeom prst="rect">
            <a:avLst/>
          </a:prstGeom>
        </p:spPr>
      </p:pic>
      <p:pic>
        <p:nvPicPr>
          <p:cNvPr id="8" name="图片 7">
            <a:extLst>
              <a:ext uri="{FF2B5EF4-FFF2-40B4-BE49-F238E27FC236}">
                <a16:creationId xmlns:a16="http://schemas.microsoft.com/office/drawing/2014/main" id="{C17DC12F-9BF3-4DCE-BDCA-2F649FF3AD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7814" y="3219732"/>
            <a:ext cx="2486372" cy="2514951"/>
          </a:xfrm>
          <a:prstGeom prst="rect">
            <a:avLst/>
          </a:prstGeom>
        </p:spPr>
      </p:pic>
    </p:spTree>
    <p:extLst>
      <p:ext uri="{BB962C8B-B14F-4D97-AF65-F5344CB8AC3E}">
        <p14:creationId xmlns:p14="http://schemas.microsoft.com/office/powerpoint/2010/main" val="2470422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607161D8-971F-143D-3184-B944EDD5BEC2}"/>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35843" name="内容占位符 2">
            <a:extLst>
              <a:ext uri="{FF2B5EF4-FFF2-40B4-BE49-F238E27FC236}">
                <a16:creationId xmlns:a16="http://schemas.microsoft.com/office/drawing/2014/main" id="{E83B97C6-E8EC-7CEE-1C5C-6C32FA03DB20}"/>
              </a:ext>
            </a:extLst>
          </p:cNvPr>
          <p:cNvSpPr>
            <a:spLocks noGrp="1" noChangeArrowheads="1"/>
          </p:cNvSpPr>
          <p:nvPr>
            <p:ph idx="1"/>
          </p:nvPr>
        </p:nvSpPr>
        <p:spPr>
          <a:xfrm>
            <a:off x="457200" y="1419225"/>
            <a:ext cx="8534400" cy="4879975"/>
          </a:xfrm>
        </p:spPr>
        <p:txBody>
          <a:bodyPr/>
          <a:lstStyle/>
          <a:p>
            <a:pPr algn="just"/>
            <a:r>
              <a:rPr lang="en-US" altLang="zh-CN" sz="2400" dirty="0">
                <a:ea typeface="宋体" panose="02010600030101010101" pitchFamily="2" charset="-122"/>
              </a:rPr>
              <a:t>2.</a:t>
            </a:r>
            <a:r>
              <a:rPr lang="en-US" altLang="zh-CN" sz="2800" dirty="0">
                <a:ea typeface="宋体" panose="02010600030101010101" pitchFamily="2" charset="-122"/>
              </a:rPr>
              <a:t> </a:t>
            </a:r>
            <a:r>
              <a:rPr lang="en-US" altLang="zh-CN" dirty="0">
                <a:ea typeface="宋体" panose="02010600030101010101" pitchFamily="2" charset="-122"/>
              </a:rPr>
              <a:t>The chromatic number of C</a:t>
            </a:r>
            <a:r>
              <a:rPr lang="en-US" altLang="zh-CN" baseline="-25000" dirty="0">
                <a:ea typeface="宋体" panose="02010600030101010101" pitchFamily="2" charset="-122"/>
              </a:rPr>
              <a:t>n</a:t>
            </a:r>
            <a:r>
              <a:rPr lang="en-US" altLang="zh-CN" dirty="0">
                <a:ea typeface="宋体" panose="02010600030101010101" pitchFamily="2" charset="-122"/>
              </a:rPr>
              <a:t> (cycle graph) is   ___</a:t>
            </a:r>
            <a:endParaRPr lang="en-US" altLang="zh-CN" sz="2800" dirty="0">
              <a:ea typeface="宋体" panose="02010600030101010101" pitchFamily="2" charset="-122"/>
            </a:endParaRPr>
          </a:p>
        </p:txBody>
      </p:sp>
      <p:sp>
        <p:nvSpPr>
          <p:cNvPr id="35844" name="灯片编号占位符 3">
            <a:extLst>
              <a:ext uri="{FF2B5EF4-FFF2-40B4-BE49-F238E27FC236}">
                <a16:creationId xmlns:a16="http://schemas.microsoft.com/office/drawing/2014/main" id="{C299702B-0CD2-858A-9E99-8117D85C48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39CA6AE8-6D21-4A06-AFBE-A946B30C4162}" type="slidenum">
              <a:rPr lang="en-US" altLang="zh-CN" sz="1200">
                <a:latin typeface="Verdana" panose="020B0604030504040204" pitchFamily="34" charset="0"/>
              </a:rPr>
              <a:pPr>
                <a:spcBef>
                  <a:spcPct val="0"/>
                </a:spcBef>
                <a:buClrTx/>
                <a:buFont typeface="Arial" panose="020B0604020202020204" pitchFamily="34" charset="0"/>
                <a:buNone/>
              </a:pPr>
              <a:t>31</a:t>
            </a:fld>
            <a:endParaRPr lang="en-US" altLang="zh-CN" sz="1200">
              <a:latin typeface="Verdana" panose="020B0604030504040204" pitchFamily="34" charset="0"/>
            </a:endParaRPr>
          </a:p>
        </p:txBody>
      </p:sp>
      <p:sp>
        <p:nvSpPr>
          <p:cNvPr id="2" name="矩形 1">
            <a:extLst>
              <a:ext uri="{FF2B5EF4-FFF2-40B4-BE49-F238E27FC236}">
                <a16:creationId xmlns:a16="http://schemas.microsoft.com/office/drawing/2014/main" id="{4F7C2524-99D7-D497-50D9-9783008C4428}"/>
              </a:ext>
            </a:extLst>
          </p:cNvPr>
          <p:cNvSpPr>
            <a:spLocks noChangeArrowheads="1"/>
          </p:cNvSpPr>
          <p:nvPr/>
        </p:nvSpPr>
        <p:spPr bwMode="auto">
          <a:xfrm>
            <a:off x="889741" y="3809990"/>
            <a:ext cx="736451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None/>
            </a:pPr>
            <a:r>
              <a:rPr lang="en-US" altLang="zh-CN" sz="2800" u="sng" dirty="0"/>
              <a:t>3 when n is odd and 2 when n is even (n&gt;=2)</a:t>
            </a:r>
            <a:endParaRPr lang="en-US" altLang="zh-CN" sz="2800" dirty="0"/>
          </a:p>
          <a:p>
            <a:pPr>
              <a:spcBef>
                <a:spcPct val="0"/>
              </a:spcBef>
              <a:buClrTx/>
              <a:buFontTx/>
              <a:buNone/>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54359D41-87BE-C343-E930-BB765AB507D2}"/>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37891" name="内容占位符 2">
            <a:extLst>
              <a:ext uri="{FF2B5EF4-FFF2-40B4-BE49-F238E27FC236}">
                <a16:creationId xmlns:a16="http://schemas.microsoft.com/office/drawing/2014/main" id="{24DE2445-1CDD-6F73-4E02-B468D342DBB9}"/>
              </a:ext>
            </a:extLst>
          </p:cNvPr>
          <p:cNvSpPr>
            <a:spLocks noGrp="1" noChangeArrowheads="1"/>
          </p:cNvSpPr>
          <p:nvPr>
            <p:ph idx="1"/>
          </p:nvPr>
        </p:nvSpPr>
        <p:spPr>
          <a:xfrm>
            <a:off x="457200" y="1419225"/>
            <a:ext cx="8686800" cy="4879975"/>
          </a:xfrm>
        </p:spPr>
        <p:txBody>
          <a:bodyPr/>
          <a:lstStyle/>
          <a:p>
            <a:r>
              <a:rPr lang="en-US" altLang="zh-CN" dirty="0">
                <a:ea typeface="宋体" panose="02010600030101010101" pitchFamily="2" charset="-122"/>
              </a:rPr>
              <a:t>3. Which statement is wrong? (    )</a:t>
            </a:r>
            <a:endParaRPr lang="zh-CN" altLang="zh-CN" dirty="0">
              <a:ea typeface="宋体" panose="02010600030101010101" pitchFamily="2" charset="-122"/>
            </a:endParaRPr>
          </a:p>
          <a:p>
            <a:pPr>
              <a:buFont typeface="Wingdings" panose="05000000000000000000" pitchFamily="2" charset="2"/>
              <a:buNone/>
            </a:pPr>
            <a:r>
              <a:rPr lang="en-US" altLang="zh-CN" dirty="0">
                <a:ea typeface="宋体" panose="02010600030101010101" pitchFamily="2" charset="-122"/>
              </a:rPr>
              <a:t>A.  </a:t>
            </a:r>
            <a:r>
              <a:rPr lang="en-US" altLang="zh-CN" dirty="0" err="1">
                <a:ea typeface="宋体" panose="02010600030101010101" pitchFamily="2" charset="-122"/>
              </a:rPr>
              <a:t>Q</a:t>
            </a:r>
            <a:r>
              <a:rPr lang="en-US" altLang="zh-CN" baseline="-25000" dirty="0" err="1">
                <a:ea typeface="宋体" panose="02010600030101010101" pitchFamily="2" charset="-122"/>
              </a:rPr>
              <a:t>n</a:t>
            </a:r>
            <a:r>
              <a:rPr lang="en-US" altLang="zh-CN" dirty="0">
                <a:ea typeface="宋体" panose="02010600030101010101" pitchFamily="2" charset="-122"/>
              </a:rPr>
              <a:t> (n-cubes graph) is always bipartite </a:t>
            </a:r>
            <a:endParaRPr lang="zh-CN" altLang="zh-CN" dirty="0">
              <a:ea typeface="宋体" panose="02010600030101010101" pitchFamily="2" charset="-122"/>
            </a:endParaRPr>
          </a:p>
          <a:p>
            <a:pPr>
              <a:buFont typeface="Wingdings" panose="05000000000000000000" pitchFamily="2" charset="2"/>
              <a:buNone/>
            </a:pPr>
            <a:r>
              <a:rPr lang="en-US" altLang="zh-CN" dirty="0">
                <a:ea typeface="宋体" panose="02010600030101010101" pitchFamily="2" charset="-122"/>
              </a:rPr>
              <a:t>B.  C</a:t>
            </a:r>
            <a:r>
              <a:rPr lang="en-US" altLang="zh-CN" baseline="-25000" dirty="0">
                <a:ea typeface="宋体" panose="02010600030101010101" pitchFamily="2" charset="-122"/>
              </a:rPr>
              <a:t>n</a:t>
            </a:r>
            <a:r>
              <a:rPr lang="en-US" altLang="zh-CN" dirty="0">
                <a:ea typeface="宋体" panose="02010600030101010101" pitchFamily="2" charset="-122"/>
              </a:rPr>
              <a:t>’s (cycle graph) chromatic number is 2 or 3</a:t>
            </a:r>
            <a:endParaRPr lang="zh-CN" altLang="zh-CN" dirty="0">
              <a:ea typeface="宋体" panose="02010600030101010101" pitchFamily="2" charset="-122"/>
            </a:endParaRPr>
          </a:p>
          <a:p>
            <a:pPr>
              <a:buFont typeface="Wingdings" panose="05000000000000000000" pitchFamily="2" charset="2"/>
              <a:buNone/>
            </a:pPr>
            <a:r>
              <a:rPr lang="en-US" altLang="zh-CN" dirty="0">
                <a:ea typeface="宋体" panose="02010600030101010101" pitchFamily="2" charset="-122"/>
              </a:rPr>
              <a:t>C.  </a:t>
            </a:r>
            <a:r>
              <a:rPr lang="en-US" altLang="zh-CN" dirty="0" err="1">
                <a:ea typeface="宋体" panose="02010600030101010101" pitchFamily="2" charset="-122"/>
              </a:rPr>
              <a:t>W</a:t>
            </a:r>
            <a:r>
              <a:rPr lang="en-US" altLang="zh-CN" baseline="-25000" dirty="0" err="1">
                <a:ea typeface="宋体" panose="02010600030101010101" pitchFamily="2" charset="-122"/>
              </a:rPr>
              <a:t>n</a:t>
            </a:r>
            <a:r>
              <a:rPr lang="en-US" altLang="zh-CN" dirty="0">
                <a:ea typeface="宋体" panose="02010600030101010101" pitchFamily="2" charset="-122"/>
              </a:rPr>
              <a:t> (wheel graph) has n(n-1)/2 edges</a:t>
            </a:r>
            <a:endParaRPr lang="zh-CN" altLang="zh-CN" dirty="0">
              <a:ea typeface="宋体" panose="02010600030101010101" pitchFamily="2" charset="-122"/>
            </a:endParaRPr>
          </a:p>
          <a:p>
            <a:pPr>
              <a:buFont typeface="Wingdings" panose="05000000000000000000" pitchFamily="2" charset="2"/>
              <a:buNone/>
            </a:pPr>
            <a:r>
              <a:rPr lang="en-US" altLang="zh-CN" dirty="0">
                <a:ea typeface="宋体" panose="02010600030101010101" pitchFamily="2" charset="-122"/>
              </a:rPr>
              <a:t>D.  There are n(n-2) 0s in the adjacency matrix for C</a:t>
            </a:r>
            <a:r>
              <a:rPr lang="en-US" altLang="zh-CN" baseline="-25000" dirty="0">
                <a:ea typeface="宋体" panose="02010600030101010101" pitchFamily="2" charset="-122"/>
              </a:rPr>
              <a:t>n</a:t>
            </a:r>
          </a:p>
          <a:p>
            <a:pPr algn="just">
              <a:buFont typeface="Wingdings" panose="05000000000000000000" pitchFamily="2" charset="2"/>
              <a:buAutoNum type="arabicPeriod"/>
            </a:pPr>
            <a:endParaRPr lang="en-US" altLang="zh-CN" dirty="0">
              <a:ea typeface="宋体" panose="02010600030101010101" pitchFamily="2" charset="-122"/>
            </a:endParaRPr>
          </a:p>
          <a:p>
            <a:pPr algn="just">
              <a:buFont typeface="Wingdings" panose="05000000000000000000" pitchFamily="2" charset="2"/>
              <a:buAutoNum type="arabicPeriod"/>
            </a:pPr>
            <a:endParaRPr lang="en-US" altLang="zh-CN" dirty="0">
              <a:ea typeface="宋体" panose="02010600030101010101" pitchFamily="2" charset="-122"/>
            </a:endParaRPr>
          </a:p>
          <a:p>
            <a:pPr algn="just">
              <a:buFont typeface="Wingdings" panose="05000000000000000000" pitchFamily="2" charset="2"/>
              <a:buAutoNum type="arabicPeriod"/>
            </a:pPr>
            <a:endParaRPr lang="en-US" altLang="zh-CN" dirty="0">
              <a:ea typeface="宋体" panose="02010600030101010101" pitchFamily="2" charset="-122"/>
            </a:endParaRPr>
          </a:p>
          <a:p>
            <a:pPr algn="just">
              <a:buFont typeface="Wingdings" panose="05000000000000000000" pitchFamily="2" charset="2"/>
              <a:buAutoNum type="arabicPeriod"/>
            </a:pPr>
            <a:endParaRPr lang="en-US" altLang="zh-CN" dirty="0">
              <a:ea typeface="宋体" panose="02010600030101010101" pitchFamily="2" charset="-122"/>
            </a:endParaRPr>
          </a:p>
          <a:p>
            <a:pPr algn="just">
              <a:buFont typeface="Wingdings" panose="05000000000000000000" pitchFamily="2" charset="2"/>
              <a:buNone/>
            </a:pPr>
            <a:endParaRPr lang="en-US" altLang="zh-CN" sz="2800" dirty="0">
              <a:ea typeface="宋体" panose="02010600030101010101" pitchFamily="2" charset="-122"/>
            </a:endParaRPr>
          </a:p>
        </p:txBody>
      </p:sp>
      <p:sp>
        <p:nvSpPr>
          <p:cNvPr id="37892" name="灯片编号占位符 3">
            <a:extLst>
              <a:ext uri="{FF2B5EF4-FFF2-40B4-BE49-F238E27FC236}">
                <a16:creationId xmlns:a16="http://schemas.microsoft.com/office/drawing/2014/main" id="{DCA28517-5FEB-22B7-EA0C-83C17FAC4A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02FD6516-455F-4A18-AD98-A5C80E14DA07}" type="slidenum">
              <a:rPr lang="en-US" altLang="zh-CN" sz="1200">
                <a:latin typeface="Verdana" panose="020B0604030504040204" pitchFamily="34" charset="0"/>
              </a:rPr>
              <a:pPr>
                <a:spcBef>
                  <a:spcPct val="0"/>
                </a:spcBef>
                <a:buClrTx/>
                <a:buFont typeface="Arial" panose="020B0604020202020204" pitchFamily="34" charset="0"/>
                <a:buNone/>
              </a:pPr>
              <a:t>32</a:t>
            </a:fld>
            <a:endParaRPr lang="en-US" altLang="zh-CN" sz="1200">
              <a:latin typeface="Verdana" panose="020B0604030504040204" pitchFamily="34" charset="0"/>
            </a:endParaRPr>
          </a:p>
        </p:txBody>
      </p:sp>
      <p:sp>
        <p:nvSpPr>
          <p:cNvPr id="5" name="矩形 4">
            <a:extLst>
              <a:ext uri="{FF2B5EF4-FFF2-40B4-BE49-F238E27FC236}">
                <a16:creationId xmlns:a16="http://schemas.microsoft.com/office/drawing/2014/main" id="{D94EDDC7-B9CE-A85B-9CB6-76F3AF84E438}"/>
              </a:ext>
            </a:extLst>
          </p:cNvPr>
          <p:cNvSpPr>
            <a:spLocks noChangeArrowheads="1"/>
          </p:cNvSpPr>
          <p:nvPr/>
        </p:nvSpPr>
        <p:spPr bwMode="auto">
          <a:xfrm>
            <a:off x="6477000" y="1524000"/>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a:t>C</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142CB5D4-AC43-9BE4-6C66-1FC0670089F6}"/>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41987" name="内容占位符 2">
            <a:extLst>
              <a:ext uri="{FF2B5EF4-FFF2-40B4-BE49-F238E27FC236}">
                <a16:creationId xmlns:a16="http://schemas.microsoft.com/office/drawing/2014/main" id="{F305C129-3AC5-D12E-2876-56B524D80E69}"/>
              </a:ext>
            </a:extLst>
          </p:cNvPr>
          <p:cNvSpPr>
            <a:spLocks noGrp="1" noChangeArrowheads="1"/>
          </p:cNvSpPr>
          <p:nvPr>
            <p:ph idx="1"/>
          </p:nvPr>
        </p:nvSpPr>
        <p:spPr>
          <a:xfrm>
            <a:off x="457200" y="1419225"/>
            <a:ext cx="8534400" cy="4879975"/>
          </a:xfrm>
        </p:spPr>
        <p:txBody>
          <a:bodyPr/>
          <a:lstStyle/>
          <a:p>
            <a:pPr algn="just"/>
            <a:r>
              <a:rPr lang="en-US" altLang="zh-CN" sz="2400" dirty="0">
                <a:ea typeface="宋体" panose="02010600030101010101" pitchFamily="2" charset="-122"/>
              </a:rPr>
              <a:t>5.</a:t>
            </a:r>
            <a:r>
              <a:rPr lang="en-US" altLang="zh-CN" sz="2800" dirty="0">
                <a:ea typeface="宋体" panose="02010600030101010101" pitchFamily="2" charset="-122"/>
              </a:rPr>
              <a:t> </a:t>
            </a:r>
            <a:r>
              <a:rPr lang="en-US" altLang="zh-CN" dirty="0">
                <a:ea typeface="宋体" panose="02010600030101010101" pitchFamily="2" charset="-122"/>
              </a:rPr>
              <a:t>The chromatic number of </a:t>
            </a:r>
            <a:r>
              <a:rPr lang="en-US" altLang="zh-CN" dirty="0" err="1">
                <a:ea typeface="宋体" panose="02010600030101010101" pitchFamily="2" charset="-122"/>
              </a:rPr>
              <a:t>K</a:t>
            </a:r>
            <a:r>
              <a:rPr lang="en-US" altLang="zh-CN" baseline="-25000" dirty="0" err="1">
                <a:ea typeface="宋体" panose="02010600030101010101" pitchFamily="2" charset="-122"/>
              </a:rPr>
              <a:t>m,n</a:t>
            </a:r>
            <a:r>
              <a:rPr lang="en-US" altLang="zh-CN" dirty="0">
                <a:ea typeface="宋体" panose="02010600030101010101" pitchFamily="2" charset="-122"/>
              </a:rPr>
              <a:t> is   ______</a:t>
            </a:r>
            <a:endParaRPr lang="en-US" altLang="zh-CN" sz="2800" dirty="0">
              <a:ea typeface="宋体" panose="02010600030101010101" pitchFamily="2" charset="-122"/>
            </a:endParaRPr>
          </a:p>
        </p:txBody>
      </p:sp>
      <p:sp>
        <p:nvSpPr>
          <p:cNvPr id="41988" name="灯片编号占位符 3">
            <a:extLst>
              <a:ext uri="{FF2B5EF4-FFF2-40B4-BE49-F238E27FC236}">
                <a16:creationId xmlns:a16="http://schemas.microsoft.com/office/drawing/2014/main" id="{11DA2740-E581-FE78-2A71-E4B453F6A64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1E68DC1A-1446-4384-8BA1-6F3AC53118CF}" type="slidenum">
              <a:rPr lang="en-US" altLang="zh-CN" sz="1200">
                <a:latin typeface="Verdana" panose="020B0604030504040204" pitchFamily="34" charset="0"/>
              </a:rPr>
              <a:pPr>
                <a:spcBef>
                  <a:spcPct val="0"/>
                </a:spcBef>
                <a:buClrTx/>
                <a:buFont typeface="Arial" panose="020B0604020202020204" pitchFamily="34" charset="0"/>
                <a:buNone/>
              </a:pPr>
              <a:t>33</a:t>
            </a:fld>
            <a:endParaRPr lang="en-US" altLang="zh-CN" sz="1200">
              <a:latin typeface="Verdana" panose="020B0604030504040204" pitchFamily="34" charset="0"/>
            </a:endParaRPr>
          </a:p>
        </p:txBody>
      </p:sp>
      <p:sp>
        <p:nvSpPr>
          <p:cNvPr id="2" name="矩形 1">
            <a:extLst>
              <a:ext uri="{FF2B5EF4-FFF2-40B4-BE49-F238E27FC236}">
                <a16:creationId xmlns:a16="http://schemas.microsoft.com/office/drawing/2014/main" id="{DC908E90-5A7A-9CBC-0E29-671E44C16F38}"/>
              </a:ext>
            </a:extLst>
          </p:cNvPr>
          <p:cNvSpPr>
            <a:spLocks noChangeArrowheads="1"/>
          </p:cNvSpPr>
          <p:nvPr/>
        </p:nvSpPr>
        <p:spPr bwMode="auto">
          <a:xfrm>
            <a:off x="7772316" y="1422009"/>
            <a:ext cx="412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None/>
            </a:pPr>
            <a:r>
              <a:rPr lang="en-US" altLang="zh-CN" dirty="0"/>
              <a:t>2</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2A939387-C089-43C3-6599-A74DDAC18458}"/>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44035" name="内容占位符 2">
            <a:extLst>
              <a:ext uri="{FF2B5EF4-FFF2-40B4-BE49-F238E27FC236}">
                <a16:creationId xmlns:a16="http://schemas.microsoft.com/office/drawing/2014/main" id="{FB7CD6C0-9A45-E9D0-956E-E890C0BC9626}"/>
              </a:ext>
            </a:extLst>
          </p:cNvPr>
          <p:cNvSpPr>
            <a:spLocks noGrp="1" noChangeArrowheads="1"/>
          </p:cNvSpPr>
          <p:nvPr>
            <p:ph idx="1"/>
          </p:nvPr>
        </p:nvSpPr>
        <p:spPr>
          <a:xfrm>
            <a:off x="457200" y="1419225"/>
            <a:ext cx="8534400" cy="4879975"/>
          </a:xfrm>
        </p:spPr>
        <p:txBody>
          <a:bodyPr/>
          <a:lstStyle/>
          <a:p>
            <a:pPr algn="just"/>
            <a:r>
              <a:rPr lang="en-US" altLang="zh-CN" sz="2400" dirty="0">
                <a:ea typeface="宋体" panose="02010600030101010101" pitchFamily="2" charset="-122"/>
              </a:rPr>
              <a:t>6.</a:t>
            </a:r>
            <a:r>
              <a:rPr lang="en-US" altLang="zh-CN" sz="2800" dirty="0">
                <a:ea typeface="宋体" panose="02010600030101010101" pitchFamily="2" charset="-122"/>
              </a:rPr>
              <a:t> </a:t>
            </a:r>
            <a:r>
              <a:rPr lang="en-US" altLang="zh-CN" dirty="0">
                <a:ea typeface="宋体" panose="02010600030101010101" pitchFamily="2" charset="-122"/>
              </a:rPr>
              <a:t>Let G be a planar graph with 10 connected components, 781 vertexes. Then,  the  chromatic number of G is at most  ___</a:t>
            </a:r>
            <a:endParaRPr lang="en-US" altLang="zh-CN" sz="2800" dirty="0">
              <a:ea typeface="宋体" panose="02010600030101010101" pitchFamily="2" charset="-122"/>
            </a:endParaRPr>
          </a:p>
        </p:txBody>
      </p:sp>
      <p:sp>
        <p:nvSpPr>
          <p:cNvPr id="44036" name="灯片编号占位符 3">
            <a:extLst>
              <a:ext uri="{FF2B5EF4-FFF2-40B4-BE49-F238E27FC236}">
                <a16:creationId xmlns:a16="http://schemas.microsoft.com/office/drawing/2014/main" id="{0231DDB9-5AC2-527D-68E4-0562125C74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FE0EEEDB-EF2A-42A6-860D-11FC90D979DC}" type="slidenum">
              <a:rPr lang="en-US" altLang="zh-CN" sz="1200">
                <a:latin typeface="Verdana" panose="020B0604030504040204" pitchFamily="34" charset="0"/>
              </a:rPr>
              <a:pPr>
                <a:spcBef>
                  <a:spcPct val="0"/>
                </a:spcBef>
                <a:buClrTx/>
                <a:buFont typeface="Arial" panose="020B0604020202020204" pitchFamily="34" charset="0"/>
                <a:buNone/>
              </a:pPr>
              <a:t>34</a:t>
            </a:fld>
            <a:endParaRPr lang="en-US" altLang="zh-CN" sz="1200">
              <a:latin typeface="Verdana" panose="020B0604030504040204" pitchFamily="34" charset="0"/>
            </a:endParaRPr>
          </a:p>
        </p:txBody>
      </p:sp>
      <p:sp>
        <p:nvSpPr>
          <p:cNvPr id="2" name="矩形 1">
            <a:extLst>
              <a:ext uri="{FF2B5EF4-FFF2-40B4-BE49-F238E27FC236}">
                <a16:creationId xmlns:a16="http://schemas.microsoft.com/office/drawing/2014/main" id="{626348DE-9756-DC58-BCB8-3F4EBA236956}"/>
              </a:ext>
            </a:extLst>
          </p:cNvPr>
          <p:cNvSpPr>
            <a:spLocks noChangeArrowheads="1"/>
          </p:cNvSpPr>
          <p:nvPr/>
        </p:nvSpPr>
        <p:spPr bwMode="auto">
          <a:xfrm>
            <a:off x="1066800" y="3059113"/>
            <a:ext cx="44114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None/>
            </a:pPr>
            <a:r>
              <a:rPr lang="en-US" altLang="zh-CN" sz="3600" dirty="0"/>
              <a:t>4</a:t>
            </a:r>
          </a:p>
          <a:p>
            <a:pPr>
              <a:spcBef>
                <a:spcPct val="0"/>
              </a:spcBef>
              <a:buClrTx/>
              <a:buFontTx/>
              <a:buNone/>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F6D2DEF0-B475-40F2-760E-FC4CFE0048BC}"/>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48131" name="内容占位符 2">
            <a:extLst>
              <a:ext uri="{FF2B5EF4-FFF2-40B4-BE49-F238E27FC236}">
                <a16:creationId xmlns:a16="http://schemas.microsoft.com/office/drawing/2014/main" id="{088571A2-7D45-253F-60C5-AFBDDAB08A8F}"/>
              </a:ext>
            </a:extLst>
          </p:cNvPr>
          <p:cNvSpPr>
            <a:spLocks noGrp="1" noChangeArrowheads="1"/>
          </p:cNvSpPr>
          <p:nvPr>
            <p:ph idx="1"/>
          </p:nvPr>
        </p:nvSpPr>
        <p:spPr>
          <a:xfrm>
            <a:off x="457200" y="1419225"/>
            <a:ext cx="8534400" cy="4879975"/>
          </a:xfrm>
        </p:spPr>
        <p:txBody>
          <a:bodyPr/>
          <a:lstStyle/>
          <a:p>
            <a:pPr algn="just"/>
            <a:r>
              <a:rPr lang="en-US" altLang="zh-CN" sz="2400">
                <a:ea typeface="宋体" panose="02010600030101010101" pitchFamily="2" charset="-122"/>
              </a:rPr>
              <a:t>8.</a:t>
            </a:r>
            <a:r>
              <a:rPr lang="en-US" altLang="zh-CN" sz="2800">
                <a:ea typeface="宋体" panose="02010600030101010101" pitchFamily="2" charset="-122"/>
              </a:rPr>
              <a:t> </a:t>
            </a:r>
            <a:r>
              <a:rPr lang="en-US" altLang="zh-CN">
                <a:ea typeface="宋体" panose="02010600030101010101" pitchFamily="2" charset="-122"/>
              </a:rPr>
              <a:t>Please construct the dual graph for the map shown. Then find the number of colors needed to color the map so that no two adjacent regions have the same color.</a:t>
            </a:r>
            <a:endParaRPr lang="en-US" altLang="zh-CN" sz="2800">
              <a:ea typeface="宋体" panose="02010600030101010101" pitchFamily="2" charset="-122"/>
            </a:endParaRPr>
          </a:p>
        </p:txBody>
      </p:sp>
      <p:sp>
        <p:nvSpPr>
          <p:cNvPr id="48132" name="灯片编号占位符 3">
            <a:extLst>
              <a:ext uri="{FF2B5EF4-FFF2-40B4-BE49-F238E27FC236}">
                <a16:creationId xmlns:a16="http://schemas.microsoft.com/office/drawing/2014/main" id="{0A0E9B8B-4D54-F253-0296-4A1F02F6CD7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DFB1EEBD-F235-49ED-8A03-DAE48FCA9181}" type="slidenum">
              <a:rPr lang="en-US" altLang="zh-CN" sz="1200">
                <a:latin typeface="Verdana" panose="020B0604030504040204" pitchFamily="34" charset="0"/>
              </a:rPr>
              <a:pPr>
                <a:spcBef>
                  <a:spcPct val="0"/>
                </a:spcBef>
                <a:buClrTx/>
                <a:buFont typeface="Arial" panose="020B0604020202020204" pitchFamily="34" charset="0"/>
                <a:buNone/>
              </a:pPr>
              <a:t>35</a:t>
            </a:fld>
            <a:endParaRPr lang="en-US" altLang="zh-CN" sz="1200">
              <a:latin typeface="Verdana" panose="020B0604030504040204" pitchFamily="34" charset="0"/>
            </a:endParaRPr>
          </a:p>
        </p:txBody>
      </p:sp>
      <p:sp>
        <p:nvSpPr>
          <p:cNvPr id="2" name="矩形 1">
            <a:extLst>
              <a:ext uri="{FF2B5EF4-FFF2-40B4-BE49-F238E27FC236}">
                <a16:creationId xmlns:a16="http://schemas.microsoft.com/office/drawing/2014/main" id="{0756CAE6-C5A2-DB51-5F00-0C0DED2EDF4E}"/>
              </a:ext>
            </a:extLst>
          </p:cNvPr>
          <p:cNvSpPr>
            <a:spLocks noChangeArrowheads="1"/>
          </p:cNvSpPr>
          <p:nvPr/>
        </p:nvSpPr>
        <p:spPr bwMode="auto">
          <a:xfrm>
            <a:off x="469900" y="4441825"/>
            <a:ext cx="2460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None/>
            </a:pPr>
            <a:r>
              <a:rPr lang="en-US" altLang="zh-CN"/>
              <a:t>Three colors</a:t>
            </a:r>
            <a:endParaRPr lang="zh-CN" altLang="en-US" sz="2400"/>
          </a:p>
        </p:txBody>
      </p:sp>
      <p:pic>
        <p:nvPicPr>
          <p:cNvPr id="48134" name="图片 5">
            <a:extLst>
              <a:ext uri="{FF2B5EF4-FFF2-40B4-BE49-F238E27FC236}">
                <a16:creationId xmlns:a16="http://schemas.microsoft.com/office/drawing/2014/main" id="{C5C177B6-5604-2ED3-7D1E-01545EF07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657600"/>
            <a:ext cx="217805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14C9CF83-2838-D2E3-594D-724FDE4A0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035550"/>
            <a:ext cx="2055813"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B5BAEC56-63C6-BFE7-5224-03AC1D410978}"/>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50179" name="内容占位符 2">
            <a:extLst>
              <a:ext uri="{FF2B5EF4-FFF2-40B4-BE49-F238E27FC236}">
                <a16:creationId xmlns:a16="http://schemas.microsoft.com/office/drawing/2014/main" id="{6E23D30A-3BF5-3685-04F6-7496B6B1B8FB}"/>
              </a:ext>
            </a:extLst>
          </p:cNvPr>
          <p:cNvSpPr>
            <a:spLocks noGrp="1" noChangeArrowheads="1"/>
          </p:cNvSpPr>
          <p:nvPr>
            <p:ph idx="1"/>
          </p:nvPr>
        </p:nvSpPr>
        <p:spPr>
          <a:xfrm>
            <a:off x="457200" y="1419225"/>
            <a:ext cx="8534400" cy="4879975"/>
          </a:xfrm>
        </p:spPr>
        <p:txBody>
          <a:bodyPr/>
          <a:lstStyle/>
          <a:p>
            <a:pPr algn="just"/>
            <a:r>
              <a:rPr lang="en-US" altLang="zh-CN" sz="2800">
                <a:ea typeface="宋体" panose="02010600030101010101" pitchFamily="2" charset="-122"/>
              </a:rPr>
              <a:t>9. Determine whether the given graph is planar or bipartite? (Y or N)</a:t>
            </a:r>
          </a:p>
          <a:p>
            <a:pPr algn="just"/>
            <a:r>
              <a:rPr lang="en-US" altLang="zh-CN" sz="2800">
                <a:ea typeface="宋体" panose="02010600030101010101" pitchFamily="2" charset="-122"/>
              </a:rPr>
              <a:t>Whether the given graph has an Euler circuit or Hamilton circuit? (Y or N)</a:t>
            </a:r>
          </a:p>
          <a:p>
            <a:pPr algn="just"/>
            <a:r>
              <a:rPr lang="en-US" altLang="zh-CN" sz="2800">
                <a:ea typeface="宋体" panose="02010600030101010101" pitchFamily="2" charset="-122"/>
              </a:rPr>
              <a:t>What is the chromatic number of each of the following graph?</a:t>
            </a:r>
          </a:p>
        </p:txBody>
      </p:sp>
      <p:sp>
        <p:nvSpPr>
          <p:cNvPr id="50180" name="灯片编号占位符 3">
            <a:extLst>
              <a:ext uri="{FF2B5EF4-FFF2-40B4-BE49-F238E27FC236}">
                <a16:creationId xmlns:a16="http://schemas.microsoft.com/office/drawing/2014/main" id="{D507A68B-ADBB-AFF6-7DE2-132ACEBDF4D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9C45031D-1ACE-4F27-A16C-C4E95FA800AE}" type="slidenum">
              <a:rPr lang="en-US" altLang="zh-CN" sz="1200">
                <a:latin typeface="Verdana" panose="020B0604030504040204" pitchFamily="34" charset="0"/>
              </a:rPr>
              <a:pPr>
                <a:spcBef>
                  <a:spcPct val="0"/>
                </a:spcBef>
                <a:buClrTx/>
                <a:buFont typeface="Arial" panose="020B0604020202020204" pitchFamily="34" charset="0"/>
                <a:buNone/>
              </a:pPr>
              <a:t>36</a:t>
            </a:fld>
            <a:endParaRPr lang="en-US" altLang="zh-CN" sz="1200">
              <a:latin typeface="Verdana" panose="020B0604030504040204" pitchFamily="34" charset="0"/>
            </a:endParaRPr>
          </a:p>
        </p:txBody>
      </p:sp>
      <p:sp>
        <p:nvSpPr>
          <p:cNvPr id="2" name="矩形 1">
            <a:extLst>
              <a:ext uri="{FF2B5EF4-FFF2-40B4-BE49-F238E27FC236}">
                <a16:creationId xmlns:a16="http://schemas.microsoft.com/office/drawing/2014/main" id="{F2BCC13B-78C1-829E-2CED-AA690BF1BD59}"/>
              </a:ext>
            </a:extLst>
          </p:cNvPr>
          <p:cNvSpPr>
            <a:spLocks noChangeArrowheads="1"/>
          </p:cNvSpPr>
          <p:nvPr/>
        </p:nvSpPr>
        <p:spPr bwMode="auto">
          <a:xfrm>
            <a:off x="2508250" y="520700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None/>
            </a:pPr>
            <a:r>
              <a:rPr lang="pl-PL" altLang="zh-CN" sz="1800" u="sng"/>
              <a:t>A: NN</a:t>
            </a:r>
            <a:endParaRPr lang="en-US" altLang="zh-CN" sz="1800" u="sng"/>
          </a:p>
        </p:txBody>
      </p:sp>
      <p:graphicFrame>
        <p:nvGraphicFramePr>
          <p:cNvPr id="50182" name="对象 2">
            <a:extLst>
              <a:ext uri="{FF2B5EF4-FFF2-40B4-BE49-F238E27FC236}">
                <a16:creationId xmlns:a16="http://schemas.microsoft.com/office/drawing/2014/main" id="{6A0C084C-4D6A-063D-7991-7D0FB1DD5BEE}"/>
              </a:ext>
            </a:extLst>
          </p:cNvPr>
          <p:cNvGraphicFramePr>
            <a:graphicFrameLocks noChangeAspect="1"/>
          </p:cNvGraphicFramePr>
          <p:nvPr/>
        </p:nvGraphicFramePr>
        <p:xfrm>
          <a:off x="3844925" y="4138613"/>
          <a:ext cx="1019175" cy="915987"/>
        </p:xfrm>
        <a:graphic>
          <a:graphicData uri="http://schemas.openxmlformats.org/presentationml/2006/ole">
            <mc:AlternateContent xmlns:mc="http://schemas.openxmlformats.org/markup-compatibility/2006">
              <mc:Choice xmlns:v="urn:schemas-microsoft-com:vml" Requires="v">
                <p:oleObj name="Visio" r:id="rId3" imgW="1127760" imgH="1010920" progId="Visio.Drawing.11">
                  <p:embed/>
                </p:oleObj>
              </mc:Choice>
              <mc:Fallback>
                <p:oleObj name="Visio" r:id="rId3" imgW="1127760" imgH="1010920"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925" y="4138613"/>
                        <a:ext cx="10191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3" name="对象 4">
            <a:extLst>
              <a:ext uri="{FF2B5EF4-FFF2-40B4-BE49-F238E27FC236}">
                <a16:creationId xmlns:a16="http://schemas.microsoft.com/office/drawing/2014/main" id="{A7504870-3E4B-1FE4-A6CA-5118E569A61A}"/>
              </a:ext>
            </a:extLst>
          </p:cNvPr>
          <p:cNvGraphicFramePr>
            <a:graphicFrameLocks noChangeAspect="1"/>
          </p:cNvGraphicFramePr>
          <p:nvPr/>
        </p:nvGraphicFramePr>
        <p:xfrm>
          <a:off x="1981200" y="4370388"/>
          <a:ext cx="1036638" cy="636587"/>
        </p:xfrm>
        <a:graphic>
          <a:graphicData uri="http://schemas.openxmlformats.org/presentationml/2006/ole">
            <mc:AlternateContent xmlns:mc="http://schemas.openxmlformats.org/markup-compatibility/2006">
              <mc:Choice xmlns:v="urn:schemas-microsoft-com:vml" Requires="v">
                <p:oleObj name="Visio" r:id="rId5" imgW="1036320" imgH="637032" progId="Visio.Drawing.11">
                  <p:embed/>
                </p:oleObj>
              </mc:Choice>
              <mc:Fallback>
                <p:oleObj name="Visio" r:id="rId5" imgW="1036320" imgH="637032" progId="Visio.Drawing.11">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370388"/>
                        <a:ext cx="1036638"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4" name="对象 5">
            <a:extLst>
              <a:ext uri="{FF2B5EF4-FFF2-40B4-BE49-F238E27FC236}">
                <a16:creationId xmlns:a16="http://schemas.microsoft.com/office/drawing/2014/main" id="{99091116-84E0-2498-5445-7394AFB885AE}"/>
              </a:ext>
            </a:extLst>
          </p:cNvPr>
          <p:cNvGraphicFramePr>
            <a:graphicFrameLocks noChangeAspect="1"/>
          </p:cNvGraphicFramePr>
          <p:nvPr/>
        </p:nvGraphicFramePr>
        <p:xfrm>
          <a:off x="6022975" y="4154488"/>
          <a:ext cx="904875" cy="904875"/>
        </p:xfrm>
        <a:graphic>
          <a:graphicData uri="http://schemas.openxmlformats.org/presentationml/2006/ole">
            <mc:AlternateContent xmlns:mc="http://schemas.openxmlformats.org/markup-compatibility/2006">
              <mc:Choice xmlns:v="urn:schemas-microsoft-com:vml" Requires="v">
                <p:oleObj name="Visio" r:id="rId7" imgW="1010920" imgH="1010920" progId="Visio.Drawing.11">
                  <p:embed/>
                </p:oleObj>
              </mc:Choice>
              <mc:Fallback>
                <p:oleObj name="Visio" r:id="rId7" imgW="1010920" imgH="1010920" progId="Visio.Drawing.11">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2975" y="4154488"/>
                        <a:ext cx="9048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5" name="矩形 7">
            <a:extLst>
              <a:ext uri="{FF2B5EF4-FFF2-40B4-BE49-F238E27FC236}">
                <a16:creationId xmlns:a16="http://schemas.microsoft.com/office/drawing/2014/main" id="{F02BB4F5-9151-78A9-4F97-ACB05340A5F6}"/>
              </a:ext>
            </a:extLst>
          </p:cNvPr>
          <p:cNvSpPr>
            <a:spLocks noChangeArrowheads="1"/>
          </p:cNvSpPr>
          <p:nvPr/>
        </p:nvSpPr>
        <p:spPr bwMode="auto">
          <a:xfrm>
            <a:off x="1524000" y="4727575"/>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A</a:t>
            </a:r>
            <a:endParaRPr lang="zh-CN" altLang="en-US" sz="1800"/>
          </a:p>
        </p:txBody>
      </p:sp>
      <p:sp>
        <p:nvSpPr>
          <p:cNvPr id="50186" name="矩形 8">
            <a:extLst>
              <a:ext uri="{FF2B5EF4-FFF2-40B4-BE49-F238E27FC236}">
                <a16:creationId xmlns:a16="http://schemas.microsoft.com/office/drawing/2014/main" id="{F34ADC8A-DA50-1177-C2CE-68BFF6098783}"/>
              </a:ext>
            </a:extLst>
          </p:cNvPr>
          <p:cNvSpPr>
            <a:spLocks noChangeArrowheads="1"/>
          </p:cNvSpPr>
          <p:nvPr/>
        </p:nvSpPr>
        <p:spPr bwMode="auto">
          <a:xfrm>
            <a:off x="3486150" y="4695825"/>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B</a:t>
            </a:r>
            <a:endParaRPr lang="zh-CN" altLang="en-US" sz="1800"/>
          </a:p>
        </p:txBody>
      </p:sp>
      <p:sp>
        <p:nvSpPr>
          <p:cNvPr id="50187" name="矩形 9">
            <a:extLst>
              <a:ext uri="{FF2B5EF4-FFF2-40B4-BE49-F238E27FC236}">
                <a16:creationId xmlns:a16="http://schemas.microsoft.com/office/drawing/2014/main" id="{E18AB0B2-94B5-D994-3F3E-F55820F30DD8}"/>
              </a:ext>
            </a:extLst>
          </p:cNvPr>
          <p:cNvSpPr>
            <a:spLocks noChangeArrowheads="1"/>
          </p:cNvSpPr>
          <p:nvPr/>
        </p:nvSpPr>
        <p:spPr bwMode="auto">
          <a:xfrm>
            <a:off x="5545138" y="4684713"/>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C</a:t>
            </a:r>
            <a:endParaRPr lang="zh-CN" altLang="en-US" sz="1800"/>
          </a:p>
        </p:txBody>
      </p:sp>
      <p:sp>
        <p:nvSpPr>
          <p:cNvPr id="11" name="矩形 10">
            <a:extLst>
              <a:ext uri="{FF2B5EF4-FFF2-40B4-BE49-F238E27FC236}">
                <a16:creationId xmlns:a16="http://schemas.microsoft.com/office/drawing/2014/main" id="{0B9BA8C4-7EA9-2517-C088-A8527A016F79}"/>
              </a:ext>
            </a:extLst>
          </p:cNvPr>
          <p:cNvSpPr>
            <a:spLocks noChangeArrowheads="1"/>
          </p:cNvSpPr>
          <p:nvPr/>
        </p:nvSpPr>
        <p:spPr bwMode="auto">
          <a:xfrm>
            <a:off x="4011613" y="5194300"/>
            <a:ext cx="976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B: YY</a:t>
            </a:r>
            <a:endParaRPr lang="en-US" altLang="zh-CN" sz="1800" u="sng"/>
          </a:p>
        </p:txBody>
      </p:sp>
      <p:sp>
        <p:nvSpPr>
          <p:cNvPr id="12" name="矩形 11">
            <a:extLst>
              <a:ext uri="{FF2B5EF4-FFF2-40B4-BE49-F238E27FC236}">
                <a16:creationId xmlns:a16="http://schemas.microsoft.com/office/drawing/2014/main" id="{174C9608-9434-3737-7279-EE9DC68CD8EA}"/>
              </a:ext>
            </a:extLst>
          </p:cNvPr>
          <p:cNvSpPr>
            <a:spLocks noChangeArrowheads="1"/>
          </p:cNvSpPr>
          <p:nvPr/>
        </p:nvSpPr>
        <p:spPr bwMode="auto">
          <a:xfrm>
            <a:off x="6383338" y="5194300"/>
            <a:ext cx="782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C: YY</a:t>
            </a:r>
            <a:endParaRPr lang="zh-CN" altLang="en-US" sz="2400"/>
          </a:p>
        </p:txBody>
      </p:sp>
      <p:sp>
        <p:nvSpPr>
          <p:cNvPr id="14" name="矩形 13">
            <a:extLst>
              <a:ext uri="{FF2B5EF4-FFF2-40B4-BE49-F238E27FC236}">
                <a16:creationId xmlns:a16="http://schemas.microsoft.com/office/drawing/2014/main" id="{B4F042EB-1479-7C15-6F07-1468DAC040B0}"/>
              </a:ext>
            </a:extLst>
          </p:cNvPr>
          <p:cNvSpPr>
            <a:spLocks noChangeArrowheads="1"/>
          </p:cNvSpPr>
          <p:nvPr/>
        </p:nvSpPr>
        <p:spPr bwMode="auto">
          <a:xfrm>
            <a:off x="2508250" y="5694363"/>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None/>
            </a:pPr>
            <a:r>
              <a:rPr lang="pl-PL" altLang="zh-CN" sz="1800" u="sng"/>
              <a:t>A: NY</a:t>
            </a:r>
            <a:endParaRPr lang="en-US" altLang="zh-CN" sz="1800" u="sng"/>
          </a:p>
        </p:txBody>
      </p:sp>
      <p:sp>
        <p:nvSpPr>
          <p:cNvPr id="15" name="矩形 14">
            <a:extLst>
              <a:ext uri="{FF2B5EF4-FFF2-40B4-BE49-F238E27FC236}">
                <a16:creationId xmlns:a16="http://schemas.microsoft.com/office/drawing/2014/main" id="{4F38194B-D40B-B447-16E3-E64E56255045}"/>
              </a:ext>
            </a:extLst>
          </p:cNvPr>
          <p:cNvSpPr>
            <a:spLocks noChangeArrowheads="1"/>
          </p:cNvSpPr>
          <p:nvPr/>
        </p:nvSpPr>
        <p:spPr bwMode="auto">
          <a:xfrm>
            <a:off x="4008438" y="5721350"/>
            <a:ext cx="1009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B: NY</a:t>
            </a:r>
            <a:endParaRPr lang="en-US" altLang="zh-CN" sz="1800" u="sng"/>
          </a:p>
        </p:txBody>
      </p:sp>
      <p:sp>
        <p:nvSpPr>
          <p:cNvPr id="16" name="矩形 15">
            <a:extLst>
              <a:ext uri="{FF2B5EF4-FFF2-40B4-BE49-F238E27FC236}">
                <a16:creationId xmlns:a16="http://schemas.microsoft.com/office/drawing/2014/main" id="{4FB2763D-94D9-7D4D-BBAA-085A3E8A36EF}"/>
              </a:ext>
            </a:extLst>
          </p:cNvPr>
          <p:cNvSpPr>
            <a:spLocks noChangeArrowheads="1"/>
          </p:cNvSpPr>
          <p:nvPr/>
        </p:nvSpPr>
        <p:spPr bwMode="auto">
          <a:xfrm>
            <a:off x="6348413" y="5688013"/>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C: NN</a:t>
            </a:r>
            <a:endParaRPr lang="zh-CN" altLang="en-US" sz="2400"/>
          </a:p>
        </p:txBody>
      </p:sp>
      <p:sp>
        <p:nvSpPr>
          <p:cNvPr id="17" name="矩形 16">
            <a:extLst>
              <a:ext uri="{FF2B5EF4-FFF2-40B4-BE49-F238E27FC236}">
                <a16:creationId xmlns:a16="http://schemas.microsoft.com/office/drawing/2014/main" id="{339010F7-EEA9-B1A6-F445-BF9203071E16}"/>
              </a:ext>
            </a:extLst>
          </p:cNvPr>
          <p:cNvSpPr>
            <a:spLocks noChangeArrowheads="1"/>
          </p:cNvSpPr>
          <p:nvPr/>
        </p:nvSpPr>
        <p:spPr bwMode="auto">
          <a:xfrm>
            <a:off x="2519363" y="6142038"/>
            <a:ext cx="78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Wingdings" panose="05000000000000000000" pitchFamily="2" charset="2"/>
              <a:buNone/>
            </a:pPr>
            <a:r>
              <a:rPr lang="pl-PL" altLang="zh-CN" sz="1800" u="sng"/>
              <a:t>A: 4   </a:t>
            </a:r>
            <a:endParaRPr lang="en-US" altLang="zh-CN" sz="1800" u="sng"/>
          </a:p>
        </p:txBody>
      </p:sp>
      <p:sp>
        <p:nvSpPr>
          <p:cNvPr id="18" name="矩形 17">
            <a:extLst>
              <a:ext uri="{FF2B5EF4-FFF2-40B4-BE49-F238E27FC236}">
                <a16:creationId xmlns:a16="http://schemas.microsoft.com/office/drawing/2014/main" id="{F94F54AE-BB0D-1935-9E39-0C29B6A6D812}"/>
              </a:ext>
            </a:extLst>
          </p:cNvPr>
          <p:cNvSpPr>
            <a:spLocks noChangeArrowheads="1"/>
          </p:cNvSpPr>
          <p:nvPr/>
        </p:nvSpPr>
        <p:spPr bwMode="auto">
          <a:xfrm>
            <a:off x="4017963" y="6157913"/>
            <a:ext cx="877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B: 2   </a:t>
            </a:r>
            <a:endParaRPr lang="en-US" altLang="zh-CN" sz="1800" u="sng"/>
          </a:p>
        </p:txBody>
      </p:sp>
      <p:sp>
        <p:nvSpPr>
          <p:cNvPr id="19" name="矩形 18">
            <a:extLst>
              <a:ext uri="{FF2B5EF4-FFF2-40B4-BE49-F238E27FC236}">
                <a16:creationId xmlns:a16="http://schemas.microsoft.com/office/drawing/2014/main" id="{5733693A-EF6C-956E-2401-10D69DF45758}"/>
              </a:ext>
            </a:extLst>
          </p:cNvPr>
          <p:cNvSpPr>
            <a:spLocks noChangeArrowheads="1"/>
          </p:cNvSpPr>
          <p:nvPr/>
        </p:nvSpPr>
        <p:spPr bwMode="auto">
          <a:xfrm>
            <a:off x="6348413" y="6142038"/>
            <a:ext cx="608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pl-PL" altLang="zh-CN" sz="1800" u="sng"/>
              <a:t>C: 2</a:t>
            </a:r>
            <a:endParaRPr lang="zh-CN" altLang="en-US" sz="2400"/>
          </a:p>
        </p:txBody>
      </p:sp>
      <p:sp>
        <p:nvSpPr>
          <p:cNvPr id="3" name="矩形 2">
            <a:extLst>
              <a:ext uri="{FF2B5EF4-FFF2-40B4-BE49-F238E27FC236}">
                <a16:creationId xmlns:a16="http://schemas.microsoft.com/office/drawing/2014/main" id="{DAA98162-9C02-1454-1540-977D801BB06C}"/>
              </a:ext>
            </a:extLst>
          </p:cNvPr>
          <p:cNvSpPr>
            <a:spLocks noChangeArrowheads="1"/>
          </p:cNvSpPr>
          <p:nvPr/>
        </p:nvSpPr>
        <p:spPr bwMode="auto">
          <a:xfrm>
            <a:off x="304800" y="5173663"/>
            <a:ext cx="19796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a:t>planar or bipartite</a:t>
            </a:r>
            <a:endParaRPr lang="zh-CN" altLang="en-US" sz="1800"/>
          </a:p>
        </p:txBody>
      </p:sp>
      <p:sp>
        <p:nvSpPr>
          <p:cNvPr id="4" name="矩形 3">
            <a:extLst>
              <a:ext uri="{FF2B5EF4-FFF2-40B4-BE49-F238E27FC236}">
                <a16:creationId xmlns:a16="http://schemas.microsoft.com/office/drawing/2014/main" id="{A413635C-1DB6-ABB7-31A6-96204438B2AF}"/>
              </a:ext>
            </a:extLst>
          </p:cNvPr>
          <p:cNvSpPr>
            <a:spLocks noChangeArrowheads="1"/>
          </p:cNvSpPr>
          <p:nvPr/>
        </p:nvSpPr>
        <p:spPr bwMode="auto">
          <a:xfrm>
            <a:off x="304800" y="5695950"/>
            <a:ext cx="1966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a:t>Euler or Hamilton</a:t>
            </a:r>
            <a:endParaRPr lang="zh-CN" altLang="en-US" sz="1800"/>
          </a:p>
        </p:txBody>
      </p:sp>
      <p:sp>
        <p:nvSpPr>
          <p:cNvPr id="5" name="矩形 4">
            <a:extLst>
              <a:ext uri="{FF2B5EF4-FFF2-40B4-BE49-F238E27FC236}">
                <a16:creationId xmlns:a16="http://schemas.microsoft.com/office/drawing/2014/main" id="{F39F75DF-4357-1F52-4FEF-96F14ED1EA97}"/>
              </a:ext>
            </a:extLst>
          </p:cNvPr>
          <p:cNvSpPr>
            <a:spLocks noChangeArrowheads="1"/>
          </p:cNvSpPr>
          <p:nvPr/>
        </p:nvSpPr>
        <p:spPr bwMode="auto">
          <a:xfrm>
            <a:off x="285750" y="6170613"/>
            <a:ext cx="209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sz="1800"/>
              <a:t>chromatic number </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4" grpId="0"/>
      <p:bldP spid="15" grpId="0"/>
      <p:bldP spid="16" grpId="0"/>
      <p:bldP spid="17" grpId="0"/>
      <p:bldP spid="18" grpId="0"/>
      <p:bldP spid="19" grpId="0"/>
      <p:bldP spid="3" grpId="0"/>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BA2EDF9B-E26C-7902-F62A-ED2650A6E8DD}"/>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52227" name="内容占位符 2">
            <a:extLst>
              <a:ext uri="{FF2B5EF4-FFF2-40B4-BE49-F238E27FC236}">
                <a16:creationId xmlns:a16="http://schemas.microsoft.com/office/drawing/2014/main" id="{2D39716E-2EB9-9884-3CFF-1D16D521C210}"/>
              </a:ext>
            </a:extLst>
          </p:cNvPr>
          <p:cNvSpPr>
            <a:spLocks noGrp="1" noChangeArrowheads="1"/>
          </p:cNvSpPr>
          <p:nvPr>
            <p:ph idx="1"/>
          </p:nvPr>
        </p:nvSpPr>
        <p:spPr>
          <a:xfrm>
            <a:off x="457200" y="1419225"/>
            <a:ext cx="8534400" cy="4879975"/>
          </a:xfrm>
        </p:spPr>
        <p:txBody>
          <a:bodyPr/>
          <a:lstStyle/>
          <a:p>
            <a:pPr algn="just"/>
            <a:r>
              <a:rPr lang="en-US" altLang="zh-CN" sz="2400" dirty="0">
                <a:ea typeface="宋体" panose="02010600030101010101" pitchFamily="2" charset="-122"/>
              </a:rPr>
              <a:t>10.</a:t>
            </a:r>
            <a:r>
              <a:rPr lang="en-US" altLang="zh-CN" sz="2800" dirty="0">
                <a:ea typeface="宋体" panose="02010600030101010101" pitchFamily="2" charset="-122"/>
              </a:rPr>
              <a:t> </a:t>
            </a:r>
            <a:r>
              <a:rPr lang="en-US" altLang="zh-CN" dirty="0">
                <a:ea typeface="宋体" panose="02010600030101010101" pitchFamily="2" charset="-122"/>
              </a:rPr>
              <a:t>What are the chromatic numbers of the graphs G and H shown in Figures?</a:t>
            </a:r>
            <a:endParaRPr lang="en-US" altLang="zh-CN" sz="2800" dirty="0">
              <a:ea typeface="宋体" panose="02010600030101010101" pitchFamily="2" charset="-122"/>
            </a:endParaRPr>
          </a:p>
        </p:txBody>
      </p:sp>
      <p:sp>
        <p:nvSpPr>
          <p:cNvPr id="52228" name="灯片编号占位符 3">
            <a:extLst>
              <a:ext uri="{FF2B5EF4-FFF2-40B4-BE49-F238E27FC236}">
                <a16:creationId xmlns:a16="http://schemas.microsoft.com/office/drawing/2014/main" id="{418D4EFE-1B86-1D2A-76AC-42F0D47623D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6110C9D9-BD7E-4BA2-87DB-AEAB5CB99CF1}" type="slidenum">
              <a:rPr lang="en-US" altLang="zh-CN" sz="1200">
                <a:latin typeface="Verdana" panose="020B0604030504040204" pitchFamily="34" charset="0"/>
              </a:rPr>
              <a:pPr>
                <a:spcBef>
                  <a:spcPct val="0"/>
                </a:spcBef>
                <a:buClrTx/>
                <a:buFont typeface="Arial" panose="020B0604020202020204" pitchFamily="34" charset="0"/>
                <a:buNone/>
              </a:pPr>
              <a:t>37</a:t>
            </a:fld>
            <a:endParaRPr lang="en-US" altLang="zh-CN" sz="1200">
              <a:latin typeface="Verdana" panose="020B0604030504040204" pitchFamily="34" charset="0"/>
            </a:endParaRPr>
          </a:p>
        </p:txBody>
      </p:sp>
      <p:pic>
        <p:nvPicPr>
          <p:cNvPr id="52229" name="图片 5">
            <a:extLst>
              <a:ext uri="{FF2B5EF4-FFF2-40B4-BE49-F238E27FC236}">
                <a16:creationId xmlns:a16="http://schemas.microsoft.com/office/drawing/2014/main" id="{DFA6882E-6CAD-A19C-C6A1-EEB9C1B39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2637131"/>
            <a:ext cx="301763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图片 6">
            <a:extLst>
              <a:ext uri="{FF2B5EF4-FFF2-40B4-BE49-F238E27FC236}">
                <a16:creationId xmlns:a16="http://schemas.microsoft.com/office/drawing/2014/main" id="{388165B2-029C-BE2F-F7B9-0457D5842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2761" y="2590822"/>
            <a:ext cx="2285930" cy="18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E4789B33-5710-3D62-C73A-ED935C48A6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140" y="4593286"/>
            <a:ext cx="2828776" cy="176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FD68EB8C-5F59-1886-E534-E5C0D9F900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772" y="4745081"/>
            <a:ext cx="2433908" cy="185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2">
            <a:extLst>
              <a:ext uri="{FF2B5EF4-FFF2-40B4-BE49-F238E27FC236}">
                <a16:creationId xmlns:a16="http://schemas.microsoft.com/office/drawing/2014/main" id="{79D0C226-8D55-9E3C-19F0-E6CDA00D9A9E}"/>
              </a:ext>
            </a:extLst>
          </p:cNvPr>
          <p:cNvSpPr>
            <a:spLocks noGrp="1" noChangeArrowheads="1"/>
          </p:cNvSpPr>
          <p:nvPr>
            <p:ph type="sldNum" sz="quarter" idx="12"/>
          </p:nvPr>
        </p:nvSpPr>
        <p:spPr bwMode="auto">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0976BE98-9D04-4616-ADF2-706933202A40}" type="slidenum">
              <a:rPr lang="en-US" altLang="zh-CN" sz="1200"/>
              <a:pPr>
                <a:spcBef>
                  <a:spcPct val="0"/>
                </a:spcBef>
                <a:buClrTx/>
                <a:buFont typeface="Arial" panose="020B0604020202020204" pitchFamily="34" charset="0"/>
                <a:buNone/>
              </a:pPr>
              <a:t>38</a:t>
            </a:fld>
            <a:endParaRPr lang="en-US" altLang="zh-CN" sz="1200"/>
          </a:p>
        </p:txBody>
      </p:sp>
      <p:sp>
        <p:nvSpPr>
          <p:cNvPr id="54275" name="Rectangle 12">
            <a:extLst>
              <a:ext uri="{FF2B5EF4-FFF2-40B4-BE49-F238E27FC236}">
                <a16:creationId xmlns:a16="http://schemas.microsoft.com/office/drawing/2014/main" id="{5E4F8CE7-93DB-DEB7-FED5-4FACA0339A1D}"/>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0D33BB39-E2BC-4F41-AE8D-DB8AEC94DCD8}" type="slidenum">
              <a:rPr lang="en-US" altLang="zh-CN" sz="1200"/>
              <a:pPr algn="r" eaLnBrk="1" hangingPunct="1">
                <a:spcBef>
                  <a:spcPct val="0"/>
                </a:spcBef>
                <a:buClrTx/>
                <a:buFont typeface="Arial" panose="020B0604020202020204" pitchFamily="34" charset="0"/>
                <a:buNone/>
              </a:pPr>
              <a:t>38</a:t>
            </a:fld>
            <a:endParaRPr lang="en-US" altLang="zh-CN" sz="1200"/>
          </a:p>
        </p:txBody>
      </p:sp>
      <p:sp>
        <p:nvSpPr>
          <p:cNvPr id="54276" name="Rectangle 2">
            <a:extLst>
              <a:ext uri="{FF2B5EF4-FFF2-40B4-BE49-F238E27FC236}">
                <a16:creationId xmlns:a16="http://schemas.microsoft.com/office/drawing/2014/main" id="{2D782B1A-EA4E-728D-DBF6-EF115E51828C}"/>
              </a:ext>
            </a:extLst>
          </p:cNvPr>
          <p:cNvSpPr>
            <a:spLocks noGrp="1" noChangeArrowheads="1"/>
          </p:cNvSpPr>
          <p:nvPr>
            <p:ph type="subTitle" idx="1"/>
          </p:nvPr>
        </p:nvSpPr>
        <p:spPr bwMode="auto">
          <a:xfrm>
            <a:off x="2819400" y="4953000"/>
            <a:ext cx="5167313" cy="414338"/>
          </a:xfrm>
        </p:spPr>
        <p:txBody>
          <a:bodyPr/>
          <a:lstStyle/>
          <a:p>
            <a:pPr algn="dist" eaLnBrk="1" hangingPunct="1">
              <a:lnSpc>
                <a:spcPct val="80000"/>
              </a:lnSpc>
            </a:pPr>
            <a:r>
              <a:rPr lang="en-US" altLang="zh-CN" sz="1800" b="1">
                <a:solidFill>
                  <a:schemeClr val="bg1"/>
                </a:solidFill>
                <a:latin typeface="Arial" panose="020B0604020202020204" pitchFamily="34" charset="0"/>
                <a:ea typeface="宋体" panose="02010600030101010101" pitchFamily="2" charset="-122"/>
              </a:rPr>
              <a:t>Click to edit company slogan .</a:t>
            </a:r>
          </a:p>
        </p:txBody>
      </p:sp>
      <p:sp>
        <p:nvSpPr>
          <p:cNvPr id="52229" name="WordArt 3">
            <a:extLst>
              <a:ext uri="{FF2B5EF4-FFF2-40B4-BE49-F238E27FC236}">
                <a16:creationId xmlns:a16="http://schemas.microsoft.com/office/drawing/2014/main" id="{7A2A2336-5E9A-5999-9DF0-9EA8272B1ECE}"/>
              </a:ext>
            </a:extLst>
          </p:cNvPr>
          <p:cNvSpPr>
            <a:spLocks noChangeArrowheads="1" noChangeShapeType="1" noTextEdit="1"/>
          </p:cNvSpPr>
          <p:nvPr/>
        </p:nvSpPr>
        <p:spPr bwMode="auto">
          <a:xfrm>
            <a:off x="1219200" y="4572000"/>
            <a:ext cx="6858000" cy="762000"/>
          </a:xfrm>
          <a:prstGeom prst="rect">
            <a:avLst/>
          </a:prstGeom>
        </p:spPr>
        <p:txBody>
          <a:bodyPr wrap="none" fromWordArt="1">
            <a:prstTxWarp prst="textDeflate">
              <a:avLst>
                <a:gd name="adj" fmla="val 0"/>
              </a:avLst>
            </a:prstTxWarp>
          </a:bodyPr>
          <a:lstStyle/>
          <a:p>
            <a:pPr algn="ctr"/>
            <a:r>
              <a:rPr lang="en-US" altLang="zh-CN" sz="3600" b="1" kern="10" dirty="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End of Section 4.8 </a:t>
            </a:r>
            <a:endParaRPr lang="zh-CN" altLang="en-US" sz="3600" b="1" kern="10" dirty="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p:cTn id="7" dur="500" fill="hold"/>
                                        <p:tgtEl>
                                          <p:spTgt spid="52229"/>
                                        </p:tgtEl>
                                        <p:attrNameLst>
                                          <p:attrName>ppt_w</p:attrName>
                                        </p:attrNameLst>
                                      </p:cBhvr>
                                      <p:tavLst>
                                        <p:tav tm="0">
                                          <p:val>
                                            <p:fltVal val="0"/>
                                          </p:val>
                                        </p:tav>
                                        <p:tav tm="100000">
                                          <p:val>
                                            <p:strVal val="#ppt_w"/>
                                          </p:val>
                                        </p:tav>
                                      </p:tavLst>
                                    </p:anim>
                                    <p:anim calcmode="lin" valueType="num">
                                      <p:cBhvr>
                                        <p:cTn id="8" dur="500" fill="hold"/>
                                        <p:tgtEl>
                                          <p:spTgt spid="52229"/>
                                        </p:tgtEl>
                                        <p:attrNameLst>
                                          <p:attrName>ppt_h</p:attrName>
                                        </p:attrNameLst>
                                      </p:cBhvr>
                                      <p:tavLst>
                                        <p:tav tm="0">
                                          <p:val>
                                            <p:fltVal val="0"/>
                                          </p:val>
                                        </p:tav>
                                        <p:tav tm="100000">
                                          <p:val>
                                            <p:strVal val="#ppt_h"/>
                                          </p:val>
                                        </p:tav>
                                      </p:tavLst>
                                    </p:anim>
                                    <p:animEffect transition="in" filter="fade">
                                      <p:cBhvr>
                                        <p:cTn id="9"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BB62890E-AF13-4CE9-9D7C-BD0722C8EC86}"/>
              </a:ext>
            </a:extLst>
          </p:cNvPr>
          <p:cNvSpPr>
            <a:spLocks noGrp="1" noChangeArrowheads="1"/>
          </p:cNvSpPr>
          <p:nvPr>
            <p:ph type="sldNum" sz="quarter" idx="12"/>
          </p:nvPr>
        </p:nvSpPr>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ABAD6AAB-83B9-4E95-B0D7-ABCBB77CEBE5}" type="slidenum">
              <a:rPr lang="en-US" altLang="zh-CN" sz="1200">
                <a:effectLst>
                  <a:outerShdw blurRad="38100" dist="38100" dir="2700000" algn="tl">
                    <a:srgbClr val="C0C0C0"/>
                  </a:outerShdw>
                </a:effectLst>
                <a:latin typeface="Verdana" panose="020B0604030504040204" pitchFamily="34" charset="0"/>
              </a:rPr>
              <a:pPr>
                <a:spcBef>
                  <a:spcPct val="0"/>
                </a:spcBef>
                <a:buClrTx/>
                <a:buFont typeface="Arial" panose="020B0604020202020204" pitchFamily="34" charset="0"/>
                <a:buNone/>
              </a:pPr>
              <a:t>4</a:t>
            </a:fld>
            <a:endParaRPr lang="en-US" altLang="zh-CN" sz="1200">
              <a:effectLst>
                <a:outerShdw blurRad="38100" dist="38100" dir="2700000" algn="tl">
                  <a:srgbClr val="C0C0C0"/>
                </a:outerShdw>
              </a:effectLst>
              <a:latin typeface="Verdana" panose="020B0604030504040204" pitchFamily="34" charset="0"/>
            </a:endParaRPr>
          </a:p>
        </p:txBody>
      </p:sp>
      <p:sp>
        <p:nvSpPr>
          <p:cNvPr id="12" name="灯片编号占位符 5">
            <a:extLst>
              <a:ext uri="{FF2B5EF4-FFF2-40B4-BE49-F238E27FC236}">
                <a16:creationId xmlns:a16="http://schemas.microsoft.com/office/drawing/2014/main" id="{EBE34A9D-E6C2-4661-A1F7-971F18603E1C}"/>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4</a:t>
            </a:fld>
            <a:endParaRPr lang="en-US" altLang="zh-CN" sz="1200">
              <a:effectLst>
                <a:outerShdw blurRad="38100" dist="38100" dir="2700000" algn="tl">
                  <a:srgbClr val="C0C0C0"/>
                </a:outerShdw>
              </a:effectLst>
              <a:latin typeface="Verdana" panose="020B0604030504040204" pitchFamily="34" charset="0"/>
            </a:endParaRPr>
          </a:p>
        </p:txBody>
      </p:sp>
      <p:sp>
        <p:nvSpPr>
          <p:cNvPr id="7172" name="Rectangle 2">
            <a:extLst>
              <a:ext uri="{FF2B5EF4-FFF2-40B4-BE49-F238E27FC236}">
                <a16:creationId xmlns:a16="http://schemas.microsoft.com/office/drawing/2014/main" id="{E1A501BF-C805-7A7C-470A-A2CD1F440A48}"/>
              </a:ext>
            </a:extLst>
          </p:cNvPr>
          <p:cNvSpPr>
            <a:spLocks noGrp="1" noChangeArrowheads="1"/>
          </p:cNvSpPr>
          <p:nvPr>
            <p:ph type="title"/>
          </p:nvPr>
        </p:nvSpPr>
        <p:spPr/>
        <p:txBody>
          <a:bodyPr/>
          <a:lstStyle/>
          <a:p>
            <a:pPr eaLnBrk="1" hangingPunct="1"/>
            <a:endParaRPr lang="zh-CN" altLang="zh-CN">
              <a:ea typeface="宋体" panose="02010600030101010101" pitchFamily="2" charset="-122"/>
            </a:endParaRPr>
          </a:p>
        </p:txBody>
      </p:sp>
      <p:grpSp>
        <p:nvGrpSpPr>
          <p:cNvPr id="7173" name="Group 4">
            <a:extLst>
              <a:ext uri="{FF2B5EF4-FFF2-40B4-BE49-F238E27FC236}">
                <a16:creationId xmlns:a16="http://schemas.microsoft.com/office/drawing/2014/main" id="{C5D77122-8A5C-A2A0-6E8C-88C07A337B43}"/>
              </a:ext>
            </a:extLst>
          </p:cNvPr>
          <p:cNvGrpSpPr>
            <a:grpSpLocks/>
          </p:cNvGrpSpPr>
          <p:nvPr/>
        </p:nvGrpSpPr>
        <p:grpSpPr bwMode="auto">
          <a:xfrm>
            <a:off x="1981200" y="2819400"/>
            <a:ext cx="5029200" cy="2438400"/>
            <a:chOff x="1997" y="1314"/>
            <a:chExt cx="1889" cy="1009"/>
          </a:xfrm>
        </p:grpSpPr>
        <p:grpSp>
          <p:nvGrpSpPr>
            <p:cNvPr id="7175" name="Group 5">
              <a:extLst>
                <a:ext uri="{FF2B5EF4-FFF2-40B4-BE49-F238E27FC236}">
                  <a16:creationId xmlns:a16="http://schemas.microsoft.com/office/drawing/2014/main" id="{7B757728-DA54-A8DF-BB98-67499273675C}"/>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719E2E59-5819-407A-B391-EF21C9C44B8C}"/>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eaLnBrk="1" hangingPunct="1">
                  <a:defRPr/>
                </a:pPr>
                <a:endParaRPr lang="zh-CN" altLang="en-US"/>
              </a:p>
            </p:txBody>
          </p:sp>
          <p:sp>
            <p:nvSpPr>
              <p:cNvPr id="55303" name="Oval 7">
                <a:extLst>
                  <a:ext uri="{FF2B5EF4-FFF2-40B4-BE49-F238E27FC236}">
                    <a16:creationId xmlns:a16="http://schemas.microsoft.com/office/drawing/2014/main" id="{F9BAEF48-387E-47D0-8899-D4EA790B5692}"/>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eaLnBrk="1" hangingPunct="1">
                  <a:defRPr/>
                </a:pPr>
                <a:endParaRPr lang="zh-CN" altLang="en-US"/>
              </a:p>
            </p:txBody>
          </p:sp>
        </p:grpSp>
        <p:sp>
          <p:nvSpPr>
            <p:cNvPr id="55304" name="Oval 8">
              <a:extLst>
                <a:ext uri="{FF2B5EF4-FFF2-40B4-BE49-F238E27FC236}">
                  <a16:creationId xmlns:a16="http://schemas.microsoft.com/office/drawing/2014/main" id="{AE3060AA-1586-4114-8E5D-96C2665FB8DF}"/>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eaLnBrk="1" hangingPunct="1">
                <a:defRPr/>
              </a:pPr>
              <a:endParaRPr lang="zh-CN" altLang="en-US"/>
            </a:p>
          </p:txBody>
        </p:sp>
        <p:sp>
          <p:nvSpPr>
            <p:cNvPr id="55305" name="Oval 9">
              <a:extLst>
                <a:ext uri="{FF2B5EF4-FFF2-40B4-BE49-F238E27FC236}">
                  <a16:creationId xmlns:a16="http://schemas.microsoft.com/office/drawing/2014/main" id="{3DBFD5BA-389E-44F9-BA0E-ED26905D49BF}"/>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6" name="Oval 10">
              <a:extLst>
                <a:ext uri="{FF2B5EF4-FFF2-40B4-BE49-F238E27FC236}">
                  <a16:creationId xmlns:a16="http://schemas.microsoft.com/office/drawing/2014/main" id="{BC2305E0-A16D-4949-AACD-1E0E77C50050}"/>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7" name="Oval 11">
              <a:extLst>
                <a:ext uri="{FF2B5EF4-FFF2-40B4-BE49-F238E27FC236}">
                  <a16:creationId xmlns:a16="http://schemas.microsoft.com/office/drawing/2014/main" id="{4F678019-5D66-4935-A074-610FE28F60A3}"/>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eaLnBrk="1" hangingPunct="1">
                <a:defRPr/>
              </a:pPr>
              <a:endParaRPr lang="zh-CN" altLang="en-US"/>
            </a:p>
          </p:txBody>
        </p:sp>
      </p:grpSp>
      <p:sp>
        <p:nvSpPr>
          <p:cNvPr id="7174" name="Rectangle 3">
            <a:extLst>
              <a:ext uri="{FF2B5EF4-FFF2-40B4-BE49-F238E27FC236}">
                <a16:creationId xmlns:a16="http://schemas.microsoft.com/office/drawing/2014/main" id="{39C97C72-4A73-6EAB-DA87-09182F9337EA}"/>
              </a:ext>
            </a:extLst>
          </p:cNvPr>
          <p:cNvSpPr>
            <a:spLocks noGrp="1" noChangeArrowheads="1"/>
          </p:cNvSpPr>
          <p:nvPr>
            <p:ph idx="1"/>
          </p:nvPr>
        </p:nvSpPr>
        <p:spPr>
          <a:xfrm>
            <a:off x="3200400" y="3352800"/>
            <a:ext cx="2667000" cy="762000"/>
          </a:xfrm>
        </p:spPr>
        <p:txBody>
          <a:bodyPr/>
          <a:lstStyle/>
          <a:p>
            <a:pPr eaLnBrk="1" hangingPunct="1">
              <a:spcBef>
                <a:spcPct val="0"/>
              </a:spcBef>
              <a:buClrTx/>
              <a:buFont typeface="Wingdings" panose="05000000000000000000" pitchFamily="2" charset="2"/>
              <a:buNone/>
            </a:pPr>
            <a:r>
              <a:rPr lang="en-US" altLang="zh-CN" b="1">
                <a:ea typeface="宋体" panose="02010600030101010101" pitchFamily="2" charset="-122"/>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a:extLst>
              <a:ext uri="{FF2B5EF4-FFF2-40B4-BE49-F238E27FC236}">
                <a16:creationId xmlns:a16="http://schemas.microsoft.com/office/drawing/2014/main" id="{3251C909-A886-6756-B7B1-84C27962918E}"/>
              </a:ext>
            </a:extLst>
          </p:cNvPr>
          <p:cNvSpPr>
            <a:spLocks noChangeArrowheads="1"/>
          </p:cNvSpPr>
          <p:nvPr/>
        </p:nvSpPr>
        <p:spPr bwMode="auto">
          <a:xfrm>
            <a:off x="381000" y="4876800"/>
            <a:ext cx="83058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zh-CN" b="1">
                <a:latin typeface="Times New Roman" panose="02020603050405020304" pitchFamily="18" charset="0"/>
              </a:rPr>
              <a:t>When a map is colored, two regions with a common border are customarily assigned different colors.</a:t>
            </a:r>
          </a:p>
        </p:txBody>
      </p:sp>
      <p:sp>
        <p:nvSpPr>
          <p:cNvPr id="4" name="灯片编号占位符 5">
            <a:extLst>
              <a:ext uri="{FF2B5EF4-FFF2-40B4-BE49-F238E27FC236}">
                <a16:creationId xmlns:a16="http://schemas.microsoft.com/office/drawing/2014/main" id="{0A188A6F-A68F-4D0B-B000-DF055D945A37}"/>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5</a:t>
            </a:fld>
            <a:endParaRPr lang="en-US" altLang="zh-CN" sz="1200">
              <a:effectLst>
                <a:outerShdw blurRad="38100" dist="38100" dir="2700000" algn="tl">
                  <a:srgbClr val="C0C0C0"/>
                </a:outerShdw>
              </a:effectLst>
              <a:latin typeface="Verdana" panose="020B0604030504040204" pitchFamily="34" charset="0"/>
            </a:endParaRPr>
          </a:p>
        </p:txBody>
      </p:sp>
      <p:pic>
        <p:nvPicPr>
          <p:cNvPr id="3" name="图片 2">
            <a:extLst>
              <a:ext uri="{FF2B5EF4-FFF2-40B4-BE49-F238E27FC236}">
                <a16:creationId xmlns:a16="http://schemas.microsoft.com/office/drawing/2014/main" id="{9EEA461B-8846-F02C-5DEC-691D5EEFC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44" y="1447852"/>
            <a:ext cx="3432809" cy="32521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2C0CB43-CBDB-6D30-09AA-5A7CC392A5C0}"/>
              </a:ext>
            </a:extLst>
          </p:cNvPr>
          <p:cNvSpPr>
            <a:spLocks noGrp="1" noChangeArrowheads="1"/>
          </p:cNvSpPr>
          <p:nvPr>
            <p:ph type="title"/>
          </p:nvPr>
        </p:nvSpPr>
        <p:spPr/>
        <p:txBody>
          <a:bodyPr/>
          <a:lstStyle/>
          <a:p>
            <a:r>
              <a:rPr lang="en-US" altLang="zh-CN" sz="2800">
                <a:ea typeface="宋体" panose="02010600030101010101" pitchFamily="2" charset="-122"/>
              </a:rPr>
              <a:t>Introduction</a:t>
            </a:r>
          </a:p>
        </p:txBody>
      </p:sp>
      <p:sp>
        <p:nvSpPr>
          <p:cNvPr id="135171" name="Rectangle 3">
            <a:extLst>
              <a:ext uri="{FF2B5EF4-FFF2-40B4-BE49-F238E27FC236}">
                <a16:creationId xmlns:a16="http://schemas.microsoft.com/office/drawing/2014/main" id="{A11EB360-35D6-D82D-B678-9451CFB66279}"/>
              </a:ext>
            </a:extLst>
          </p:cNvPr>
          <p:cNvSpPr>
            <a:spLocks noGrp="1" noChangeArrowheads="1"/>
          </p:cNvSpPr>
          <p:nvPr>
            <p:ph idx="1"/>
          </p:nvPr>
        </p:nvSpPr>
        <p:spPr>
          <a:xfrm>
            <a:off x="304800" y="1447800"/>
            <a:ext cx="8458200" cy="4953000"/>
          </a:xfrm>
        </p:spPr>
        <p:txBody>
          <a:bodyPr/>
          <a:lstStyle/>
          <a:p>
            <a:r>
              <a:rPr lang="en-US" altLang="zh-CN" sz="2800" b="1">
                <a:latin typeface="Times New Roman" panose="02020603050405020304" pitchFamily="18" charset="0"/>
                <a:ea typeface="宋体" panose="02010600030101010101" pitchFamily="2" charset="-122"/>
              </a:rPr>
              <a:t>One way to ensure that two adjacent regions never have the same color is to use a different color for each region.</a:t>
            </a:r>
          </a:p>
          <a:p>
            <a:r>
              <a:rPr lang="en-US" altLang="zh-CN" sz="2800" b="1">
                <a:latin typeface="Times New Roman" panose="02020603050405020304" pitchFamily="18" charset="0"/>
                <a:ea typeface="宋体" panose="02010600030101010101" pitchFamily="2" charset="-122"/>
              </a:rPr>
              <a:t>However, it would be hard to distinguish similar colors.</a:t>
            </a:r>
          </a:p>
          <a:p>
            <a:r>
              <a:rPr lang="en-US" altLang="zh-CN" sz="2800" b="1">
                <a:latin typeface="Times New Roman" panose="02020603050405020304" pitchFamily="18" charset="0"/>
                <a:ea typeface="宋体" panose="02010600030101010101" pitchFamily="2" charset="-122"/>
              </a:rPr>
              <a:t>A small number of colors should be used whenever possible.</a:t>
            </a:r>
          </a:p>
          <a:p>
            <a:r>
              <a:rPr lang="en-US" altLang="zh-CN" sz="2800" b="1">
                <a:latin typeface="Times New Roman" panose="02020603050405020304" pitchFamily="18" charset="0"/>
                <a:ea typeface="宋体" panose="02010600030101010101" pitchFamily="2" charset="-122"/>
              </a:rPr>
              <a:t>The problem is to determine the least number of colors that can be used to color a map so that adjacent regions never have the same color.</a:t>
            </a:r>
          </a:p>
        </p:txBody>
      </p:sp>
      <p:sp>
        <p:nvSpPr>
          <p:cNvPr id="4" name="灯片编号占位符 5">
            <a:extLst>
              <a:ext uri="{FF2B5EF4-FFF2-40B4-BE49-F238E27FC236}">
                <a16:creationId xmlns:a16="http://schemas.microsoft.com/office/drawing/2014/main" id="{2F31B43A-179B-4CBA-8139-1175BCE87223}"/>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blinds(horizontal)">
                                      <p:cBhvr>
                                        <p:cTn id="7" dur="500"/>
                                        <p:tgtEl>
                                          <p:spTgt spid="135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5171">
                                            <p:txEl>
                                              <p:pRg st="1" end="1"/>
                                            </p:txEl>
                                          </p:spTgt>
                                        </p:tgtEl>
                                        <p:attrNameLst>
                                          <p:attrName>style.visibility</p:attrName>
                                        </p:attrNameLst>
                                      </p:cBhvr>
                                      <p:to>
                                        <p:strVal val="visible"/>
                                      </p:to>
                                    </p:set>
                                    <p:animEffect transition="in" filter="blinds(horizontal)">
                                      <p:cBhvr>
                                        <p:cTn id="12" dur="500"/>
                                        <p:tgtEl>
                                          <p:spTgt spid="135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17" dur="500"/>
                                        <p:tgtEl>
                                          <p:spTgt spid="135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5171">
                                            <p:txEl>
                                              <p:pRg st="3" end="3"/>
                                            </p:txEl>
                                          </p:spTgt>
                                        </p:tgtEl>
                                        <p:attrNameLst>
                                          <p:attrName>style.visibility</p:attrName>
                                        </p:attrNameLst>
                                      </p:cBhvr>
                                      <p:to>
                                        <p:strVal val="visible"/>
                                      </p:to>
                                    </p:set>
                                    <p:animEffect transition="in" filter="blinds(horizontal)">
                                      <p:cBhvr>
                                        <p:cTn id="22" dur="500"/>
                                        <p:tgtEl>
                                          <p:spTgt spid="135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4">
            <a:extLst>
              <a:ext uri="{FF2B5EF4-FFF2-40B4-BE49-F238E27FC236}">
                <a16:creationId xmlns:a16="http://schemas.microsoft.com/office/drawing/2014/main" id="{4CF5AC32-6393-E2D5-097C-A042988E1C85}"/>
              </a:ext>
            </a:extLst>
          </p:cNvPr>
          <p:cNvSpPr>
            <a:spLocks noChangeArrowheads="1"/>
          </p:cNvSpPr>
          <p:nvPr/>
        </p:nvSpPr>
        <p:spPr bwMode="auto">
          <a:xfrm>
            <a:off x="965200" y="2070100"/>
            <a:ext cx="787400" cy="774700"/>
          </a:xfrm>
          <a:custGeom>
            <a:avLst/>
            <a:gdLst>
              <a:gd name="T0" fmla="*/ 2147483646 w 496"/>
              <a:gd name="T1" fmla="*/ 2147483646 h 488"/>
              <a:gd name="T2" fmla="*/ 2147483646 w 496"/>
              <a:gd name="T3" fmla="*/ 2147483646 h 488"/>
              <a:gd name="T4" fmla="*/ 2147483646 w 496"/>
              <a:gd name="T5" fmla="*/ 2147483646 h 488"/>
              <a:gd name="T6" fmla="*/ 2147483646 w 496"/>
              <a:gd name="T7" fmla="*/ 2147483646 h 488"/>
              <a:gd name="T8" fmla="*/ 2147483646 w 496"/>
              <a:gd name="T9" fmla="*/ 2147483646 h 4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488">
                <a:moveTo>
                  <a:pt x="56" y="448"/>
                </a:moveTo>
                <a:cubicBezTo>
                  <a:pt x="0" y="408"/>
                  <a:pt x="40" y="128"/>
                  <a:pt x="104" y="64"/>
                </a:cubicBezTo>
                <a:cubicBezTo>
                  <a:pt x="168" y="0"/>
                  <a:pt x="384" y="24"/>
                  <a:pt x="440" y="64"/>
                </a:cubicBezTo>
                <a:cubicBezTo>
                  <a:pt x="496" y="104"/>
                  <a:pt x="496" y="240"/>
                  <a:pt x="440" y="304"/>
                </a:cubicBezTo>
                <a:cubicBezTo>
                  <a:pt x="384" y="368"/>
                  <a:pt x="112" y="488"/>
                  <a:pt x="56" y="448"/>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3" name="Freeform 5">
            <a:extLst>
              <a:ext uri="{FF2B5EF4-FFF2-40B4-BE49-F238E27FC236}">
                <a16:creationId xmlns:a16="http://schemas.microsoft.com/office/drawing/2014/main" id="{87D5DEF4-5C11-9D34-39A9-271361F09C96}"/>
              </a:ext>
            </a:extLst>
          </p:cNvPr>
          <p:cNvSpPr>
            <a:spLocks noChangeArrowheads="1"/>
          </p:cNvSpPr>
          <p:nvPr/>
        </p:nvSpPr>
        <p:spPr bwMode="auto">
          <a:xfrm>
            <a:off x="1435100" y="2082800"/>
            <a:ext cx="1130300" cy="1689100"/>
          </a:xfrm>
          <a:custGeom>
            <a:avLst/>
            <a:gdLst>
              <a:gd name="T0" fmla="*/ 2147483646 w 664"/>
              <a:gd name="T1" fmla="*/ 2147483646 h 904"/>
              <a:gd name="T2" fmla="*/ 2147483646 w 664"/>
              <a:gd name="T3" fmla="*/ 2147483646 h 904"/>
              <a:gd name="T4" fmla="*/ 2147483646 w 664"/>
              <a:gd name="T5" fmla="*/ 2147483646 h 904"/>
              <a:gd name="T6" fmla="*/ 2147483646 w 664"/>
              <a:gd name="T7" fmla="*/ 2147483646 h 904"/>
              <a:gd name="T8" fmla="*/ 2147483646 w 664"/>
              <a:gd name="T9" fmla="*/ 2147483646 h 904"/>
              <a:gd name="T10" fmla="*/ 2147483646 w 664"/>
              <a:gd name="T11" fmla="*/ 2147483646 h 904"/>
              <a:gd name="T12" fmla="*/ 0 w 664"/>
              <a:gd name="T13" fmla="*/ 2147483646 h 9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4" h="904">
                <a:moveTo>
                  <a:pt x="96" y="56"/>
                </a:moveTo>
                <a:cubicBezTo>
                  <a:pt x="172" y="80"/>
                  <a:pt x="248" y="104"/>
                  <a:pt x="336" y="104"/>
                </a:cubicBezTo>
                <a:cubicBezTo>
                  <a:pt x="424" y="104"/>
                  <a:pt x="584" y="0"/>
                  <a:pt x="624" y="56"/>
                </a:cubicBezTo>
                <a:cubicBezTo>
                  <a:pt x="664" y="112"/>
                  <a:pt x="616" y="336"/>
                  <a:pt x="576" y="440"/>
                </a:cubicBezTo>
                <a:cubicBezTo>
                  <a:pt x="536" y="544"/>
                  <a:pt x="456" y="608"/>
                  <a:pt x="384" y="680"/>
                </a:cubicBezTo>
                <a:cubicBezTo>
                  <a:pt x="312" y="752"/>
                  <a:pt x="208" y="840"/>
                  <a:pt x="144" y="872"/>
                </a:cubicBezTo>
                <a:cubicBezTo>
                  <a:pt x="80" y="904"/>
                  <a:pt x="40" y="888"/>
                  <a:pt x="0" y="87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4" name="Freeform 8">
            <a:extLst>
              <a:ext uri="{FF2B5EF4-FFF2-40B4-BE49-F238E27FC236}">
                <a16:creationId xmlns:a16="http://schemas.microsoft.com/office/drawing/2014/main" id="{6E285365-5BD8-02F2-AF60-E0A16DF29737}"/>
              </a:ext>
            </a:extLst>
          </p:cNvPr>
          <p:cNvSpPr>
            <a:spLocks noChangeArrowheads="1"/>
          </p:cNvSpPr>
          <p:nvPr/>
        </p:nvSpPr>
        <p:spPr bwMode="auto">
          <a:xfrm>
            <a:off x="1460500" y="2400300"/>
            <a:ext cx="279400" cy="838200"/>
          </a:xfrm>
          <a:custGeom>
            <a:avLst/>
            <a:gdLst>
              <a:gd name="T0" fmla="*/ 2147483646 w 224"/>
              <a:gd name="T1" fmla="*/ 0 h 528"/>
              <a:gd name="T2" fmla="*/ 2147483646 w 224"/>
              <a:gd name="T3" fmla="*/ 2147483646 h 528"/>
              <a:gd name="T4" fmla="*/ 0 w 224"/>
              <a:gd name="T5" fmla="*/ 2147483646 h 528"/>
              <a:gd name="T6" fmla="*/ 0 60000 65536"/>
              <a:gd name="T7" fmla="*/ 0 60000 65536"/>
              <a:gd name="T8" fmla="*/ 0 60000 65536"/>
            </a:gdLst>
            <a:ahLst/>
            <a:cxnLst>
              <a:cxn ang="T6">
                <a:pos x="T0" y="T1"/>
              </a:cxn>
              <a:cxn ang="T7">
                <a:pos x="T2" y="T3"/>
              </a:cxn>
              <a:cxn ang="T8">
                <a:pos x="T4" y="T5"/>
              </a:cxn>
            </a:cxnLst>
            <a:rect l="0" t="0" r="r" b="b"/>
            <a:pathLst>
              <a:path w="224" h="528">
                <a:moveTo>
                  <a:pt x="192" y="0"/>
                </a:moveTo>
                <a:cubicBezTo>
                  <a:pt x="208" y="148"/>
                  <a:pt x="224" y="296"/>
                  <a:pt x="192" y="384"/>
                </a:cubicBezTo>
                <a:cubicBezTo>
                  <a:pt x="160" y="472"/>
                  <a:pt x="8" y="520"/>
                  <a:pt x="0" y="52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5" name="Freeform 9">
            <a:extLst>
              <a:ext uri="{FF2B5EF4-FFF2-40B4-BE49-F238E27FC236}">
                <a16:creationId xmlns:a16="http://schemas.microsoft.com/office/drawing/2014/main" id="{A78A96F8-0C73-33C8-5399-FE2C9FDCA2E8}"/>
              </a:ext>
            </a:extLst>
          </p:cNvPr>
          <p:cNvSpPr>
            <a:spLocks noChangeArrowheads="1"/>
          </p:cNvSpPr>
          <p:nvPr/>
        </p:nvSpPr>
        <p:spPr bwMode="auto">
          <a:xfrm>
            <a:off x="1206500" y="2781300"/>
            <a:ext cx="304800" cy="1371600"/>
          </a:xfrm>
          <a:custGeom>
            <a:avLst/>
            <a:gdLst>
              <a:gd name="T0" fmla="*/ 2147483646 w 192"/>
              <a:gd name="T1" fmla="*/ 0 h 864"/>
              <a:gd name="T2" fmla="*/ 2147483646 w 192"/>
              <a:gd name="T3" fmla="*/ 2147483646 h 864"/>
              <a:gd name="T4" fmla="*/ 2147483646 w 192"/>
              <a:gd name="T5" fmla="*/ 2147483646 h 864"/>
              <a:gd name="T6" fmla="*/ 2147483646 w 192"/>
              <a:gd name="T7" fmla="*/ 2147483646 h 864"/>
              <a:gd name="T8" fmla="*/ 0 w 192"/>
              <a:gd name="T9" fmla="*/ 2147483646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4">
                <a:moveTo>
                  <a:pt x="48" y="0"/>
                </a:moveTo>
                <a:cubicBezTo>
                  <a:pt x="84" y="64"/>
                  <a:pt x="120" y="128"/>
                  <a:pt x="144" y="192"/>
                </a:cubicBezTo>
                <a:cubicBezTo>
                  <a:pt x="168" y="256"/>
                  <a:pt x="192" y="320"/>
                  <a:pt x="192" y="384"/>
                </a:cubicBezTo>
                <a:cubicBezTo>
                  <a:pt x="192" y="448"/>
                  <a:pt x="176" y="496"/>
                  <a:pt x="144" y="576"/>
                </a:cubicBezTo>
                <a:cubicBezTo>
                  <a:pt x="112" y="656"/>
                  <a:pt x="32" y="824"/>
                  <a:pt x="0" y="86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6" name="Freeform 10">
            <a:extLst>
              <a:ext uri="{FF2B5EF4-FFF2-40B4-BE49-F238E27FC236}">
                <a16:creationId xmlns:a16="http://schemas.microsoft.com/office/drawing/2014/main" id="{A237F352-D6A7-3844-9ECF-14F3B95362BA}"/>
              </a:ext>
            </a:extLst>
          </p:cNvPr>
          <p:cNvSpPr>
            <a:spLocks noChangeArrowheads="1"/>
          </p:cNvSpPr>
          <p:nvPr/>
        </p:nvSpPr>
        <p:spPr bwMode="auto">
          <a:xfrm>
            <a:off x="800100" y="2705100"/>
            <a:ext cx="406400" cy="1447800"/>
          </a:xfrm>
          <a:custGeom>
            <a:avLst/>
            <a:gdLst>
              <a:gd name="T0" fmla="*/ 2147483646 w 208"/>
              <a:gd name="T1" fmla="*/ 0 h 912"/>
              <a:gd name="T2" fmla="*/ 2147483646 w 208"/>
              <a:gd name="T3" fmla="*/ 2147483646 h 912"/>
              <a:gd name="T4" fmla="*/ 2147483646 w 208"/>
              <a:gd name="T5" fmla="*/ 2147483646 h 912"/>
              <a:gd name="T6" fmla="*/ 0 60000 65536"/>
              <a:gd name="T7" fmla="*/ 0 60000 65536"/>
              <a:gd name="T8" fmla="*/ 0 60000 65536"/>
            </a:gdLst>
            <a:ahLst/>
            <a:cxnLst>
              <a:cxn ang="T6">
                <a:pos x="T0" y="T1"/>
              </a:cxn>
              <a:cxn ang="T7">
                <a:pos x="T2" y="T3"/>
              </a:cxn>
              <a:cxn ang="T8">
                <a:pos x="T4" y="T5"/>
              </a:cxn>
            </a:cxnLst>
            <a:rect l="0" t="0" r="r" b="b"/>
            <a:pathLst>
              <a:path w="208" h="912">
                <a:moveTo>
                  <a:pt x="112" y="0"/>
                </a:moveTo>
                <a:cubicBezTo>
                  <a:pt x="56" y="140"/>
                  <a:pt x="0" y="280"/>
                  <a:pt x="16" y="432"/>
                </a:cubicBezTo>
                <a:cubicBezTo>
                  <a:pt x="32" y="584"/>
                  <a:pt x="152" y="840"/>
                  <a:pt x="208" y="9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7" name="Freeform 11">
            <a:extLst>
              <a:ext uri="{FF2B5EF4-FFF2-40B4-BE49-F238E27FC236}">
                <a16:creationId xmlns:a16="http://schemas.microsoft.com/office/drawing/2014/main" id="{78AA935A-86CF-31C0-5DED-9B5E94FCC4BC}"/>
              </a:ext>
            </a:extLst>
          </p:cNvPr>
          <p:cNvSpPr>
            <a:spLocks noChangeArrowheads="1"/>
          </p:cNvSpPr>
          <p:nvPr/>
        </p:nvSpPr>
        <p:spPr bwMode="auto">
          <a:xfrm>
            <a:off x="1206500" y="2006600"/>
            <a:ext cx="2603500" cy="2336800"/>
          </a:xfrm>
          <a:custGeom>
            <a:avLst/>
            <a:gdLst>
              <a:gd name="T0" fmla="*/ 0 w 1640"/>
              <a:gd name="T1" fmla="*/ 2147483646 h 1472"/>
              <a:gd name="T2" fmla="*/ 2147483646 w 1640"/>
              <a:gd name="T3" fmla="*/ 2147483646 h 1472"/>
              <a:gd name="T4" fmla="*/ 2147483646 w 1640"/>
              <a:gd name="T5" fmla="*/ 2147483646 h 1472"/>
              <a:gd name="T6" fmla="*/ 2147483646 w 1640"/>
              <a:gd name="T7" fmla="*/ 2147483646 h 1472"/>
              <a:gd name="T8" fmla="*/ 2147483646 w 1640"/>
              <a:gd name="T9" fmla="*/ 2147483646 h 1472"/>
              <a:gd name="T10" fmla="*/ 2147483646 w 1640"/>
              <a:gd name="T11" fmla="*/ 2147483646 h 1472"/>
              <a:gd name="T12" fmla="*/ 2147483646 w 1640"/>
              <a:gd name="T13" fmla="*/ 2147483646 h 14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0" h="1472">
                <a:moveTo>
                  <a:pt x="0" y="1352"/>
                </a:moveTo>
                <a:cubicBezTo>
                  <a:pt x="244" y="1412"/>
                  <a:pt x="488" y="1472"/>
                  <a:pt x="720" y="1448"/>
                </a:cubicBezTo>
                <a:cubicBezTo>
                  <a:pt x="952" y="1424"/>
                  <a:pt x="1240" y="1328"/>
                  <a:pt x="1392" y="1208"/>
                </a:cubicBezTo>
                <a:cubicBezTo>
                  <a:pt x="1544" y="1088"/>
                  <a:pt x="1624" y="904"/>
                  <a:pt x="1632" y="728"/>
                </a:cubicBezTo>
                <a:cubicBezTo>
                  <a:pt x="1640" y="552"/>
                  <a:pt x="1528" y="272"/>
                  <a:pt x="1440" y="152"/>
                </a:cubicBezTo>
                <a:cubicBezTo>
                  <a:pt x="1352" y="32"/>
                  <a:pt x="1216" y="16"/>
                  <a:pt x="1104" y="8"/>
                </a:cubicBezTo>
                <a:cubicBezTo>
                  <a:pt x="992" y="0"/>
                  <a:pt x="776" y="88"/>
                  <a:pt x="768" y="10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8" name="Freeform 12">
            <a:extLst>
              <a:ext uri="{FF2B5EF4-FFF2-40B4-BE49-F238E27FC236}">
                <a16:creationId xmlns:a16="http://schemas.microsoft.com/office/drawing/2014/main" id="{E0945940-BC23-DF69-8882-3423917FECD8}"/>
              </a:ext>
            </a:extLst>
          </p:cNvPr>
          <p:cNvSpPr>
            <a:spLocks noChangeArrowheads="1"/>
          </p:cNvSpPr>
          <p:nvPr/>
        </p:nvSpPr>
        <p:spPr bwMode="auto">
          <a:xfrm>
            <a:off x="2120900" y="2476500"/>
            <a:ext cx="889000" cy="762000"/>
          </a:xfrm>
          <a:custGeom>
            <a:avLst/>
            <a:gdLst>
              <a:gd name="T0" fmla="*/ 2147483646 w 560"/>
              <a:gd name="T1" fmla="*/ 0 h 480"/>
              <a:gd name="T2" fmla="*/ 2147483646 w 560"/>
              <a:gd name="T3" fmla="*/ 2147483646 h 480"/>
              <a:gd name="T4" fmla="*/ 2147483646 w 560"/>
              <a:gd name="T5" fmla="*/ 2147483646 h 480"/>
              <a:gd name="T6" fmla="*/ 0 w 560"/>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480">
                <a:moveTo>
                  <a:pt x="240" y="0"/>
                </a:moveTo>
                <a:cubicBezTo>
                  <a:pt x="368" y="84"/>
                  <a:pt x="496" y="168"/>
                  <a:pt x="528" y="240"/>
                </a:cubicBezTo>
                <a:cubicBezTo>
                  <a:pt x="560" y="312"/>
                  <a:pt x="520" y="392"/>
                  <a:pt x="432" y="432"/>
                </a:cubicBezTo>
                <a:cubicBezTo>
                  <a:pt x="344" y="472"/>
                  <a:pt x="56" y="464"/>
                  <a:pt x="0" y="48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9" name="Freeform 13">
            <a:extLst>
              <a:ext uri="{FF2B5EF4-FFF2-40B4-BE49-F238E27FC236}">
                <a16:creationId xmlns:a16="http://schemas.microsoft.com/office/drawing/2014/main" id="{0ACFA24B-27F8-8919-CE57-D7D02874CA2A}"/>
              </a:ext>
            </a:extLst>
          </p:cNvPr>
          <p:cNvSpPr>
            <a:spLocks noChangeArrowheads="1"/>
          </p:cNvSpPr>
          <p:nvPr/>
        </p:nvSpPr>
        <p:spPr bwMode="auto">
          <a:xfrm>
            <a:off x="2654300" y="3162300"/>
            <a:ext cx="1143000" cy="88900"/>
          </a:xfrm>
          <a:custGeom>
            <a:avLst/>
            <a:gdLst>
              <a:gd name="T0" fmla="*/ 0 w 720"/>
              <a:gd name="T1" fmla="*/ 0 h 56"/>
              <a:gd name="T2" fmla="*/ 2147483646 w 720"/>
              <a:gd name="T3" fmla="*/ 2147483646 h 56"/>
              <a:gd name="T4" fmla="*/ 2147483646 w 720"/>
              <a:gd name="T5" fmla="*/ 2147483646 h 56"/>
              <a:gd name="T6" fmla="*/ 0 60000 65536"/>
              <a:gd name="T7" fmla="*/ 0 60000 65536"/>
              <a:gd name="T8" fmla="*/ 0 60000 65536"/>
            </a:gdLst>
            <a:ahLst/>
            <a:cxnLst>
              <a:cxn ang="T6">
                <a:pos x="T0" y="T1"/>
              </a:cxn>
              <a:cxn ang="T7">
                <a:pos x="T2" y="T3"/>
              </a:cxn>
              <a:cxn ang="T8">
                <a:pos x="T4" y="T5"/>
              </a:cxn>
            </a:cxnLst>
            <a:rect l="0" t="0" r="r" b="b"/>
            <a:pathLst>
              <a:path w="720" h="56">
                <a:moveTo>
                  <a:pt x="0" y="0"/>
                </a:moveTo>
                <a:cubicBezTo>
                  <a:pt x="132" y="20"/>
                  <a:pt x="264" y="40"/>
                  <a:pt x="384" y="48"/>
                </a:cubicBezTo>
                <a:cubicBezTo>
                  <a:pt x="504" y="56"/>
                  <a:pt x="612" y="52"/>
                  <a:pt x="720" y="4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0" name="Rectangle 14">
            <a:extLst>
              <a:ext uri="{FF2B5EF4-FFF2-40B4-BE49-F238E27FC236}">
                <a16:creationId xmlns:a16="http://schemas.microsoft.com/office/drawing/2014/main" id="{FB03B8B0-9BC7-8DA7-ABC5-07BE2D49469D}"/>
              </a:ext>
            </a:extLst>
          </p:cNvPr>
          <p:cNvSpPr>
            <a:spLocks noChangeArrowheads="1"/>
          </p:cNvSpPr>
          <p:nvPr/>
        </p:nvSpPr>
        <p:spPr bwMode="auto">
          <a:xfrm>
            <a:off x="977900" y="31623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0251" name="Rectangle 15">
            <a:extLst>
              <a:ext uri="{FF2B5EF4-FFF2-40B4-BE49-F238E27FC236}">
                <a16:creationId xmlns:a16="http://schemas.microsoft.com/office/drawing/2014/main" id="{65F6079E-7552-8454-7A37-249BBCDE235F}"/>
              </a:ext>
            </a:extLst>
          </p:cNvPr>
          <p:cNvSpPr>
            <a:spLocks noChangeArrowheads="1"/>
          </p:cNvSpPr>
          <p:nvPr/>
        </p:nvSpPr>
        <p:spPr bwMode="auto">
          <a:xfrm>
            <a:off x="1130300" y="22479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0252" name="Rectangle 16">
            <a:extLst>
              <a:ext uri="{FF2B5EF4-FFF2-40B4-BE49-F238E27FC236}">
                <a16:creationId xmlns:a16="http://schemas.microsoft.com/office/drawing/2014/main" id="{6744C125-E555-D0FB-10B8-2A469C372C03}"/>
              </a:ext>
            </a:extLst>
          </p:cNvPr>
          <p:cNvSpPr>
            <a:spLocks noChangeArrowheads="1"/>
          </p:cNvSpPr>
          <p:nvPr/>
        </p:nvSpPr>
        <p:spPr bwMode="auto">
          <a:xfrm>
            <a:off x="1358900" y="26289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0253" name="Rectangle 17">
            <a:extLst>
              <a:ext uri="{FF2B5EF4-FFF2-40B4-BE49-F238E27FC236}">
                <a16:creationId xmlns:a16="http://schemas.microsoft.com/office/drawing/2014/main" id="{1EF8B85B-F595-B948-F730-AF33593BD9B3}"/>
              </a:ext>
            </a:extLst>
          </p:cNvPr>
          <p:cNvSpPr>
            <a:spLocks noChangeArrowheads="1"/>
          </p:cNvSpPr>
          <p:nvPr/>
        </p:nvSpPr>
        <p:spPr bwMode="auto">
          <a:xfrm>
            <a:off x="1892300" y="26289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10254" name="Rectangle 18">
            <a:extLst>
              <a:ext uri="{FF2B5EF4-FFF2-40B4-BE49-F238E27FC236}">
                <a16:creationId xmlns:a16="http://schemas.microsoft.com/office/drawing/2014/main" id="{0B663C43-3D64-77F4-66E9-4361CDF0D9A8}"/>
              </a:ext>
            </a:extLst>
          </p:cNvPr>
          <p:cNvSpPr>
            <a:spLocks noChangeArrowheads="1"/>
          </p:cNvSpPr>
          <p:nvPr/>
        </p:nvSpPr>
        <p:spPr bwMode="auto">
          <a:xfrm>
            <a:off x="2501900" y="2705100"/>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F</a:t>
            </a:r>
            <a:endParaRPr lang="zh-CN" altLang="en-US" sz="2000" b="1">
              <a:latin typeface="Times New Roman" panose="02020603050405020304" pitchFamily="18" charset="0"/>
            </a:endParaRPr>
          </a:p>
        </p:txBody>
      </p:sp>
      <p:sp>
        <p:nvSpPr>
          <p:cNvPr id="10255" name="Rectangle 19">
            <a:extLst>
              <a:ext uri="{FF2B5EF4-FFF2-40B4-BE49-F238E27FC236}">
                <a16:creationId xmlns:a16="http://schemas.microsoft.com/office/drawing/2014/main" id="{66632AA0-8B0D-6294-EE21-3668B3DC3B9E}"/>
              </a:ext>
            </a:extLst>
          </p:cNvPr>
          <p:cNvSpPr>
            <a:spLocks noChangeArrowheads="1"/>
          </p:cNvSpPr>
          <p:nvPr/>
        </p:nvSpPr>
        <p:spPr bwMode="auto">
          <a:xfrm>
            <a:off x="3035300" y="24003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G</a:t>
            </a:r>
            <a:endParaRPr lang="zh-CN" altLang="en-US" sz="2000" b="1">
              <a:latin typeface="Times New Roman" panose="02020603050405020304" pitchFamily="18" charset="0"/>
            </a:endParaRPr>
          </a:p>
        </p:txBody>
      </p:sp>
      <p:sp>
        <p:nvSpPr>
          <p:cNvPr id="10256" name="Rectangle 20">
            <a:extLst>
              <a:ext uri="{FF2B5EF4-FFF2-40B4-BE49-F238E27FC236}">
                <a16:creationId xmlns:a16="http://schemas.microsoft.com/office/drawing/2014/main" id="{E0781FC0-FE8E-5D34-494C-8DF87F88C72F}"/>
              </a:ext>
            </a:extLst>
          </p:cNvPr>
          <p:cNvSpPr>
            <a:spLocks noChangeArrowheads="1"/>
          </p:cNvSpPr>
          <p:nvPr/>
        </p:nvSpPr>
        <p:spPr bwMode="auto">
          <a:xfrm>
            <a:off x="2425700" y="35433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10257" name="Freeform 21">
            <a:extLst>
              <a:ext uri="{FF2B5EF4-FFF2-40B4-BE49-F238E27FC236}">
                <a16:creationId xmlns:a16="http://schemas.microsoft.com/office/drawing/2014/main" id="{09DD31E4-160D-FE7C-7228-302C5DDEE0C7}"/>
              </a:ext>
            </a:extLst>
          </p:cNvPr>
          <p:cNvSpPr>
            <a:spLocks noChangeArrowheads="1"/>
          </p:cNvSpPr>
          <p:nvPr/>
        </p:nvSpPr>
        <p:spPr bwMode="auto">
          <a:xfrm>
            <a:off x="5118100" y="1816100"/>
            <a:ext cx="3263900" cy="2527300"/>
          </a:xfrm>
          <a:custGeom>
            <a:avLst/>
            <a:gdLst>
              <a:gd name="T0" fmla="*/ 2147483646 w 2056"/>
              <a:gd name="T1" fmla="*/ 2147483646 h 1592"/>
              <a:gd name="T2" fmla="*/ 2147483646 w 2056"/>
              <a:gd name="T3" fmla="*/ 2147483646 h 1592"/>
              <a:gd name="T4" fmla="*/ 2147483646 w 2056"/>
              <a:gd name="T5" fmla="*/ 0 h 1592"/>
              <a:gd name="T6" fmla="*/ 2147483646 w 2056"/>
              <a:gd name="T7" fmla="*/ 2147483646 h 1592"/>
              <a:gd name="T8" fmla="*/ 2147483646 w 2056"/>
              <a:gd name="T9" fmla="*/ 2147483646 h 1592"/>
              <a:gd name="T10" fmla="*/ 2147483646 w 2056"/>
              <a:gd name="T11" fmla="*/ 2147483646 h 1592"/>
              <a:gd name="T12" fmla="*/ 2147483646 w 2056"/>
              <a:gd name="T13" fmla="*/ 2147483646 h 1592"/>
              <a:gd name="T14" fmla="*/ 2147483646 w 2056"/>
              <a:gd name="T15" fmla="*/ 2147483646 h 1592"/>
              <a:gd name="T16" fmla="*/ 2147483646 w 2056"/>
              <a:gd name="T17" fmla="*/ 2147483646 h 1592"/>
              <a:gd name="T18" fmla="*/ 2147483646 w 2056"/>
              <a:gd name="T19" fmla="*/ 2147483646 h 1592"/>
              <a:gd name="T20" fmla="*/ 2147483646 w 2056"/>
              <a:gd name="T21" fmla="*/ 2147483646 h 1592"/>
              <a:gd name="T22" fmla="*/ 2147483646 w 2056"/>
              <a:gd name="T23" fmla="*/ 2147483646 h 1592"/>
              <a:gd name="T24" fmla="*/ 2147483646 w 2056"/>
              <a:gd name="T25" fmla="*/ 2147483646 h 1592"/>
              <a:gd name="T26" fmla="*/ 2147483646 w 2056"/>
              <a:gd name="T27" fmla="*/ 2147483646 h 1592"/>
              <a:gd name="T28" fmla="*/ 2147483646 w 2056"/>
              <a:gd name="T29" fmla="*/ 2147483646 h 1592"/>
              <a:gd name="T30" fmla="*/ 2147483646 w 2056"/>
              <a:gd name="T31" fmla="*/ 2147483646 h 1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56" h="1592">
                <a:moveTo>
                  <a:pt x="104" y="336"/>
                </a:moveTo>
                <a:cubicBezTo>
                  <a:pt x="152" y="256"/>
                  <a:pt x="264" y="152"/>
                  <a:pt x="392" y="96"/>
                </a:cubicBezTo>
                <a:cubicBezTo>
                  <a:pt x="520" y="40"/>
                  <a:pt x="688" y="0"/>
                  <a:pt x="872" y="0"/>
                </a:cubicBezTo>
                <a:cubicBezTo>
                  <a:pt x="1056" y="0"/>
                  <a:pt x="1352" y="48"/>
                  <a:pt x="1496" y="96"/>
                </a:cubicBezTo>
                <a:cubicBezTo>
                  <a:pt x="1640" y="144"/>
                  <a:pt x="1656" y="216"/>
                  <a:pt x="1736" y="288"/>
                </a:cubicBezTo>
                <a:cubicBezTo>
                  <a:pt x="1816" y="360"/>
                  <a:pt x="1928" y="400"/>
                  <a:pt x="1976" y="528"/>
                </a:cubicBezTo>
                <a:cubicBezTo>
                  <a:pt x="2024" y="656"/>
                  <a:pt x="2056" y="888"/>
                  <a:pt x="2024" y="1056"/>
                </a:cubicBezTo>
                <a:cubicBezTo>
                  <a:pt x="1992" y="1224"/>
                  <a:pt x="1904" y="1480"/>
                  <a:pt x="1784" y="1536"/>
                </a:cubicBezTo>
                <a:cubicBezTo>
                  <a:pt x="1664" y="1592"/>
                  <a:pt x="1432" y="1432"/>
                  <a:pt x="1304" y="1392"/>
                </a:cubicBezTo>
                <a:cubicBezTo>
                  <a:pt x="1176" y="1352"/>
                  <a:pt x="1112" y="1296"/>
                  <a:pt x="1016" y="1296"/>
                </a:cubicBezTo>
                <a:cubicBezTo>
                  <a:pt x="920" y="1296"/>
                  <a:pt x="832" y="1344"/>
                  <a:pt x="728" y="1392"/>
                </a:cubicBezTo>
                <a:cubicBezTo>
                  <a:pt x="624" y="1440"/>
                  <a:pt x="504" y="1584"/>
                  <a:pt x="392" y="1584"/>
                </a:cubicBezTo>
                <a:cubicBezTo>
                  <a:pt x="280" y="1584"/>
                  <a:pt x="112" y="1480"/>
                  <a:pt x="56" y="1392"/>
                </a:cubicBezTo>
                <a:cubicBezTo>
                  <a:pt x="0" y="1304"/>
                  <a:pt x="48" y="1192"/>
                  <a:pt x="56" y="1056"/>
                </a:cubicBezTo>
                <a:cubicBezTo>
                  <a:pt x="64" y="920"/>
                  <a:pt x="104" y="696"/>
                  <a:pt x="104" y="576"/>
                </a:cubicBezTo>
                <a:cubicBezTo>
                  <a:pt x="104" y="456"/>
                  <a:pt x="56" y="416"/>
                  <a:pt x="104" y="336"/>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8" name="Freeform 22">
            <a:extLst>
              <a:ext uri="{FF2B5EF4-FFF2-40B4-BE49-F238E27FC236}">
                <a16:creationId xmlns:a16="http://schemas.microsoft.com/office/drawing/2014/main" id="{AD5B9854-0BC0-9E69-222F-07483436DA9D}"/>
              </a:ext>
            </a:extLst>
          </p:cNvPr>
          <p:cNvSpPr>
            <a:spLocks noChangeArrowheads="1"/>
          </p:cNvSpPr>
          <p:nvPr/>
        </p:nvSpPr>
        <p:spPr bwMode="auto">
          <a:xfrm>
            <a:off x="5283200" y="1968500"/>
            <a:ext cx="952500" cy="965200"/>
          </a:xfrm>
          <a:custGeom>
            <a:avLst/>
            <a:gdLst>
              <a:gd name="T0" fmla="*/ 2147483646 w 600"/>
              <a:gd name="T1" fmla="*/ 0 h 608"/>
              <a:gd name="T2" fmla="*/ 2147483646 w 600"/>
              <a:gd name="T3" fmla="*/ 2147483646 h 608"/>
              <a:gd name="T4" fmla="*/ 2147483646 w 600"/>
              <a:gd name="T5" fmla="*/ 2147483646 h 608"/>
              <a:gd name="T6" fmla="*/ 0 w 600"/>
              <a:gd name="T7" fmla="*/ 2147483646 h 6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0" h="608">
                <a:moveTo>
                  <a:pt x="336" y="0"/>
                </a:moveTo>
                <a:cubicBezTo>
                  <a:pt x="444" y="120"/>
                  <a:pt x="552" y="240"/>
                  <a:pt x="576" y="336"/>
                </a:cubicBezTo>
                <a:cubicBezTo>
                  <a:pt x="600" y="432"/>
                  <a:pt x="576" y="544"/>
                  <a:pt x="480" y="576"/>
                </a:cubicBezTo>
                <a:cubicBezTo>
                  <a:pt x="384" y="608"/>
                  <a:pt x="80" y="536"/>
                  <a:pt x="0" y="52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9" name="Freeform 23">
            <a:extLst>
              <a:ext uri="{FF2B5EF4-FFF2-40B4-BE49-F238E27FC236}">
                <a16:creationId xmlns:a16="http://schemas.microsoft.com/office/drawing/2014/main" id="{3379219C-A39D-D82F-3E83-6B8B0BADCE3C}"/>
              </a:ext>
            </a:extLst>
          </p:cNvPr>
          <p:cNvSpPr>
            <a:spLocks noChangeArrowheads="1"/>
          </p:cNvSpPr>
          <p:nvPr/>
        </p:nvSpPr>
        <p:spPr bwMode="auto">
          <a:xfrm>
            <a:off x="5969000" y="2501900"/>
            <a:ext cx="1460500" cy="850900"/>
          </a:xfrm>
          <a:custGeom>
            <a:avLst/>
            <a:gdLst>
              <a:gd name="T0" fmla="*/ 0 w 920"/>
              <a:gd name="T1" fmla="*/ 2147483646 h 536"/>
              <a:gd name="T2" fmla="*/ 2147483646 w 920"/>
              <a:gd name="T3" fmla="*/ 2147483646 h 536"/>
              <a:gd name="T4" fmla="*/ 2147483646 w 920"/>
              <a:gd name="T5" fmla="*/ 2147483646 h 536"/>
              <a:gd name="T6" fmla="*/ 2147483646 w 920"/>
              <a:gd name="T7" fmla="*/ 2147483646 h 536"/>
              <a:gd name="T8" fmla="*/ 2147483646 w 920"/>
              <a:gd name="T9" fmla="*/ 0 h 5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0" h="536">
                <a:moveTo>
                  <a:pt x="0" y="240"/>
                </a:moveTo>
                <a:cubicBezTo>
                  <a:pt x="24" y="336"/>
                  <a:pt x="48" y="432"/>
                  <a:pt x="144" y="480"/>
                </a:cubicBezTo>
                <a:cubicBezTo>
                  <a:pt x="240" y="528"/>
                  <a:pt x="456" y="536"/>
                  <a:pt x="576" y="528"/>
                </a:cubicBezTo>
                <a:cubicBezTo>
                  <a:pt x="696" y="520"/>
                  <a:pt x="808" y="520"/>
                  <a:pt x="864" y="432"/>
                </a:cubicBezTo>
                <a:cubicBezTo>
                  <a:pt x="920" y="344"/>
                  <a:pt x="904" y="72"/>
                  <a:pt x="912"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0" name="Freeform 24">
            <a:extLst>
              <a:ext uri="{FF2B5EF4-FFF2-40B4-BE49-F238E27FC236}">
                <a16:creationId xmlns:a16="http://schemas.microsoft.com/office/drawing/2014/main" id="{9CC5968A-18D8-0ED1-7DC4-0C3E31E67FD9}"/>
              </a:ext>
            </a:extLst>
          </p:cNvPr>
          <p:cNvSpPr>
            <a:spLocks noChangeArrowheads="1"/>
          </p:cNvSpPr>
          <p:nvPr/>
        </p:nvSpPr>
        <p:spPr bwMode="auto">
          <a:xfrm>
            <a:off x="6121400" y="2197100"/>
            <a:ext cx="1676400" cy="381000"/>
          </a:xfrm>
          <a:custGeom>
            <a:avLst/>
            <a:gdLst>
              <a:gd name="T0" fmla="*/ 0 w 1056"/>
              <a:gd name="T1" fmla="*/ 2147483646 h 240"/>
              <a:gd name="T2" fmla="*/ 2147483646 w 1056"/>
              <a:gd name="T3" fmla="*/ 2147483646 h 240"/>
              <a:gd name="T4" fmla="*/ 2147483646 w 1056"/>
              <a:gd name="T5" fmla="*/ 2147483646 h 240"/>
              <a:gd name="T6" fmla="*/ 2147483646 w 1056"/>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240">
                <a:moveTo>
                  <a:pt x="0" y="144"/>
                </a:moveTo>
                <a:cubicBezTo>
                  <a:pt x="212" y="192"/>
                  <a:pt x="424" y="240"/>
                  <a:pt x="576" y="240"/>
                </a:cubicBezTo>
                <a:cubicBezTo>
                  <a:pt x="728" y="240"/>
                  <a:pt x="832" y="184"/>
                  <a:pt x="912" y="144"/>
                </a:cubicBezTo>
                <a:cubicBezTo>
                  <a:pt x="992" y="104"/>
                  <a:pt x="1024" y="52"/>
                  <a:pt x="105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1" name="Freeform 25">
            <a:extLst>
              <a:ext uri="{FF2B5EF4-FFF2-40B4-BE49-F238E27FC236}">
                <a16:creationId xmlns:a16="http://schemas.microsoft.com/office/drawing/2014/main" id="{B65AA882-D8E1-98E9-4498-820AE2652CE6}"/>
              </a:ext>
            </a:extLst>
          </p:cNvPr>
          <p:cNvSpPr>
            <a:spLocks noChangeArrowheads="1"/>
          </p:cNvSpPr>
          <p:nvPr/>
        </p:nvSpPr>
        <p:spPr bwMode="auto">
          <a:xfrm>
            <a:off x="6654800" y="3340100"/>
            <a:ext cx="76200" cy="533400"/>
          </a:xfrm>
          <a:custGeom>
            <a:avLst/>
            <a:gdLst>
              <a:gd name="T0" fmla="*/ 0 w 48"/>
              <a:gd name="T1" fmla="*/ 0 h 336"/>
              <a:gd name="T2" fmla="*/ 2147483646 w 48"/>
              <a:gd name="T3" fmla="*/ 2147483646 h 336"/>
              <a:gd name="T4" fmla="*/ 0 60000 65536"/>
              <a:gd name="T5" fmla="*/ 0 60000 65536"/>
            </a:gdLst>
            <a:ahLst/>
            <a:cxnLst>
              <a:cxn ang="T4">
                <a:pos x="T0" y="T1"/>
              </a:cxn>
              <a:cxn ang="T5">
                <a:pos x="T2" y="T3"/>
              </a:cxn>
            </a:cxnLst>
            <a:rect l="0" t="0" r="r" b="b"/>
            <a:pathLst>
              <a:path w="48" h="336">
                <a:moveTo>
                  <a:pt x="0" y="0"/>
                </a:moveTo>
                <a:cubicBezTo>
                  <a:pt x="0" y="0"/>
                  <a:pt x="24" y="168"/>
                  <a:pt x="48" y="33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2" name="Rectangle 26">
            <a:extLst>
              <a:ext uri="{FF2B5EF4-FFF2-40B4-BE49-F238E27FC236}">
                <a16:creationId xmlns:a16="http://schemas.microsoft.com/office/drawing/2014/main" id="{84141B8B-428C-7F57-03C5-A1D6645CE73C}"/>
              </a:ext>
            </a:extLst>
          </p:cNvPr>
          <p:cNvSpPr>
            <a:spLocks noChangeArrowheads="1"/>
          </p:cNvSpPr>
          <p:nvPr/>
        </p:nvSpPr>
        <p:spPr bwMode="auto">
          <a:xfrm>
            <a:off x="5511800" y="22733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0263" name="Rectangle 27">
            <a:extLst>
              <a:ext uri="{FF2B5EF4-FFF2-40B4-BE49-F238E27FC236}">
                <a16:creationId xmlns:a16="http://schemas.microsoft.com/office/drawing/2014/main" id="{D485B31E-CB9A-89AB-D205-CB00E17D1C89}"/>
              </a:ext>
            </a:extLst>
          </p:cNvPr>
          <p:cNvSpPr>
            <a:spLocks noChangeArrowheads="1"/>
          </p:cNvSpPr>
          <p:nvPr/>
        </p:nvSpPr>
        <p:spPr bwMode="auto">
          <a:xfrm>
            <a:off x="6654800" y="19685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0264" name="Rectangle 28">
            <a:extLst>
              <a:ext uri="{FF2B5EF4-FFF2-40B4-BE49-F238E27FC236}">
                <a16:creationId xmlns:a16="http://schemas.microsoft.com/office/drawing/2014/main" id="{D7D083E2-A782-D9D9-7ECB-352220F3B496}"/>
              </a:ext>
            </a:extLst>
          </p:cNvPr>
          <p:cNvSpPr>
            <a:spLocks noChangeArrowheads="1"/>
          </p:cNvSpPr>
          <p:nvPr/>
        </p:nvSpPr>
        <p:spPr bwMode="auto">
          <a:xfrm>
            <a:off x="6578600" y="27305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0265" name="Rectangle 29">
            <a:extLst>
              <a:ext uri="{FF2B5EF4-FFF2-40B4-BE49-F238E27FC236}">
                <a16:creationId xmlns:a16="http://schemas.microsoft.com/office/drawing/2014/main" id="{DB404749-8910-9391-05D7-565D90BBB666}"/>
              </a:ext>
            </a:extLst>
          </p:cNvPr>
          <p:cNvSpPr>
            <a:spLocks noChangeArrowheads="1"/>
          </p:cNvSpPr>
          <p:nvPr/>
        </p:nvSpPr>
        <p:spPr bwMode="auto">
          <a:xfrm>
            <a:off x="5664200" y="34163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10266" name="Rectangle 30">
            <a:extLst>
              <a:ext uri="{FF2B5EF4-FFF2-40B4-BE49-F238E27FC236}">
                <a16:creationId xmlns:a16="http://schemas.microsoft.com/office/drawing/2014/main" id="{110CBB5C-06C2-3110-2A85-A237D9083E47}"/>
              </a:ext>
            </a:extLst>
          </p:cNvPr>
          <p:cNvSpPr>
            <a:spLocks noChangeArrowheads="1"/>
          </p:cNvSpPr>
          <p:nvPr/>
        </p:nvSpPr>
        <p:spPr bwMode="auto">
          <a:xfrm>
            <a:off x="7569200" y="32639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10267" name="Rectangle 31">
            <a:extLst>
              <a:ext uri="{FF2B5EF4-FFF2-40B4-BE49-F238E27FC236}">
                <a16:creationId xmlns:a16="http://schemas.microsoft.com/office/drawing/2014/main" id="{EB704CBF-598B-A4A9-2E59-88CE9DC300AB}"/>
              </a:ext>
            </a:extLst>
          </p:cNvPr>
          <p:cNvSpPr>
            <a:spLocks noChangeArrowheads="1"/>
          </p:cNvSpPr>
          <p:nvPr/>
        </p:nvSpPr>
        <p:spPr bwMode="auto">
          <a:xfrm>
            <a:off x="304800" y="4724400"/>
            <a:ext cx="8458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r>
              <a:rPr lang="en-US" altLang="zh-CN" sz="3600" b="1">
                <a:latin typeface="Times New Roman" panose="02020603050405020304" pitchFamily="18" charset="0"/>
              </a:rPr>
              <a:t>Four colors suffice, but three colors are not enough.</a:t>
            </a:r>
          </a:p>
        </p:txBody>
      </p:sp>
      <p:sp>
        <p:nvSpPr>
          <p:cNvPr id="28" name="灯片编号占位符 5">
            <a:extLst>
              <a:ext uri="{FF2B5EF4-FFF2-40B4-BE49-F238E27FC236}">
                <a16:creationId xmlns:a16="http://schemas.microsoft.com/office/drawing/2014/main" id="{F68085B1-19AF-4237-8408-F0E230AF1CAF}"/>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CB33BB4-0ABC-A238-DCB9-FCD5409CC254}"/>
              </a:ext>
            </a:extLst>
          </p:cNvPr>
          <p:cNvSpPr>
            <a:spLocks noGrp="1" noChangeArrowheads="1"/>
          </p:cNvSpPr>
          <p:nvPr>
            <p:ph type="title"/>
          </p:nvPr>
        </p:nvSpPr>
        <p:spPr/>
        <p:txBody>
          <a:bodyPr/>
          <a:lstStyle/>
          <a:p>
            <a:r>
              <a:rPr lang="en-US" altLang="zh-CN" sz="2800">
                <a:ea typeface="宋体" panose="02010600030101010101" pitchFamily="2" charset="-122"/>
              </a:rPr>
              <a:t>Dual graph</a:t>
            </a:r>
          </a:p>
        </p:txBody>
      </p:sp>
      <p:sp>
        <p:nvSpPr>
          <p:cNvPr id="150531" name="Rectangle 3">
            <a:extLst>
              <a:ext uri="{FF2B5EF4-FFF2-40B4-BE49-F238E27FC236}">
                <a16:creationId xmlns:a16="http://schemas.microsoft.com/office/drawing/2014/main" id="{0C66F7B5-A48B-E91B-A4D3-5A78E842D38C}"/>
              </a:ext>
            </a:extLst>
          </p:cNvPr>
          <p:cNvSpPr>
            <a:spLocks noGrp="1" noChangeArrowheads="1"/>
          </p:cNvSpPr>
          <p:nvPr>
            <p:ph idx="1"/>
          </p:nvPr>
        </p:nvSpPr>
        <p:spPr>
          <a:xfrm>
            <a:off x="304800" y="1447800"/>
            <a:ext cx="8458200" cy="4953000"/>
          </a:xfrm>
        </p:spPr>
        <p:txBody>
          <a:bodyPr/>
          <a:lstStyle/>
          <a:p>
            <a:r>
              <a:rPr lang="en-US" altLang="zh-CN" b="1">
                <a:latin typeface="Times New Roman" panose="02020603050405020304" pitchFamily="18" charset="0"/>
                <a:ea typeface="宋体" panose="02010600030101010101" pitchFamily="2" charset="-122"/>
              </a:rPr>
              <a:t>Each map can be represented by a graph.</a:t>
            </a:r>
          </a:p>
          <a:p>
            <a:r>
              <a:rPr lang="en-US" altLang="zh-CN" b="1">
                <a:latin typeface="Times New Roman" panose="02020603050405020304" pitchFamily="18" charset="0"/>
                <a:ea typeface="宋体" panose="02010600030101010101" pitchFamily="2" charset="-122"/>
              </a:rPr>
              <a:t>Each region is represented by a vertex.</a:t>
            </a:r>
          </a:p>
          <a:p>
            <a:r>
              <a:rPr lang="en-US" altLang="zh-CN" b="1">
                <a:latin typeface="Times New Roman" panose="02020603050405020304" pitchFamily="18" charset="0"/>
                <a:ea typeface="宋体" panose="02010600030101010101" pitchFamily="2" charset="-122"/>
              </a:rPr>
              <a:t>Edges connect two vertices if the regions represented by these vertices have a common border.</a:t>
            </a:r>
          </a:p>
          <a:p>
            <a:r>
              <a:rPr lang="en-US" altLang="zh-CN" b="1">
                <a:latin typeface="Times New Roman" panose="02020603050405020304" pitchFamily="18" charset="0"/>
                <a:ea typeface="宋体" panose="02010600030101010101" pitchFamily="2" charset="-122"/>
              </a:rPr>
              <a:t>Two regions that touch at only one point are not considered adjacent.</a:t>
            </a:r>
          </a:p>
          <a:p>
            <a:r>
              <a:rPr lang="en-US" altLang="zh-CN" b="1">
                <a:latin typeface="Times New Roman" panose="02020603050405020304" pitchFamily="18" charset="0"/>
                <a:ea typeface="宋体" panose="02010600030101010101" pitchFamily="2" charset="-122"/>
              </a:rPr>
              <a:t>The resulting graph is called the </a:t>
            </a:r>
            <a:r>
              <a:rPr lang="en-US" altLang="zh-CN" b="1">
                <a:solidFill>
                  <a:srgbClr val="000000"/>
                </a:solidFill>
                <a:latin typeface="Times New Roman" panose="02020603050405020304" pitchFamily="18" charset="0"/>
                <a:ea typeface="宋体" panose="02010600030101010101" pitchFamily="2" charset="-122"/>
              </a:rPr>
              <a:t>dual graph</a:t>
            </a:r>
            <a:r>
              <a:rPr lang="en-US" altLang="zh-CN" b="1">
                <a:latin typeface="Times New Roman" panose="02020603050405020304" pitchFamily="18" charset="0"/>
                <a:ea typeface="宋体" panose="02010600030101010101" pitchFamily="2" charset="-122"/>
              </a:rPr>
              <a:t> of in the plane has </a:t>
            </a:r>
            <a:r>
              <a:rPr lang="en-US" altLang="zh-CN" b="1">
                <a:solidFill>
                  <a:srgbClr val="000000"/>
                </a:solidFill>
                <a:latin typeface="Times New Roman" panose="02020603050405020304" pitchFamily="18" charset="0"/>
                <a:ea typeface="宋体" panose="02010600030101010101" pitchFamily="2" charset="-122"/>
              </a:rPr>
              <a:t>planar dual graph</a:t>
            </a:r>
            <a:r>
              <a:rPr lang="en-US" altLang="zh-CN" b="1">
                <a:latin typeface="Times New Roman" panose="02020603050405020304" pitchFamily="18" charset="0"/>
                <a:ea typeface="宋体" panose="02010600030101010101" pitchFamily="2" charset="-122"/>
              </a:rPr>
              <a:t>.</a:t>
            </a:r>
          </a:p>
        </p:txBody>
      </p:sp>
      <p:sp>
        <p:nvSpPr>
          <p:cNvPr id="4" name="灯片编号占位符 5">
            <a:extLst>
              <a:ext uri="{FF2B5EF4-FFF2-40B4-BE49-F238E27FC236}">
                <a16:creationId xmlns:a16="http://schemas.microsoft.com/office/drawing/2014/main" id="{C0F88F54-128C-4748-A25C-01C0CB055646}"/>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2" dur="500"/>
                                        <p:tgtEl>
                                          <p:spTgt spid="150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7" dur="500"/>
                                        <p:tgtEl>
                                          <p:spTgt spid="150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22" dur="500"/>
                                        <p:tgtEl>
                                          <p:spTgt spid="150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7"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reeform 2">
            <a:extLst>
              <a:ext uri="{FF2B5EF4-FFF2-40B4-BE49-F238E27FC236}">
                <a16:creationId xmlns:a16="http://schemas.microsoft.com/office/drawing/2014/main" id="{BF885F74-3028-C66C-FF76-CBADCAD33DDA}"/>
              </a:ext>
            </a:extLst>
          </p:cNvPr>
          <p:cNvSpPr>
            <a:spLocks noChangeArrowheads="1"/>
          </p:cNvSpPr>
          <p:nvPr/>
        </p:nvSpPr>
        <p:spPr bwMode="auto">
          <a:xfrm>
            <a:off x="522288" y="1679575"/>
            <a:ext cx="1036637" cy="958850"/>
          </a:xfrm>
          <a:custGeom>
            <a:avLst/>
            <a:gdLst>
              <a:gd name="T0" fmla="*/ 2147483646 w 496"/>
              <a:gd name="T1" fmla="*/ 2147483646 h 488"/>
              <a:gd name="T2" fmla="*/ 2147483646 w 496"/>
              <a:gd name="T3" fmla="*/ 2147483646 h 488"/>
              <a:gd name="T4" fmla="*/ 2147483646 w 496"/>
              <a:gd name="T5" fmla="*/ 2147483646 h 488"/>
              <a:gd name="T6" fmla="*/ 2147483646 w 496"/>
              <a:gd name="T7" fmla="*/ 2147483646 h 488"/>
              <a:gd name="T8" fmla="*/ 2147483646 w 496"/>
              <a:gd name="T9" fmla="*/ 2147483646 h 4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488">
                <a:moveTo>
                  <a:pt x="56" y="448"/>
                </a:moveTo>
                <a:cubicBezTo>
                  <a:pt x="0" y="408"/>
                  <a:pt x="40" y="128"/>
                  <a:pt x="104" y="64"/>
                </a:cubicBezTo>
                <a:cubicBezTo>
                  <a:pt x="168" y="0"/>
                  <a:pt x="384" y="24"/>
                  <a:pt x="440" y="64"/>
                </a:cubicBezTo>
                <a:cubicBezTo>
                  <a:pt x="496" y="104"/>
                  <a:pt x="496" y="240"/>
                  <a:pt x="440" y="304"/>
                </a:cubicBezTo>
                <a:cubicBezTo>
                  <a:pt x="384" y="368"/>
                  <a:pt x="112" y="488"/>
                  <a:pt x="56" y="448"/>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1" name="Freeform 3">
            <a:extLst>
              <a:ext uri="{FF2B5EF4-FFF2-40B4-BE49-F238E27FC236}">
                <a16:creationId xmlns:a16="http://schemas.microsoft.com/office/drawing/2014/main" id="{CBB2F42A-CA45-D477-6A3F-C5D00902BFD5}"/>
              </a:ext>
            </a:extLst>
          </p:cNvPr>
          <p:cNvSpPr>
            <a:spLocks noChangeArrowheads="1"/>
          </p:cNvSpPr>
          <p:nvPr/>
        </p:nvSpPr>
        <p:spPr bwMode="auto">
          <a:xfrm>
            <a:off x="1143000" y="1676400"/>
            <a:ext cx="1485900" cy="2133600"/>
          </a:xfrm>
          <a:custGeom>
            <a:avLst/>
            <a:gdLst>
              <a:gd name="T0" fmla="*/ 2147483646 w 664"/>
              <a:gd name="T1" fmla="*/ 2147483646 h 904"/>
              <a:gd name="T2" fmla="*/ 2147483646 w 664"/>
              <a:gd name="T3" fmla="*/ 2147483646 h 904"/>
              <a:gd name="T4" fmla="*/ 2147483646 w 664"/>
              <a:gd name="T5" fmla="*/ 2147483646 h 904"/>
              <a:gd name="T6" fmla="*/ 2147483646 w 664"/>
              <a:gd name="T7" fmla="*/ 2147483646 h 904"/>
              <a:gd name="T8" fmla="*/ 2147483646 w 664"/>
              <a:gd name="T9" fmla="*/ 2147483646 h 904"/>
              <a:gd name="T10" fmla="*/ 2147483646 w 664"/>
              <a:gd name="T11" fmla="*/ 2147483646 h 904"/>
              <a:gd name="T12" fmla="*/ 0 w 664"/>
              <a:gd name="T13" fmla="*/ 2147483646 h 9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4" h="904">
                <a:moveTo>
                  <a:pt x="96" y="56"/>
                </a:moveTo>
                <a:cubicBezTo>
                  <a:pt x="172" y="80"/>
                  <a:pt x="248" y="104"/>
                  <a:pt x="336" y="104"/>
                </a:cubicBezTo>
                <a:cubicBezTo>
                  <a:pt x="424" y="104"/>
                  <a:pt x="584" y="0"/>
                  <a:pt x="624" y="56"/>
                </a:cubicBezTo>
                <a:cubicBezTo>
                  <a:pt x="664" y="112"/>
                  <a:pt x="616" y="336"/>
                  <a:pt x="576" y="440"/>
                </a:cubicBezTo>
                <a:cubicBezTo>
                  <a:pt x="536" y="544"/>
                  <a:pt x="456" y="608"/>
                  <a:pt x="384" y="680"/>
                </a:cubicBezTo>
                <a:cubicBezTo>
                  <a:pt x="312" y="752"/>
                  <a:pt x="208" y="840"/>
                  <a:pt x="144" y="872"/>
                </a:cubicBezTo>
                <a:cubicBezTo>
                  <a:pt x="80" y="904"/>
                  <a:pt x="40" y="888"/>
                  <a:pt x="0" y="87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2" name="Freeform 4">
            <a:extLst>
              <a:ext uri="{FF2B5EF4-FFF2-40B4-BE49-F238E27FC236}">
                <a16:creationId xmlns:a16="http://schemas.microsoft.com/office/drawing/2014/main" id="{D21F7B0F-6EE4-D6D2-3078-1FA754C500B3}"/>
              </a:ext>
            </a:extLst>
          </p:cNvPr>
          <p:cNvSpPr>
            <a:spLocks noChangeArrowheads="1"/>
          </p:cNvSpPr>
          <p:nvPr/>
        </p:nvSpPr>
        <p:spPr bwMode="auto">
          <a:xfrm>
            <a:off x="1174750" y="2087563"/>
            <a:ext cx="366713" cy="1039812"/>
          </a:xfrm>
          <a:custGeom>
            <a:avLst/>
            <a:gdLst>
              <a:gd name="T0" fmla="*/ 2147483646 w 224"/>
              <a:gd name="T1" fmla="*/ 0 h 528"/>
              <a:gd name="T2" fmla="*/ 2147483646 w 224"/>
              <a:gd name="T3" fmla="*/ 2147483646 h 528"/>
              <a:gd name="T4" fmla="*/ 0 w 224"/>
              <a:gd name="T5" fmla="*/ 2147483646 h 528"/>
              <a:gd name="T6" fmla="*/ 0 60000 65536"/>
              <a:gd name="T7" fmla="*/ 0 60000 65536"/>
              <a:gd name="T8" fmla="*/ 0 60000 65536"/>
            </a:gdLst>
            <a:ahLst/>
            <a:cxnLst>
              <a:cxn ang="T6">
                <a:pos x="T0" y="T1"/>
              </a:cxn>
              <a:cxn ang="T7">
                <a:pos x="T2" y="T3"/>
              </a:cxn>
              <a:cxn ang="T8">
                <a:pos x="T4" y="T5"/>
              </a:cxn>
            </a:cxnLst>
            <a:rect l="0" t="0" r="r" b="b"/>
            <a:pathLst>
              <a:path w="224" h="528">
                <a:moveTo>
                  <a:pt x="192" y="0"/>
                </a:moveTo>
                <a:cubicBezTo>
                  <a:pt x="208" y="148"/>
                  <a:pt x="224" y="296"/>
                  <a:pt x="192" y="384"/>
                </a:cubicBezTo>
                <a:cubicBezTo>
                  <a:pt x="160" y="472"/>
                  <a:pt x="8" y="520"/>
                  <a:pt x="0" y="52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3" name="Freeform 5">
            <a:extLst>
              <a:ext uri="{FF2B5EF4-FFF2-40B4-BE49-F238E27FC236}">
                <a16:creationId xmlns:a16="http://schemas.microsoft.com/office/drawing/2014/main" id="{32207527-060D-E4ED-EA42-706FB14EFFCC}"/>
              </a:ext>
            </a:extLst>
          </p:cNvPr>
          <p:cNvSpPr>
            <a:spLocks noChangeArrowheads="1"/>
          </p:cNvSpPr>
          <p:nvPr/>
        </p:nvSpPr>
        <p:spPr bwMode="auto">
          <a:xfrm>
            <a:off x="839788" y="2560638"/>
            <a:ext cx="401637" cy="1698625"/>
          </a:xfrm>
          <a:custGeom>
            <a:avLst/>
            <a:gdLst>
              <a:gd name="T0" fmla="*/ 2147483646 w 192"/>
              <a:gd name="T1" fmla="*/ 0 h 864"/>
              <a:gd name="T2" fmla="*/ 2147483646 w 192"/>
              <a:gd name="T3" fmla="*/ 2147483646 h 864"/>
              <a:gd name="T4" fmla="*/ 2147483646 w 192"/>
              <a:gd name="T5" fmla="*/ 2147483646 h 864"/>
              <a:gd name="T6" fmla="*/ 2147483646 w 192"/>
              <a:gd name="T7" fmla="*/ 2147483646 h 864"/>
              <a:gd name="T8" fmla="*/ 0 w 192"/>
              <a:gd name="T9" fmla="*/ 2147483646 h 8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864">
                <a:moveTo>
                  <a:pt x="48" y="0"/>
                </a:moveTo>
                <a:cubicBezTo>
                  <a:pt x="84" y="64"/>
                  <a:pt x="120" y="128"/>
                  <a:pt x="144" y="192"/>
                </a:cubicBezTo>
                <a:cubicBezTo>
                  <a:pt x="168" y="256"/>
                  <a:pt x="192" y="320"/>
                  <a:pt x="192" y="384"/>
                </a:cubicBezTo>
                <a:cubicBezTo>
                  <a:pt x="192" y="448"/>
                  <a:pt x="176" y="496"/>
                  <a:pt x="144" y="576"/>
                </a:cubicBezTo>
                <a:cubicBezTo>
                  <a:pt x="112" y="656"/>
                  <a:pt x="32" y="824"/>
                  <a:pt x="0" y="86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4" name="Freeform 6">
            <a:extLst>
              <a:ext uri="{FF2B5EF4-FFF2-40B4-BE49-F238E27FC236}">
                <a16:creationId xmlns:a16="http://schemas.microsoft.com/office/drawing/2014/main" id="{43317B92-8E53-FB63-17EE-AA20E545B686}"/>
              </a:ext>
            </a:extLst>
          </p:cNvPr>
          <p:cNvSpPr>
            <a:spLocks noChangeArrowheads="1"/>
          </p:cNvSpPr>
          <p:nvPr/>
        </p:nvSpPr>
        <p:spPr bwMode="auto">
          <a:xfrm>
            <a:off x="304800" y="2465388"/>
            <a:ext cx="534988" cy="1793875"/>
          </a:xfrm>
          <a:custGeom>
            <a:avLst/>
            <a:gdLst>
              <a:gd name="T0" fmla="*/ 2147483646 w 208"/>
              <a:gd name="T1" fmla="*/ 0 h 912"/>
              <a:gd name="T2" fmla="*/ 2147483646 w 208"/>
              <a:gd name="T3" fmla="*/ 2147483646 h 912"/>
              <a:gd name="T4" fmla="*/ 2147483646 w 208"/>
              <a:gd name="T5" fmla="*/ 2147483646 h 912"/>
              <a:gd name="T6" fmla="*/ 0 60000 65536"/>
              <a:gd name="T7" fmla="*/ 0 60000 65536"/>
              <a:gd name="T8" fmla="*/ 0 60000 65536"/>
            </a:gdLst>
            <a:ahLst/>
            <a:cxnLst>
              <a:cxn ang="T6">
                <a:pos x="T0" y="T1"/>
              </a:cxn>
              <a:cxn ang="T7">
                <a:pos x="T2" y="T3"/>
              </a:cxn>
              <a:cxn ang="T8">
                <a:pos x="T4" y="T5"/>
              </a:cxn>
            </a:cxnLst>
            <a:rect l="0" t="0" r="r" b="b"/>
            <a:pathLst>
              <a:path w="208" h="912">
                <a:moveTo>
                  <a:pt x="112" y="0"/>
                </a:moveTo>
                <a:cubicBezTo>
                  <a:pt x="56" y="140"/>
                  <a:pt x="0" y="280"/>
                  <a:pt x="16" y="432"/>
                </a:cubicBezTo>
                <a:cubicBezTo>
                  <a:pt x="32" y="584"/>
                  <a:pt x="152" y="840"/>
                  <a:pt x="208" y="9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5" name="Freeform 7">
            <a:extLst>
              <a:ext uri="{FF2B5EF4-FFF2-40B4-BE49-F238E27FC236}">
                <a16:creationId xmlns:a16="http://schemas.microsoft.com/office/drawing/2014/main" id="{0CC83931-88F3-9D19-6651-3A285FF5E236}"/>
              </a:ext>
            </a:extLst>
          </p:cNvPr>
          <p:cNvSpPr>
            <a:spLocks noChangeArrowheads="1"/>
          </p:cNvSpPr>
          <p:nvPr/>
        </p:nvSpPr>
        <p:spPr bwMode="auto">
          <a:xfrm>
            <a:off x="839788" y="1600200"/>
            <a:ext cx="3427412" cy="2895600"/>
          </a:xfrm>
          <a:custGeom>
            <a:avLst/>
            <a:gdLst>
              <a:gd name="T0" fmla="*/ 0 w 1640"/>
              <a:gd name="T1" fmla="*/ 2147483646 h 1472"/>
              <a:gd name="T2" fmla="*/ 2147483646 w 1640"/>
              <a:gd name="T3" fmla="*/ 2147483646 h 1472"/>
              <a:gd name="T4" fmla="*/ 2147483646 w 1640"/>
              <a:gd name="T5" fmla="*/ 2147483646 h 1472"/>
              <a:gd name="T6" fmla="*/ 2147483646 w 1640"/>
              <a:gd name="T7" fmla="*/ 2147483646 h 1472"/>
              <a:gd name="T8" fmla="*/ 2147483646 w 1640"/>
              <a:gd name="T9" fmla="*/ 2147483646 h 1472"/>
              <a:gd name="T10" fmla="*/ 2147483646 w 1640"/>
              <a:gd name="T11" fmla="*/ 2147483646 h 1472"/>
              <a:gd name="T12" fmla="*/ 2147483646 w 1640"/>
              <a:gd name="T13" fmla="*/ 2147483646 h 14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0" h="1472">
                <a:moveTo>
                  <a:pt x="0" y="1352"/>
                </a:moveTo>
                <a:cubicBezTo>
                  <a:pt x="244" y="1412"/>
                  <a:pt x="488" y="1472"/>
                  <a:pt x="720" y="1448"/>
                </a:cubicBezTo>
                <a:cubicBezTo>
                  <a:pt x="952" y="1424"/>
                  <a:pt x="1240" y="1328"/>
                  <a:pt x="1392" y="1208"/>
                </a:cubicBezTo>
                <a:cubicBezTo>
                  <a:pt x="1544" y="1088"/>
                  <a:pt x="1624" y="904"/>
                  <a:pt x="1632" y="728"/>
                </a:cubicBezTo>
                <a:cubicBezTo>
                  <a:pt x="1640" y="552"/>
                  <a:pt x="1528" y="272"/>
                  <a:pt x="1440" y="152"/>
                </a:cubicBezTo>
                <a:cubicBezTo>
                  <a:pt x="1352" y="32"/>
                  <a:pt x="1216" y="16"/>
                  <a:pt x="1104" y="8"/>
                </a:cubicBezTo>
                <a:cubicBezTo>
                  <a:pt x="992" y="0"/>
                  <a:pt x="776" y="88"/>
                  <a:pt x="768" y="10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6" name="Freeform 8">
            <a:extLst>
              <a:ext uri="{FF2B5EF4-FFF2-40B4-BE49-F238E27FC236}">
                <a16:creationId xmlns:a16="http://schemas.microsoft.com/office/drawing/2014/main" id="{A6582A88-2D65-D577-B0A5-873E442EC52E}"/>
              </a:ext>
            </a:extLst>
          </p:cNvPr>
          <p:cNvSpPr>
            <a:spLocks noChangeArrowheads="1"/>
          </p:cNvSpPr>
          <p:nvPr/>
        </p:nvSpPr>
        <p:spPr bwMode="auto">
          <a:xfrm>
            <a:off x="2133600" y="2182813"/>
            <a:ext cx="1081088" cy="941387"/>
          </a:xfrm>
          <a:custGeom>
            <a:avLst/>
            <a:gdLst>
              <a:gd name="T0" fmla="*/ 2147483646 w 560"/>
              <a:gd name="T1" fmla="*/ 0 h 480"/>
              <a:gd name="T2" fmla="*/ 2147483646 w 560"/>
              <a:gd name="T3" fmla="*/ 2147483646 h 480"/>
              <a:gd name="T4" fmla="*/ 2147483646 w 560"/>
              <a:gd name="T5" fmla="*/ 2147483646 h 480"/>
              <a:gd name="T6" fmla="*/ 0 w 560"/>
              <a:gd name="T7" fmla="*/ 2147483646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0" h="480">
                <a:moveTo>
                  <a:pt x="240" y="0"/>
                </a:moveTo>
                <a:cubicBezTo>
                  <a:pt x="368" y="84"/>
                  <a:pt x="496" y="168"/>
                  <a:pt x="528" y="240"/>
                </a:cubicBezTo>
                <a:cubicBezTo>
                  <a:pt x="560" y="312"/>
                  <a:pt x="520" y="392"/>
                  <a:pt x="432" y="432"/>
                </a:cubicBezTo>
                <a:cubicBezTo>
                  <a:pt x="344" y="472"/>
                  <a:pt x="56" y="464"/>
                  <a:pt x="0" y="48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7" name="Freeform 9">
            <a:extLst>
              <a:ext uri="{FF2B5EF4-FFF2-40B4-BE49-F238E27FC236}">
                <a16:creationId xmlns:a16="http://schemas.microsoft.com/office/drawing/2014/main" id="{DDD6264B-60DC-B266-B2AB-F1624CAA9A05}"/>
              </a:ext>
            </a:extLst>
          </p:cNvPr>
          <p:cNvSpPr>
            <a:spLocks noChangeArrowheads="1"/>
          </p:cNvSpPr>
          <p:nvPr/>
        </p:nvSpPr>
        <p:spPr bwMode="auto">
          <a:xfrm>
            <a:off x="2743200" y="3048000"/>
            <a:ext cx="1506538" cy="93663"/>
          </a:xfrm>
          <a:custGeom>
            <a:avLst/>
            <a:gdLst>
              <a:gd name="T0" fmla="*/ 0 w 720"/>
              <a:gd name="T1" fmla="*/ 0 h 56"/>
              <a:gd name="T2" fmla="*/ 2147483646 w 720"/>
              <a:gd name="T3" fmla="*/ 2147483646 h 56"/>
              <a:gd name="T4" fmla="*/ 2147483646 w 720"/>
              <a:gd name="T5" fmla="*/ 2147483646 h 56"/>
              <a:gd name="T6" fmla="*/ 0 60000 65536"/>
              <a:gd name="T7" fmla="*/ 0 60000 65536"/>
              <a:gd name="T8" fmla="*/ 0 60000 65536"/>
            </a:gdLst>
            <a:ahLst/>
            <a:cxnLst>
              <a:cxn ang="T6">
                <a:pos x="T0" y="T1"/>
              </a:cxn>
              <a:cxn ang="T7">
                <a:pos x="T2" y="T3"/>
              </a:cxn>
              <a:cxn ang="T8">
                <a:pos x="T4" y="T5"/>
              </a:cxn>
            </a:cxnLst>
            <a:rect l="0" t="0" r="r" b="b"/>
            <a:pathLst>
              <a:path w="720" h="56">
                <a:moveTo>
                  <a:pt x="0" y="0"/>
                </a:moveTo>
                <a:cubicBezTo>
                  <a:pt x="132" y="20"/>
                  <a:pt x="264" y="40"/>
                  <a:pt x="384" y="48"/>
                </a:cubicBezTo>
                <a:cubicBezTo>
                  <a:pt x="504" y="56"/>
                  <a:pt x="612" y="52"/>
                  <a:pt x="720" y="4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8" name="Rectangle 10">
            <a:extLst>
              <a:ext uri="{FF2B5EF4-FFF2-40B4-BE49-F238E27FC236}">
                <a16:creationId xmlns:a16="http://schemas.microsoft.com/office/drawing/2014/main" id="{144930FE-FF7C-0097-FC57-8A741FE753E4}"/>
              </a:ext>
            </a:extLst>
          </p:cNvPr>
          <p:cNvSpPr>
            <a:spLocks noChangeArrowheads="1"/>
          </p:cNvSpPr>
          <p:nvPr/>
        </p:nvSpPr>
        <p:spPr bwMode="auto">
          <a:xfrm>
            <a:off x="538163" y="3032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2299" name="Rectangle 11">
            <a:extLst>
              <a:ext uri="{FF2B5EF4-FFF2-40B4-BE49-F238E27FC236}">
                <a16:creationId xmlns:a16="http://schemas.microsoft.com/office/drawing/2014/main" id="{DBFAFAEC-8520-9841-752E-E3886A183103}"/>
              </a:ext>
            </a:extLst>
          </p:cNvPr>
          <p:cNvSpPr>
            <a:spLocks noChangeArrowheads="1"/>
          </p:cNvSpPr>
          <p:nvPr/>
        </p:nvSpPr>
        <p:spPr bwMode="auto">
          <a:xfrm>
            <a:off x="739775" y="1898650"/>
            <a:ext cx="355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2300" name="Rectangle 12">
            <a:extLst>
              <a:ext uri="{FF2B5EF4-FFF2-40B4-BE49-F238E27FC236}">
                <a16:creationId xmlns:a16="http://schemas.microsoft.com/office/drawing/2014/main" id="{10EE7A2B-B056-201B-CDDE-B2310451A4E8}"/>
              </a:ext>
            </a:extLst>
          </p:cNvPr>
          <p:cNvSpPr>
            <a:spLocks noChangeArrowheads="1"/>
          </p:cNvSpPr>
          <p:nvPr/>
        </p:nvSpPr>
        <p:spPr bwMode="auto">
          <a:xfrm>
            <a:off x="1039813" y="23717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2301" name="Rectangle 13">
            <a:extLst>
              <a:ext uri="{FF2B5EF4-FFF2-40B4-BE49-F238E27FC236}">
                <a16:creationId xmlns:a16="http://schemas.microsoft.com/office/drawing/2014/main" id="{1C374648-F4A8-B658-08B4-45B86E31B644}"/>
              </a:ext>
            </a:extLst>
          </p:cNvPr>
          <p:cNvSpPr>
            <a:spLocks noChangeArrowheads="1"/>
          </p:cNvSpPr>
          <p:nvPr/>
        </p:nvSpPr>
        <p:spPr bwMode="auto">
          <a:xfrm>
            <a:off x="1743075" y="2371725"/>
            <a:ext cx="366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12302" name="Rectangle 14">
            <a:extLst>
              <a:ext uri="{FF2B5EF4-FFF2-40B4-BE49-F238E27FC236}">
                <a16:creationId xmlns:a16="http://schemas.microsoft.com/office/drawing/2014/main" id="{8B0C711F-5E94-5BF3-57FA-871103198C78}"/>
              </a:ext>
            </a:extLst>
          </p:cNvPr>
          <p:cNvSpPr>
            <a:spLocks noChangeArrowheads="1"/>
          </p:cNvSpPr>
          <p:nvPr/>
        </p:nvSpPr>
        <p:spPr bwMode="auto">
          <a:xfrm>
            <a:off x="2544763" y="2465388"/>
            <a:ext cx="3397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F</a:t>
            </a:r>
            <a:endParaRPr lang="zh-CN" altLang="en-US" sz="2000" b="1">
              <a:latin typeface="Times New Roman" panose="02020603050405020304" pitchFamily="18" charset="0"/>
            </a:endParaRPr>
          </a:p>
        </p:txBody>
      </p:sp>
      <p:sp>
        <p:nvSpPr>
          <p:cNvPr id="12303" name="Rectangle 15">
            <a:extLst>
              <a:ext uri="{FF2B5EF4-FFF2-40B4-BE49-F238E27FC236}">
                <a16:creationId xmlns:a16="http://schemas.microsoft.com/office/drawing/2014/main" id="{E1ED5DCD-D5BD-A3AE-E052-74C19962DFD2}"/>
              </a:ext>
            </a:extLst>
          </p:cNvPr>
          <p:cNvSpPr>
            <a:spLocks noChangeArrowheads="1"/>
          </p:cNvSpPr>
          <p:nvPr/>
        </p:nvSpPr>
        <p:spPr bwMode="auto">
          <a:xfrm>
            <a:off x="3248025" y="2087563"/>
            <a:ext cx="381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G</a:t>
            </a:r>
            <a:endParaRPr lang="zh-CN" altLang="en-US" sz="2000" b="1">
              <a:latin typeface="Times New Roman" panose="02020603050405020304" pitchFamily="18" charset="0"/>
            </a:endParaRPr>
          </a:p>
        </p:txBody>
      </p:sp>
      <p:sp>
        <p:nvSpPr>
          <p:cNvPr id="12304" name="Rectangle 16">
            <a:extLst>
              <a:ext uri="{FF2B5EF4-FFF2-40B4-BE49-F238E27FC236}">
                <a16:creationId xmlns:a16="http://schemas.microsoft.com/office/drawing/2014/main" id="{566D1678-DCA9-77D2-4A57-04CD34D50E34}"/>
              </a:ext>
            </a:extLst>
          </p:cNvPr>
          <p:cNvSpPr>
            <a:spLocks noChangeArrowheads="1"/>
          </p:cNvSpPr>
          <p:nvPr/>
        </p:nvSpPr>
        <p:spPr bwMode="auto">
          <a:xfrm>
            <a:off x="2444750" y="3503613"/>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12305" name="Oval 30">
            <a:extLst>
              <a:ext uri="{FF2B5EF4-FFF2-40B4-BE49-F238E27FC236}">
                <a16:creationId xmlns:a16="http://schemas.microsoft.com/office/drawing/2014/main" id="{DF745CB4-EC76-FF9F-ECF3-1AC09A270384}"/>
              </a:ext>
            </a:extLst>
          </p:cNvPr>
          <p:cNvSpPr>
            <a:spLocks noChangeArrowheads="1"/>
          </p:cNvSpPr>
          <p:nvPr/>
        </p:nvSpPr>
        <p:spPr bwMode="auto">
          <a:xfrm>
            <a:off x="5410200" y="38862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2306" name="Oval 31">
            <a:extLst>
              <a:ext uri="{FF2B5EF4-FFF2-40B4-BE49-F238E27FC236}">
                <a16:creationId xmlns:a16="http://schemas.microsoft.com/office/drawing/2014/main" id="{4AA6C474-D894-BB70-3E0F-D16F64A01690}"/>
              </a:ext>
            </a:extLst>
          </p:cNvPr>
          <p:cNvSpPr>
            <a:spLocks noChangeArrowheads="1"/>
          </p:cNvSpPr>
          <p:nvPr/>
        </p:nvSpPr>
        <p:spPr bwMode="auto">
          <a:xfrm>
            <a:off x="5410200" y="46482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2307" name="Oval 32">
            <a:extLst>
              <a:ext uri="{FF2B5EF4-FFF2-40B4-BE49-F238E27FC236}">
                <a16:creationId xmlns:a16="http://schemas.microsoft.com/office/drawing/2014/main" id="{F14D6772-7096-CB4A-6A6F-6A20D9FA83D1}"/>
              </a:ext>
            </a:extLst>
          </p:cNvPr>
          <p:cNvSpPr>
            <a:spLocks noChangeArrowheads="1"/>
          </p:cNvSpPr>
          <p:nvPr/>
        </p:nvSpPr>
        <p:spPr bwMode="auto">
          <a:xfrm>
            <a:off x="4495800" y="51054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2308" name="Oval 33">
            <a:extLst>
              <a:ext uri="{FF2B5EF4-FFF2-40B4-BE49-F238E27FC236}">
                <a16:creationId xmlns:a16="http://schemas.microsoft.com/office/drawing/2014/main" id="{ABFA0A61-2BC7-8C96-B6A5-A010E9A26B2A}"/>
              </a:ext>
            </a:extLst>
          </p:cNvPr>
          <p:cNvSpPr>
            <a:spLocks noChangeArrowheads="1"/>
          </p:cNvSpPr>
          <p:nvPr/>
        </p:nvSpPr>
        <p:spPr bwMode="auto">
          <a:xfrm>
            <a:off x="6172200" y="51054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2309" name="Oval 34">
            <a:extLst>
              <a:ext uri="{FF2B5EF4-FFF2-40B4-BE49-F238E27FC236}">
                <a16:creationId xmlns:a16="http://schemas.microsoft.com/office/drawing/2014/main" id="{F4EF2019-7FF9-A746-61C2-C72120A346F2}"/>
              </a:ext>
            </a:extLst>
          </p:cNvPr>
          <p:cNvSpPr>
            <a:spLocks noChangeArrowheads="1"/>
          </p:cNvSpPr>
          <p:nvPr/>
        </p:nvSpPr>
        <p:spPr bwMode="auto">
          <a:xfrm>
            <a:off x="8077200" y="51054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2310" name="Oval 35">
            <a:extLst>
              <a:ext uri="{FF2B5EF4-FFF2-40B4-BE49-F238E27FC236}">
                <a16:creationId xmlns:a16="http://schemas.microsoft.com/office/drawing/2014/main" id="{3E474910-58B1-C13E-B6DF-B1DC5AEF6649}"/>
              </a:ext>
            </a:extLst>
          </p:cNvPr>
          <p:cNvSpPr>
            <a:spLocks noChangeArrowheads="1"/>
          </p:cNvSpPr>
          <p:nvPr/>
        </p:nvSpPr>
        <p:spPr bwMode="auto">
          <a:xfrm>
            <a:off x="7162800" y="57150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2311" name="Oval 36">
            <a:extLst>
              <a:ext uri="{FF2B5EF4-FFF2-40B4-BE49-F238E27FC236}">
                <a16:creationId xmlns:a16="http://schemas.microsoft.com/office/drawing/2014/main" id="{A905C71B-6D1B-9DC8-4D13-A4F714000DAB}"/>
              </a:ext>
            </a:extLst>
          </p:cNvPr>
          <p:cNvSpPr>
            <a:spLocks noChangeArrowheads="1"/>
          </p:cNvSpPr>
          <p:nvPr/>
        </p:nvSpPr>
        <p:spPr bwMode="auto">
          <a:xfrm>
            <a:off x="7191375" y="6324600"/>
            <a:ext cx="228600" cy="2286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2312" name="Line 37">
            <a:extLst>
              <a:ext uri="{FF2B5EF4-FFF2-40B4-BE49-F238E27FC236}">
                <a16:creationId xmlns:a16="http://schemas.microsoft.com/office/drawing/2014/main" id="{0D63934F-E662-5289-37A1-51D7E0CCB667}"/>
              </a:ext>
            </a:extLst>
          </p:cNvPr>
          <p:cNvSpPr>
            <a:spLocks noChangeShapeType="1"/>
          </p:cNvSpPr>
          <p:nvPr/>
        </p:nvSpPr>
        <p:spPr bwMode="auto">
          <a:xfrm flipH="1">
            <a:off x="4572000" y="4038600"/>
            <a:ext cx="9144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3" name="Line 38">
            <a:extLst>
              <a:ext uri="{FF2B5EF4-FFF2-40B4-BE49-F238E27FC236}">
                <a16:creationId xmlns:a16="http://schemas.microsoft.com/office/drawing/2014/main" id="{7575FC72-C43C-C907-EA57-255D48E841B2}"/>
              </a:ext>
            </a:extLst>
          </p:cNvPr>
          <p:cNvSpPr>
            <a:spLocks noChangeShapeType="1"/>
          </p:cNvSpPr>
          <p:nvPr/>
        </p:nvSpPr>
        <p:spPr bwMode="auto">
          <a:xfrm flipH="1" flipV="1">
            <a:off x="5562600" y="4038600"/>
            <a:ext cx="6858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4" name="Line 39">
            <a:extLst>
              <a:ext uri="{FF2B5EF4-FFF2-40B4-BE49-F238E27FC236}">
                <a16:creationId xmlns:a16="http://schemas.microsoft.com/office/drawing/2014/main" id="{E1DD553A-BF7B-8B2A-DD3E-B387922222B9}"/>
              </a:ext>
            </a:extLst>
          </p:cNvPr>
          <p:cNvSpPr>
            <a:spLocks noChangeShapeType="1"/>
          </p:cNvSpPr>
          <p:nvPr/>
        </p:nvSpPr>
        <p:spPr bwMode="auto">
          <a:xfrm flipH="1">
            <a:off x="4648200" y="4724400"/>
            <a:ext cx="838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5" name="Line 40">
            <a:extLst>
              <a:ext uri="{FF2B5EF4-FFF2-40B4-BE49-F238E27FC236}">
                <a16:creationId xmlns:a16="http://schemas.microsoft.com/office/drawing/2014/main" id="{B010A64C-2452-2822-1C6B-3DCB90B9E428}"/>
              </a:ext>
            </a:extLst>
          </p:cNvPr>
          <p:cNvSpPr>
            <a:spLocks noChangeShapeType="1"/>
          </p:cNvSpPr>
          <p:nvPr/>
        </p:nvSpPr>
        <p:spPr bwMode="auto">
          <a:xfrm flipH="1" flipV="1">
            <a:off x="5562600" y="4800600"/>
            <a:ext cx="6096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Line 41">
            <a:extLst>
              <a:ext uri="{FF2B5EF4-FFF2-40B4-BE49-F238E27FC236}">
                <a16:creationId xmlns:a16="http://schemas.microsoft.com/office/drawing/2014/main" id="{471742B6-F888-7D8B-88A5-98889D544945}"/>
              </a:ext>
            </a:extLst>
          </p:cNvPr>
          <p:cNvSpPr>
            <a:spLocks noChangeShapeType="1"/>
          </p:cNvSpPr>
          <p:nvPr/>
        </p:nvSpPr>
        <p:spPr bwMode="auto">
          <a:xfrm flipH="1">
            <a:off x="4648200" y="5181600"/>
            <a:ext cx="1524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42">
            <a:extLst>
              <a:ext uri="{FF2B5EF4-FFF2-40B4-BE49-F238E27FC236}">
                <a16:creationId xmlns:a16="http://schemas.microsoft.com/office/drawing/2014/main" id="{4DBFEBC0-18B5-8438-44C7-8D9C72D33257}"/>
              </a:ext>
            </a:extLst>
          </p:cNvPr>
          <p:cNvSpPr>
            <a:spLocks noChangeShapeType="1"/>
          </p:cNvSpPr>
          <p:nvPr/>
        </p:nvSpPr>
        <p:spPr bwMode="auto">
          <a:xfrm flipH="1">
            <a:off x="6324600" y="5200650"/>
            <a:ext cx="182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Line 43">
            <a:extLst>
              <a:ext uri="{FF2B5EF4-FFF2-40B4-BE49-F238E27FC236}">
                <a16:creationId xmlns:a16="http://schemas.microsoft.com/office/drawing/2014/main" id="{5C93A0EE-722D-4AF5-F369-1DE805CB177B}"/>
              </a:ext>
            </a:extLst>
          </p:cNvPr>
          <p:cNvSpPr>
            <a:spLocks noChangeShapeType="1"/>
          </p:cNvSpPr>
          <p:nvPr/>
        </p:nvSpPr>
        <p:spPr bwMode="auto">
          <a:xfrm flipH="1" flipV="1">
            <a:off x="4648200" y="5257800"/>
            <a:ext cx="2590800"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9" name="Line 44">
            <a:extLst>
              <a:ext uri="{FF2B5EF4-FFF2-40B4-BE49-F238E27FC236}">
                <a16:creationId xmlns:a16="http://schemas.microsoft.com/office/drawing/2014/main" id="{3D4E0429-2258-E3C1-2B35-3D18695509F0}"/>
              </a:ext>
            </a:extLst>
          </p:cNvPr>
          <p:cNvSpPr>
            <a:spLocks noChangeShapeType="1"/>
          </p:cNvSpPr>
          <p:nvPr/>
        </p:nvSpPr>
        <p:spPr bwMode="auto">
          <a:xfrm flipH="1">
            <a:off x="7315200" y="5334000"/>
            <a:ext cx="914400" cy="1143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0" name="Line 45">
            <a:extLst>
              <a:ext uri="{FF2B5EF4-FFF2-40B4-BE49-F238E27FC236}">
                <a16:creationId xmlns:a16="http://schemas.microsoft.com/office/drawing/2014/main" id="{BEE02382-F414-7140-A6DE-DE2CA3F4F735}"/>
              </a:ext>
            </a:extLst>
          </p:cNvPr>
          <p:cNvSpPr>
            <a:spLocks noChangeShapeType="1"/>
          </p:cNvSpPr>
          <p:nvPr/>
        </p:nvSpPr>
        <p:spPr bwMode="auto">
          <a:xfrm flipH="1" flipV="1">
            <a:off x="6248400" y="5257800"/>
            <a:ext cx="1066800" cy="121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1" name="Line 46">
            <a:extLst>
              <a:ext uri="{FF2B5EF4-FFF2-40B4-BE49-F238E27FC236}">
                <a16:creationId xmlns:a16="http://schemas.microsoft.com/office/drawing/2014/main" id="{DCA7B3F7-A2EF-DF2D-48BD-24F7020B9A82}"/>
              </a:ext>
            </a:extLst>
          </p:cNvPr>
          <p:cNvSpPr>
            <a:spLocks noChangeShapeType="1"/>
          </p:cNvSpPr>
          <p:nvPr/>
        </p:nvSpPr>
        <p:spPr bwMode="auto">
          <a:xfrm flipH="1" flipV="1">
            <a:off x="6324600" y="5257800"/>
            <a:ext cx="9144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2" name="Line 47">
            <a:extLst>
              <a:ext uri="{FF2B5EF4-FFF2-40B4-BE49-F238E27FC236}">
                <a16:creationId xmlns:a16="http://schemas.microsoft.com/office/drawing/2014/main" id="{180C1C00-F472-9BF0-6CBD-C39B0222F0A5}"/>
              </a:ext>
            </a:extLst>
          </p:cNvPr>
          <p:cNvSpPr>
            <a:spLocks noChangeShapeType="1"/>
          </p:cNvSpPr>
          <p:nvPr/>
        </p:nvSpPr>
        <p:spPr bwMode="auto">
          <a:xfrm flipH="1">
            <a:off x="7315200" y="5257800"/>
            <a:ext cx="8382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48">
            <a:extLst>
              <a:ext uri="{FF2B5EF4-FFF2-40B4-BE49-F238E27FC236}">
                <a16:creationId xmlns:a16="http://schemas.microsoft.com/office/drawing/2014/main" id="{941847B8-70F2-91CA-0FC5-DA8FB27634E7}"/>
              </a:ext>
            </a:extLst>
          </p:cNvPr>
          <p:cNvSpPr>
            <a:spLocks noChangeShapeType="1"/>
          </p:cNvSpPr>
          <p:nvPr/>
        </p:nvSpPr>
        <p:spPr bwMode="auto">
          <a:xfrm flipH="1">
            <a:off x="7315200" y="5791200"/>
            <a:ext cx="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Rectangle 65">
            <a:extLst>
              <a:ext uri="{FF2B5EF4-FFF2-40B4-BE49-F238E27FC236}">
                <a16:creationId xmlns:a16="http://schemas.microsoft.com/office/drawing/2014/main" id="{0F35C2CE-180B-6C5A-0944-21E6FAFC7C2B}"/>
              </a:ext>
            </a:extLst>
          </p:cNvPr>
          <p:cNvSpPr>
            <a:spLocks noChangeArrowheads="1"/>
          </p:cNvSpPr>
          <p:nvPr/>
        </p:nvSpPr>
        <p:spPr bwMode="auto">
          <a:xfrm>
            <a:off x="4038600" y="51816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A</a:t>
            </a:r>
            <a:endParaRPr lang="zh-CN" altLang="en-US" sz="2000" b="1">
              <a:latin typeface="Times New Roman" panose="02020603050405020304" pitchFamily="18" charset="0"/>
            </a:endParaRPr>
          </a:p>
        </p:txBody>
      </p:sp>
      <p:sp>
        <p:nvSpPr>
          <p:cNvPr id="12325" name="Rectangle 66">
            <a:extLst>
              <a:ext uri="{FF2B5EF4-FFF2-40B4-BE49-F238E27FC236}">
                <a16:creationId xmlns:a16="http://schemas.microsoft.com/office/drawing/2014/main" id="{15FEBBDE-BFBF-01B4-35B7-41A2CF2BFFEA}"/>
              </a:ext>
            </a:extLst>
          </p:cNvPr>
          <p:cNvSpPr>
            <a:spLocks noChangeArrowheads="1"/>
          </p:cNvSpPr>
          <p:nvPr/>
        </p:nvSpPr>
        <p:spPr bwMode="auto">
          <a:xfrm>
            <a:off x="4953000" y="3657600"/>
            <a:ext cx="3556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B</a:t>
            </a:r>
            <a:endParaRPr lang="zh-CN" altLang="en-US" sz="2000" b="1">
              <a:latin typeface="Times New Roman" panose="02020603050405020304" pitchFamily="18" charset="0"/>
            </a:endParaRPr>
          </a:p>
        </p:txBody>
      </p:sp>
      <p:sp>
        <p:nvSpPr>
          <p:cNvPr id="12326" name="Rectangle 67">
            <a:extLst>
              <a:ext uri="{FF2B5EF4-FFF2-40B4-BE49-F238E27FC236}">
                <a16:creationId xmlns:a16="http://schemas.microsoft.com/office/drawing/2014/main" id="{A2CEC7CF-CEEB-97F4-CE08-D384A9C839DD}"/>
              </a:ext>
            </a:extLst>
          </p:cNvPr>
          <p:cNvSpPr>
            <a:spLocks noChangeArrowheads="1"/>
          </p:cNvSpPr>
          <p:nvPr/>
        </p:nvSpPr>
        <p:spPr bwMode="auto">
          <a:xfrm>
            <a:off x="5562600" y="44958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C</a:t>
            </a:r>
            <a:endParaRPr lang="zh-CN" altLang="en-US" sz="2000" b="1">
              <a:latin typeface="Times New Roman" panose="02020603050405020304" pitchFamily="18" charset="0"/>
            </a:endParaRPr>
          </a:p>
        </p:txBody>
      </p:sp>
      <p:sp>
        <p:nvSpPr>
          <p:cNvPr id="12327" name="Line 68">
            <a:extLst>
              <a:ext uri="{FF2B5EF4-FFF2-40B4-BE49-F238E27FC236}">
                <a16:creationId xmlns:a16="http://schemas.microsoft.com/office/drawing/2014/main" id="{688B6912-7858-2BCF-EE14-2BE8C14593F3}"/>
              </a:ext>
            </a:extLst>
          </p:cNvPr>
          <p:cNvSpPr>
            <a:spLocks noChangeShapeType="1"/>
          </p:cNvSpPr>
          <p:nvPr/>
        </p:nvSpPr>
        <p:spPr bwMode="auto">
          <a:xfrm flipH="1" flipV="1">
            <a:off x="5486400" y="4038600"/>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Rectangle 69">
            <a:extLst>
              <a:ext uri="{FF2B5EF4-FFF2-40B4-BE49-F238E27FC236}">
                <a16:creationId xmlns:a16="http://schemas.microsoft.com/office/drawing/2014/main" id="{CBD08DF8-5E0B-2583-444B-2680C6EA16E8}"/>
              </a:ext>
            </a:extLst>
          </p:cNvPr>
          <p:cNvSpPr>
            <a:spLocks noChangeArrowheads="1"/>
          </p:cNvSpPr>
          <p:nvPr/>
        </p:nvSpPr>
        <p:spPr bwMode="auto">
          <a:xfrm>
            <a:off x="6248400" y="4648200"/>
            <a:ext cx="366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D</a:t>
            </a:r>
            <a:endParaRPr lang="zh-CN" altLang="en-US" sz="2000" b="1">
              <a:latin typeface="Times New Roman" panose="02020603050405020304" pitchFamily="18" charset="0"/>
            </a:endParaRPr>
          </a:p>
        </p:txBody>
      </p:sp>
      <p:sp>
        <p:nvSpPr>
          <p:cNvPr id="12329" name="Rectangle 70">
            <a:extLst>
              <a:ext uri="{FF2B5EF4-FFF2-40B4-BE49-F238E27FC236}">
                <a16:creationId xmlns:a16="http://schemas.microsoft.com/office/drawing/2014/main" id="{44D8FE5F-31F7-60B4-3786-2719FA4ED656}"/>
              </a:ext>
            </a:extLst>
          </p:cNvPr>
          <p:cNvSpPr>
            <a:spLocks noChangeArrowheads="1"/>
          </p:cNvSpPr>
          <p:nvPr/>
        </p:nvSpPr>
        <p:spPr bwMode="auto">
          <a:xfrm>
            <a:off x="7086600" y="5181600"/>
            <a:ext cx="339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F</a:t>
            </a:r>
            <a:endParaRPr lang="zh-CN" altLang="en-US" sz="2000" b="1">
              <a:latin typeface="Times New Roman" panose="02020603050405020304" pitchFamily="18" charset="0"/>
            </a:endParaRPr>
          </a:p>
        </p:txBody>
      </p:sp>
      <p:sp>
        <p:nvSpPr>
          <p:cNvPr id="12330" name="Rectangle 71">
            <a:extLst>
              <a:ext uri="{FF2B5EF4-FFF2-40B4-BE49-F238E27FC236}">
                <a16:creationId xmlns:a16="http://schemas.microsoft.com/office/drawing/2014/main" id="{C32BBA11-C21B-E678-8FC9-C6EDCE68CA09}"/>
              </a:ext>
            </a:extLst>
          </p:cNvPr>
          <p:cNvSpPr>
            <a:spLocks noChangeArrowheads="1"/>
          </p:cNvSpPr>
          <p:nvPr/>
        </p:nvSpPr>
        <p:spPr bwMode="auto">
          <a:xfrm>
            <a:off x="8229600" y="4724400"/>
            <a:ext cx="3810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G</a:t>
            </a:r>
            <a:endParaRPr lang="zh-CN" altLang="en-US" sz="2000" b="1">
              <a:latin typeface="Times New Roman" panose="02020603050405020304" pitchFamily="18" charset="0"/>
            </a:endParaRPr>
          </a:p>
        </p:txBody>
      </p:sp>
      <p:sp>
        <p:nvSpPr>
          <p:cNvPr id="12331" name="Rectangle 72">
            <a:extLst>
              <a:ext uri="{FF2B5EF4-FFF2-40B4-BE49-F238E27FC236}">
                <a16:creationId xmlns:a16="http://schemas.microsoft.com/office/drawing/2014/main" id="{BB5D6329-63A9-5AA0-DE95-8487D7E2780A}"/>
              </a:ext>
            </a:extLst>
          </p:cNvPr>
          <p:cNvSpPr>
            <a:spLocks noChangeArrowheads="1"/>
          </p:cNvSpPr>
          <p:nvPr/>
        </p:nvSpPr>
        <p:spPr bwMode="auto">
          <a:xfrm>
            <a:off x="7467600" y="624840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b="1">
                <a:latin typeface="Times New Roman" panose="02020603050405020304" pitchFamily="18" charset="0"/>
              </a:rPr>
              <a:t>E</a:t>
            </a:r>
            <a:endParaRPr lang="zh-CN" altLang="en-US" sz="2000" b="1">
              <a:latin typeface="Times New Roman" panose="02020603050405020304" pitchFamily="18" charset="0"/>
            </a:endParaRPr>
          </a:p>
        </p:txBody>
      </p:sp>
      <p:sp>
        <p:nvSpPr>
          <p:cNvPr id="44" name="灯片编号占位符 5">
            <a:extLst>
              <a:ext uri="{FF2B5EF4-FFF2-40B4-BE49-F238E27FC236}">
                <a16:creationId xmlns:a16="http://schemas.microsoft.com/office/drawing/2014/main" id="{028E41B8-75DE-40B1-B6F3-119704F71525}"/>
              </a:ext>
            </a:extLst>
          </p:cNvPr>
          <p:cNvSpPr txBox="1">
            <a:spLocks noGrp="1"/>
          </p:cNvSpPr>
          <p:nvPr/>
        </p:nvSpPr>
        <p:spPr bwMode="auto">
          <a:xfrm>
            <a:off x="3124200" y="6477000"/>
            <a:ext cx="2133600" cy="320675"/>
          </a:xfrm>
          <a:prstGeom prst="rect">
            <a:avLst/>
          </a:prstGeom>
          <a:noFill/>
          <a:ln>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fld id="{3F78D831-264C-4CD3-90B0-954821A0B62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顶级ppt模版1</Template>
  <TotalTime>1654</TotalTime>
  <Pages>0</Pages>
  <Words>1635</Words>
  <Characters>0</Characters>
  <Application>Microsoft Office PowerPoint</Application>
  <DocSecurity>0</DocSecurity>
  <PresentationFormat>全屏显示(4:3)</PresentationFormat>
  <Lines>0</Lines>
  <Paragraphs>308</Paragraphs>
  <Slides>38</Slides>
  <Notes>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7" baseType="lpstr">
      <vt:lpstr>Euclid</vt:lpstr>
      <vt:lpstr>宋体</vt:lpstr>
      <vt:lpstr>Arial</vt:lpstr>
      <vt:lpstr>Arial Black</vt:lpstr>
      <vt:lpstr>Times New Roman</vt:lpstr>
      <vt:lpstr>Verdana</vt:lpstr>
      <vt:lpstr>Wingdings</vt:lpstr>
      <vt:lpstr>sample</vt:lpstr>
      <vt:lpstr>Visio</vt:lpstr>
      <vt:lpstr>Discrete Mathematics</vt:lpstr>
      <vt:lpstr>PowerPoint 演示文稿</vt:lpstr>
      <vt:lpstr>Contents</vt:lpstr>
      <vt:lpstr>PowerPoint 演示文稿</vt:lpstr>
      <vt:lpstr>PowerPoint 演示文稿</vt:lpstr>
      <vt:lpstr>Introduction</vt:lpstr>
      <vt:lpstr>PowerPoint 演示文稿</vt:lpstr>
      <vt:lpstr>Dual graph</vt:lpstr>
      <vt:lpstr>PowerPoint 演示文稿</vt:lpstr>
      <vt:lpstr>PowerPoint 演示文稿</vt:lpstr>
      <vt:lpstr>Coloring</vt:lpstr>
      <vt:lpstr>Chromatic Coloring</vt:lpstr>
      <vt:lpstr>The Four Color Theorem</vt:lpstr>
      <vt:lpstr>The Four Color Theorem</vt:lpstr>
      <vt:lpstr>The Four Color Theorem</vt:lpstr>
      <vt:lpstr>The Four Color Theorem</vt:lpstr>
      <vt:lpstr>Example 1</vt:lpstr>
      <vt:lpstr>Example 1</vt:lpstr>
      <vt:lpstr>Example 1</vt:lpstr>
      <vt:lpstr>Example 2</vt:lpstr>
      <vt:lpstr>Example 3</vt:lpstr>
      <vt:lpstr>Example 4</vt:lpstr>
      <vt:lpstr>Example 4</vt:lpstr>
      <vt:lpstr>Algorithm for coloring</vt:lpstr>
      <vt:lpstr>PowerPoint 演示文稿</vt:lpstr>
      <vt:lpstr>Example 5</vt:lpstr>
      <vt:lpstr>PowerPoint 演示文稿</vt:lpstr>
      <vt:lpstr>Example 6</vt:lpstr>
      <vt:lpstr>Example 7</vt:lpstr>
      <vt:lpstr>Exercises</vt:lpstr>
      <vt:lpstr>Exercises</vt:lpstr>
      <vt:lpstr>Exercises</vt:lpstr>
      <vt:lpstr>Exercises</vt:lpstr>
      <vt:lpstr>Exercises</vt:lpstr>
      <vt:lpstr>Exercises</vt:lpstr>
      <vt:lpstr>Exercises</vt:lpstr>
      <vt:lpstr>Exercises</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CZ M</dc:creator>
  <cp:keywords/>
  <dc:description/>
  <cp:lastModifiedBy>同立 何</cp:lastModifiedBy>
  <cp:revision>850</cp:revision>
  <dcterms:created xsi:type="dcterms:W3CDTF">2015-12-01T11:27:39Z</dcterms:created>
  <dcterms:modified xsi:type="dcterms:W3CDTF">2024-11-15T11:46:24Z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2052-11.1.0.9098</vt:lpwstr>
  </property>
</Properties>
</file>