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4" r:id="rId2"/>
  </p:sldMasterIdLst>
  <p:notesMasterIdLst>
    <p:notesMasterId r:id="rId79"/>
  </p:notesMasterIdLst>
  <p:handoutMasterIdLst>
    <p:handoutMasterId r:id="rId80"/>
  </p:handoutMasterIdLst>
  <p:sldIdLst>
    <p:sldId id="257" r:id="rId3"/>
    <p:sldId id="258" r:id="rId4"/>
    <p:sldId id="259" r:id="rId5"/>
    <p:sldId id="271" r:id="rId6"/>
    <p:sldId id="372" r:id="rId7"/>
    <p:sldId id="373" r:id="rId8"/>
    <p:sldId id="374" r:id="rId9"/>
    <p:sldId id="309" r:id="rId10"/>
    <p:sldId id="429" r:id="rId11"/>
    <p:sldId id="311" r:id="rId12"/>
    <p:sldId id="312" r:id="rId13"/>
    <p:sldId id="313" r:id="rId14"/>
    <p:sldId id="319" r:id="rId15"/>
    <p:sldId id="315" r:id="rId16"/>
    <p:sldId id="316" r:id="rId17"/>
    <p:sldId id="317" r:id="rId18"/>
    <p:sldId id="318" r:id="rId19"/>
    <p:sldId id="320" r:id="rId20"/>
    <p:sldId id="322" r:id="rId21"/>
    <p:sldId id="324" r:id="rId22"/>
    <p:sldId id="325" r:id="rId23"/>
    <p:sldId id="326" r:id="rId24"/>
    <p:sldId id="327" r:id="rId25"/>
    <p:sldId id="328" r:id="rId26"/>
    <p:sldId id="329" r:id="rId27"/>
    <p:sldId id="330" r:id="rId28"/>
    <p:sldId id="331" r:id="rId29"/>
    <p:sldId id="308" r:id="rId30"/>
    <p:sldId id="332" r:id="rId31"/>
    <p:sldId id="333" r:id="rId32"/>
    <p:sldId id="335" r:id="rId33"/>
    <p:sldId id="337" r:id="rId34"/>
    <p:sldId id="338" r:id="rId35"/>
    <p:sldId id="376"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9" r:id="rId54"/>
    <p:sldId id="361" r:id="rId55"/>
    <p:sldId id="364" r:id="rId56"/>
    <p:sldId id="415" r:id="rId57"/>
    <p:sldId id="420" r:id="rId58"/>
    <p:sldId id="417" r:id="rId59"/>
    <p:sldId id="430" r:id="rId60"/>
    <p:sldId id="424" r:id="rId61"/>
    <p:sldId id="431" r:id="rId62"/>
    <p:sldId id="432" r:id="rId63"/>
    <p:sldId id="409" r:id="rId64"/>
    <p:sldId id="412" r:id="rId65"/>
    <p:sldId id="419" r:id="rId66"/>
    <p:sldId id="421" r:id="rId67"/>
    <p:sldId id="428" r:id="rId68"/>
    <p:sldId id="433" r:id="rId69"/>
    <p:sldId id="425" r:id="rId70"/>
    <p:sldId id="426" r:id="rId71"/>
    <p:sldId id="422" r:id="rId72"/>
    <p:sldId id="427" r:id="rId73"/>
    <p:sldId id="413" r:id="rId74"/>
    <p:sldId id="414" r:id="rId75"/>
    <p:sldId id="434" r:id="rId76"/>
    <p:sldId id="416" r:id="rId77"/>
    <p:sldId id="303" r:id="rId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711"/>
    <a:srgbClr val="8C1602"/>
    <a:srgbClr val="EF6FC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autoAdjust="0"/>
  </p:normalViewPr>
  <p:slideViewPr>
    <p:cSldViewPr>
      <p:cViewPr varScale="1">
        <p:scale>
          <a:sx n="101" d="100"/>
          <a:sy n="101" d="100"/>
        </p:scale>
        <p:origin x="588" y="108"/>
      </p:cViewPr>
      <p:guideLst>
        <p:guide orient="horz" pos="2160"/>
        <p:guide pos="2861"/>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87D6C28-734C-4ACE-B652-65D60A7AA2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a:extLst>
              <a:ext uri="{FF2B5EF4-FFF2-40B4-BE49-F238E27FC236}">
                <a16:creationId xmlns:a16="http://schemas.microsoft.com/office/drawing/2014/main" id="{845569B9-63AB-43BB-A949-A1F778ECDC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fld id="{0F9B84EA-7D68-4D60-9CB1-D50884785D1C}" type="datetimeFigureOut">
              <a:rPr lang="zh-CN" altLang="en-US"/>
              <a:pPr/>
              <a:t>2024/11/25</a:t>
            </a:fld>
            <a:endParaRPr lang="zh-CN" altLang="en-US"/>
          </a:p>
        </p:txBody>
      </p:sp>
      <p:sp>
        <p:nvSpPr>
          <p:cNvPr id="4" name="页脚占位符 3">
            <a:extLst>
              <a:ext uri="{FF2B5EF4-FFF2-40B4-BE49-F238E27FC236}">
                <a16:creationId xmlns:a16="http://schemas.microsoft.com/office/drawing/2014/main" id="{0DD46AB8-4EAD-4099-9BA2-F0C25924F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a:extLst>
              <a:ext uri="{FF2B5EF4-FFF2-40B4-BE49-F238E27FC236}">
                <a16:creationId xmlns:a16="http://schemas.microsoft.com/office/drawing/2014/main" id="{CBEFB0C1-99E8-43C1-BFAE-60654780AA0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ED47882-EBD1-414A-A7F5-83770AC7DB6A}" type="slidenum">
              <a:rPr lang="zh-CN" altLang="en-US"/>
              <a:pPr/>
              <a:t>‹#›</a:t>
            </a:fld>
            <a:endParaRPr lang="zh-CN" altLang="en-US">
              <a:latin typeface="Verdana" panose="020B060403050404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C9121EA-BEE0-4CAB-8B52-022F56523901}"/>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panose="020B0604020202020204" pitchFamily="34" charset="0"/>
                <a:cs typeface="+mn-cs"/>
              </a:defRPr>
            </a:lvl1pPr>
          </a:lstStyle>
          <a:p>
            <a:pPr>
              <a:defRPr/>
            </a:pPr>
            <a:endParaRPr lang="en-US" altLang="zh-CN"/>
          </a:p>
        </p:txBody>
      </p:sp>
      <p:sp>
        <p:nvSpPr>
          <p:cNvPr id="18435" name="Rectangle 3">
            <a:extLst>
              <a:ext uri="{FF2B5EF4-FFF2-40B4-BE49-F238E27FC236}">
                <a16:creationId xmlns:a16="http://schemas.microsoft.com/office/drawing/2014/main" id="{E5672FB5-04A9-4479-B22D-DE3F8867B746}"/>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panose="020B0604020202020204" pitchFamily="34" charset="0"/>
                <a:cs typeface="+mn-cs"/>
              </a:defRPr>
            </a:lvl1pPr>
          </a:lstStyle>
          <a:p>
            <a:pPr>
              <a:defRPr/>
            </a:pPr>
            <a:endParaRPr lang="en-US" altLang="zh-CN"/>
          </a:p>
        </p:txBody>
      </p:sp>
      <p:sp>
        <p:nvSpPr>
          <p:cNvPr id="32772" name="Rectangle 4">
            <a:extLst>
              <a:ext uri="{FF2B5EF4-FFF2-40B4-BE49-F238E27FC236}">
                <a16:creationId xmlns:a16="http://schemas.microsoft.com/office/drawing/2014/main" id="{A0C0BBF2-44B6-4BDD-904A-7A7DBBED3E56}"/>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5565A2BD-4E94-4879-A394-0EA3A7B62BB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438" name="Rectangle 6">
            <a:extLst>
              <a:ext uri="{FF2B5EF4-FFF2-40B4-BE49-F238E27FC236}">
                <a16:creationId xmlns:a16="http://schemas.microsoft.com/office/drawing/2014/main" id="{91A41AC2-C845-4CB7-BF9C-E964362936CB}"/>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panose="020B0604020202020204" pitchFamily="34" charset="0"/>
                <a:cs typeface="+mn-cs"/>
              </a:defRPr>
            </a:lvl1pPr>
          </a:lstStyle>
          <a:p>
            <a:pPr>
              <a:defRPr/>
            </a:pPr>
            <a:endParaRPr lang="en-US" altLang="zh-CN"/>
          </a:p>
        </p:txBody>
      </p:sp>
      <p:sp>
        <p:nvSpPr>
          <p:cNvPr id="18439" name="Rectangle 7">
            <a:extLst>
              <a:ext uri="{FF2B5EF4-FFF2-40B4-BE49-F238E27FC236}">
                <a16:creationId xmlns:a16="http://schemas.microsoft.com/office/drawing/2014/main" id="{4DC36016-2802-4406-9002-FC38EB6C9DE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1FEE8D3D-A9ED-4B42-9F18-B09A8CC0BA3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61BD7D24-A126-40EB-9904-D0CDFCADD7DC}"/>
              </a:ext>
            </a:extLst>
          </p:cNvPr>
          <p:cNvSpPr>
            <a:spLocks noGrp="1" noRot="1" noChangeAspect="1" noChangeArrowheads="1" noTextEdit="1"/>
          </p:cNvSpPr>
          <p:nvPr>
            <p:ph type="sldImg" idx="4294967295"/>
          </p:nvPr>
        </p:nvSpPr>
        <p:spPr>
          <a:ln/>
        </p:spPr>
      </p:sp>
      <p:sp>
        <p:nvSpPr>
          <p:cNvPr id="38914" name="文本占位符 2">
            <a:extLst>
              <a:ext uri="{FF2B5EF4-FFF2-40B4-BE49-F238E27FC236}">
                <a16:creationId xmlns:a16="http://schemas.microsoft.com/office/drawing/2014/main" id="{4DA780D5-0C7B-4111-B32D-DDEE42C2E146}"/>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60</a:t>
            </a:fld>
            <a:endParaRPr lang="zh-CN" altLang="zh-CN">
              <a:cs typeface="Arial" panose="020B0604020202020204" pitchFamily="34" charset="0"/>
            </a:endParaRPr>
          </a:p>
        </p:txBody>
      </p:sp>
    </p:spTree>
    <p:extLst>
      <p:ext uri="{BB962C8B-B14F-4D97-AF65-F5344CB8AC3E}">
        <p14:creationId xmlns:p14="http://schemas.microsoft.com/office/powerpoint/2010/main" val="508469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61</a:t>
            </a:fld>
            <a:endParaRPr lang="zh-CN" altLang="zh-CN">
              <a:cs typeface="Arial" panose="020B0604020202020204" pitchFamily="34" charset="0"/>
            </a:endParaRPr>
          </a:p>
        </p:txBody>
      </p:sp>
    </p:spTree>
    <p:extLst>
      <p:ext uri="{BB962C8B-B14F-4D97-AF65-F5344CB8AC3E}">
        <p14:creationId xmlns:p14="http://schemas.microsoft.com/office/powerpoint/2010/main" val="484210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62</a:t>
            </a:fld>
            <a:endParaRPr lang="zh-CN" altLang="zh-CN">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63</a:t>
            </a:fld>
            <a:endParaRPr lang="zh-CN" altLang="zh-CN">
              <a:cs typeface="Arial" panose="020B0604020202020204" pitchFamily="34" charset="0"/>
            </a:endParaRPr>
          </a:p>
        </p:txBody>
      </p:sp>
    </p:spTree>
    <p:extLst>
      <p:ext uri="{BB962C8B-B14F-4D97-AF65-F5344CB8AC3E}">
        <p14:creationId xmlns:p14="http://schemas.microsoft.com/office/powerpoint/2010/main" val="3296268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64</a:t>
            </a:fld>
            <a:endParaRPr lang="zh-CN" altLang="zh-CN">
              <a:cs typeface="Arial" panose="020B0604020202020204" pitchFamily="34" charset="0"/>
            </a:endParaRPr>
          </a:p>
        </p:txBody>
      </p:sp>
    </p:spTree>
    <p:extLst>
      <p:ext uri="{BB962C8B-B14F-4D97-AF65-F5344CB8AC3E}">
        <p14:creationId xmlns:p14="http://schemas.microsoft.com/office/powerpoint/2010/main" val="1403174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65</a:t>
            </a:fld>
            <a:endParaRPr lang="zh-CN" altLang="zh-CN">
              <a:cs typeface="Arial" panose="020B0604020202020204" pitchFamily="34" charset="0"/>
            </a:endParaRPr>
          </a:p>
        </p:txBody>
      </p:sp>
    </p:spTree>
    <p:extLst>
      <p:ext uri="{BB962C8B-B14F-4D97-AF65-F5344CB8AC3E}">
        <p14:creationId xmlns:p14="http://schemas.microsoft.com/office/powerpoint/2010/main" val="354348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66</a:t>
            </a:fld>
            <a:endParaRPr lang="zh-CN" altLang="zh-CN">
              <a:cs typeface="Arial" panose="020B0604020202020204" pitchFamily="34" charset="0"/>
            </a:endParaRPr>
          </a:p>
        </p:txBody>
      </p:sp>
    </p:spTree>
    <p:extLst>
      <p:ext uri="{BB962C8B-B14F-4D97-AF65-F5344CB8AC3E}">
        <p14:creationId xmlns:p14="http://schemas.microsoft.com/office/powerpoint/2010/main" val="2945470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67</a:t>
            </a:fld>
            <a:endParaRPr lang="zh-CN" altLang="zh-CN">
              <a:cs typeface="Arial" panose="020B0604020202020204" pitchFamily="34" charset="0"/>
            </a:endParaRPr>
          </a:p>
        </p:txBody>
      </p:sp>
    </p:spTree>
    <p:extLst>
      <p:ext uri="{BB962C8B-B14F-4D97-AF65-F5344CB8AC3E}">
        <p14:creationId xmlns:p14="http://schemas.microsoft.com/office/powerpoint/2010/main" val="1805250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68</a:t>
            </a:fld>
            <a:endParaRPr lang="zh-CN" altLang="zh-CN">
              <a:cs typeface="Arial" panose="020B0604020202020204" pitchFamily="34" charset="0"/>
            </a:endParaRPr>
          </a:p>
        </p:txBody>
      </p:sp>
    </p:spTree>
    <p:extLst>
      <p:ext uri="{BB962C8B-B14F-4D97-AF65-F5344CB8AC3E}">
        <p14:creationId xmlns:p14="http://schemas.microsoft.com/office/powerpoint/2010/main" val="3241864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69</a:t>
            </a:fld>
            <a:endParaRPr lang="zh-CN" altLang="zh-CN">
              <a:cs typeface="Arial" panose="020B0604020202020204" pitchFamily="34" charset="0"/>
            </a:endParaRPr>
          </a:p>
        </p:txBody>
      </p:sp>
    </p:spTree>
    <p:extLst>
      <p:ext uri="{BB962C8B-B14F-4D97-AF65-F5344CB8AC3E}">
        <p14:creationId xmlns:p14="http://schemas.microsoft.com/office/powerpoint/2010/main" val="2171905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9EBDF481-11BD-455C-9D7E-B68D637AD7B7}"/>
              </a:ext>
            </a:extLst>
          </p:cNvPr>
          <p:cNvSpPr>
            <a:spLocks noGrp="1" noRot="1" noChangeAspect="1" noChangeArrowheads="1" noTextEdit="1"/>
          </p:cNvSpPr>
          <p:nvPr>
            <p:ph type="sldImg" idx="4294967295"/>
          </p:nvPr>
        </p:nvSpPr>
        <p:spPr>
          <a:ln/>
        </p:spPr>
      </p:sp>
      <p:sp>
        <p:nvSpPr>
          <p:cNvPr id="45058" name="文本占位符 2">
            <a:extLst>
              <a:ext uri="{FF2B5EF4-FFF2-40B4-BE49-F238E27FC236}">
                <a16:creationId xmlns:a16="http://schemas.microsoft.com/office/drawing/2014/main" id="{4E515C3A-9E51-47AC-8A66-9EE9A6C2D4C7}"/>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70</a:t>
            </a:fld>
            <a:endParaRPr lang="zh-CN" altLang="zh-CN">
              <a:cs typeface="Arial" panose="020B0604020202020204" pitchFamily="34" charset="0"/>
            </a:endParaRPr>
          </a:p>
        </p:txBody>
      </p:sp>
    </p:spTree>
    <p:extLst>
      <p:ext uri="{BB962C8B-B14F-4D97-AF65-F5344CB8AC3E}">
        <p14:creationId xmlns:p14="http://schemas.microsoft.com/office/powerpoint/2010/main" val="3092542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71</a:t>
            </a:fld>
            <a:endParaRPr lang="zh-CN" altLang="zh-CN">
              <a:cs typeface="Arial" panose="020B0604020202020204" pitchFamily="34" charset="0"/>
            </a:endParaRPr>
          </a:p>
        </p:txBody>
      </p:sp>
    </p:spTree>
    <p:extLst>
      <p:ext uri="{BB962C8B-B14F-4D97-AF65-F5344CB8AC3E}">
        <p14:creationId xmlns:p14="http://schemas.microsoft.com/office/powerpoint/2010/main" val="1976595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72</a:t>
            </a:fld>
            <a:endParaRPr lang="zh-CN" altLang="zh-CN">
              <a:cs typeface="Arial" panose="020B0604020202020204" pitchFamily="34" charset="0"/>
            </a:endParaRPr>
          </a:p>
        </p:txBody>
      </p:sp>
    </p:spTree>
    <p:extLst>
      <p:ext uri="{BB962C8B-B14F-4D97-AF65-F5344CB8AC3E}">
        <p14:creationId xmlns:p14="http://schemas.microsoft.com/office/powerpoint/2010/main" val="3863068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73</a:t>
            </a:fld>
            <a:endParaRPr lang="zh-CN" altLang="zh-CN">
              <a:cs typeface="Arial" panose="020B0604020202020204" pitchFamily="34" charset="0"/>
            </a:endParaRPr>
          </a:p>
        </p:txBody>
      </p:sp>
    </p:spTree>
    <p:extLst>
      <p:ext uri="{BB962C8B-B14F-4D97-AF65-F5344CB8AC3E}">
        <p14:creationId xmlns:p14="http://schemas.microsoft.com/office/powerpoint/2010/main" val="3641884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74</a:t>
            </a:fld>
            <a:endParaRPr lang="zh-CN" altLang="zh-CN">
              <a:cs typeface="Arial" panose="020B0604020202020204" pitchFamily="34" charset="0"/>
            </a:endParaRPr>
          </a:p>
        </p:txBody>
      </p:sp>
    </p:spTree>
    <p:extLst>
      <p:ext uri="{BB962C8B-B14F-4D97-AF65-F5344CB8AC3E}">
        <p14:creationId xmlns:p14="http://schemas.microsoft.com/office/powerpoint/2010/main" val="2827881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75</a:t>
            </a:fld>
            <a:endParaRPr lang="zh-CN" altLang="zh-CN">
              <a:cs typeface="Arial" panose="020B0604020202020204" pitchFamily="34" charset="0"/>
            </a:endParaRPr>
          </a:p>
        </p:txBody>
      </p:sp>
    </p:spTree>
    <p:extLst>
      <p:ext uri="{BB962C8B-B14F-4D97-AF65-F5344CB8AC3E}">
        <p14:creationId xmlns:p14="http://schemas.microsoft.com/office/powerpoint/2010/main" val="527694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1E96CCD5-505A-44A5-9A0D-5379BFD408A6}"/>
              </a:ext>
            </a:extLst>
          </p:cNvPr>
          <p:cNvSpPr>
            <a:spLocks noGrp="1" noRot="1" noChangeAspect="1" noChangeArrowheads="1" noTextEdit="1"/>
          </p:cNvSpPr>
          <p:nvPr>
            <p:ph type="sldImg" idx="4294967295"/>
          </p:nvPr>
        </p:nvSpPr>
        <p:spPr>
          <a:ln/>
        </p:spPr>
      </p:sp>
      <p:sp>
        <p:nvSpPr>
          <p:cNvPr id="47106" name="文本占位符 2">
            <a:extLst>
              <a:ext uri="{FF2B5EF4-FFF2-40B4-BE49-F238E27FC236}">
                <a16:creationId xmlns:a16="http://schemas.microsoft.com/office/drawing/2014/main" id="{C94BB018-A9B8-4E07-B17F-02D374B37EFE}"/>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a:extLst>
              <a:ext uri="{FF2B5EF4-FFF2-40B4-BE49-F238E27FC236}">
                <a16:creationId xmlns:a16="http://schemas.microsoft.com/office/drawing/2014/main" id="{F1AA7829-A765-4D4C-8BFD-25E14A1D0549}"/>
              </a:ext>
            </a:extLst>
          </p:cNvPr>
          <p:cNvSpPr>
            <a:spLocks noGrp="1" noRot="1" noChangeAspect="1" noChangeArrowheads="1" noTextEdit="1"/>
          </p:cNvSpPr>
          <p:nvPr>
            <p:ph type="sldImg" idx="4294967295"/>
          </p:nvPr>
        </p:nvSpPr>
        <p:spPr>
          <a:ln/>
        </p:spPr>
      </p:sp>
      <p:sp>
        <p:nvSpPr>
          <p:cNvPr id="79874" name="文本占位符 2">
            <a:extLst>
              <a:ext uri="{FF2B5EF4-FFF2-40B4-BE49-F238E27FC236}">
                <a16:creationId xmlns:a16="http://schemas.microsoft.com/office/drawing/2014/main" id="{FFF81D59-95E7-4F67-A979-D555A5DE684A}"/>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55</a:t>
            </a:fld>
            <a:endParaRPr lang="zh-CN" altLang="zh-CN">
              <a:cs typeface="Arial" panose="020B0604020202020204" pitchFamily="34" charset="0"/>
            </a:endParaRPr>
          </a:p>
        </p:txBody>
      </p:sp>
    </p:spTree>
    <p:extLst>
      <p:ext uri="{BB962C8B-B14F-4D97-AF65-F5344CB8AC3E}">
        <p14:creationId xmlns:p14="http://schemas.microsoft.com/office/powerpoint/2010/main" val="237699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56</a:t>
            </a:fld>
            <a:endParaRPr lang="zh-CN" altLang="zh-CN">
              <a:cs typeface="Arial" panose="020B0604020202020204" pitchFamily="34" charset="0"/>
            </a:endParaRPr>
          </a:p>
        </p:txBody>
      </p:sp>
    </p:spTree>
    <p:extLst>
      <p:ext uri="{BB962C8B-B14F-4D97-AF65-F5344CB8AC3E}">
        <p14:creationId xmlns:p14="http://schemas.microsoft.com/office/powerpoint/2010/main" val="2851798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57</a:t>
            </a:fld>
            <a:endParaRPr lang="zh-CN" altLang="zh-CN">
              <a:cs typeface="Arial" panose="020B0604020202020204" pitchFamily="34" charset="0"/>
            </a:endParaRPr>
          </a:p>
        </p:txBody>
      </p:sp>
    </p:spTree>
    <p:extLst>
      <p:ext uri="{BB962C8B-B14F-4D97-AF65-F5344CB8AC3E}">
        <p14:creationId xmlns:p14="http://schemas.microsoft.com/office/powerpoint/2010/main" val="3862789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58</a:t>
            </a:fld>
            <a:endParaRPr lang="zh-CN" altLang="zh-CN">
              <a:cs typeface="Arial" panose="020B0604020202020204" pitchFamily="34" charset="0"/>
            </a:endParaRPr>
          </a:p>
        </p:txBody>
      </p:sp>
    </p:spTree>
    <p:extLst>
      <p:ext uri="{BB962C8B-B14F-4D97-AF65-F5344CB8AC3E}">
        <p14:creationId xmlns:p14="http://schemas.microsoft.com/office/powerpoint/2010/main" val="3511687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B585FFD2-C132-4024-821C-E061F22213FF}"/>
              </a:ext>
            </a:extLst>
          </p:cNvPr>
          <p:cNvSpPr>
            <a:spLocks noGrp="1" noRot="1" noChangeAspect="1" noChangeArrowheads="1" noTextEdit="1"/>
          </p:cNvSpPr>
          <p:nvPr>
            <p:ph type="sldImg"/>
          </p:nvPr>
        </p:nvSpPr>
        <p:spPr>
          <a:ln/>
        </p:spPr>
      </p:sp>
      <p:sp>
        <p:nvSpPr>
          <p:cNvPr id="77827" name="备注占位符 2">
            <a:extLst>
              <a:ext uri="{FF2B5EF4-FFF2-40B4-BE49-F238E27FC236}">
                <a16:creationId xmlns:a16="http://schemas.microsoft.com/office/drawing/2014/main" id="{05457E2C-5144-455C-92C3-6F17A5045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latin typeface="Arial" panose="020B0604020202020204" pitchFamily="34" charset="0"/>
              </a:rPr>
              <a:t>好像涉及树</a:t>
            </a:r>
            <a:endParaRPr lang="en-US" altLang="zh-CN">
              <a:latin typeface="Arial" panose="020B0604020202020204" pitchFamily="34" charset="0"/>
            </a:endParaRPr>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41BD4-FAE9-4CAE-8465-2808BE45C77D}" type="slidenum">
              <a:rPr altLang="zh-CN"/>
              <a:pPr/>
              <a:t>59</a:t>
            </a:fld>
            <a:endParaRPr lang="zh-CN" altLang="zh-CN">
              <a:cs typeface="Arial" panose="020B0604020202020204" pitchFamily="34" charset="0"/>
            </a:endParaRPr>
          </a:p>
        </p:txBody>
      </p:sp>
    </p:spTree>
    <p:extLst>
      <p:ext uri="{BB962C8B-B14F-4D97-AF65-F5344CB8AC3E}">
        <p14:creationId xmlns:p14="http://schemas.microsoft.com/office/powerpoint/2010/main" val="252312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a:extLst>
              <a:ext uri="{FF2B5EF4-FFF2-40B4-BE49-F238E27FC236}">
                <a16:creationId xmlns:a16="http://schemas.microsoft.com/office/drawing/2014/main" id="{DE189C0F-9FF1-4B88-92E8-B74FFA39C2E4}"/>
              </a:ext>
            </a:extLst>
          </p:cNvPr>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5" name="Rectangle 3">
            <a:extLst>
              <a:ext uri="{FF2B5EF4-FFF2-40B4-BE49-F238E27FC236}">
                <a16:creationId xmlns:a16="http://schemas.microsoft.com/office/drawing/2014/main" id="{805207AB-AAD1-490A-9046-60420A8C924B}"/>
              </a:ext>
            </a:extLst>
          </p:cNvPr>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6" name="Rectangle 4">
            <a:extLst>
              <a:ext uri="{FF2B5EF4-FFF2-40B4-BE49-F238E27FC236}">
                <a16:creationId xmlns:a16="http://schemas.microsoft.com/office/drawing/2014/main" id="{DF8CB6FB-978F-4301-BDF9-D0978E489ED2}"/>
              </a:ext>
            </a:extLst>
          </p:cNvPr>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7" name="Rectangle 5" descr="a2">
            <a:extLst>
              <a:ext uri="{FF2B5EF4-FFF2-40B4-BE49-F238E27FC236}">
                <a16:creationId xmlns:a16="http://schemas.microsoft.com/office/drawing/2014/main" id="{F04D261E-B350-481F-BD64-B2E783142176}"/>
              </a:ext>
            </a:extLst>
          </p:cNvPr>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8" name="Rectangle 6">
            <a:extLst>
              <a:ext uri="{FF2B5EF4-FFF2-40B4-BE49-F238E27FC236}">
                <a16:creationId xmlns:a16="http://schemas.microsoft.com/office/drawing/2014/main" id="{23174964-A13E-449A-8F4A-014F1E0C95EC}"/>
              </a:ext>
            </a:extLst>
          </p:cNvPr>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9" name="Rectangle 7">
            <a:extLst>
              <a:ext uri="{FF2B5EF4-FFF2-40B4-BE49-F238E27FC236}">
                <a16:creationId xmlns:a16="http://schemas.microsoft.com/office/drawing/2014/main" id="{48DD6F1A-926E-43C2-9584-058CB3446755}"/>
              </a:ext>
            </a:extLst>
          </p:cNvPr>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 name="Text Box 13">
            <a:extLst>
              <a:ext uri="{FF2B5EF4-FFF2-40B4-BE49-F238E27FC236}">
                <a16:creationId xmlns:a16="http://schemas.microsoft.com/office/drawing/2014/main" id="{0965FCC2-79EA-4F1F-AD45-DD25482ED112}"/>
              </a:ext>
            </a:extLst>
          </p:cNvPr>
          <p:cNvSpPr txBox="1">
            <a:spLocks noChangeArrowheads="1"/>
          </p:cNvSpPr>
          <p:nvPr/>
        </p:nvSpPr>
        <p:spPr bwMode="auto">
          <a:xfrm>
            <a:off x="444500" y="25146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r>
              <a:rPr lang="en-US" altLang="zh-CN" sz="2800" b="1">
                <a:solidFill>
                  <a:schemeClr val="bg1"/>
                </a:solidFill>
                <a:latin typeface="Arial Black" panose="020B0A04020102020204" pitchFamily="34" charset="0"/>
              </a:rPr>
              <a:t>L o g o</a:t>
            </a: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noProof="1"/>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r>
              <a:rPr lang="zh-CN" altLang="en-US" noProof="1"/>
              <a:t>单击此处编辑母版副标题样式</a:t>
            </a:r>
          </a:p>
        </p:txBody>
      </p:sp>
      <p:sp>
        <p:nvSpPr>
          <p:cNvPr id="11" name="Rectangle 10">
            <a:extLst>
              <a:ext uri="{FF2B5EF4-FFF2-40B4-BE49-F238E27FC236}">
                <a16:creationId xmlns:a16="http://schemas.microsoft.com/office/drawing/2014/main" id="{AE39699F-3E57-4C0C-BA77-07996457FB6A}"/>
              </a:ext>
            </a:extLst>
          </p:cNvPr>
          <p:cNvSpPr>
            <a:spLocks noGrp="1" noChangeArrowheads="1"/>
          </p:cNvSpPr>
          <p:nvPr>
            <p:ph type="dt" sz="half" idx="10"/>
          </p:nvPr>
        </p:nvSpPr>
        <p:spPr bwMode="gray">
          <a:xfrm>
            <a:off x="457200" y="6551613"/>
            <a:ext cx="2133600" cy="169862"/>
          </a:xfrm>
        </p:spPr>
        <p:txBody>
          <a:bodyPr/>
          <a:lstStyle>
            <a:lvl1pPr>
              <a:defRPr>
                <a:effectLst/>
                <a:latin typeface="Arial" panose="020B0604020202020204" pitchFamily="34" charset="0"/>
              </a:defRPr>
            </a:lvl1pPr>
          </a:lstStyle>
          <a:p>
            <a:pPr>
              <a:defRPr/>
            </a:pPr>
            <a:fld id="{712DE3C1-4982-4592-8A13-995DF125EE68}" type="datetime1">
              <a:rPr lang="zh-CN" altLang="en-US"/>
              <a:pPr>
                <a:defRPr/>
              </a:pPr>
              <a:t>2024/11/25</a:t>
            </a:fld>
            <a:endParaRPr lang="zh-CN" altLang="en-US"/>
          </a:p>
        </p:txBody>
      </p:sp>
      <p:sp>
        <p:nvSpPr>
          <p:cNvPr id="12" name="Rectangle 11">
            <a:extLst>
              <a:ext uri="{FF2B5EF4-FFF2-40B4-BE49-F238E27FC236}">
                <a16:creationId xmlns:a16="http://schemas.microsoft.com/office/drawing/2014/main" id="{FD658690-D728-468D-BDC2-E5181DB24C0E}"/>
              </a:ext>
            </a:extLst>
          </p:cNvPr>
          <p:cNvSpPr>
            <a:spLocks noGrp="1" noChangeArrowheads="1"/>
          </p:cNvSpPr>
          <p:nvPr>
            <p:ph type="ftr" sz="quarter" idx="11"/>
          </p:nvPr>
        </p:nvSpPr>
        <p:spPr bwMode="gray">
          <a:xfrm>
            <a:off x="3124200" y="6553200"/>
            <a:ext cx="2895600" cy="168275"/>
          </a:xfrm>
        </p:spPr>
        <p:txBody>
          <a:bodyPr/>
          <a:lstStyle>
            <a:lvl1pPr algn="ctr">
              <a:defRPr>
                <a:effectLst/>
                <a:latin typeface="Arial" panose="020B0604020202020204" pitchFamily="34" charset="0"/>
              </a:defRPr>
            </a:lvl1pPr>
          </a:lstStyle>
          <a:p>
            <a:pPr>
              <a:defRPr/>
            </a:pPr>
            <a:endParaRPr lang="en-US" altLang="zh-CN"/>
          </a:p>
        </p:txBody>
      </p:sp>
      <p:sp>
        <p:nvSpPr>
          <p:cNvPr id="13" name="Rectangle 12">
            <a:extLst>
              <a:ext uri="{FF2B5EF4-FFF2-40B4-BE49-F238E27FC236}">
                <a16:creationId xmlns:a16="http://schemas.microsoft.com/office/drawing/2014/main" id="{644C52DD-3B4B-492A-879C-37E4972BA361}"/>
              </a:ext>
            </a:extLst>
          </p:cNvPr>
          <p:cNvSpPr>
            <a:spLocks noGrp="1" noChangeArrowheads="1"/>
          </p:cNvSpPr>
          <p:nvPr>
            <p:ph type="sldNum" sz="quarter" idx="12"/>
          </p:nvPr>
        </p:nvSpPr>
        <p:spPr bwMode="gray">
          <a:xfrm>
            <a:off x="6553200" y="6553200"/>
            <a:ext cx="2133600" cy="168275"/>
          </a:xfrm>
        </p:spPr>
        <p:txBody>
          <a:bodyPr/>
          <a:lstStyle>
            <a:lvl1pPr algn="r">
              <a:defRPr>
                <a:latin typeface="Arial" panose="020B0604020202020204" pitchFamily="34" charset="0"/>
              </a:defRPr>
            </a:lvl1pPr>
          </a:lstStyle>
          <a:p>
            <a:fld id="{2AE33A8A-5E5C-4AC3-A7F3-BFF662EB70C6}" type="slidenum">
              <a:rPr lang="en-US" altLang="zh-CN"/>
              <a:pPr/>
              <a:t>‹#›</a:t>
            </a:fld>
            <a:endParaRPr lang="en-US" altLang="zh-CN">
              <a:latin typeface="Verdana" panose="020B0604030504040204" pitchFamily="34" charset="0"/>
            </a:endParaRPr>
          </a:p>
        </p:txBody>
      </p:sp>
    </p:spTree>
    <p:extLst>
      <p:ext uri="{BB962C8B-B14F-4D97-AF65-F5344CB8AC3E}">
        <p14:creationId xmlns:p14="http://schemas.microsoft.com/office/powerpoint/2010/main" val="100226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9C4C0368-B19F-47C3-95B0-B4B05537A7CF}"/>
              </a:ext>
            </a:extLst>
          </p:cNvPr>
          <p:cNvSpPr>
            <a:spLocks noGrp="1" noChangeArrowheads="1"/>
          </p:cNvSpPr>
          <p:nvPr>
            <p:ph type="dt" sz="half" idx="10"/>
          </p:nvPr>
        </p:nvSpPr>
        <p:spPr/>
        <p:txBody>
          <a:bodyPr/>
          <a:lstStyle>
            <a:lvl1pPr>
              <a:defRPr/>
            </a:lvl1pPr>
          </a:lstStyle>
          <a:p>
            <a:pPr>
              <a:defRPr/>
            </a:pPr>
            <a:fld id="{83A31606-1DF6-4466-8DF1-65EC1A8CA446}"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B847D6EA-1432-4C6A-AB4B-958F5FDFC192}"/>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DC85AE44-676F-4AD1-BFCC-B40EC01333A7}"/>
              </a:ext>
            </a:extLst>
          </p:cNvPr>
          <p:cNvSpPr>
            <a:spLocks noGrp="1" noChangeArrowheads="1"/>
          </p:cNvSpPr>
          <p:nvPr>
            <p:ph type="sldNum" sz="quarter" idx="12"/>
          </p:nvPr>
        </p:nvSpPr>
        <p:spPr/>
        <p:txBody>
          <a:bodyPr/>
          <a:lstStyle>
            <a:lvl1pPr>
              <a:defRPr/>
            </a:lvl1pPr>
          </a:lstStyle>
          <a:p>
            <a:fld id="{84C98AA0-CFED-4391-BEB8-6200CC9C2A70}" type="slidenum">
              <a:rPr lang="en-US" altLang="zh-CN"/>
              <a:pPr/>
              <a:t>‹#›</a:t>
            </a:fld>
            <a:endParaRPr lang="en-US" altLang="zh-CN"/>
          </a:p>
        </p:txBody>
      </p:sp>
    </p:spTree>
    <p:extLst>
      <p:ext uri="{BB962C8B-B14F-4D97-AF65-F5344CB8AC3E}">
        <p14:creationId xmlns:p14="http://schemas.microsoft.com/office/powerpoint/2010/main" val="368352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E5517268-C017-40C3-A4D4-063B70D11104}"/>
              </a:ext>
            </a:extLst>
          </p:cNvPr>
          <p:cNvSpPr>
            <a:spLocks noGrp="1" noChangeArrowheads="1"/>
          </p:cNvSpPr>
          <p:nvPr>
            <p:ph type="dt" sz="half" idx="10"/>
          </p:nvPr>
        </p:nvSpPr>
        <p:spPr/>
        <p:txBody>
          <a:bodyPr/>
          <a:lstStyle>
            <a:lvl1pPr>
              <a:defRPr/>
            </a:lvl1pPr>
          </a:lstStyle>
          <a:p>
            <a:pPr>
              <a:defRPr/>
            </a:pPr>
            <a:fld id="{3AA30BAF-BDB3-488F-85B8-C1E4EE232452}"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580DF8B2-379A-4480-B29D-318870D478CD}"/>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BEE397FF-277A-4E34-98D7-3CA7214D764E}"/>
              </a:ext>
            </a:extLst>
          </p:cNvPr>
          <p:cNvSpPr>
            <a:spLocks noGrp="1" noChangeArrowheads="1"/>
          </p:cNvSpPr>
          <p:nvPr>
            <p:ph type="sldNum" sz="quarter" idx="12"/>
          </p:nvPr>
        </p:nvSpPr>
        <p:spPr/>
        <p:txBody>
          <a:bodyPr/>
          <a:lstStyle>
            <a:lvl1pPr>
              <a:defRPr/>
            </a:lvl1pPr>
          </a:lstStyle>
          <a:p>
            <a:fld id="{EF7CB8D9-2229-43B5-A338-30DDF9F420A7}" type="slidenum">
              <a:rPr lang="en-US" altLang="zh-CN"/>
              <a:pPr/>
              <a:t>‹#›</a:t>
            </a:fld>
            <a:endParaRPr lang="en-US" altLang="zh-CN"/>
          </a:p>
        </p:txBody>
      </p:sp>
    </p:spTree>
    <p:extLst>
      <p:ext uri="{BB962C8B-B14F-4D97-AF65-F5344CB8AC3E}">
        <p14:creationId xmlns:p14="http://schemas.microsoft.com/office/powerpoint/2010/main" val="213824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419225"/>
            <a:ext cx="4038600" cy="2363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935413"/>
            <a:ext cx="4038600" cy="23637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11">
            <a:extLst>
              <a:ext uri="{FF2B5EF4-FFF2-40B4-BE49-F238E27FC236}">
                <a16:creationId xmlns:a16="http://schemas.microsoft.com/office/drawing/2014/main" id="{23481950-336C-466F-B83B-E68785C6906C}"/>
              </a:ext>
            </a:extLst>
          </p:cNvPr>
          <p:cNvSpPr>
            <a:spLocks noGrp="1" noChangeArrowheads="1"/>
          </p:cNvSpPr>
          <p:nvPr>
            <p:ph type="dt" sz="half" idx="10"/>
          </p:nvPr>
        </p:nvSpPr>
        <p:spPr/>
        <p:txBody>
          <a:bodyPr/>
          <a:lstStyle>
            <a:lvl1pPr>
              <a:defRPr/>
            </a:lvl1pPr>
          </a:lstStyle>
          <a:p>
            <a:pPr>
              <a:defRPr/>
            </a:pPr>
            <a:fld id="{58E7EA3A-6EE5-4779-B2A3-E4519A011AF1}" type="datetime1">
              <a:rPr lang="zh-CN" altLang="en-US"/>
              <a:pPr>
                <a:defRPr/>
              </a:pPr>
              <a:t>2024/11/25</a:t>
            </a:fld>
            <a:r>
              <a:rPr lang="en-US" altLang="zh-CN"/>
              <a:t>www.themegallery.com</a:t>
            </a:r>
          </a:p>
        </p:txBody>
      </p:sp>
      <p:sp>
        <p:nvSpPr>
          <p:cNvPr id="7" name="Rectangle 12">
            <a:extLst>
              <a:ext uri="{FF2B5EF4-FFF2-40B4-BE49-F238E27FC236}">
                <a16:creationId xmlns:a16="http://schemas.microsoft.com/office/drawing/2014/main" id="{FBD4DF1C-6F51-4335-AA20-4EE03ACCB9C0}"/>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8" name="Rectangle 13">
            <a:extLst>
              <a:ext uri="{FF2B5EF4-FFF2-40B4-BE49-F238E27FC236}">
                <a16:creationId xmlns:a16="http://schemas.microsoft.com/office/drawing/2014/main" id="{022D8DB7-CD32-4F97-B5AF-CF9C1307F5E9}"/>
              </a:ext>
            </a:extLst>
          </p:cNvPr>
          <p:cNvSpPr>
            <a:spLocks noGrp="1" noChangeArrowheads="1"/>
          </p:cNvSpPr>
          <p:nvPr>
            <p:ph type="sldNum" sz="quarter" idx="12"/>
          </p:nvPr>
        </p:nvSpPr>
        <p:spPr/>
        <p:txBody>
          <a:bodyPr/>
          <a:lstStyle>
            <a:lvl1pPr>
              <a:defRPr/>
            </a:lvl1pPr>
          </a:lstStyle>
          <a:p>
            <a:fld id="{95B57086-BAC1-4BD5-8FF5-6AC5B17218EE}" type="slidenum">
              <a:rPr lang="en-US" altLang="zh-CN"/>
              <a:pPr/>
              <a:t>‹#›</a:t>
            </a:fld>
            <a:endParaRPr lang="en-US" altLang="zh-CN"/>
          </a:p>
        </p:txBody>
      </p:sp>
    </p:spTree>
    <p:extLst>
      <p:ext uri="{BB962C8B-B14F-4D97-AF65-F5344CB8AC3E}">
        <p14:creationId xmlns:p14="http://schemas.microsoft.com/office/powerpoint/2010/main" val="1681538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5E2ED092-FFCE-492C-A06B-197B5D8D457B}"/>
              </a:ext>
            </a:extLst>
          </p:cNvPr>
          <p:cNvSpPr>
            <a:spLocks noGrp="1" noChangeArrowheads="1"/>
          </p:cNvSpPr>
          <p:nvPr>
            <p:ph type="dt" sz="half" idx="10"/>
          </p:nvPr>
        </p:nvSpPr>
        <p:spPr/>
        <p:txBody>
          <a:bodyPr/>
          <a:lstStyle>
            <a:lvl1pPr>
              <a:defRPr/>
            </a:lvl1pPr>
          </a:lstStyle>
          <a:p>
            <a:pPr>
              <a:defRPr/>
            </a:pPr>
            <a:fld id="{D71A36D8-1B42-4305-A53A-05BB719ED032}"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7B0A2F8B-FDCE-4FB8-9B35-A28D43AB7F53}"/>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A26308D3-F2A6-4C07-B202-484472007622}"/>
              </a:ext>
            </a:extLst>
          </p:cNvPr>
          <p:cNvSpPr>
            <a:spLocks noGrp="1" noChangeArrowheads="1"/>
          </p:cNvSpPr>
          <p:nvPr>
            <p:ph type="sldNum" sz="quarter" idx="12"/>
          </p:nvPr>
        </p:nvSpPr>
        <p:spPr/>
        <p:txBody>
          <a:bodyPr/>
          <a:lstStyle>
            <a:lvl1pPr>
              <a:defRPr/>
            </a:lvl1pPr>
          </a:lstStyle>
          <a:p>
            <a:fld id="{D144A42F-F711-4D8A-B7EB-94A2C218679F}" type="slidenum">
              <a:rPr lang="en-US" altLang="zh-CN"/>
              <a:pPr/>
              <a:t>‹#›</a:t>
            </a:fld>
            <a:endParaRPr lang="en-US" altLang="zh-CN"/>
          </a:p>
        </p:txBody>
      </p:sp>
    </p:spTree>
    <p:extLst>
      <p:ext uri="{BB962C8B-B14F-4D97-AF65-F5344CB8AC3E}">
        <p14:creationId xmlns:p14="http://schemas.microsoft.com/office/powerpoint/2010/main" val="883872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01E855F7-0E7F-444E-A801-949CFB383B6A}"/>
              </a:ext>
            </a:extLst>
          </p:cNvPr>
          <p:cNvSpPr>
            <a:spLocks noGrp="1" noChangeArrowheads="1"/>
          </p:cNvSpPr>
          <p:nvPr>
            <p:ph type="dt" sz="half" idx="10"/>
          </p:nvPr>
        </p:nvSpPr>
        <p:spPr/>
        <p:txBody>
          <a:bodyPr/>
          <a:lstStyle>
            <a:lvl1pPr>
              <a:defRPr/>
            </a:lvl1pPr>
          </a:lstStyle>
          <a:p>
            <a:pPr>
              <a:defRPr/>
            </a:pPr>
            <a:fld id="{FBA5B9E0-563F-4404-9A8F-BD8D86E5DDC8}"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FFB05A72-C2FC-4D8C-A805-95779CB5190B}"/>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4F63E7A8-CED4-431D-B012-C6A8182C125D}"/>
              </a:ext>
            </a:extLst>
          </p:cNvPr>
          <p:cNvSpPr>
            <a:spLocks noGrp="1" noChangeArrowheads="1"/>
          </p:cNvSpPr>
          <p:nvPr>
            <p:ph type="sldNum" sz="quarter" idx="12"/>
          </p:nvPr>
        </p:nvSpPr>
        <p:spPr/>
        <p:txBody>
          <a:bodyPr/>
          <a:lstStyle>
            <a:lvl1pPr>
              <a:defRPr/>
            </a:lvl1pPr>
          </a:lstStyle>
          <a:p>
            <a:fld id="{B679E5D9-3750-4A9C-8E98-935563C4EBA6}" type="slidenum">
              <a:rPr lang="en-US" altLang="zh-CN"/>
              <a:pPr/>
              <a:t>‹#›</a:t>
            </a:fld>
            <a:endParaRPr lang="en-US" altLang="zh-CN"/>
          </a:p>
        </p:txBody>
      </p:sp>
    </p:spTree>
    <p:extLst>
      <p:ext uri="{BB962C8B-B14F-4D97-AF65-F5344CB8AC3E}">
        <p14:creationId xmlns:p14="http://schemas.microsoft.com/office/powerpoint/2010/main" val="3527028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a:extLst>
              <a:ext uri="{FF2B5EF4-FFF2-40B4-BE49-F238E27FC236}">
                <a16:creationId xmlns:a16="http://schemas.microsoft.com/office/drawing/2014/main" id="{9BB7E031-AD3B-413F-9271-AF5CA38501F5}"/>
              </a:ext>
            </a:extLst>
          </p:cNvPr>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5" name="Rectangle 3">
            <a:extLst>
              <a:ext uri="{FF2B5EF4-FFF2-40B4-BE49-F238E27FC236}">
                <a16:creationId xmlns:a16="http://schemas.microsoft.com/office/drawing/2014/main" id="{18B5D57C-5D62-49F0-9ED3-F6B358CDA76D}"/>
              </a:ext>
            </a:extLst>
          </p:cNvPr>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6" name="Rectangle 4">
            <a:extLst>
              <a:ext uri="{FF2B5EF4-FFF2-40B4-BE49-F238E27FC236}">
                <a16:creationId xmlns:a16="http://schemas.microsoft.com/office/drawing/2014/main" id="{32C98681-F8F5-4265-AC25-5C2DB8C5C65C}"/>
              </a:ext>
            </a:extLst>
          </p:cNvPr>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7" name="Rectangle 5" descr="a2">
            <a:extLst>
              <a:ext uri="{FF2B5EF4-FFF2-40B4-BE49-F238E27FC236}">
                <a16:creationId xmlns:a16="http://schemas.microsoft.com/office/drawing/2014/main" id="{E2EBE335-DEDE-47AF-85F5-ACEC57411B9D}"/>
              </a:ext>
            </a:extLst>
          </p:cNvPr>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8" name="Rectangle 6">
            <a:extLst>
              <a:ext uri="{FF2B5EF4-FFF2-40B4-BE49-F238E27FC236}">
                <a16:creationId xmlns:a16="http://schemas.microsoft.com/office/drawing/2014/main" id="{46B8D092-7229-4DCB-B571-54371BBA1830}"/>
              </a:ext>
            </a:extLst>
          </p:cNvPr>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9" name="Rectangle 7">
            <a:extLst>
              <a:ext uri="{FF2B5EF4-FFF2-40B4-BE49-F238E27FC236}">
                <a16:creationId xmlns:a16="http://schemas.microsoft.com/office/drawing/2014/main" id="{52A0E3EA-EEA0-4CE1-A01A-8B8A519506E4}"/>
              </a:ext>
            </a:extLst>
          </p:cNvPr>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 name="Text Box 13">
            <a:extLst>
              <a:ext uri="{FF2B5EF4-FFF2-40B4-BE49-F238E27FC236}">
                <a16:creationId xmlns:a16="http://schemas.microsoft.com/office/drawing/2014/main" id="{4E315573-4DFD-411D-BA77-8A8563328D2E}"/>
              </a:ext>
            </a:extLst>
          </p:cNvPr>
          <p:cNvSpPr txBox="1">
            <a:spLocks noChangeArrowheads="1"/>
          </p:cNvSpPr>
          <p:nvPr/>
        </p:nvSpPr>
        <p:spPr bwMode="auto">
          <a:xfrm>
            <a:off x="444500" y="25146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r>
              <a:rPr lang="en-US" altLang="zh-CN" sz="2800" b="1">
                <a:solidFill>
                  <a:schemeClr val="bg1"/>
                </a:solidFill>
                <a:latin typeface="Arial Black" panose="020B0A04020102020204" pitchFamily="34" charset="0"/>
              </a:rPr>
              <a:t>L o g o</a:t>
            </a: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noProof="1"/>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r>
              <a:rPr lang="zh-CN" altLang="en-US" noProof="1"/>
              <a:t>单击此处编辑母版副标题样式</a:t>
            </a:r>
          </a:p>
        </p:txBody>
      </p:sp>
      <p:sp>
        <p:nvSpPr>
          <p:cNvPr id="11" name="Rectangle 10">
            <a:extLst>
              <a:ext uri="{FF2B5EF4-FFF2-40B4-BE49-F238E27FC236}">
                <a16:creationId xmlns:a16="http://schemas.microsoft.com/office/drawing/2014/main" id="{8F82A904-2E1C-465F-8B30-E3CBEE703807}"/>
              </a:ext>
            </a:extLst>
          </p:cNvPr>
          <p:cNvSpPr>
            <a:spLocks noGrp="1" noChangeArrowheads="1"/>
          </p:cNvSpPr>
          <p:nvPr>
            <p:ph type="dt" sz="half" idx="10"/>
          </p:nvPr>
        </p:nvSpPr>
        <p:spPr bwMode="gray">
          <a:xfrm>
            <a:off x="457200" y="6551613"/>
            <a:ext cx="2133600" cy="169862"/>
          </a:xfrm>
        </p:spPr>
        <p:txBody>
          <a:bodyPr/>
          <a:lstStyle>
            <a:lvl1pPr>
              <a:defRPr>
                <a:effectLst/>
                <a:latin typeface="Arial" panose="020B0604020202020204" pitchFamily="34" charset="0"/>
              </a:defRPr>
            </a:lvl1pPr>
          </a:lstStyle>
          <a:p>
            <a:pPr>
              <a:defRPr/>
            </a:pPr>
            <a:fld id="{712DE3C1-4982-4592-8A13-995DF125EE68}" type="datetime1">
              <a:rPr lang="zh-CN" altLang="en-US"/>
              <a:pPr>
                <a:defRPr/>
              </a:pPr>
              <a:t>2024/11/25</a:t>
            </a:fld>
            <a:endParaRPr lang="zh-CN" altLang="en-US"/>
          </a:p>
        </p:txBody>
      </p:sp>
      <p:sp>
        <p:nvSpPr>
          <p:cNvPr id="12" name="Rectangle 11">
            <a:extLst>
              <a:ext uri="{FF2B5EF4-FFF2-40B4-BE49-F238E27FC236}">
                <a16:creationId xmlns:a16="http://schemas.microsoft.com/office/drawing/2014/main" id="{BCC7B0A8-0E1F-4457-B03D-2E414010D24D}"/>
              </a:ext>
            </a:extLst>
          </p:cNvPr>
          <p:cNvSpPr>
            <a:spLocks noGrp="1" noChangeArrowheads="1"/>
          </p:cNvSpPr>
          <p:nvPr>
            <p:ph type="ftr" sz="quarter" idx="11"/>
          </p:nvPr>
        </p:nvSpPr>
        <p:spPr bwMode="gray">
          <a:xfrm>
            <a:off x="3124200" y="6553200"/>
            <a:ext cx="2895600" cy="168275"/>
          </a:xfrm>
        </p:spPr>
        <p:txBody>
          <a:bodyPr/>
          <a:lstStyle>
            <a:lvl1pPr algn="ctr">
              <a:defRPr>
                <a:effectLst/>
                <a:latin typeface="Arial" panose="020B0604020202020204" pitchFamily="34" charset="0"/>
              </a:defRPr>
            </a:lvl1pPr>
          </a:lstStyle>
          <a:p>
            <a:pPr>
              <a:defRPr/>
            </a:pPr>
            <a:endParaRPr lang="en-US" altLang="zh-CN"/>
          </a:p>
        </p:txBody>
      </p:sp>
      <p:sp>
        <p:nvSpPr>
          <p:cNvPr id="13" name="Rectangle 12">
            <a:extLst>
              <a:ext uri="{FF2B5EF4-FFF2-40B4-BE49-F238E27FC236}">
                <a16:creationId xmlns:a16="http://schemas.microsoft.com/office/drawing/2014/main" id="{66699E47-1953-4255-B7C8-2B1E0CBD9717}"/>
              </a:ext>
            </a:extLst>
          </p:cNvPr>
          <p:cNvSpPr>
            <a:spLocks noGrp="1" noChangeArrowheads="1"/>
          </p:cNvSpPr>
          <p:nvPr>
            <p:ph type="sldNum" sz="quarter" idx="12"/>
          </p:nvPr>
        </p:nvSpPr>
        <p:spPr bwMode="gray">
          <a:xfrm>
            <a:off x="6553200" y="6553200"/>
            <a:ext cx="2133600" cy="168275"/>
          </a:xfrm>
        </p:spPr>
        <p:txBody>
          <a:bodyPr/>
          <a:lstStyle>
            <a:lvl1pPr algn="r">
              <a:defRPr>
                <a:latin typeface="Arial" panose="020B0604020202020204" pitchFamily="34" charset="0"/>
              </a:defRPr>
            </a:lvl1pPr>
          </a:lstStyle>
          <a:p>
            <a:fld id="{02DB5F1A-1A41-4456-9C4A-EAD94BA668A6}" type="slidenum">
              <a:rPr lang="en-US" altLang="zh-CN"/>
              <a:pPr/>
              <a:t>‹#›</a:t>
            </a:fld>
            <a:endParaRPr lang="en-US" altLang="zh-CN">
              <a:latin typeface="Verdana" panose="020B0604030504040204" pitchFamily="34" charset="0"/>
            </a:endParaRPr>
          </a:p>
        </p:txBody>
      </p:sp>
    </p:spTree>
    <p:extLst>
      <p:ext uri="{BB962C8B-B14F-4D97-AF65-F5344CB8AC3E}">
        <p14:creationId xmlns:p14="http://schemas.microsoft.com/office/powerpoint/2010/main" val="2171323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9049D4E6-1644-4803-B13C-55D7AE00AADF}"/>
              </a:ext>
            </a:extLst>
          </p:cNvPr>
          <p:cNvSpPr>
            <a:spLocks noGrp="1" noChangeArrowheads="1"/>
          </p:cNvSpPr>
          <p:nvPr>
            <p:ph type="dt" sz="half" idx="10"/>
          </p:nvPr>
        </p:nvSpPr>
        <p:spPr/>
        <p:txBody>
          <a:bodyPr/>
          <a:lstStyle>
            <a:lvl1pPr>
              <a:defRPr/>
            </a:lvl1pPr>
          </a:lstStyle>
          <a:p>
            <a:pPr>
              <a:defRPr/>
            </a:pPr>
            <a:fld id="{DE1EC3E7-163B-4351-B22B-0A7E1FADD41F}"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3AA7F49D-FE7E-4CC0-B661-D60AF8DB2BF5}"/>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449F5A62-EE47-4DF8-B77A-A396AF522C62}"/>
              </a:ext>
            </a:extLst>
          </p:cNvPr>
          <p:cNvSpPr>
            <a:spLocks noGrp="1" noChangeArrowheads="1"/>
          </p:cNvSpPr>
          <p:nvPr>
            <p:ph type="sldNum" sz="quarter" idx="12"/>
          </p:nvPr>
        </p:nvSpPr>
        <p:spPr/>
        <p:txBody>
          <a:bodyPr/>
          <a:lstStyle>
            <a:lvl1pPr>
              <a:defRPr/>
            </a:lvl1pPr>
          </a:lstStyle>
          <a:p>
            <a:fld id="{7613094F-5539-4C17-93FA-EFC9EAA0B240}" type="slidenum">
              <a:rPr lang="en-US" altLang="zh-CN"/>
              <a:pPr/>
              <a:t>‹#›</a:t>
            </a:fld>
            <a:endParaRPr lang="en-US" altLang="zh-CN"/>
          </a:p>
        </p:txBody>
      </p:sp>
    </p:spTree>
    <p:extLst>
      <p:ext uri="{BB962C8B-B14F-4D97-AF65-F5344CB8AC3E}">
        <p14:creationId xmlns:p14="http://schemas.microsoft.com/office/powerpoint/2010/main" val="1420080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1">
            <a:extLst>
              <a:ext uri="{FF2B5EF4-FFF2-40B4-BE49-F238E27FC236}">
                <a16:creationId xmlns:a16="http://schemas.microsoft.com/office/drawing/2014/main" id="{C83F831F-9679-4DFB-B049-F5E059C59EFF}"/>
              </a:ext>
            </a:extLst>
          </p:cNvPr>
          <p:cNvSpPr>
            <a:spLocks noGrp="1" noChangeArrowheads="1"/>
          </p:cNvSpPr>
          <p:nvPr>
            <p:ph type="dt" sz="half" idx="10"/>
          </p:nvPr>
        </p:nvSpPr>
        <p:spPr/>
        <p:txBody>
          <a:bodyPr/>
          <a:lstStyle>
            <a:lvl1pPr>
              <a:defRPr/>
            </a:lvl1pPr>
          </a:lstStyle>
          <a:p>
            <a:pPr>
              <a:defRPr/>
            </a:pPr>
            <a:fld id="{ED51773C-6763-484F-96DA-C80E794B3D99}"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802DCFBC-F967-4A95-949F-2AD6FB2B9782}"/>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ACD2EE5D-F2BF-413D-93FA-D8252A92639A}"/>
              </a:ext>
            </a:extLst>
          </p:cNvPr>
          <p:cNvSpPr>
            <a:spLocks noGrp="1" noChangeArrowheads="1"/>
          </p:cNvSpPr>
          <p:nvPr>
            <p:ph type="sldNum" sz="quarter" idx="12"/>
          </p:nvPr>
        </p:nvSpPr>
        <p:spPr/>
        <p:txBody>
          <a:bodyPr/>
          <a:lstStyle>
            <a:lvl1pPr>
              <a:defRPr/>
            </a:lvl1pPr>
          </a:lstStyle>
          <a:p>
            <a:fld id="{D997D7A3-265F-41BC-A396-5F852D86C11E}" type="slidenum">
              <a:rPr lang="en-US" altLang="zh-CN"/>
              <a:pPr/>
              <a:t>‹#›</a:t>
            </a:fld>
            <a:endParaRPr lang="en-US" altLang="zh-CN"/>
          </a:p>
        </p:txBody>
      </p:sp>
    </p:spTree>
    <p:extLst>
      <p:ext uri="{BB962C8B-B14F-4D97-AF65-F5344CB8AC3E}">
        <p14:creationId xmlns:p14="http://schemas.microsoft.com/office/powerpoint/2010/main" val="3553180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CADE5288-D88C-45FB-AC58-642923F1CA29}"/>
              </a:ext>
            </a:extLst>
          </p:cNvPr>
          <p:cNvSpPr>
            <a:spLocks noGrp="1" noChangeArrowheads="1"/>
          </p:cNvSpPr>
          <p:nvPr>
            <p:ph type="dt" sz="half" idx="10"/>
          </p:nvPr>
        </p:nvSpPr>
        <p:spPr/>
        <p:txBody>
          <a:bodyPr/>
          <a:lstStyle>
            <a:lvl1pPr>
              <a:defRPr/>
            </a:lvl1pPr>
          </a:lstStyle>
          <a:p>
            <a:pPr>
              <a:defRPr/>
            </a:pPr>
            <a:fld id="{6852F651-D09B-43EA-A4A4-1AB8F6309E35}"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1E486218-BC41-445E-9017-AD85434264AE}"/>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A3AF2E76-D4A8-4CE3-9CCC-B19E034065CF}"/>
              </a:ext>
            </a:extLst>
          </p:cNvPr>
          <p:cNvSpPr>
            <a:spLocks noGrp="1" noChangeArrowheads="1"/>
          </p:cNvSpPr>
          <p:nvPr>
            <p:ph type="sldNum" sz="quarter" idx="12"/>
          </p:nvPr>
        </p:nvSpPr>
        <p:spPr/>
        <p:txBody>
          <a:bodyPr/>
          <a:lstStyle>
            <a:lvl1pPr>
              <a:defRPr/>
            </a:lvl1pPr>
          </a:lstStyle>
          <a:p>
            <a:fld id="{FED9D70E-A90D-4437-8C9A-9755D1E419F1}" type="slidenum">
              <a:rPr lang="en-US" altLang="zh-CN"/>
              <a:pPr/>
              <a:t>‹#›</a:t>
            </a:fld>
            <a:endParaRPr lang="en-US" altLang="zh-CN"/>
          </a:p>
        </p:txBody>
      </p:sp>
    </p:spTree>
    <p:extLst>
      <p:ext uri="{BB962C8B-B14F-4D97-AF65-F5344CB8AC3E}">
        <p14:creationId xmlns:p14="http://schemas.microsoft.com/office/powerpoint/2010/main" val="11158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a:extLst>
              <a:ext uri="{FF2B5EF4-FFF2-40B4-BE49-F238E27FC236}">
                <a16:creationId xmlns:a16="http://schemas.microsoft.com/office/drawing/2014/main" id="{AE3EAFE6-3176-4305-8A09-8C8F6CE3BED0}"/>
              </a:ext>
            </a:extLst>
          </p:cNvPr>
          <p:cNvSpPr>
            <a:spLocks noGrp="1" noChangeArrowheads="1"/>
          </p:cNvSpPr>
          <p:nvPr>
            <p:ph type="dt" sz="half" idx="10"/>
          </p:nvPr>
        </p:nvSpPr>
        <p:spPr/>
        <p:txBody>
          <a:bodyPr/>
          <a:lstStyle>
            <a:lvl1pPr>
              <a:defRPr/>
            </a:lvl1pPr>
          </a:lstStyle>
          <a:p>
            <a:pPr>
              <a:defRPr/>
            </a:pPr>
            <a:fld id="{2EFFC7D2-B842-443F-8A0D-09D40DEE7659}" type="datetime1">
              <a:rPr lang="zh-CN" altLang="en-US"/>
              <a:pPr>
                <a:defRPr/>
              </a:pPr>
              <a:t>2024/11/25</a:t>
            </a:fld>
            <a:r>
              <a:rPr lang="en-US" altLang="zh-CN"/>
              <a:t>www.themegallery.com</a:t>
            </a:r>
          </a:p>
        </p:txBody>
      </p:sp>
      <p:sp>
        <p:nvSpPr>
          <p:cNvPr id="8" name="Rectangle 12">
            <a:extLst>
              <a:ext uri="{FF2B5EF4-FFF2-40B4-BE49-F238E27FC236}">
                <a16:creationId xmlns:a16="http://schemas.microsoft.com/office/drawing/2014/main" id="{C1C9F374-7406-4520-8AF8-D51A50C8A4BE}"/>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9" name="Rectangle 13">
            <a:extLst>
              <a:ext uri="{FF2B5EF4-FFF2-40B4-BE49-F238E27FC236}">
                <a16:creationId xmlns:a16="http://schemas.microsoft.com/office/drawing/2014/main" id="{A09B5A9D-9820-493E-9DC4-966D87052BE2}"/>
              </a:ext>
            </a:extLst>
          </p:cNvPr>
          <p:cNvSpPr>
            <a:spLocks noGrp="1" noChangeArrowheads="1"/>
          </p:cNvSpPr>
          <p:nvPr>
            <p:ph type="sldNum" sz="quarter" idx="12"/>
          </p:nvPr>
        </p:nvSpPr>
        <p:spPr/>
        <p:txBody>
          <a:bodyPr/>
          <a:lstStyle>
            <a:lvl1pPr>
              <a:defRPr/>
            </a:lvl1pPr>
          </a:lstStyle>
          <a:p>
            <a:fld id="{EBBDBA46-5007-4ED0-A0EC-E5A9A569FE99}" type="slidenum">
              <a:rPr lang="en-US" altLang="zh-CN"/>
              <a:pPr/>
              <a:t>‹#›</a:t>
            </a:fld>
            <a:endParaRPr lang="en-US" altLang="zh-CN"/>
          </a:p>
        </p:txBody>
      </p:sp>
    </p:spTree>
    <p:extLst>
      <p:ext uri="{BB962C8B-B14F-4D97-AF65-F5344CB8AC3E}">
        <p14:creationId xmlns:p14="http://schemas.microsoft.com/office/powerpoint/2010/main" val="75223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407B4E6D-5F26-4EFC-AA18-EE5CCD3FDB0C}"/>
              </a:ext>
            </a:extLst>
          </p:cNvPr>
          <p:cNvSpPr>
            <a:spLocks noGrp="1" noChangeArrowheads="1"/>
          </p:cNvSpPr>
          <p:nvPr>
            <p:ph type="dt" sz="half" idx="10"/>
          </p:nvPr>
        </p:nvSpPr>
        <p:spPr/>
        <p:txBody>
          <a:bodyPr/>
          <a:lstStyle>
            <a:lvl1pPr>
              <a:defRPr/>
            </a:lvl1pPr>
          </a:lstStyle>
          <a:p>
            <a:pPr>
              <a:defRPr/>
            </a:pPr>
            <a:fld id="{DE1EC3E7-163B-4351-B22B-0A7E1FADD41F}"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22A17DF0-78F5-410E-806C-79F42C715736}"/>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CB346E61-BEE2-4113-96D6-7CA7F1764883}"/>
              </a:ext>
            </a:extLst>
          </p:cNvPr>
          <p:cNvSpPr>
            <a:spLocks noGrp="1" noChangeArrowheads="1"/>
          </p:cNvSpPr>
          <p:nvPr>
            <p:ph type="sldNum" sz="quarter" idx="12"/>
          </p:nvPr>
        </p:nvSpPr>
        <p:spPr/>
        <p:txBody>
          <a:bodyPr/>
          <a:lstStyle>
            <a:lvl1pPr>
              <a:defRPr/>
            </a:lvl1pPr>
          </a:lstStyle>
          <a:p>
            <a:fld id="{CFE491DB-26AF-4FF5-8894-A0CF7168E348}" type="slidenum">
              <a:rPr lang="en-US" altLang="zh-CN"/>
              <a:pPr/>
              <a:t>‹#›</a:t>
            </a:fld>
            <a:endParaRPr lang="en-US" altLang="zh-CN"/>
          </a:p>
        </p:txBody>
      </p:sp>
    </p:spTree>
    <p:extLst>
      <p:ext uri="{BB962C8B-B14F-4D97-AF65-F5344CB8AC3E}">
        <p14:creationId xmlns:p14="http://schemas.microsoft.com/office/powerpoint/2010/main" val="817948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a:extLst>
              <a:ext uri="{FF2B5EF4-FFF2-40B4-BE49-F238E27FC236}">
                <a16:creationId xmlns:a16="http://schemas.microsoft.com/office/drawing/2014/main" id="{17691CA0-9BC3-430B-A864-802C9401DDA2}"/>
              </a:ext>
            </a:extLst>
          </p:cNvPr>
          <p:cNvSpPr>
            <a:spLocks noGrp="1" noChangeArrowheads="1"/>
          </p:cNvSpPr>
          <p:nvPr>
            <p:ph type="dt" sz="half" idx="10"/>
          </p:nvPr>
        </p:nvSpPr>
        <p:spPr/>
        <p:txBody>
          <a:bodyPr/>
          <a:lstStyle>
            <a:lvl1pPr>
              <a:defRPr/>
            </a:lvl1pPr>
          </a:lstStyle>
          <a:p>
            <a:pPr>
              <a:defRPr/>
            </a:pPr>
            <a:fld id="{FB38A971-2A8A-49DE-839A-E61EE947F8DA}" type="datetime1">
              <a:rPr lang="zh-CN" altLang="en-US"/>
              <a:pPr>
                <a:defRPr/>
              </a:pPr>
              <a:t>2024/11/25</a:t>
            </a:fld>
            <a:r>
              <a:rPr lang="en-US" altLang="zh-CN"/>
              <a:t>www.themegallery.com</a:t>
            </a:r>
          </a:p>
        </p:txBody>
      </p:sp>
      <p:sp>
        <p:nvSpPr>
          <p:cNvPr id="4" name="Rectangle 12">
            <a:extLst>
              <a:ext uri="{FF2B5EF4-FFF2-40B4-BE49-F238E27FC236}">
                <a16:creationId xmlns:a16="http://schemas.microsoft.com/office/drawing/2014/main" id="{DBCD6E50-5013-4641-97E6-0259533ED04D}"/>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5" name="Rectangle 13">
            <a:extLst>
              <a:ext uri="{FF2B5EF4-FFF2-40B4-BE49-F238E27FC236}">
                <a16:creationId xmlns:a16="http://schemas.microsoft.com/office/drawing/2014/main" id="{2C4EA4B6-0EBA-43A0-BAA1-A1AEA16DB94F}"/>
              </a:ext>
            </a:extLst>
          </p:cNvPr>
          <p:cNvSpPr>
            <a:spLocks noGrp="1" noChangeArrowheads="1"/>
          </p:cNvSpPr>
          <p:nvPr>
            <p:ph type="sldNum" sz="quarter" idx="12"/>
          </p:nvPr>
        </p:nvSpPr>
        <p:spPr/>
        <p:txBody>
          <a:bodyPr/>
          <a:lstStyle>
            <a:lvl1pPr>
              <a:defRPr/>
            </a:lvl1pPr>
          </a:lstStyle>
          <a:p>
            <a:fld id="{FBE6B956-3C98-4608-8791-9FF7BA432C17}" type="slidenum">
              <a:rPr lang="en-US" altLang="zh-CN"/>
              <a:pPr/>
              <a:t>‹#›</a:t>
            </a:fld>
            <a:endParaRPr lang="en-US" altLang="zh-CN"/>
          </a:p>
        </p:txBody>
      </p:sp>
    </p:spTree>
    <p:extLst>
      <p:ext uri="{BB962C8B-B14F-4D97-AF65-F5344CB8AC3E}">
        <p14:creationId xmlns:p14="http://schemas.microsoft.com/office/powerpoint/2010/main" val="1490488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30BB9E7-E188-4627-A1F1-55BECC7CDDFD}"/>
              </a:ext>
            </a:extLst>
          </p:cNvPr>
          <p:cNvSpPr>
            <a:spLocks noGrp="1" noChangeArrowheads="1"/>
          </p:cNvSpPr>
          <p:nvPr>
            <p:ph type="dt" sz="half" idx="10"/>
          </p:nvPr>
        </p:nvSpPr>
        <p:spPr/>
        <p:txBody>
          <a:bodyPr/>
          <a:lstStyle>
            <a:lvl1pPr>
              <a:defRPr/>
            </a:lvl1pPr>
          </a:lstStyle>
          <a:p>
            <a:pPr>
              <a:defRPr/>
            </a:pPr>
            <a:fld id="{05408B80-A522-4BC0-8ECA-CE4F642CA518}" type="datetime1">
              <a:rPr lang="zh-CN" altLang="en-US"/>
              <a:pPr>
                <a:defRPr/>
              </a:pPr>
              <a:t>2024/11/25</a:t>
            </a:fld>
            <a:r>
              <a:rPr lang="en-US" altLang="zh-CN"/>
              <a:t>www.themegallery.com</a:t>
            </a:r>
          </a:p>
        </p:txBody>
      </p:sp>
      <p:sp>
        <p:nvSpPr>
          <p:cNvPr id="3" name="Rectangle 12">
            <a:extLst>
              <a:ext uri="{FF2B5EF4-FFF2-40B4-BE49-F238E27FC236}">
                <a16:creationId xmlns:a16="http://schemas.microsoft.com/office/drawing/2014/main" id="{911CDF61-E587-4E3F-B919-016676EDBC6C}"/>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4" name="Rectangle 13">
            <a:extLst>
              <a:ext uri="{FF2B5EF4-FFF2-40B4-BE49-F238E27FC236}">
                <a16:creationId xmlns:a16="http://schemas.microsoft.com/office/drawing/2014/main" id="{79E2956F-C644-4B89-8260-FE11C51BD9A9}"/>
              </a:ext>
            </a:extLst>
          </p:cNvPr>
          <p:cNvSpPr>
            <a:spLocks noGrp="1" noChangeArrowheads="1"/>
          </p:cNvSpPr>
          <p:nvPr>
            <p:ph type="sldNum" sz="quarter" idx="12"/>
          </p:nvPr>
        </p:nvSpPr>
        <p:spPr/>
        <p:txBody>
          <a:bodyPr/>
          <a:lstStyle>
            <a:lvl1pPr>
              <a:defRPr/>
            </a:lvl1pPr>
          </a:lstStyle>
          <a:p>
            <a:fld id="{234FBCB7-0906-4B84-9A33-8B34252C3AAC}" type="slidenum">
              <a:rPr lang="en-US" altLang="zh-CN"/>
              <a:pPr/>
              <a:t>‹#›</a:t>
            </a:fld>
            <a:endParaRPr lang="en-US" altLang="zh-CN"/>
          </a:p>
        </p:txBody>
      </p:sp>
    </p:spTree>
    <p:extLst>
      <p:ext uri="{BB962C8B-B14F-4D97-AF65-F5344CB8AC3E}">
        <p14:creationId xmlns:p14="http://schemas.microsoft.com/office/powerpoint/2010/main" val="776596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D4D9A6DC-8EB3-4285-B445-E38F2E02DC41}"/>
              </a:ext>
            </a:extLst>
          </p:cNvPr>
          <p:cNvSpPr>
            <a:spLocks noGrp="1" noChangeArrowheads="1"/>
          </p:cNvSpPr>
          <p:nvPr>
            <p:ph type="dt" sz="half" idx="10"/>
          </p:nvPr>
        </p:nvSpPr>
        <p:spPr/>
        <p:txBody>
          <a:bodyPr/>
          <a:lstStyle>
            <a:lvl1pPr>
              <a:defRPr/>
            </a:lvl1pPr>
          </a:lstStyle>
          <a:p>
            <a:pPr>
              <a:defRPr/>
            </a:pPr>
            <a:fld id="{B92B16B6-9BEB-46AB-8B1E-B1A1AE152549}"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5BFEA4CA-9D8D-4430-80E3-974D7A18A07A}"/>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E1A46052-6058-468D-AF78-603FE378EFF8}"/>
              </a:ext>
            </a:extLst>
          </p:cNvPr>
          <p:cNvSpPr>
            <a:spLocks noGrp="1" noChangeArrowheads="1"/>
          </p:cNvSpPr>
          <p:nvPr>
            <p:ph type="sldNum" sz="quarter" idx="12"/>
          </p:nvPr>
        </p:nvSpPr>
        <p:spPr/>
        <p:txBody>
          <a:bodyPr/>
          <a:lstStyle>
            <a:lvl1pPr>
              <a:defRPr/>
            </a:lvl1pPr>
          </a:lstStyle>
          <a:p>
            <a:fld id="{939C9814-2790-4028-9F36-C8909DCF9659}" type="slidenum">
              <a:rPr lang="en-US" altLang="zh-CN"/>
              <a:pPr/>
              <a:t>‹#›</a:t>
            </a:fld>
            <a:endParaRPr lang="en-US" altLang="zh-CN"/>
          </a:p>
        </p:txBody>
      </p:sp>
    </p:spTree>
    <p:extLst>
      <p:ext uri="{BB962C8B-B14F-4D97-AF65-F5344CB8AC3E}">
        <p14:creationId xmlns:p14="http://schemas.microsoft.com/office/powerpoint/2010/main" val="3200518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ABD61C41-2469-4D33-8DDB-B19FD2A3A18C}"/>
              </a:ext>
            </a:extLst>
          </p:cNvPr>
          <p:cNvSpPr>
            <a:spLocks noGrp="1" noChangeArrowheads="1"/>
          </p:cNvSpPr>
          <p:nvPr>
            <p:ph type="dt" sz="half" idx="10"/>
          </p:nvPr>
        </p:nvSpPr>
        <p:spPr/>
        <p:txBody>
          <a:bodyPr/>
          <a:lstStyle>
            <a:lvl1pPr>
              <a:defRPr/>
            </a:lvl1pPr>
          </a:lstStyle>
          <a:p>
            <a:pPr>
              <a:defRPr/>
            </a:pPr>
            <a:fld id="{F4D80DBD-4A3E-4DEC-82E6-95A43886AF29}"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AC79F4E2-2E67-4F0E-A387-7CF84381516A}"/>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F98D2255-5623-488B-993F-B040A75D680B}"/>
              </a:ext>
            </a:extLst>
          </p:cNvPr>
          <p:cNvSpPr>
            <a:spLocks noGrp="1" noChangeArrowheads="1"/>
          </p:cNvSpPr>
          <p:nvPr>
            <p:ph type="sldNum" sz="quarter" idx="12"/>
          </p:nvPr>
        </p:nvSpPr>
        <p:spPr/>
        <p:txBody>
          <a:bodyPr/>
          <a:lstStyle>
            <a:lvl1pPr>
              <a:defRPr/>
            </a:lvl1pPr>
          </a:lstStyle>
          <a:p>
            <a:fld id="{96E48A2D-E06F-4085-AC98-6C47D93EFEBC}" type="slidenum">
              <a:rPr lang="en-US" altLang="zh-CN"/>
              <a:pPr/>
              <a:t>‹#›</a:t>
            </a:fld>
            <a:endParaRPr lang="en-US" altLang="zh-CN"/>
          </a:p>
        </p:txBody>
      </p:sp>
    </p:spTree>
    <p:extLst>
      <p:ext uri="{BB962C8B-B14F-4D97-AF65-F5344CB8AC3E}">
        <p14:creationId xmlns:p14="http://schemas.microsoft.com/office/powerpoint/2010/main" val="2061188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56E2CA0A-37B2-4C2C-A6B0-85F16FD7C997}"/>
              </a:ext>
            </a:extLst>
          </p:cNvPr>
          <p:cNvSpPr>
            <a:spLocks noGrp="1" noChangeArrowheads="1"/>
          </p:cNvSpPr>
          <p:nvPr>
            <p:ph type="dt" sz="half" idx="10"/>
          </p:nvPr>
        </p:nvSpPr>
        <p:spPr/>
        <p:txBody>
          <a:bodyPr/>
          <a:lstStyle>
            <a:lvl1pPr>
              <a:defRPr/>
            </a:lvl1pPr>
          </a:lstStyle>
          <a:p>
            <a:pPr>
              <a:defRPr/>
            </a:pPr>
            <a:fld id="{83A31606-1DF6-4466-8DF1-65EC1A8CA446}"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D342FCF2-B477-4DD6-B800-91EBD788ACFE}"/>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B6B04BAF-CACF-4D44-A4F2-EC1345DB2F5C}"/>
              </a:ext>
            </a:extLst>
          </p:cNvPr>
          <p:cNvSpPr>
            <a:spLocks noGrp="1" noChangeArrowheads="1"/>
          </p:cNvSpPr>
          <p:nvPr>
            <p:ph type="sldNum" sz="quarter" idx="12"/>
          </p:nvPr>
        </p:nvSpPr>
        <p:spPr/>
        <p:txBody>
          <a:bodyPr/>
          <a:lstStyle>
            <a:lvl1pPr>
              <a:defRPr/>
            </a:lvl1pPr>
          </a:lstStyle>
          <a:p>
            <a:fld id="{1102D4AD-1773-4F02-A7FF-214E4EA6FA11}" type="slidenum">
              <a:rPr lang="en-US" altLang="zh-CN"/>
              <a:pPr/>
              <a:t>‹#›</a:t>
            </a:fld>
            <a:endParaRPr lang="en-US" altLang="zh-CN"/>
          </a:p>
        </p:txBody>
      </p:sp>
    </p:spTree>
    <p:extLst>
      <p:ext uri="{BB962C8B-B14F-4D97-AF65-F5344CB8AC3E}">
        <p14:creationId xmlns:p14="http://schemas.microsoft.com/office/powerpoint/2010/main" val="1649509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05B27BFF-6314-4F81-97DC-3AF7D874C924}"/>
              </a:ext>
            </a:extLst>
          </p:cNvPr>
          <p:cNvSpPr>
            <a:spLocks noGrp="1" noChangeArrowheads="1"/>
          </p:cNvSpPr>
          <p:nvPr>
            <p:ph type="dt" sz="half" idx="10"/>
          </p:nvPr>
        </p:nvSpPr>
        <p:spPr/>
        <p:txBody>
          <a:bodyPr/>
          <a:lstStyle>
            <a:lvl1pPr>
              <a:defRPr/>
            </a:lvl1pPr>
          </a:lstStyle>
          <a:p>
            <a:pPr>
              <a:defRPr/>
            </a:pPr>
            <a:fld id="{3AA30BAF-BDB3-488F-85B8-C1E4EE232452}"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34674E6D-CE1B-4005-90A2-095F231E6B82}"/>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CEAA3136-1180-4939-A7AD-17B293EF481B}"/>
              </a:ext>
            </a:extLst>
          </p:cNvPr>
          <p:cNvSpPr>
            <a:spLocks noGrp="1" noChangeArrowheads="1"/>
          </p:cNvSpPr>
          <p:nvPr>
            <p:ph type="sldNum" sz="quarter" idx="12"/>
          </p:nvPr>
        </p:nvSpPr>
        <p:spPr/>
        <p:txBody>
          <a:bodyPr/>
          <a:lstStyle>
            <a:lvl1pPr>
              <a:defRPr/>
            </a:lvl1pPr>
          </a:lstStyle>
          <a:p>
            <a:fld id="{9E1FF593-F4F5-4B7D-BFE9-98D2A0073A9C}" type="slidenum">
              <a:rPr lang="en-US" altLang="zh-CN"/>
              <a:pPr/>
              <a:t>‹#›</a:t>
            </a:fld>
            <a:endParaRPr lang="en-US" altLang="zh-CN"/>
          </a:p>
        </p:txBody>
      </p:sp>
    </p:spTree>
    <p:extLst>
      <p:ext uri="{BB962C8B-B14F-4D97-AF65-F5344CB8AC3E}">
        <p14:creationId xmlns:p14="http://schemas.microsoft.com/office/powerpoint/2010/main" val="11162268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419225"/>
            <a:ext cx="4038600" cy="2363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935413"/>
            <a:ext cx="4038600" cy="23637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11">
            <a:extLst>
              <a:ext uri="{FF2B5EF4-FFF2-40B4-BE49-F238E27FC236}">
                <a16:creationId xmlns:a16="http://schemas.microsoft.com/office/drawing/2014/main" id="{1298CD2A-6A62-483E-B4A5-0F0B2DFE0803}"/>
              </a:ext>
            </a:extLst>
          </p:cNvPr>
          <p:cNvSpPr>
            <a:spLocks noGrp="1" noChangeArrowheads="1"/>
          </p:cNvSpPr>
          <p:nvPr>
            <p:ph type="dt" sz="half" idx="10"/>
          </p:nvPr>
        </p:nvSpPr>
        <p:spPr/>
        <p:txBody>
          <a:bodyPr/>
          <a:lstStyle>
            <a:lvl1pPr>
              <a:defRPr/>
            </a:lvl1pPr>
          </a:lstStyle>
          <a:p>
            <a:pPr>
              <a:defRPr/>
            </a:pPr>
            <a:fld id="{58E7EA3A-6EE5-4779-B2A3-E4519A011AF1}" type="datetime1">
              <a:rPr lang="zh-CN" altLang="en-US"/>
              <a:pPr>
                <a:defRPr/>
              </a:pPr>
              <a:t>2024/11/25</a:t>
            </a:fld>
            <a:r>
              <a:rPr lang="en-US" altLang="zh-CN"/>
              <a:t>www.themegallery.com</a:t>
            </a:r>
          </a:p>
        </p:txBody>
      </p:sp>
      <p:sp>
        <p:nvSpPr>
          <p:cNvPr id="7" name="Rectangle 12">
            <a:extLst>
              <a:ext uri="{FF2B5EF4-FFF2-40B4-BE49-F238E27FC236}">
                <a16:creationId xmlns:a16="http://schemas.microsoft.com/office/drawing/2014/main" id="{00D9F499-C005-4F53-A473-F42B87E33A39}"/>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8" name="Rectangle 13">
            <a:extLst>
              <a:ext uri="{FF2B5EF4-FFF2-40B4-BE49-F238E27FC236}">
                <a16:creationId xmlns:a16="http://schemas.microsoft.com/office/drawing/2014/main" id="{B64F8D97-422E-4BC8-AA6F-8C40A57D37A1}"/>
              </a:ext>
            </a:extLst>
          </p:cNvPr>
          <p:cNvSpPr>
            <a:spLocks noGrp="1" noChangeArrowheads="1"/>
          </p:cNvSpPr>
          <p:nvPr>
            <p:ph type="sldNum" sz="quarter" idx="12"/>
          </p:nvPr>
        </p:nvSpPr>
        <p:spPr/>
        <p:txBody>
          <a:bodyPr/>
          <a:lstStyle>
            <a:lvl1pPr>
              <a:defRPr/>
            </a:lvl1pPr>
          </a:lstStyle>
          <a:p>
            <a:fld id="{C63E3DCE-15AC-4872-BA4A-0D2527DB29A3}" type="slidenum">
              <a:rPr lang="en-US" altLang="zh-CN"/>
              <a:pPr/>
              <a:t>‹#›</a:t>
            </a:fld>
            <a:endParaRPr lang="en-US" altLang="zh-CN"/>
          </a:p>
        </p:txBody>
      </p:sp>
    </p:spTree>
    <p:extLst>
      <p:ext uri="{BB962C8B-B14F-4D97-AF65-F5344CB8AC3E}">
        <p14:creationId xmlns:p14="http://schemas.microsoft.com/office/powerpoint/2010/main" val="33922658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77E7A921-2678-40FE-B5B1-E01439F76E59}"/>
              </a:ext>
            </a:extLst>
          </p:cNvPr>
          <p:cNvSpPr>
            <a:spLocks noGrp="1" noChangeArrowheads="1"/>
          </p:cNvSpPr>
          <p:nvPr>
            <p:ph type="dt" sz="half" idx="10"/>
          </p:nvPr>
        </p:nvSpPr>
        <p:spPr/>
        <p:txBody>
          <a:bodyPr/>
          <a:lstStyle>
            <a:lvl1pPr>
              <a:defRPr/>
            </a:lvl1pPr>
          </a:lstStyle>
          <a:p>
            <a:pPr>
              <a:defRPr/>
            </a:pPr>
            <a:fld id="{D71A36D8-1B42-4305-A53A-05BB719ED032}"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C9BA49B6-1946-4551-8C9F-E1538BCE681C}"/>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B510636B-BCD7-4790-A089-45D39027C240}"/>
              </a:ext>
            </a:extLst>
          </p:cNvPr>
          <p:cNvSpPr>
            <a:spLocks noGrp="1" noChangeArrowheads="1"/>
          </p:cNvSpPr>
          <p:nvPr>
            <p:ph type="sldNum" sz="quarter" idx="12"/>
          </p:nvPr>
        </p:nvSpPr>
        <p:spPr/>
        <p:txBody>
          <a:bodyPr/>
          <a:lstStyle>
            <a:lvl1pPr>
              <a:defRPr/>
            </a:lvl1pPr>
          </a:lstStyle>
          <a:p>
            <a:fld id="{703DA1A4-2042-4BDE-BD93-A5656FC68846}" type="slidenum">
              <a:rPr lang="en-US" altLang="zh-CN"/>
              <a:pPr/>
              <a:t>‹#›</a:t>
            </a:fld>
            <a:endParaRPr lang="en-US" altLang="zh-CN"/>
          </a:p>
        </p:txBody>
      </p:sp>
    </p:spTree>
    <p:extLst>
      <p:ext uri="{BB962C8B-B14F-4D97-AF65-F5344CB8AC3E}">
        <p14:creationId xmlns:p14="http://schemas.microsoft.com/office/powerpoint/2010/main" val="3378990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651A0C0A-B713-4820-83A5-BDB2CFC439A7}"/>
              </a:ext>
            </a:extLst>
          </p:cNvPr>
          <p:cNvSpPr>
            <a:spLocks noGrp="1" noChangeArrowheads="1"/>
          </p:cNvSpPr>
          <p:nvPr>
            <p:ph type="dt" sz="half" idx="10"/>
          </p:nvPr>
        </p:nvSpPr>
        <p:spPr/>
        <p:txBody>
          <a:bodyPr/>
          <a:lstStyle>
            <a:lvl1pPr>
              <a:defRPr/>
            </a:lvl1pPr>
          </a:lstStyle>
          <a:p>
            <a:pPr>
              <a:defRPr/>
            </a:pPr>
            <a:fld id="{FBA5B9E0-563F-4404-9A8F-BD8D86E5DDC8}"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E2CAC865-A665-4D84-83FD-F16CD2ADCE85}"/>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1FEE51D8-35B7-401C-BB0B-3F3CDAE136E8}"/>
              </a:ext>
            </a:extLst>
          </p:cNvPr>
          <p:cNvSpPr>
            <a:spLocks noGrp="1" noChangeArrowheads="1"/>
          </p:cNvSpPr>
          <p:nvPr>
            <p:ph type="sldNum" sz="quarter" idx="12"/>
          </p:nvPr>
        </p:nvSpPr>
        <p:spPr/>
        <p:txBody>
          <a:bodyPr/>
          <a:lstStyle>
            <a:lvl1pPr>
              <a:defRPr/>
            </a:lvl1pPr>
          </a:lstStyle>
          <a:p>
            <a:fld id="{4719EA45-83A9-4A36-923B-28C62EF56174}" type="slidenum">
              <a:rPr lang="en-US" altLang="zh-CN"/>
              <a:pPr/>
              <a:t>‹#›</a:t>
            </a:fld>
            <a:endParaRPr lang="en-US" altLang="zh-CN"/>
          </a:p>
        </p:txBody>
      </p:sp>
    </p:spTree>
    <p:extLst>
      <p:ext uri="{BB962C8B-B14F-4D97-AF65-F5344CB8AC3E}">
        <p14:creationId xmlns:p14="http://schemas.microsoft.com/office/powerpoint/2010/main" val="274167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1">
            <a:extLst>
              <a:ext uri="{FF2B5EF4-FFF2-40B4-BE49-F238E27FC236}">
                <a16:creationId xmlns:a16="http://schemas.microsoft.com/office/drawing/2014/main" id="{A12617DD-9E6D-40C4-853B-86452487E398}"/>
              </a:ext>
            </a:extLst>
          </p:cNvPr>
          <p:cNvSpPr>
            <a:spLocks noGrp="1" noChangeArrowheads="1"/>
          </p:cNvSpPr>
          <p:nvPr>
            <p:ph type="dt" sz="half" idx="10"/>
          </p:nvPr>
        </p:nvSpPr>
        <p:spPr/>
        <p:txBody>
          <a:bodyPr/>
          <a:lstStyle>
            <a:lvl1pPr>
              <a:defRPr/>
            </a:lvl1pPr>
          </a:lstStyle>
          <a:p>
            <a:pPr>
              <a:defRPr/>
            </a:pPr>
            <a:fld id="{ED51773C-6763-484F-96DA-C80E794B3D99}"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9651D906-A548-428D-AFB4-9798C0BC64BE}"/>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8BF9B054-B501-4C8B-91C1-86976377BE1F}"/>
              </a:ext>
            </a:extLst>
          </p:cNvPr>
          <p:cNvSpPr>
            <a:spLocks noGrp="1" noChangeArrowheads="1"/>
          </p:cNvSpPr>
          <p:nvPr>
            <p:ph type="sldNum" sz="quarter" idx="12"/>
          </p:nvPr>
        </p:nvSpPr>
        <p:spPr/>
        <p:txBody>
          <a:bodyPr/>
          <a:lstStyle>
            <a:lvl1pPr>
              <a:defRPr/>
            </a:lvl1pPr>
          </a:lstStyle>
          <a:p>
            <a:fld id="{D17B5A6A-9217-4B69-BF0E-CD397FE9AE1B}" type="slidenum">
              <a:rPr lang="en-US" altLang="zh-CN"/>
              <a:pPr/>
              <a:t>‹#›</a:t>
            </a:fld>
            <a:endParaRPr lang="en-US" altLang="zh-CN"/>
          </a:p>
        </p:txBody>
      </p:sp>
    </p:spTree>
    <p:extLst>
      <p:ext uri="{BB962C8B-B14F-4D97-AF65-F5344CB8AC3E}">
        <p14:creationId xmlns:p14="http://schemas.microsoft.com/office/powerpoint/2010/main" val="315040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ACEB9A18-B40D-4446-9D0F-C2B5A6A66636}"/>
              </a:ext>
            </a:extLst>
          </p:cNvPr>
          <p:cNvSpPr>
            <a:spLocks noGrp="1" noChangeArrowheads="1"/>
          </p:cNvSpPr>
          <p:nvPr>
            <p:ph type="dt" sz="half" idx="10"/>
          </p:nvPr>
        </p:nvSpPr>
        <p:spPr/>
        <p:txBody>
          <a:bodyPr/>
          <a:lstStyle>
            <a:lvl1pPr>
              <a:defRPr/>
            </a:lvl1pPr>
          </a:lstStyle>
          <a:p>
            <a:pPr>
              <a:defRPr/>
            </a:pPr>
            <a:fld id="{6852F651-D09B-43EA-A4A4-1AB8F6309E35}"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83C6B695-EFA0-4E68-8118-DFFDA19B7778}"/>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235258CA-566B-4653-AC7C-065773DB929B}"/>
              </a:ext>
            </a:extLst>
          </p:cNvPr>
          <p:cNvSpPr>
            <a:spLocks noGrp="1" noChangeArrowheads="1"/>
          </p:cNvSpPr>
          <p:nvPr>
            <p:ph type="sldNum" sz="quarter" idx="12"/>
          </p:nvPr>
        </p:nvSpPr>
        <p:spPr/>
        <p:txBody>
          <a:bodyPr/>
          <a:lstStyle>
            <a:lvl1pPr>
              <a:defRPr/>
            </a:lvl1pPr>
          </a:lstStyle>
          <a:p>
            <a:fld id="{0E9944FE-9413-481F-B9F2-6F8B49C8D40C}" type="slidenum">
              <a:rPr lang="en-US" altLang="zh-CN"/>
              <a:pPr/>
              <a:t>‹#›</a:t>
            </a:fld>
            <a:endParaRPr lang="en-US" altLang="zh-CN"/>
          </a:p>
        </p:txBody>
      </p:sp>
    </p:spTree>
    <p:extLst>
      <p:ext uri="{BB962C8B-B14F-4D97-AF65-F5344CB8AC3E}">
        <p14:creationId xmlns:p14="http://schemas.microsoft.com/office/powerpoint/2010/main" val="113976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a:extLst>
              <a:ext uri="{FF2B5EF4-FFF2-40B4-BE49-F238E27FC236}">
                <a16:creationId xmlns:a16="http://schemas.microsoft.com/office/drawing/2014/main" id="{6CF070D8-5282-4A50-BABB-12855FE4483E}"/>
              </a:ext>
            </a:extLst>
          </p:cNvPr>
          <p:cNvSpPr>
            <a:spLocks noGrp="1" noChangeArrowheads="1"/>
          </p:cNvSpPr>
          <p:nvPr>
            <p:ph type="dt" sz="half" idx="10"/>
          </p:nvPr>
        </p:nvSpPr>
        <p:spPr/>
        <p:txBody>
          <a:bodyPr/>
          <a:lstStyle>
            <a:lvl1pPr>
              <a:defRPr/>
            </a:lvl1pPr>
          </a:lstStyle>
          <a:p>
            <a:pPr>
              <a:defRPr/>
            </a:pPr>
            <a:fld id="{2EFFC7D2-B842-443F-8A0D-09D40DEE7659}" type="datetime1">
              <a:rPr lang="zh-CN" altLang="en-US"/>
              <a:pPr>
                <a:defRPr/>
              </a:pPr>
              <a:t>2024/11/25</a:t>
            </a:fld>
            <a:r>
              <a:rPr lang="en-US" altLang="zh-CN"/>
              <a:t>www.themegallery.com</a:t>
            </a:r>
          </a:p>
        </p:txBody>
      </p:sp>
      <p:sp>
        <p:nvSpPr>
          <p:cNvPr id="8" name="Rectangle 12">
            <a:extLst>
              <a:ext uri="{FF2B5EF4-FFF2-40B4-BE49-F238E27FC236}">
                <a16:creationId xmlns:a16="http://schemas.microsoft.com/office/drawing/2014/main" id="{B3CFFC54-5507-4B18-B8B2-C3DE74BE0877}"/>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9" name="Rectangle 13">
            <a:extLst>
              <a:ext uri="{FF2B5EF4-FFF2-40B4-BE49-F238E27FC236}">
                <a16:creationId xmlns:a16="http://schemas.microsoft.com/office/drawing/2014/main" id="{8D570B44-4F1E-4304-86D4-AFD1EC8B827D}"/>
              </a:ext>
            </a:extLst>
          </p:cNvPr>
          <p:cNvSpPr>
            <a:spLocks noGrp="1" noChangeArrowheads="1"/>
          </p:cNvSpPr>
          <p:nvPr>
            <p:ph type="sldNum" sz="quarter" idx="12"/>
          </p:nvPr>
        </p:nvSpPr>
        <p:spPr/>
        <p:txBody>
          <a:bodyPr/>
          <a:lstStyle>
            <a:lvl1pPr>
              <a:defRPr/>
            </a:lvl1pPr>
          </a:lstStyle>
          <a:p>
            <a:fld id="{719D5883-5BC2-4501-B080-95B7DAD1A9F2}" type="slidenum">
              <a:rPr lang="en-US" altLang="zh-CN"/>
              <a:pPr/>
              <a:t>‹#›</a:t>
            </a:fld>
            <a:endParaRPr lang="en-US" altLang="zh-CN"/>
          </a:p>
        </p:txBody>
      </p:sp>
    </p:spTree>
    <p:extLst>
      <p:ext uri="{BB962C8B-B14F-4D97-AF65-F5344CB8AC3E}">
        <p14:creationId xmlns:p14="http://schemas.microsoft.com/office/powerpoint/2010/main" val="231813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a:extLst>
              <a:ext uri="{FF2B5EF4-FFF2-40B4-BE49-F238E27FC236}">
                <a16:creationId xmlns:a16="http://schemas.microsoft.com/office/drawing/2014/main" id="{2B72433A-487B-49A3-8298-6810B1008DEF}"/>
              </a:ext>
            </a:extLst>
          </p:cNvPr>
          <p:cNvSpPr>
            <a:spLocks noGrp="1" noChangeArrowheads="1"/>
          </p:cNvSpPr>
          <p:nvPr>
            <p:ph type="dt" sz="half" idx="10"/>
          </p:nvPr>
        </p:nvSpPr>
        <p:spPr/>
        <p:txBody>
          <a:bodyPr/>
          <a:lstStyle>
            <a:lvl1pPr>
              <a:defRPr/>
            </a:lvl1pPr>
          </a:lstStyle>
          <a:p>
            <a:pPr>
              <a:defRPr/>
            </a:pPr>
            <a:fld id="{FB38A971-2A8A-49DE-839A-E61EE947F8DA}" type="datetime1">
              <a:rPr lang="zh-CN" altLang="en-US"/>
              <a:pPr>
                <a:defRPr/>
              </a:pPr>
              <a:t>2024/11/25</a:t>
            </a:fld>
            <a:r>
              <a:rPr lang="en-US" altLang="zh-CN"/>
              <a:t>www.themegallery.com</a:t>
            </a:r>
          </a:p>
        </p:txBody>
      </p:sp>
      <p:sp>
        <p:nvSpPr>
          <p:cNvPr id="4" name="Rectangle 12">
            <a:extLst>
              <a:ext uri="{FF2B5EF4-FFF2-40B4-BE49-F238E27FC236}">
                <a16:creationId xmlns:a16="http://schemas.microsoft.com/office/drawing/2014/main" id="{60AE5102-F69A-4A4D-A4BC-940715038EA9}"/>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5" name="Rectangle 13">
            <a:extLst>
              <a:ext uri="{FF2B5EF4-FFF2-40B4-BE49-F238E27FC236}">
                <a16:creationId xmlns:a16="http://schemas.microsoft.com/office/drawing/2014/main" id="{28CDC504-604E-46B0-9A6B-2F9EBDFC5264}"/>
              </a:ext>
            </a:extLst>
          </p:cNvPr>
          <p:cNvSpPr>
            <a:spLocks noGrp="1" noChangeArrowheads="1"/>
          </p:cNvSpPr>
          <p:nvPr>
            <p:ph type="sldNum" sz="quarter" idx="12"/>
          </p:nvPr>
        </p:nvSpPr>
        <p:spPr/>
        <p:txBody>
          <a:bodyPr/>
          <a:lstStyle>
            <a:lvl1pPr>
              <a:defRPr/>
            </a:lvl1pPr>
          </a:lstStyle>
          <a:p>
            <a:fld id="{D3C0F3F2-845E-4DBC-B566-8005F7D60073}" type="slidenum">
              <a:rPr lang="en-US" altLang="zh-CN"/>
              <a:pPr/>
              <a:t>‹#›</a:t>
            </a:fld>
            <a:endParaRPr lang="en-US" altLang="zh-CN"/>
          </a:p>
        </p:txBody>
      </p:sp>
    </p:spTree>
    <p:extLst>
      <p:ext uri="{BB962C8B-B14F-4D97-AF65-F5344CB8AC3E}">
        <p14:creationId xmlns:p14="http://schemas.microsoft.com/office/powerpoint/2010/main" val="423860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D9CACC3-354A-4EC9-99AF-6422540A0D44}"/>
              </a:ext>
            </a:extLst>
          </p:cNvPr>
          <p:cNvSpPr>
            <a:spLocks noGrp="1" noChangeArrowheads="1"/>
          </p:cNvSpPr>
          <p:nvPr>
            <p:ph type="dt" sz="half" idx="10"/>
          </p:nvPr>
        </p:nvSpPr>
        <p:spPr/>
        <p:txBody>
          <a:bodyPr/>
          <a:lstStyle>
            <a:lvl1pPr>
              <a:defRPr/>
            </a:lvl1pPr>
          </a:lstStyle>
          <a:p>
            <a:pPr>
              <a:defRPr/>
            </a:pPr>
            <a:fld id="{05408B80-A522-4BC0-8ECA-CE4F642CA518}" type="datetime1">
              <a:rPr lang="zh-CN" altLang="en-US"/>
              <a:pPr>
                <a:defRPr/>
              </a:pPr>
              <a:t>2024/11/25</a:t>
            </a:fld>
            <a:r>
              <a:rPr lang="en-US" altLang="zh-CN"/>
              <a:t>www.themegallery.com</a:t>
            </a:r>
          </a:p>
        </p:txBody>
      </p:sp>
      <p:sp>
        <p:nvSpPr>
          <p:cNvPr id="3" name="Rectangle 12">
            <a:extLst>
              <a:ext uri="{FF2B5EF4-FFF2-40B4-BE49-F238E27FC236}">
                <a16:creationId xmlns:a16="http://schemas.microsoft.com/office/drawing/2014/main" id="{D876F541-981C-4751-8CB5-49B6E2EC63C4}"/>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4" name="Rectangle 13">
            <a:extLst>
              <a:ext uri="{FF2B5EF4-FFF2-40B4-BE49-F238E27FC236}">
                <a16:creationId xmlns:a16="http://schemas.microsoft.com/office/drawing/2014/main" id="{28D964BA-061B-4075-AB19-FB07CF5375B4}"/>
              </a:ext>
            </a:extLst>
          </p:cNvPr>
          <p:cNvSpPr>
            <a:spLocks noGrp="1" noChangeArrowheads="1"/>
          </p:cNvSpPr>
          <p:nvPr>
            <p:ph type="sldNum" sz="quarter" idx="12"/>
          </p:nvPr>
        </p:nvSpPr>
        <p:spPr/>
        <p:txBody>
          <a:bodyPr/>
          <a:lstStyle>
            <a:lvl1pPr>
              <a:defRPr/>
            </a:lvl1pPr>
          </a:lstStyle>
          <a:p>
            <a:fld id="{D54A48ED-1F54-48AD-B0F9-8E2BA87280B0}" type="slidenum">
              <a:rPr lang="en-US" altLang="zh-CN"/>
              <a:pPr/>
              <a:t>‹#›</a:t>
            </a:fld>
            <a:endParaRPr lang="en-US" altLang="zh-CN"/>
          </a:p>
        </p:txBody>
      </p:sp>
    </p:spTree>
    <p:extLst>
      <p:ext uri="{BB962C8B-B14F-4D97-AF65-F5344CB8AC3E}">
        <p14:creationId xmlns:p14="http://schemas.microsoft.com/office/powerpoint/2010/main" val="51058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6EBF493C-7562-4880-8206-D890319ADDBA}"/>
              </a:ext>
            </a:extLst>
          </p:cNvPr>
          <p:cNvSpPr>
            <a:spLocks noGrp="1" noChangeArrowheads="1"/>
          </p:cNvSpPr>
          <p:nvPr>
            <p:ph type="dt" sz="half" idx="10"/>
          </p:nvPr>
        </p:nvSpPr>
        <p:spPr/>
        <p:txBody>
          <a:bodyPr/>
          <a:lstStyle>
            <a:lvl1pPr>
              <a:defRPr/>
            </a:lvl1pPr>
          </a:lstStyle>
          <a:p>
            <a:pPr>
              <a:defRPr/>
            </a:pPr>
            <a:fld id="{B92B16B6-9BEB-46AB-8B1E-B1A1AE152549}"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774CC8F4-5F43-418C-AD56-6BE7712058A2}"/>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EC672A77-E52C-4269-A94D-366E2F907917}"/>
              </a:ext>
            </a:extLst>
          </p:cNvPr>
          <p:cNvSpPr>
            <a:spLocks noGrp="1" noChangeArrowheads="1"/>
          </p:cNvSpPr>
          <p:nvPr>
            <p:ph type="sldNum" sz="quarter" idx="12"/>
          </p:nvPr>
        </p:nvSpPr>
        <p:spPr/>
        <p:txBody>
          <a:bodyPr/>
          <a:lstStyle>
            <a:lvl1pPr>
              <a:defRPr/>
            </a:lvl1pPr>
          </a:lstStyle>
          <a:p>
            <a:fld id="{37216FA8-1589-4D98-9174-41B0597470E9}" type="slidenum">
              <a:rPr lang="en-US" altLang="zh-CN"/>
              <a:pPr/>
              <a:t>‹#›</a:t>
            </a:fld>
            <a:endParaRPr lang="en-US" altLang="zh-CN"/>
          </a:p>
        </p:txBody>
      </p:sp>
    </p:spTree>
    <p:extLst>
      <p:ext uri="{BB962C8B-B14F-4D97-AF65-F5344CB8AC3E}">
        <p14:creationId xmlns:p14="http://schemas.microsoft.com/office/powerpoint/2010/main" val="152753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CB285542-3EE4-4F2A-9C85-5CE0DBBA71FA}"/>
              </a:ext>
            </a:extLst>
          </p:cNvPr>
          <p:cNvSpPr>
            <a:spLocks noGrp="1" noChangeArrowheads="1"/>
          </p:cNvSpPr>
          <p:nvPr>
            <p:ph type="dt" sz="half" idx="10"/>
          </p:nvPr>
        </p:nvSpPr>
        <p:spPr/>
        <p:txBody>
          <a:bodyPr/>
          <a:lstStyle>
            <a:lvl1pPr>
              <a:defRPr/>
            </a:lvl1pPr>
          </a:lstStyle>
          <a:p>
            <a:pPr>
              <a:defRPr/>
            </a:pPr>
            <a:fld id="{F4D80DBD-4A3E-4DEC-82E6-95A43886AF29}"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2F4B3787-E5E1-4F5C-9C51-42377BDFEB91}"/>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E7F000F4-C42E-4843-94B7-ED1AAA7AF4D1}"/>
              </a:ext>
            </a:extLst>
          </p:cNvPr>
          <p:cNvSpPr>
            <a:spLocks noGrp="1" noChangeArrowheads="1"/>
          </p:cNvSpPr>
          <p:nvPr>
            <p:ph type="sldNum" sz="quarter" idx="12"/>
          </p:nvPr>
        </p:nvSpPr>
        <p:spPr/>
        <p:txBody>
          <a:bodyPr/>
          <a:lstStyle>
            <a:lvl1pPr>
              <a:defRPr/>
            </a:lvl1pPr>
          </a:lstStyle>
          <a:p>
            <a:fld id="{DBA42444-DDF2-4436-AEBE-BD3A466709E5}" type="slidenum">
              <a:rPr lang="en-US" altLang="zh-CN"/>
              <a:pPr/>
              <a:t>‹#›</a:t>
            </a:fld>
            <a:endParaRPr lang="en-US" altLang="zh-CN"/>
          </a:p>
        </p:txBody>
      </p:sp>
    </p:spTree>
    <p:extLst>
      <p:ext uri="{BB962C8B-B14F-4D97-AF65-F5344CB8AC3E}">
        <p14:creationId xmlns:p14="http://schemas.microsoft.com/office/powerpoint/2010/main" val="261914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jpeg"/><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descr="a1">
            <a:extLst>
              <a:ext uri="{FF2B5EF4-FFF2-40B4-BE49-F238E27FC236}">
                <a16:creationId xmlns:a16="http://schemas.microsoft.com/office/drawing/2014/main" id="{25B45110-3925-4601-8EC8-84ADD8700E59}"/>
              </a:ext>
            </a:extLst>
          </p:cNvPr>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27" name="Rectangle 3">
            <a:extLst>
              <a:ext uri="{FF2B5EF4-FFF2-40B4-BE49-F238E27FC236}">
                <a16:creationId xmlns:a16="http://schemas.microsoft.com/office/drawing/2014/main" id="{E23CA20B-B5DB-4148-8E3A-968A1ED15023}"/>
              </a:ext>
            </a:extLst>
          </p:cNvPr>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28" name="Rectangle 4" descr="a2">
            <a:extLst>
              <a:ext uri="{FF2B5EF4-FFF2-40B4-BE49-F238E27FC236}">
                <a16:creationId xmlns:a16="http://schemas.microsoft.com/office/drawing/2014/main" id="{F7E86989-3013-42E7-836C-1A043D6F7DB0}"/>
              </a:ext>
            </a:extLst>
          </p:cNvPr>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29" name="Rectangle 5">
            <a:extLst>
              <a:ext uri="{FF2B5EF4-FFF2-40B4-BE49-F238E27FC236}">
                <a16:creationId xmlns:a16="http://schemas.microsoft.com/office/drawing/2014/main" id="{915903D2-FF6F-4FD2-9E83-35BB3A6479D6}"/>
              </a:ext>
            </a:extLst>
          </p:cNvPr>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30" name="Rectangle 6">
            <a:extLst>
              <a:ext uri="{FF2B5EF4-FFF2-40B4-BE49-F238E27FC236}">
                <a16:creationId xmlns:a16="http://schemas.microsoft.com/office/drawing/2014/main" id="{3396678C-E9F9-4944-8526-EDCF05595A58}"/>
              </a:ext>
            </a:extLst>
          </p:cNvPr>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grpSp>
        <p:nvGrpSpPr>
          <p:cNvPr id="1031" name="Group 7">
            <a:extLst>
              <a:ext uri="{FF2B5EF4-FFF2-40B4-BE49-F238E27FC236}">
                <a16:creationId xmlns:a16="http://schemas.microsoft.com/office/drawing/2014/main" id="{DDCCD70C-7B17-4E67-A5B1-2429C7E96C50}"/>
              </a:ext>
            </a:extLst>
          </p:cNvPr>
          <p:cNvGrpSpPr>
            <a:grpSpLocks/>
          </p:cNvGrpSpPr>
          <p:nvPr/>
        </p:nvGrpSpPr>
        <p:grpSpPr bwMode="auto">
          <a:xfrm>
            <a:off x="0" y="685800"/>
            <a:ext cx="9144000" cy="609600"/>
            <a:chOff x="0" y="432"/>
            <a:chExt cx="5760" cy="384"/>
          </a:xfrm>
        </p:grpSpPr>
        <p:sp>
          <p:nvSpPr>
            <p:cNvPr id="2" name="Rectangle 8">
              <a:extLst>
                <a:ext uri="{FF2B5EF4-FFF2-40B4-BE49-F238E27FC236}">
                  <a16:creationId xmlns:a16="http://schemas.microsoft.com/office/drawing/2014/main" id="{A58B9496-5E09-4363-98A4-DC0AFD932207}"/>
                </a:ext>
              </a:extLst>
            </p:cNvPr>
            <p:cNvSpPr>
              <a:spLocks noChangeArrowheads="1"/>
            </p:cNvSpPr>
            <p:nvPr/>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39" name="Rectangle 9">
              <a:extLst>
                <a:ext uri="{FF2B5EF4-FFF2-40B4-BE49-F238E27FC236}">
                  <a16:creationId xmlns:a16="http://schemas.microsoft.com/office/drawing/2014/main" id="{F9872AB1-FE14-4BF1-B2FB-D764F71D7C8B}"/>
                </a:ext>
              </a:extLst>
            </p:cNvPr>
            <p:cNvSpPr>
              <a:spLocks noChangeArrowheads="1"/>
            </p:cNvSpPr>
            <p:nvPr/>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grpSp>
      <p:sp>
        <p:nvSpPr>
          <p:cNvPr id="1034" name="Rectangle 10">
            <a:extLst>
              <a:ext uri="{FF2B5EF4-FFF2-40B4-BE49-F238E27FC236}">
                <a16:creationId xmlns:a16="http://schemas.microsoft.com/office/drawing/2014/main" id="{9DCC5BC4-6C5D-450D-9F4A-719CC96A6EC5}"/>
              </a:ext>
            </a:extLst>
          </p:cNvPr>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5" name="Rectangle 11">
            <a:extLst>
              <a:ext uri="{FF2B5EF4-FFF2-40B4-BE49-F238E27FC236}">
                <a16:creationId xmlns:a16="http://schemas.microsoft.com/office/drawing/2014/main" id="{400F6C85-E51C-46A2-A27E-7356160B41AB}"/>
              </a:ext>
            </a:extLst>
          </p:cNvPr>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effectLst>
                  <a:outerShdw blurRad="38100" dist="38100" dir="2700000" algn="tl">
                    <a:srgbClr val="C0C0C0"/>
                  </a:outerShdw>
                </a:effectLst>
                <a:latin typeface="Verdana" panose="020B0604030504040204" pitchFamily="34" charset="0"/>
                <a:cs typeface="+mn-cs"/>
              </a:defRPr>
            </a:lvl1pPr>
          </a:lstStyle>
          <a:p>
            <a:pPr>
              <a:defRPr/>
            </a:pPr>
            <a:fld id="{7860F049-73D0-433B-808A-021A19062DD2}" type="datetime1">
              <a:rPr lang="zh-CN" altLang="en-US"/>
              <a:pPr>
                <a:defRPr/>
              </a:pPr>
              <a:t>2024/11/25</a:t>
            </a:fld>
            <a:r>
              <a:rPr lang="en-US" altLang="zh-CN"/>
              <a:t>www.themegallery.com</a:t>
            </a:r>
          </a:p>
        </p:txBody>
      </p:sp>
      <p:sp>
        <p:nvSpPr>
          <p:cNvPr id="11276" name="Rectangle 12">
            <a:extLst>
              <a:ext uri="{FF2B5EF4-FFF2-40B4-BE49-F238E27FC236}">
                <a16:creationId xmlns:a16="http://schemas.microsoft.com/office/drawing/2014/main" id="{4E5D22D3-5CE4-4781-BD48-8436F7A5BB86}"/>
              </a:ext>
            </a:extLst>
          </p:cNvPr>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effectLst>
                  <a:outerShdw blurRad="38100" dist="38100" dir="2700000" algn="tl">
                    <a:srgbClr val="C0C0C0"/>
                  </a:outerShdw>
                </a:effectLst>
                <a:latin typeface="Verdana" panose="020B0604030504040204" pitchFamily="34" charset="0"/>
                <a:cs typeface="+mn-cs"/>
              </a:defRPr>
            </a:lvl1pPr>
          </a:lstStyle>
          <a:p>
            <a:pPr>
              <a:defRPr/>
            </a:pPr>
            <a:r>
              <a:rPr lang="en-US" altLang="zh-CN"/>
              <a:t>Company Logo</a:t>
            </a:r>
          </a:p>
        </p:txBody>
      </p:sp>
      <p:sp>
        <p:nvSpPr>
          <p:cNvPr id="11277" name="Rectangle 13">
            <a:extLst>
              <a:ext uri="{FF2B5EF4-FFF2-40B4-BE49-F238E27FC236}">
                <a16:creationId xmlns:a16="http://schemas.microsoft.com/office/drawing/2014/main" id="{432BBC59-00DF-4AB9-941A-CDB34ECE6C40}"/>
              </a:ext>
            </a:extLst>
          </p:cNvPr>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a:defRPr sz="1200">
                <a:latin typeface="Verdana" panose="020B0604030504040204" pitchFamily="34" charset="0"/>
              </a:defRPr>
            </a:lvl1pPr>
          </a:lstStyle>
          <a:p>
            <a:fld id="{B2AF385B-8C72-4470-9D53-6B383D7497F8}" type="slidenum">
              <a:rPr lang="en-US" altLang="zh-CN"/>
              <a:pPr/>
              <a:t>‹#›</a:t>
            </a:fld>
            <a:endParaRPr lang="en-US" altLang="zh-CN"/>
          </a:p>
        </p:txBody>
      </p:sp>
      <p:sp>
        <p:nvSpPr>
          <p:cNvPr id="1038" name="Rectangle 14">
            <a:extLst>
              <a:ext uri="{FF2B5EF4-FFF2-40B4-BE49-F238E27FC236}">
                <a16:creationId xmlns:a16="http://schemas.microsoft.com/office/drawing/2014/main" id="{5EFD537D-9E8F-40CE-B89F-FE62FE4977CB}"/>
              </a:ext>
            </a:extLst>
          </p:cNvPr>
          <p:cNvSpPr>
            <a:spLocks noGrp="1" noChangeArrowheads="1"/>
          </p:cNvSpPr>
          <p:nvPr>
            <p:ph type="title" idx="4294967295"/>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7" name="Text Box 15">
            <a:extLst>
              <a:ext uri="{FF2B5EF4-FFF2-40B4-BE49-F238E27FC236}">
                <a16:creationId xmlns:a16="http://schemas.microsoft.com/office/drawing/2014/main" id="{F113ACE8-D8AF-4000-9309-08B54A73F8B3}"/>
              </a:ext>
            </a:extLst>
          </p:cNvPr>
          <p:cNvSpPr txBox="1">
            <a:spLocks noChangeArrowheads="1"/>
          </p:cNvSpPr>
          <p:nvPr/>
        </p:nvSpPr>
        <p:spPr bwMode="auto">
          <a:xfrm>
            <a:off x="7391400" y="762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xStyles>
    <p:titleStyle>
      <a:lvl1pPr algn="l" rtl="0" eaLnBrk="0" fontAlgn="base" hangingPunct="0">
        <a:spcBef>
          <a:spcPct val="0"/>
        </a:spcBef>
        <a:spcAft>
          <a:spcPct val="0"/>
        </a:spcAft>
        <a:defRPr sz="3200" b="1">
          <a:solidFill>
            <a:schemeClr val="bg1"/>
          </a:solidFill>
          <a:latin typeface="+mj-lt"/>
          <a:ea typeface="Arial" panose="020B0604020202020204" pitchFamily="34" charset="0"/>
          <a:cs typeface="Arial" panose="020B0604020202020204" pitchFamily="34" charset="0"/>
        </a:defRPr>
      </a:lvl1pPr>
      <a:lvl2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descr="a1">
            <a:extLst>
              <a:ext uri="{FF2B5EF4-FFF2-40B4-BE49-F238E27FC236}">
                <a16:creationId xmlns:a16="http://schemas.microsoft.com/office/drawing/2014/main" id="{385A4247-35E5-46C7-A567-1E7B5F0D9AE2}"/>
              </a:ext>
            </a:extLst>
          </p:cNvPr>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27" name="Rectangle 3">
            <a:extLst>
              <a:ext uri="{FF2B5EF4-FFF2-40B4-BE49-F238E27FC236}">
                <a16:creationId xmlns:a16="http://schemas.microsoft.com/office/drawing/2014/main" id="{73B04750-6A30-48C6-BB44-C44EB4056E41}"/>
              </a:ext>
            </a:extLst>
          </p:cNvPr>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28" name="Rectangle 4" descr="a2">
            <a:extLst>
              <a:ext uri="{FF2B5EF4-FFF2-40B4-BE49-F238E27FC236}">
                <a16:creationId xmlns:a16="http://schemas.microsoft.com/office/drawing/2014/main" id="{703259C2-92CE-4518-BE56-B80C83B8EF72}"/>
              </a:ext>
            </a:extLst>
          </p:cNvPr>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29" name="Rectangle 5">
            <a:extLst>
              <a:ext uri="{FF2B5EF4-FFF2-40B4-BE49-F238E27FC236}">
                <a16:creationId xmlns:a16="http://schemas.microsoft.com/office/drawing/2014/main" id="{59806B43-5812-44A3-AA37-B94DBD65DC27}"/>
              </a:ext>
            </a:extLst>
          </p:cNvPr>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30" name="Rectangle 6">
            <a:extLst>
              <a:ext uri="{FF2B5EF4-FFF2-40B4-BE49-F238E27FC236}">
                <a16:creationId xmlns:a16="http://schemas.microsoft.com/office/drawing/2014/main" id="{958795FF-C04E-4024-8BE0-9C8B227F7CED}"/>
              </a:ext>
            </a:extLst>
          </p:cNvPr>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grpSp>
        <p:nvGrpSpPr>
          <p:cNvPr id="2055" name="Group 7">
            <a:extLst>
              <a:ext uri="{FF2B5EF4-FFF2-40B4-BE49-F238E27FC236}">
                <a16:creationId xmlns:a16="http://schemas.microsoft.com/office/drawing/2014/main" id="{9078DC6C-CBB4-46BE-8DD4-AC270E8A43ED}"/>
              </a:ext>
            </a:extLst>
          </p:cNvPr>
          <p:cNvGrpSpPr>
            <a:grpSpLocks/>
          </p:cNvGrpSpPr>
          <p:nvPr/>
        </p:nvGrpSpPr>
        <p:grpSpPr bwMode="auto">
          <a:xfrm>
            <a:off x="0" y="685800"/>
            <a:ext cx="9144000" cy="609600"/>
            <a:chOff x="0" y="432"/>
            <a:chExt cx="5760" cy="384"/>
          </a:xfrm>
        </p:grpSpPr>
        <p:sp>
          <p:nvSpPr>
            <p:cNvPr id="1038" name="Rectangle 8">
              <a:extLst>
                <a:ext uri="{FF2B5EF4-FFF2-40B4-BE49-F238E27FC236}">
                  <a16:creationId xmlns:a16="http://schemas.microsoft.com/office/drawing/2014/main" id="{1CF2AB6F-0233-4062-BD38-97A0BA85434D}"/>
                </a:ext>
              </a:extLst>
            </p:cNvPr>
            <p:cNvSpPr>
              <a:spLocks noChangeArrowheads="1"/>
            </p:cNvSpPr>
            <p:nvPr/>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sp>
          <p:nvSpPr>
            <p:cNvPr id="1039" name="Rectangle 9">
              <a:extLst>
                <a:ext uri="{FF2B5EF4-FFF2-40B4-BE49-F238E27FC236}">
                  <a16:creationId xmlns:a16="http://schemas.microsoft.com/office/drawing/2014/main" id="{BE6104B9-E16A-4F41-B3E0-786A7028D07C}"/>
                </a:ext>
              </a:extLst>
            </p:cNvPr>
            <p:cNvSpPr>
              <a:spLocks noChangeArrowheads="1"/>
            </p:cNvSpPr>
            <p:nvPr/>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endParaRPr lang="zh-CN" altLang="en-US"/>
            </a:p>
          </p:txBody>
        </p:sp>
      </p:grpSp>
      <p:sp>
        <p:nvSpPr>
          <p:cNvPr id="2058" name="Rectangle 10">
            <a:extLst>
              <a:ext uri="{FF2B5EF4-FFF2-40B4-BE49-F238E27FC236}">
                <a16:creationId xmlns:a16="http://schemas.microsoft.com/office/drawing/2014/main" id="{87726785-2994-4241-B7A0-E82EF3F5D8C1}"/>
              </a:ext>
            </a:extLst>
          </p:cNvPr>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5" name="Rectangle 11">
            <a:extLst>
              <a:ext uri="{FF2B5EF4-FFF2-40B4-BE49-F238E27FC236}">
                <a16:creationId xmlns:a16="http://schemas.microsoft.com/office/drawing/2014/main" id="{AD277BD6-582E-466B-8978-AD366E10B17B}"/>
              </a:ext>
            </a:extLst>
          </p:cNvPr>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effectLst>
                  <a:outerShdw blurRad="38100" dist="38100" dir="2700000" algn="tl">
                    <a:srgbClr val="C0C0C0"/>
                  </a:outerShdw>
                </a:effectLst>
                <a:latin typeface="Verdana" panose="020B0604030504040204" pitchFamily="34" charset="0"/>
                <a:cs typeface="+mn-cs"/>
              </a:defRPr>
            </a:lvl1pPr>
          </a:lstStyle>
          <a:p>
            <a:pPr>
              <a:defRPr/>
            </a:pPr>
            <a:fld id="{7860F049-73D0-433B-808A-021A19062DD2}" type="datetime1">
              <a:rPr lang="zh-CN" altLang="en-US"/>
              <a:pPr>
                <a:defRPr/>
              </a:pPr>
              <a:t>2024/11/25</a:t>
            </a:fld>
            <a:r>
              <a:rPr lang="en-US" altLang="zh-CN"/>
              <a:t>www.themegallery.com</a:t>
            </a:r>
          </a:p>
        </p:txBody>
      </p:sp>
      <p:sp>
        <p:nvSpPr>
          <p:cNvPr id="11276" name="Rectangle 12">
            <a:extLst>
              <a:ext uri="{FF2B5EF4-FFF2-40B4-BE49-F238E27FC236}">
                <a16:creationId xmlns:a16="http://schemas.microsoft.com/office/drawing/2014/main" id="{805BEC3C-1CB1-42D8-80A3-6E11A67C636D}"/>
              </a:ext>
            </a:extLst>
          </p:cNvPr>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effectLst>
                  <a:outerShdw blurRad="38100" dist="38100" dir="2700000" algn="tl">
                    <a:srgbClr val="C0C0C0"/>
                  </a:outerShdw>
                </a:effectLst>
                <a:latin typeface="Verdana" panose="020B0604030504040204" pitchFamily="34" charset="0"/>
                <a:cs typeface="+mn-cs"/>
              </a:defRPr>
            </a:lvl1pPr>
          </a:lstStyle>
          <a:p>
            <a:pPr>
              <a:defRPr/>
            </a:pPr>
            <a:r>
              <a:rPr lang="en-US" altLang="zh-CN"/>
              <a:t>Company Logo</a:t>
            </a:r>
          </a:p>
        </p:txBody>
      </p:sp>
      <p:sp>
        <p:nvSpPr>
          <p:cNvPr id="11277" name="Rectangle 13">
            <a:extLst>
              <a:ext uri="{FF2B5EF4-FFF2-40B4-BE49-F238E27FC236}">
                <a16:creationId xmlns:a16="http://schemas.microsoft.com/office/drawing/2014/main" id="{9279957C-D850-4148-B30E-7A01CF0675E7}"/>
              </a:ext>
            </a:extLst>
          </p:cNvPr>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a:defRPr sz="1200">
                <a:latin typeface="Verdana" panose="020B0604030504040204" pitchFamily="34" charset="0"/>
              </a:defRPr>
            </a:lvl1pPr>
          </a:lstStyle>
          <a:p>
            <a:fld id="{6697CD2B-F4CE-43D8-B7D5-506798BF0C4F}" type="slidenum">
              <a:rPr lang="en-US" altLang="zh-CN"/>
              <a:pPr/>
              <a:t>‹#›</a:t>
            </a:fld>
            <a:endParaRPr lang="en-US" altLang="zh-CN"/>
          </a:p>
        </p:txBody>
      </p:sp>
      <p:sp>
        <p:nvSpPr>
          <p:cNvPr id="2062" name="Rectangle 14">
            <a:extLst>
              <a:ext uri="{FF2B5EF4-FFF2-40B4-BE49-F238E27FC236}">
                <a16:creationId xmlns:a16="http://schemas.microsoft.com/office/drawing/2014/main" id="{3B613018-24D7-4141-9104-1FAEA714AC22}"/>
              </a:ext>
            </a:extLst>
          </p:cNvPr>
          <p:cNvSpPr>
            <a:spLocks noGrp="1" noChangeArrowheads="1"/>
          </p:cNvSpPr>
          <p:nvPr>
            <p:ph type="title" idx="4294967295"/>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7" name="Text Box 15">
            <a:extLst>
              <a:ext uri="{FF2B5EF4-FFF2-40B4-BE49-F238E27FC236}">
                <a16:creationId xmlns:a16="http://schemas.microsoft.com/office/drawing/2014/main" id="{09212C9B-2A98-4FAE-A0BF-FDADC1661E22}"/>
              </a:ext>
            </a:extLst>
          </p:cNvPr>
          <p:cNvSpPr txBox="1">
            <a:spLocks noChangeArrowheads="1"/>
          </p:cNvSpPr>
          <p:nvPr/>
        </p:nvSpPr>
        <p:spPr bwMode="auto">
          <a:xfrm>
            <a:off x="7391400" y="762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rtl="0" eaLnBrk="0" fontAlgn="base" hangingPunct="0">
        <a:spcBef>
          <a:spcPct val="0"/>
        </a:spcBef>
        <a:spcAft>
          <a:spcPct val="0"/>
        </a:spcAft>
        <a:defRPr sz="3200" b="1">
          <a:solidFill>
            <a:schemeClr val="bg1"/>
          </a:solidFill>
          <a:latin typeface="+mj-lt"/>
          <a:ea typeface="Arial" panose="020B0604020202020204" pitchFamily="34" charset="0"/>
          <a:cs typeface="Arial" panose="020B0604020202020204" pitchFamily="34" charset="0"/>
        </a:defRPr>
      </a:lvl1pPr>
      <a:lvl2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5.x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2.wmf"/><Relationship Id="rId7" Type="http://schemas.openxmlformats.org/officeDocument/2006/relationships/oleObject" Target="../embeddings/oleObject7.bin"/><Relationship Id="rId2" Type="http://schemas.openxmlformats.org/officeDocument/2006/relationships/oleObject" Target="../embeddings/oleObject4.bin"/><Relationship Id="rId1" Type="http://schemas.openxmlformats.org/officeDocument/2006/relationships/slideLayout" Target="../slideLayouts/slideLayout12.xml"/><Relationship Id="rId6" Type="http://schemas.openxmlformats.org/officeDocument/2006/relationships/image" Target="../media/image13.wmf"/><Relationship Id="rId5" Type="http://schemas.openxmlformats.org/officeDocument/2006/relationships/oleObject" Target="../embeddings/oleObject6.bin"/><Relationship Id="rId10" Type="http://schemas.openxmlformats.org/officeDocument/2006/relationships/image" Target="../media/image15.wmf"/><Relationship Id="rId4" Type="http://schemas.openxmlformats.org/officeDocument/2006/relationships/oleObject" Target="../embeddings/oleObject5.bin"/><Relationship Id="rId9" Type="http://schemas.openxmlformats.org/officeDocument/2006/relationships/oleObject" Target="../embeddings/oleObject8.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ags" Target="../tags/tag3.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4.x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2">
            <a:extLst>
              <a:ext uri="{FF2B5EF4-FFF2-40B4-BE49-F238E27FC236}">
                <a16:creationId xmlns:a16="http://schemas.microsoft.com/office/drawing/2014/main" id="{C67CDD90-B1FF-4F1A-954A-B88A62D7C284}"/>
              </a:ext>
            </a:extLst>
          </p:cNvPr>
          <p:cNvSpPr>
            <a:spLocks noGrp="1" noChangeArrowheads="1"/>
          </p:cNvSpPr>
          <p:nvPr>
            <p:ph type="sldNum" sz="quarter" idx="12"/>
          </p:nvPr>
        </p:nvSpPr>
        <p:spPr bwMode="auto">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fld id="{A8C9CC39-0300-4C65-8AD3-3A54C97A9521}" type="slidenum">
              <a:rPr lang="en-US" altLang="zh-CN"/>
              <a:pPr/>
              <a:t>1</a:t>
            </a:fld>
            <a:endParaRPr lang="en-US" altLang="zh-CN"/>
          </a:p>
        </p:txBody>
      </p:sp>
      <p:sp>
        <p:nvSpPr>
          <p:cNvPr id="33794" name="Rectangle 12">
            <a:extLst>
              <a:ext uri="{FF2B5EF4-FFF2-40B4-BE49-F238E27FC236}">
                <a16:creationId xmlns:a16="http://schemas.microsoft.com/office/drawing/2014/main" id="{123190C3-05C8-471E-AF3A-F784552C9431}"/>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AD1B6D10-C1A2-48FB-AFF2-9488F35DCEA3}" type="slidenum">
              <a:rPr lang="en-US" altLang="zh-CN" sz="1200"/>
              <a:pPr algn="r"/>
              <a:t>1</a:t>
            </a:fld>
            <a:endParaRPr lang="en-US" altLang="zh-CN" sz="1200"/>
          </a:p>
        </p:txBody>
      </p:sp>
      <p:sp>
        <p:nvSpPr>
          <p:cNvPr id="33795" name="Rectangle 2">
            <a:extLst>
              <a:ext uri="{FF2B5EF4-FFF2-40B4-BE49-F238E27FC236}">
                <a16:creationId xmlns:a16="http://schemas.microsoft.com/office/drawing/2014/main" id="{F5A62705-E636-42D9-B0F9-47875FBBDDCF}"/>
              </a:ext>
            </a:extLst>
          </p:cNvPr>
          <p:cNvSpPr>
            <a:spLocks noGrp="1" noChangeArrowheads="1"/>
          </p:cNvSpPr>
          <p:nvPr>
            <p:ph type="ctrTitle"/>
          </p:nvPr>
        </p:nvSpPr>
        <p:spPr>
          <a:xfrm>
            <a:off x="2286000" y="2743200"/>
            <a:ext cx="6705600" cy="990600"/>
          </a:xfrm>
        </p:spPr>
        <p:txBody>
          <a:bodyPr anchor="b"/>
          <a:lstStyle/>
          <a:p>
            <a:pPr eaLnBrk="1" hangingPunct="1"/>
            <a:r>
              <a:rPr lang="en-US" altLang="zh-CN" dirty="0">
                <a:ea typeface="宋体" panose="02010600030101010101" pitchFamily="2" charset="-122"/>
              </a:rPr>
              <a:t>Discrete Mathematics</a:t>
            </a:r>
          </a:p>
        </p:txBody>
      </p:sp>
      <p:sp>
        <p:nvSpPr>
          <p:cNvPr id="33796" name="Rectangle 3">
            <a:extLst>
              <a:ext uri="{FF2B5EF4-FFF2-40B4-BE49-F238E27FC236}">
                <a16:creationId xmlns:a16="http://schemas.microsoft.com/office/drawing/2014/main" id="{4409A5C0-4A99-4458-8844-8690F238D01E}"/>
              </a:ext>
            </a:extLst>
          </p:cNvPr>
          <p:cNvSpPr>
            <a:spLocks noGrp="1" noChangeArrowheads="1"/>
          </p:cNvSpPr>
          <p:nvPr>
            <p:ph type="subTitle" idx="1"/>
          </p:nvPr>
        </p:nvSpPr>
        <p:spPr bwMode="auto">
          <a:xfrm>
            <a:off x="1295400" y="5715000"/>
            <a:ext cx="6719888" cy="381000"/>
          </a:xfrm>
        </p:spPr>
        <p:txBody>
          <a:bodyPr/>
          <a:lstStyle/>
          <a:p>
            <a:pPr algn="ctr" eaLnBrk="1" hangingPunct="1">
              <a:lnSpc>
                <a:spcPct val="90000"/>
              </a:lnSpc>
            </a:pPr>
            <a:r>
              <a:rPr lang="en-US" altLang="zh-CN" b="1">
                <a:ea typeface="宋体" panose="02010600030101010101" pitchFamily="2" charset="-122"/>
              </a:rPr>
              <a:t>South China University of Technology</a:t>
            </a:r>
          </a:p>
        </p:txBody>
      </p:sp>
      <p:sp>
        <p:nvSpPr>
          <p:cNvPr id="33797" name="Text Box 4">
            <a:extLst>
              <a:ext uri="{FF2B5EF4-FFF2-40B4-BE49-F238E27FC236}">
                <a16:creationId xmlns:a16="http://schemas.microsoft.com/office/drawing/2014/main" id="{24C5A6AA-9FC0-4EC5-BA30-0713D10A8FE6}"/>
              </a:ext>
            </a:extLst>
          </p:cNvPr>
          <p:cNvSpPr txBox="1">
            <a:spLocks noChangeArrowheads="1"/>
          </p:cNvSpPr>
          <p:nvPr/>
        </p:nvSpPr>
        <p:spPr bwMode="auto">
          <a:xfrm>
            <a:off x="3200400" y="44958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Dr. Han Huang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3">
            <a:extLst>
              <a:ext uri="{FF2B5EF4-FFF2-40B4-BE49-F238E27FC236}">
                <a16:creationId xmlns:a16="http://schemas.microsoft.com/office/drawing/2014/main" id="{90C8DE28-89E1-4E01-AFA0-E9A93DDFA591}"/>
              </a:ext>
            </a:extLst>
          </p:cNvPr>
          <p:cNvSpPr>
            <a:spLocks noGrp="1" noChangeArrowheads="1"/>
          </p:cNvSpPr>
          <p:nvPr>
            <p:ph type="sldNum" sz="quarter" idx="12"/>
          </p:nvPr>
        </p:nvSpPr>
        <p:spPr/>
        <p:txBody>
          <a:bodyPr/>
          <a:lstStyle/>
          <a:p>
            <a:fld id="{EC32C5B8-DD4C-4DDE-8166-2ADA2E39980A}" type="slidenum">
              <a:rPr lang="en-US" altLang="zh-CN">
                <a:effectLst>
                  <a:outerShdw blurRad="38100" dist="38100" dir="2700000" algn="tl">
                    <a:srgbClr val="C0C0C0"/>
                  </a:outerShdw>
                </a:effectLst>
              </a:rPr>
              <a:pPr/>
              <a:t>10</a:t>
            </a:fld>
            <a:endParaRPr lang="en-US" altLang="zh-CN">
              <a:effectLst>
                <a:outerShdw blurRad="38100" dist="38100" dir="2700000" algn="tl">
                  <a:srgbClr val="C0C0C0"/>
                </a:outerShdw>
              </a:effectLst>
            </a:endParaRPr>
          </a:p>
        </p:txBody>
      </p:sp>
      <p:sp>
        <p:nvSpPr>
          <p:cNvPr id="279554" name="Rectangle 2">
            <a:extLst>
              <a:ext uri="{FF2B5EF4-FFF2-40B4-BE49-F238E27FC236}">
                <a16:creationId xmlns:a16="http://schemas.microsoft.com/office/drawing/2014/main" id="{E20FACA2-3EA2-4F13-A6D7-394FC44C62A5}"/>
              </a:ext>
            </a:extLst>
          </p:cNvPr>
          <p:cNvSpPr>
            <a:spLocks noGrp="1" noChangeArrowheads="1"/>
          </p:cNvSpPr>
          <p:nvPr>
            <p:ph type="title"/>
          </p:nvPr>
        </p:nvSpPr>
        <p:spPr/>
        <p:txBody>
          <a:bodyPr/>
          <a:lstStyle/>
          <a:p>
            <a:r>
              <a:rPr lang="en-US" altLang="zh-CN" sz="2800">
                <a:latin typeface="Times New Roman" panose="02020603050405020304" pitchFamily="18" charset="0"/>
                <a:ea typeface="宋体" panose="02010600030101010101" pitchFamily="2" charset="-122"/>
              </a:rPr>
              <a:t>Definition 1</a:t>
            </a:r>
          </a:p>
        </p:txBody>
      </p:sp>
      <p:sp>
        <p:nvSpPr>
          <p:cNvPr id="50179" name="Rectangle 3">
            <a:extLst>
              <a:ext uri="{FF2B5EF4-FFF2-40B4-BE49-F238E27FC236}">
                <a16:creationId xmlns:a16="http://schemas.microsoft.com/office/drawing/2014/main" id="{1F176A19-B1AD-43FE-9AEA-4F68D50AA368}"/>
              </a:ext>
            </a:extLst>
          </p:cNvPr>
          <p:cNvSpPr>
            <a:spLocks noGrp="1" noChangeArrowheads="1"/>
          </p:cNvSpPr>
          <p:nvPr>
            <p:ph idx="1"/>
          </p:nvPr>
        </p:nvSpPr>
        <p:spPr>
          <a:xfrm>
            <a:off x="457200" y="1419225"/>
            <a:ext cx="8534400" cy="4879975"/>
          </a:xfrm>
        </p:spPr>
        <p:txBody>
          <a:bodyPr/>
          <a:lstStyle/>
          <a:p>
            <a:r>
              <a:rPr lang="en-US" altLang="zh-CN" b="1" dirty="0">
                <a:latin typeface="Times New Roman" panose="02020603050405020304" pitchFamily="18" charset="0"/>
                <a:ea typeface="宋体" panose="02010600030101010101" pitchFamily="2" charset="-122"/>
              </a:rPr>
              <a:t>A </a:t>
            </a:r>
            <a:r>
              <a:rPr lang="en-US" altLang="zh-CN" b="1" dirty="0">
                <a:solidFill>
                  <a:srgbClr val="000000"/>
                </a:solidFill>
                <a:latin typeface="Times New Roman" panose="02020603050405020304" pitchFamily="18" charset="0"/>
                <a:ea typeface="宋体" panose="02010600030101010101" pitchFamily="2" charset="-122"/>
              </a:rPr>
              <a:t>tree</a:t>
            </a:r>
            <a:r>
              <a:rPr lang="en-US" altLang="zh-CN" b="1" dirty="0">
                <a:latin typeface="Times New Roman" panose="02020603050405020304" pitchFamily="18" charset="0"/>
                <a:ea typeface="宋体" panose="02010600030101010101" pitchFamily="2" charset="-122"/>
              </a:rPr>
              <a:t> is a connected undirected graph with no simple circuits.</a:t>
            </a:r>
          </a:p>
          <a:p>
            <a:r>
              <a:rPr lang="en-US" altLang="zh-CN" b="1" dirty="0">
                <a:latin typeface="Times New Roman" panose="02020603050405020304" pitchFamily="18" charset="0"/>
                <a:ea typeface="宋体" panose="02010600030101010101" pitchFamily="2" charset="-122"/>
              </a:rPr>
              <a:t>Example 1 Which of the graph are trees?</a:t>
            </a:r>
          </a:p>
        </p:txBody>
      </p:sp>
      <p:sp>
        <p:nvSpPr>
          <p:cNvPr id="279556" name="Oval 4">
            <a:extLst>
              <a:ext uri="{FF2B5EF4-FFF2-40B4-BE49-F238E27FC236}">
                <a16:creationId xmlns:a16="http://schemas.microsoft.com/office/drawing/2014/main" id="{E5C89F6B-E040-47E3-A6C6-FF1F26D99BC3}"/>
              </a:ext>
            </a:extLst>
          </p:cNvPr>
          <p:cNvSpPr>
            <a:spLocks noChangeArrowheads="1"/>
          </p:cNvSpPr>
          <p:nvPr/>
        </p:nvSpPr>
        <p:spPr bwMode="auto">
          <a:xfrm>
            <a:off x="1523920" y="35194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0181" name="Line 5">
            <a:extLst>
              <a:ext uri="{FF2B5EF4-FFF2-40B4-BE49-F238E27FC236}">
                <a16:creationId xmlns:a16="http://schemas.microsoft.com/office/drawing/2014/main" id="{97F68DAD-6BF9-45C7-A864-FDC3CB8CBA38}"/>
              </a:ext>
            </a:extLst>
          </p:cNvPr>
          <p:cNvSpPr>
            <a:spLocks noChangeShapeType="1"/>
          </p:cNvSpPr>
          <p:nvPr/>
        </p:nvSpPr>
        <p:spPr bwMode="auto">
          <a:xfrm>
            <a:off x="1676320" y="3748001"/>
            <a:ext cx="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558" name="Oval 6">
            <a:extLst>
              <a:ext uri="{FF2B5EF4-FFF2-40B4-BE49-F238E27FC236}">
                <a16:creationId xmlns:a16="http://schemas.microsoft.com/office/drawing/2014/main" id="{C1B6E025-7B58-487E-9F00-7E7B99A7E442}"/>
              </a:ext>
            </a:extLst>
          </p:cNvPr>
          <p:cNvSpPr>
            <a:spLocks noChangeArrowheads="1"/>
          </p:cNvSpPr>
          <p:nvPr/>
        </p:nvSpPr>
        <p:spPr bwMode="auto">
          <a:xfrm>
            <a:off x="1523920" y="48148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279559" name="Oval 7">
            <a:extLst>
              <a:ext uri="{FF2B5EF4-FFF2-40B4-BE49-F238E27FC236}">
                <a16:creationId xmlns:a16="http://schemas.microsoft.com/office/drawing/2014/main" id="{2AA68303-53A5-442A-A155-952F3A14DDBA}"/>
              </a:ext>
            </a:extLst>
          </p:cNvPr>
          <p:cNvSpPr>
            <a:spLocks noChangeArrowheads="1"/>
          </p:cNvSpPr>
          <p:nvPr/>
        </p:nvSpPr>
        <p:spPr bwMode="auto">
          <a:xfrm>
            <a:off x="1523920" y="60340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279560" name="Oval 8">
            <a:extLst>
              <a:ext uri="{FF2B5EF4-FFF2-40B4-BE49-F238E27FC236}">
                <a16:creationId xmlns:a16="http://schemas.microsoft.com/office/drawing/2014/main" id="{E0A2D82E-A959-40E6-8D4D-ABCE80545CD9}"/>
              </a:ext>
            </a:extLst>
          </p:cNvPr>
          <p:cNvSpPr>
            <a:spLocks noChangeArrowheads="1"/>
          </p:cNvSpPr>
          <p:nvPr/>
        </p:nvSpPr>
        <p:spPr bwMode="auto">
          <a:xfrm>
            <a:off x="2971720" y="48148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0185" name="Line 9">
            <a:extLst>
              <a:ext uri="{FF2B5EF4-FFF2-40B4-BE49-F238E27FC236}">
                <a16:creationId xmlns:a16="http://schemas.microsoft.com/office/drawing/2014/main" id="{66539173-E647-4A80-B21B-A75B43FEBEFD}"/>
              </a:ext>
            </a:extLst>
          </p:cNvPr>
          <p:cNvSpPr>
            <a:spLocks noChangeShapeType="1"/>
          </p:cNvSpPr>
          <p:nvPr/>
        </p:nvSpPr>
        <p:spPr bwMode="auto">
          <a:xfrm flipH="1">
            <a:off x="1676320" y="3671801"/>
            <a:ext cx="1371600" cy="1295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562" name="Oval 10">
            <a:extLst>
              <a:ext uri="{FF2B5EF4-FFF2-40B4-BE49-F238E27FC236}">
                <a16:creationId xmlns:a16="http://schemas.microsoft.com/office/drawing/2014/main" id="{74F54F59-4866-4575-BF71-B025C9DE7ED8}"/>
              </a:ext>
            </a:extLst>
          </p:cNvPr>
          <p:cNvSpPr>
            <a:spLocks noChangeArrowheads="1"/>
          </p:cNvSpPr>
          <p:nvPr/>
        </p:nvSpPr>
        <p:spPr bwMode="auto">
          <a:xfrm>
            <a:off x="2971720" y="35194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0187" name="Line 11">
            <a:extLst>
              <a:ext uri="{FF2B5EF4-FFF2-40B4-BE49-F238E27FC236}">
                <a16:creationId xmlns:a16="http://schemas.microsoft.com/office/drawing/2014/main" id="{51627A41-8D0E-4968-B242-713EF3ED9A28}"/>
              </a:ext>
            </a:extLst>
          </p:cNvPr>
          <p:cNvSpPr>
            <a:spLocks noChangeShapeType="1"/>
          </p:cNvSpPr>
          <p:nvPr/>
        </p:nvSpPr>
        <p:spPr bwMode="auto">
          <a:xfrm flipH="1">
            <a:off x="1752520" y="4967201"/>
            <a:ext cx="13716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564" name="Oval 12">
            <a:extLst>
              <a:ext uri="{FF2B5EF4-FFF2-40B4-BE49-F238E27FC236}">
                <a16:creationId xmlns:a16="http://schemas.microsoft.com/office/drawing/2014/main" id="{C275695A-5C6D-4EE9-B524-B0018145C956}"/>
              </a:ext>
            </a:extLst>
          </p:cNvPr>
          <p:cNvSpPr>
            <a:spLocks noChangeArrowheads="1"/>
          </p:cNvSpPr>
          <p:nvPr/>
        </p:nvSpPr>
        <p:spPr bwMode="auto">
          <a:xfrm>
            <a:off x="2971720" y="60340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0189" name="Line 13">
            <a:extLst>
              <a:ext uri="{FF2B5EF4-FFF2-40B4-BE49-F238E27FC236}">
                <a16:creationId xmlns:a16="http://schemas.microsoft.com/office/drawing/2014/main" id="{690A8322-360F-47CB-B261-AFF061342FDB}"/>
              </a:ext>
            </a:extLst>
          </p:cNvPr>
          <p:cNvSpPr>
            <a:spLocks noChangeShapeType="1"/>
          </p:cNvSpPr>
          <p:nvPr/>
        </p:nvSpPr>
        <p:spPr bwMode="auto">
          <a:xfrm flipH="1">
            <a:off x="1676320" y="6186401"/>
            <a:ext cx="13716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0" name="Line 14">
            <a:extLst>
              <a:ext uri="{FF2B5EF4-FFF2-40B4-BE49-F238E27FC236}">
                <a16:creationId xmlns:a16="http://schemas.microsoft.com/office/drawing/2014/main" id="{392B1F7B-0E0B-44D6-9B33-01520139D52B}"/>
              </a:ext>
            </a:extLst>
          </p:cNvPr>
          <p:cNvSpPr>
            <a:spLocks noChangeShapeType="1"/>
          </p:cNvSpPr>
          <p:nvPr/>
        </p:nvSpPr>
        <p:spPr bwMode="auto">
          <a:xfrm flipH="1">
            <a:off x="1676320" y="5043401"/>
            <a:ext cx="1447800"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Text Box 15">
            <a:extLst>
              <a:ext uri="{FF2B5EF4-FFF2-40B4-BE49-F238E27FC236}">
                <a16:creationId xmlns:a16="http://schemas.microsoft.com/office/drawing/2014/main" id="{5B880F8E-F142-4BD1-8228-569F62F49BD5}"/>
              </a:ext>
            </a:extLst>
          </p:cNvPr>
          <p:cNvSpPr txBox="1">
            <a:spLocks noChangeArrowheads="1"/>
          </p:cNvSpPr>
          <p:nvPr/>
        </p:nvSpPr>
        <p:spPr bwMode="auto">
          <a:xfrm>
            <a:off x="1447720" y="30622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a</a:t>
            </a:r>
          </a:p>
        </p:txBody>
      </p:sp>
      <p:sp>
        <p:nvSpPr>
          <p:cNvPr id="50192" name="Text Box 16">
            <a:extLst>
              <a:ext uri="{FF2B5EF4-FFF2-40B4-BE49-F238E27FC236}">
                <a16:creationId xmlns:a16="http://schemas.microsoft.com/office/drawing/2014/main" id="{EB832348-562A-469F-AB9D-A9C1F06A3748}"/>
              </a:ext>
            </a:extLst>
          </p:cNvPr>
          <p:cNvSpPr txBox="1">
            <a:spLocks noChangeArrowheads="1"/>
          </p:cNvSpPr>
          <p:nvPr/>
        </p:nvSpPr>
        <p:spPr bwMode="auto">
          <a:xfrm>
            <a:off x="2895520" y="30622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b</a:t>
            </a:r>
          </a:p>
        </p:txBody>
      </p:sp>
      <p:sp>
        <p:nvSpPr>
          <p:cNvPr id="50193" name="Text Box 17">
            <a:extLst>
              <a:ext uri="{FF2B5EF4-FFF2-40B4-BE49-F238E27FC236}">
                <a16:creationId xmlns:a16="http://schemas.microsoft.com/office/drawing/2014/main" id="{5FD229D8-441B-44F1-8BF4-37F7EE2A6E66}"/>
              </a:ext>
            </a:extLst>
          </p:cNvPr>
          <p:cNvSpPr txBox="1">
            <a:spLocks noChangeArrowheads="1"/>
          </p:cNvSpPr>
          <p:nvPr/>
        </p:nvSpPr>
        <p:spPr bwMode="auto">
          <a:xfrm>
            <a:off x="1523920" y="49672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c</a:t>
            </a:r>
          </a:p>
        </p:txBody>
      </p:sp>
      <p:sp>
        <p:nvSpPr>
          <p:cNvPr id="50194" name="Text Box 18">
            <a:extLst>
              <a:ext uri="{FF2B5EF4-FFF2-40B4-BE49-F238E27FC236}">
                <a16:creationId xmlns:a16="http://schemas.microsoft.com/office/drawing/2014/main" id="{A4E5B4AD-3D26-4332-9518-F4AA97933A4A}"/>
              </a:ext>
            </a:extLst>
          </p:cNvPr>
          <p:cNvSpPr txBox="1">
            <a:spLocks noChangeArrowheads="1"/>
          </p:cNvSpPr>
          <p:nvPr/>
        </p:nvSpPr>
        <p:spPr bwMode="auto">
          <a:xfrm>
            <a:off x="3352720" y="47386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d</a:t>
            </a:r>
          </a:p>
        </p:txBody>
      </p:sp>
      <p:sp>
        <p:nvSpPr>
          <p:cNvPr id="50195" name="Text Box 19">
            <a:extLst>
              <a:ext uri="{FF2B5EF4-FFF2-40B4-BE49-F238E27FC236}">
                <a16:creationId xmlns:a16="http://schemas.microsoft.com/office/drawing/2014/main" id="{6B7C6FF2-2D53-4D4E-98DB-0F6E638CF657}"/>
              </a:ext>
            </a:extLst>
          </p:cNvPr>
          <p:cNvSpPr txBox="1">
            <a:spLocks noChangeArrowheads="1"/>
          </p:cNvSpPr>
          <p:nvPr/>
        </p:nvSpPr>
        <p:spPr bwMode="auto">
          <a:xfrm>
            <a:off x="1142920" y="58054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e</a:t>
            </a:r>
          </a:p>
        </p:txBody>
      </p:sp>
      <p:sp>
        <p:nvSpPr>
          <p:cNvPr id="50196" name="Text Box 20">
            <a:extLst>
              <a:ext uri="{FF2B5EF4-FFF2-40B4-BE49-F238E27FC236}">
                <a16:creationId xmlns:a16="http://schemas.microsoft.com/office/drawing/2014/main" id="{FF597574-19AE-42B0-AFC4-867767DD9E34}"/>
              </a:ext>
            </a:extLst>
          </p:cNvPr>
          <p:cNvSpPr txBox="1">
            <a:spLocks noChangeArrowheads="1"/>
          </p:cNvSpPr>
          <p:nvPr/>
        </p:nvSpPr>
        <p:spPr bwMode="auto">
          <a:xfrm>
            <a:off x="3352720" y="58054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f</a:t>
            </a:r>
          </a:p>
        </p:txBody>
      </p:sp>
      <p:sp>
        <p:nvSpPr>
          <p:cNvPr id="279573" name="Oval 21">
            <a:extLst>
              <a:ext uri="{FF2B5EF4-FFF2-40B4-BE49-F238E27FC236}">
                <a16:creationId xmlns:a16="http://schemas.microsoft.com/office/drawing/2014/main" id="{FB4524F0-AFD9-4D35-9047-D2C165903FDE}"/>
              </a:ext>
            </a:extLst>
          </p:cNvPr>
          <p:cNvSpPr>
            <a:spLocks noChangeArrowheads="1"/>
          </p:cNvSpPr>
          <p:nvPr/>
        </p:nvSpPr>
        <p:spPr bwMode="auto">
          <a:xfrm>
            <a:off x="5410120" y="35194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0198" name="Line 22">
            <a:extLst>
              <a:ext uri="{FF2B5EF4-FFF2-40B4-BE49-F238E27FC236}">
                <a16:creationId xmlns:a16="http://schemas.microsoft.com/office/drawing/2014/main" id="{7177B379-6B46-404F-878D-ED7F33B9968C}"/>
              </a:ext>
            </a:extLst>
          </p:cNvPr>
          <p:cNvSpPr>
            <a:spLocks noChangeShapeType="1"/>
          </p:cNvSpPr>
          <p:nvPr/>
        </p:nvSpPr>
        <p:spPr bwMode="auto">
          <a:xfrm>
            <a:off x="5562520" y="3748001"/>
            <a:ext cx="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575" name="Oval 23">
            <a:extLst>
              <a:ext uri="{FF2B5EF4-FFF2-40B4-BE49-F238E27FC236}">
                <a16:creationId xmlns:a16="http://schemas.microsoft.com/office/drawing/2014/main" id="{61640688-2B4A-4801-96FC-AF0A81941A71}"/>
              </a:ext>
            </a:extLst>
          </p:cNvPr>
          <p:cNvSpPr>
            <a:spLocks noChangeArrowheads="1"/>
          </p:cNvSpPr>
          <p:nvPr/>
        </p:nvSpPr>
        <p:spPr bwMode="auto">
          <a:xfrm>
            <a:off x="5410120" y="48148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279576" name="Oval 24">
            <a:extLst>
              <a:ext uri="{FF2B5EF4-FFF2-40B4-BE49-F238E27FC236}">
                <a16:creationId xmlns:a16="http://schemas.microsoft.com/office/drawing/2014/main" id="{B5774E65-E3C6-4811-ACF1-8269DD460BAE}"/>
              </a:ext>
            </a:extLst>
          </p:cNvPr>
          <p:cNvSpPr>
            <a:spLocks noChangeArrowheads="1"/>
          </p:cNvSpPr>
          <p:nvPr/>
        </p:nvSpPr>
        <p:spPr bwMode="auto">
          <a:xfrm>
            <a:off x="5410120" y="60340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279577" name="Oval 25">
            <a:extLst>
              <a:ext uri="{FF2B5EF4-FFF2-40B4-BE49-F238E27FC236}">
                <a16:creationId xmlns:a16="http://schemas.microsoft.com/office/drawing/2014/main" id="{5ADD5143-FD69-4112-B985-C9F88AC3027B}"/>
              </a:ext>
            </a:extLst>
          </p:cNvPr>
          <p:cNvSpPr>
            <a:spLocks noChangeArrowheads="1"/>
          </p:cNvSpPr>
          <p:nvPr/>
        </p:nvSpPr>
        <p:spPr bwMode="auto">
          <a:xfrm>
            <a:off x="6857920" y="48148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0202" name="Line 26">
            <a:extLst>
              <a:ext uri="{FF2B5EF4-FFF2-40B4-BE49-F238E27FC236}">
                <a16:creationId xmlns:a16="http://schemas.microsoft.com/office/drawing/2014/main" id="{CC960B38-638D-4C99-A3D2-45FB7E94F008}"/>
              </a:ext>
            </a:extLst>
          </p:cNvPr>
          <p:cNvSpPr>
            <a:spLocks noChangeShapeType="1"/>
          </p:cNvSpPr>
          <p:nvPr/>
        </p:nvSpPr>
        <p:spPr bwMode="auto">
          <a:xfrm flipH="1">
            <a:off x="5562520" y="3671801"/>
            <a:ext cx="1371600" cy="2514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579" name="Oval 27">
            <a:extLst>
              <a:ext uri="{FF2B5EF4-FFF2-40B4-BE49-F238E27FC236}">
                <a16:creationId xmlns:a16="http://schemas.microsoft.com/office/drawing/2014/main" id="{1F71599F-6A45-4AAC-9A35-BF4D90930F81}"/>
              </a:ext>
            </a:extLst>
          </p:cNvPr>
          <p:cNvSpPr>
            <a:spLocks noChangeArrowheads="1"/>
          </p:cNvSpPr>
          <p:nvPr/>
        </p:nvSpPr>
        <p:spPr bwMode="auto">
          <a:xfrm>
            <a:off x="6857920" y="35194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0204" name="Line 28">
            <a:extLst>
              <a:ext uri="{FF2B5EF4-FFF2-40B4-BE49-F238E27FC236}">
                <a16:creationId xmlns:a16="http://schemas.microsoft.com/office/drawing/2014/main" id="{7717F9E1-8F7B-42E6-94B6-AD314BFC62F0}"/>
              </a:ext>
            </a:extLst>
          </p:cNvPr>
          <p:cNvSpPr>
            <a:spLocks noChangeShapeType="1"/>
          </p:cNvSpPr>
          <p:nvPr/>
        </p:nvSpPr>
        <p:spPr bwMode="auto">
          <a:xfrm flipH="1" flipV="1">
            <a:off x="5562520" y="3671801"/>
            <a:ext cx="1447800" cy="2514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581" name="Oval 29">
            <a:extLst>
              <a:ext uri="{FF2B5EF4-FFF2-40B4-BE49-F238E27FC236}">
                <a16:creationId xmlns:a16="http://schemas.microsoft.com/office/drawing/2014/main" id="{E9B027E4-9A85-4047-8445-41B549E7C970}"/>
              </a:ext>
            </a:extLst>
          </p:cNvPr>
          <p:cNvSpPr>
            <a:spLocks noChangeArrowheads="1"/>
          </p:cNvSpPr>
          <p:nvPr/>
        </p:nvSpPr>
        <p:spPr bwMode="auto">
          <a:xfrm>
            <a:off x="6857920" y="6034001"/>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0206" name="Line 30">
            <a:extLst>
              <a:ext uri="{FF2B5EF4-FFF2-40B4-BE49-F238E27FC236}">
                <a16:creationId xmlns:a16="http://schemas.microsoft.com/office/drawing/2014/main" id="{A1E38F37-9457-451E-B1B9-10CD44BDD709}"/>
              </a:ext>
            </a:extLst>
          </p:cNvPr>
          <p:cNvSpPr>
            <a:spLocks noChangeShapeType="1"/>
          </p:cNvSpPr>
          <p:nvPr/>
        </p:nvSpPr>
        <p:spPr bwMode="auto">
          <a:xfrm flipH="1">
            <a:off x="5562520" y="6186401"/>
            <a:ext cx="13716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7" name="Line 31">
            <a:extLst>
              <a:ext uri="{FF2B5EF4-FFF2-40B4-BE49-F238E27FC236}">
                <a16:creationId xmlns:a16="http://schemas.microsoft.com/office/drawing/2014/main" id="{5FDF23F9-258C-47AA-8ED9-2EA904E452BA}"/>
              </a:ext>
            </a:extLst>
          </p:cNvPr>
          <p:cNvSpPr>
            <a:spLocks noChangeShapeType="1"/>
          </p:cNvSpPr>
          <p:nvPr/>
        </p:nvSpPr>
        <p:spPr bwMode="auto">
          <a:xfrm flipH="1">
            <a:off x="7010320" y="5043401"/>
            <a:ext cx="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8" name="Text Box 32">
            <a:extLst>
              <a:ext uri="{FF2B5EF4-FFF2-40B4-BE49-F238E27FC236}">
                <a16:creationId xmlns:a16="http://schemas.microsoft.com/office/drawing/2014/main" id="{157F557B-C650-4115-A825-34D747FCD13A}"/>
              </a:ext>
            </a:extLst>
          </p:cNvPr>
          <p:cNvSpPr txBox="1">
            <a:spLocks noChangeArrowheads="1"/>
          </p:cNvSpPr>
          <p:nvPr/>
        </p:nvSpPr>
        <p:spPr bwMode="auto">
          <a:xfrm>
            <a:off x="5333920" y="30622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a</a:t>
            </a:r>
          </a:p>
        </p:txBody>
      </p:sp>
      <p:sp>
        <p:nvSpPr>
          <p:cNvPr id="50209" name="Text Box 33">
            <a:extLst>
              <a:ext uri="{FF2B5EF4-FFF2-40B4-BE49-F238E27FC236}">
                <a16:creationId xmlns:a16="http://schemas.microsoft.com/office/drawing/2014/main" id="{2AD186D0-42FE-47D0-89BF-9E8C8CDD6AB0}"/>
              </a:ext>
            </a:extLst>
          </p:cNvPr>
          <p:cNvSpPr txBox="1">
            <a:spLocks noChangeArrowheads="1"/>
          </p:cNvSpPr>
          <p:nvPr/>
        </p:nvSpPr>
        <p:spPr bwMode="auto">
          <a:xfrm>
            <a:off x="6781720" y="30622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b</a:t>
            </a:r>
          </a:p>
        </p:txBody>
      </p:sp>
      <p:sp>
        <p:nvSpPr>
          <p:cNvPr id="50210" name="Text Box 34">
            <a:extLst>
              <a:ext uri="{FF2B5EF4-FFF2-40B4-BE49-F238E27FC236}">
                <a16:creationId xmlns:a16="http://schemas.microsoft.com/office/drawing/2014/main" id="{A04471E4-5B67-47B3-9BB3-D54E5498232C}"/>
              </a:ext>
            </a:extLst>
          </p:cNvPr>
          <p:cNvSpPr txBox="1">
            <a:spLocks noChangeArrowheads="1"/>
          </p:cNvSpPr>
          <p:nvPr/>
        </p:nvSpPr>
        <p:spPr bwMode="auto">
          <a:xfrm>
            <a:off x="5410120" y="49672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c</a:t>
            </a:r>
          </a:p>
        </p:txBody>
      </p:sp>
      <p:sp>
        <p:nvSpPr>
          <p:cNvPr id="50211" name="Text Box 35">
            <a:extLst>
              <a:ext uri="{FF2B5EF4-FFF2-40B4-BE49-F238E27FC236}">
                <a16:creationId xmlns:a16="http://schemas.microsoft.com/office/drawing/2014/main" id="{B621830B-5F94-451E-8619-9D383FDA36DB}"/>
              </a:ext>
            </a:extLst>
          </p:cNvPr>
          <p:cNvSpPr txBox="1">
            <a:spLocks noChangeArrowheads="1"/>
          </p:cNvSpPr>
          <p:nvPr/>
        </p:nvSpPr>
        <p:spPr bwMode="auto">
          <a:xfrm>
            <a:off x="7238920" y="47386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d</a:t>
            </a:r>
          </a:p>
        </p:txBody>
      </p:sp>
      <p:sp>
        <p:nvSpPr>
          <p:cNvPr id="50212" name="Text Box 36">
            <a:extLst>
              <a:ext uri="{FF2B5EF4-FFF2-40B4-BE49-F238E27FC236}">
                <a16:creationId xmlns:a16="http://schemas.microsoft.com/office/drawing/2014/main" id="{1A8D65B3-A9EC-4F7C-B388-401AF995B66B}"/>
              </a:ext>
            </a:extLst>
          </p:cNvPr>
          <p:cNvSpPr txBox="1">
            <a:spLocks noChangeArrowheads="1"/>
          </p:cNvSpPr>
          <p:nvPr/>
        </p:nvSpPr>
        <p:spPr bwMode="auto">
          <a:xfrm>
            <a:off x="5029120" y="58054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e</a:t>
            </a:r>
          </a:p>
        </p:txBody>
      </p:sp>
      <p:sp>
        <p:nvSpPr>
          <p:cNvPr id="50213" name="Text Box 37">
            <a:extLst>
              <a:ext uri="{FF2B5EF4-FFF2-40B4-BE49-F238E27FC236}">
                <a16:creationId xmlns:a16="http://schemas.microsoft.com/office/drawing/2014/main" id="{3BC65FA3-335A-4B6A-B207-C163C53E31FF}"/>
              </a:ext>
            </a:extLst>
          </p:cNvPr>
          <p:cNvSpPr txBox="1">
            <a:spLocks noChangeArrowheads="1"/>
          </p:cNvSpPr>
          <p:nvPr/>
        </p:nvSpPr>
        <p:spPr bwMode="auto">
          <a:xfrm>
            <a:off x="7238920" y="5805401"/>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f</a:t>
            </a:r>
          </a:p>
        </p:txBody>
      </p:sp>
      <p:sp>
        <p:nvSpPr>
          <p:cNvPr id="50214" name="Text Box 38">
            <a:extLst>
              <a:ext uri="{FF2B5EF4-FFF2-40B4-BE49-F238E27FC236}">
                <a16:creationId xmlns:a16="http://schemas.microsoft.com/office/drawing/2014/main" id="{17CA9D90-11AE-4F19-B286-FF384CC071BB}"/>
              </a:ext>
            </a:extLst>
          </p:cNvPr>
          <p:cNvSpPr txBox="1">
            <a:spLocks noChangeArrowheads="1"/>
          </p:cNvSpPr>
          <p:nvPr/>
        </p:nvSpPr>
        <p:spPr bwMode="auto">
          <a:xfrm>
            <a:off x="2285920" y="6186401"/>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G1</a:t>
            </a:r>
          </a:p>
        </p:txBody>
      </p:sp>
      <p:sp>
        <p:nvSpPr>
          <p:cNvPr id="50215" name="Text Box 39">
            <a:extLst>
              <a:ext uri="{FF2B5EF4-FFF2-40B4-BE49-F238E27FC236}">
                <a16:creationId xmlns:a16="http://schemas.microsoft.com/office/drawing/2014/main" id="{E81227C3-1795-4B2B-A121-0077C15E7E09}"/>
              </a:ext>
            </a:extLst>
          </p:cNvPr>
          <p:cNvSpPr txBox="1">
            <a:spLocks noChangeArrowheads="1"/>
          </p:cNvSpPr>
          <p:nvPr/>
        </p:nvSpPr>
        <p:spPr bwMode="auto">
          <a:xfrm>
            <a:off x="6019720" y="6186401"/>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G2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3">
            <a:extLst>
              <a:ext uri="{FF2B5EF4-FFF2-40B4-BE49-F238E27FC236}">
                <a16:creationId xmlns:a16="http://schemas.microsoft.com/office/drawing/2014/main" id="{CBA9CE1E-258B-45A5-A5C4-437EB57D140B}"/>
              </a:ext>
            </a:extLst>
          </p:cNvPr>
          <p:cNvSpPr>
            <a:spLocks noGrp="1" noChangeArrowheads="1"/>
          </p:cNvSpPr>
          <p:nvPr>
            <p:ph type="sldNum" sz="quarter" idx="12"/>
          </p:nvPr>
        </p:nvSpPr>
        <p:spPr/>
        <p:txBody>
          <a:bodyPr/>
          <a:lstStyle/>
          <a:p>
            <a:fld id="{B82B52CA-5E20-492C-9F33-E1ED95D1C807}" type="slidenum">
              <a:rPr lang="en-US" altLang="zh-CN">
                <a:effectLst>
                  <a:outerShdw blurRad="38100" dist="38100" dir="2700000" algn="tl">
                    <a:srgbClr val="C0C0C0"/>
                  </a:outerShdw>
                </a:effectLst>
              </a:rPr>
              <a:pPr/>
              <a:t>11</a:t>
            </a:fld>
            <a:endParaRPr lang="en-US" altLang="zh-CN">
              <a:effectLst>
                <a:outerShdw blurRad="38100" dist="38100" dir="2700000" algn="tl">
                  <a:srgbClr val="C0C0C0"/>
                </a:outerShdw>
              </a:effectLst>
            </a:endParaRPr>
          </a:p>
        </p:txBody>
      </p:sp>
      <p:sp>
        <p:nvSpPr>
          <p:cNvPr id="51202" name="Oval 4">
            <a:extLst>
              <a:ext uri="{FF2B5EF4-FFF2-40B4-BE49-F238E27FC236}">
                <a16:creationId xmlns:a16="http://schemas.microsoft.com/office/drawing/2014/main" id="{9794F9C4-FBDB-4B53-BCC1-9285D8F9ED31}"/>
              </a:ext>
            </a:extLst>
          </p:cNvPr>
          <p:cNvSpPr>
            <a:spLocks noChangeArrowheads="1"/>
          </p:cNvSpPr>
          <p:nvPr/>
        </p:nvSpPr>
        <p:spPr bwMode="auto">
          <a:xfrm>
            <a:off x="1524000" y="2438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03" name="Line 5">
            <a:extLst>
              <a:ext uri="{FF2B5EF4-FFF2-40B4-BE49-F238E27FC236}">
                <a16:creationId xmlns:a16="http://schemas.microsoft.com/office/drawing/2014/main" id="{68414DE0-E85D-46C6-A0C2-BAC02D9342C6}"/>
              </a:ext>
            </a:extLst>
          </p:cNvPr>
          <p:cNvSpPr>
            <a:spLocks noChangeShapeType="1"/>
          </p:cNvSpPr>
          <p:nvPr/>
        </p:nvSpPr>
        <p:spPr bwMode="auto">
          <a:xfrm>
            <a:off x="1676400" y="2667000"/>
            <a:ext cx="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4" name="Oval 6">
            <a:extLst>
              <a:ext uri="{FF2B5EF4-FFF2-40B4-BE49-F238E27FC236}">
                <a16:creationId xmlns:a16="http://schemas.microsoft.com/office/drawing/2014/main" id="{12392081-3471-4AB7-AE9A-799BEEE6090D}"/>
              </a:ext>
            </a:extLst>
          </p:cNvPr>
          <p:cNvSpPr>
            <a:spLocks noChangeArrowheads="1"/>
          </p:cNvSpPr>
          <p:nvPr/>
        </p:nvSpPr>
        <p:spPr bwMode="auto">
          <a:xfrm>
            <a:off x="1524000" y="3733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05" name="Oval 7">
            <a:extLst>
              <a:ext uri="{FF2B5EF4-FFF2-40B4-BE49-F238E27FC236}">
                <a16:creationId xmlns:a16="http://schemas.microsoft.com/office/drawing/2014/main" id="{EC17D9D7-31A7-4FE8-8F66-504D32866107}"/>
              </a:ext>
            </a:extLst>
          </p:cNvPr>
          <p:cNvSpPr>
            <a:spLocks noChangeArrowheads="1"/>
          </p:cNvSpPr>
          <p:nvPr/>
        </p:nvSpPr>
        <p:spPr bwMode="auto">
          <a:xfrm>
            <a:off x="1524000" y="4953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06" name="Oval 8">
            <a:extLst>
              <a:ext uri="{FF2B5EF4-FFF2-40B4-BE49-F238E27FC236}">
                <a16:creationId xmlns:a16="http://schemas.microsoft.com/office/drawing/2014/main" id="{BE3F1112-3116-49E2-9435-50791B2965BF}"/>
              </a:ext>
            </a:extLst>
          </p:cNvPr>
          <p:cNvSpPr>
            <a:spLocks noChangeArrowheads="1"/>
          </p:cNvSpPr>
          <p:nvPr/>
        </p:nvSpPr>
        <p:spPr bwMode="auto">
          <a:xfrm>
            <a:off x="2971800" y="3733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07" name="Line 9">
            <a:extLst>
              <a:ext uri="{FF2B5EF4-FFF2-40B4-BE49-F238E27FC236}">
                <a16:creationId xmlns:a16="http://schemas.microsoft.com/office/drawing/2014/main" id="{5BB3636A-DFB3-4FD9-8D74-4B1712C1407C}"/>
              </a:ext>
            </a:extLst>
          </p:cNvPr>
          <p:cNvSpPr>
            <a:spLocks noChangeShapeType="1"/>
          </p:cNvSpPr>
          <p:nvPr/>
        </p:nvSpPr>
        <p:spPr bwMode="auto">
          <a:xfrm flipH="1">
            <a:off x="1676400" y="2590800"/>
            <a:ext cx="13716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8" name="Oval 10">
            <a:extLst>
              <a:ext uri="{FF2B5EF4-FFF2-40B4-BE49-F238E27FC236}">
                <a16:creationId xmlns:a16="http://schemas.microsoft.com/office/drawing/2014/main" id="{28246A20-92BA-4B32-9711-4F58E2128DC2}"/>
              </a:ext>
            </a:extLst>
          </p:cNvPr>
          <p:cNvSpPr>
            <a:spLocks noChangeArrowheads="1"/>
          </p:cNvSpPr>
          <p:nvPr/>
        </p:nvSpPr>
        <p:spPr bwMode="auto">
          <a:xfrm>
            <a:off x="2971800" y="2438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09" name="Line 11">
            <a:extLst>
              <a:ext uri="{FF2B5EF4-FFF2-40B4-BE49-F238E27FC236}">
                <a16:creationId xmlns:a16="http://schemas.microsoft.com/office/drawing/2014/main" id="{620DBB6C-5329-4109-A16A-1721D14631E5}"/>
              </a:ext>
            </a:extLst>
          </p:cNvPr>
          <p:cNvSpPr>
            <a:spLocks noChangeShapeType="1"/>
          </p:cNvSpPr>
          <p:nvPr/>
        </p:nvSpPr>
        <p:spPr bwMode="auto">
          <a:xfrm flipH="1">
            <a:off x="1752600" y="2590800"/>
            <a:ext cx="1371600" cy="2362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0" name="Oval 12">
            <a:extLst>
              <a:ext uri="{FF2B5EF4-FFF2-40B4-BE49-F238E27FC236}">
                <a16:creationId xmlns:a16="http://schemas.microsoft.com/office/drawing/2014/main" id="{D7064BEE-75E8-449E-9AEB-2EC0C7FB5AFD}"/>
              </a:ext>
            </a:extLst>
          </p:cNvPr>
          <p:cNvSpPr>
            <a:spLocks noChangeArrowheads="1"/>
          </p:cNvSpPr>
          <p:nvPr/>
        </p:nvSpPr>
        <p:spPr bwMode="auto">
          <a:xfrm>
            <a:off x="2971800" y="4953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11" name="Line 13">
            <a:extLst>
              <a:ext uri="{FF2B5EF4-FFF2-40B4-BE49-F238E27FC236}">
                <a16:creationId xmlns:a16="http://schemas.microsoft.com/office/drawing/2014/main" id="{6DF9C585-3BE2-4D79-86D1-09A1630D7B8C}"/>
              </a:ext>
            </a:extLst>
          </p:cNvPr>
          <p:cNvSpPr>
            <a:spLocks noChangeShapeType="1"/>
          </p:cNvSpPr>
          <p:nvPr/>
        </p:nvSpPr>
        <p:spPr bwMode="auto">
          <a:xfrm flipH="1" flipV="1">
            <a:off x="1676400" y="2667000"/>
            <a:ext cx="1447800" cy="1219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2" name="Line 14">
            <a:extLst>
              <a:ext uri="{FF2B5EF4-FFF2-40B4-BE49-F238E27FC236}">
                <a16:creationId xmlns:a16="http://schemas.microsoft.com/office/drawing/2014/main" id="{F33699DE-794E-44C7-B5CB-ED6C8081A7CF}"/>
              </a:ext>
            </a:extLst>
          </p:cNvPr>
          <p:cNvSpPr>
            <a:spLocks noChangeShapeType="1"/>
          </p:cNvSpPr>
          <p:nvPr/>
        </p:nvSpPr>
        <p:spPr bwMode="auto">
          <a:xfrm flipH="1">
            <a:off x="1676400" y="3962400"/>
            <a:ext cx="1447800"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3" name="Text Box 15">
            <a:extLst>
              <a:ext uri="{FF2B5EF4-FFF2-40B4-BE49-F238E27FC236}">
                <a16:creationId xmlns:a16="http://schemas.microsoft.com/office/drawing/2014/main" id="{D2968E49-4FBF-430C-AC67-27312EF343E5}"/>
              </a:ext>
            </a:extLst>
          </p:cNvPr>
          <p:cNvSpPr txBox="1">
            <a:spLocks noChangeArrowheads="1"/>
          </p:cNvSpPr>
          <p:nvPr/>
        </p:nvSpPr>
        <p:spPr bwMode="auto">
          <a:xfrm>
            <a:off x="1447800" y="19812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a</a:t>
            </a:r>
          </a:p>
        </p:txBody>
      </p:sp>
      <p:sp>
        <p:nvSpPr>
          <p:cNvPr id="51214" name="Text Box 16">
            <a:extLst>
              <a:ext uri="{FF2B5EF4-FFF2-40B4-BE49-F238E27FC236}">
                <a16:creationId xmlns:a16="http://schemas.microsoft.com/office/drawing/2014/main" id="{5E6F3DE6-9EED-4B64-A1C9-4EF9938044C2}"/>
              </a:ext>
            </a:extLst>
          </p:cNvPr>
          <p:cNvSpPr txBox="1">
            <a:spLocks noChangeArrowheads="1"/>
          </p:cNvSpPr>
          <p:nvPr/>
        </p:nvSpPr>
        <p:spPr bwMode="auto">
          <a:xfrm>
            <a:off x="2895600" y="19812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b</a:t>
            </a:r>
          </a:p>
        </p:txBody>
      </p:sp>
      <p:sp>
        <p:nvSpPr>
          <p:cNvPr id="51215" name="Text Box 17">
            <a:extLst>
              <a:ext uri="{FF2B5EF4-FFF2-40B4-BE49-F238E27FC236}">
                <a16:creationId xmlns:a16="http://schemas.microsoft.com/office/drawing/2014/main" id="{145AC62E-EA6B-4A1A-8F1B-6A898A00724C}"/>
              </a:ext>
            </a:extLst>
          </p:cNvPr>
          <p:cNvSpPr txBox="1">
            <a:spLocks noChangeArrowheads="1"/>
          </p:cNvSpPr>
          <p:nvPr/>
        </p:nvSpPr>
        <p:spPr bwMode="auto">
          <a:xfrm>
            <a:off x="1524000" y="38862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c</a:t>
            </a:r>
          </a:p>
        </p:txBody>
      </p:sp>
      <p:sp>
        <p:nvSpPr>
          <p:cNvPr id="51216" name="Text Box 18">
            <a:extLst>
              <a:ext uri="{FF2B5EF4-FFF2-40B4-BE49-F238E27FC236}">
                <a16:creationId xmlns:a16="http://schemas.microsoft.com/office/drawing/2014/main" id="{01C38E42-FDA4-44AB-A03F-48E78443EA5C}"/>
              </a:ext>
            </a:extLst>
          </p:cNvPr>
          <p:cNvSpPr txBox="1">
            <a:spLocks noChangeArrowheads="1"/>
          </p:cNvSpPr>
          <p:nvPr/>
        </p:nvSpPr>
        <p:spPr bwMode="auto">
          <a:xfrm>
            <a:off x="3352800" y="36576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d</a:t>
            </a:r>
          </a:p>
        </p:txBody>
      </p:sp>
      <p:sp>
        <p:nvSpPr>
          <p:cNvPr id="51217" name="Text Box 19">
            <a:extLst>
              <a:ext uri="{FF2B5EF4-FFF2-40B4-BE49-F238E27FC236}">
                <a16:creationId xmlns:a16="http://schemas.microsoft.com/office/drawing/2014/main" id="{AC38DF84-8D52-4273-961F-585608525C8E}"/>
              </a:ext>
            </a:extLst>
          </p:cNvPr>
          <p:cNvSpPr txBox="1">
            <a:spLocks noChangeArrowheads="1"/>
          </p:cNvSpPr>
          <p:nvPr/>
        </p:nvSpPr>
        <p:spPr bwMode="auto">
          <a:xfrm>
            <a:off x="1143000" y="47244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e</a:t>
            </a:r>
          </a:p>
        </p:txBody>
      </p:sp>
      <p:sp>
        <p:nvSpPr>
          <p:cNvPr id="51218" name="Text Box 20">
            <a:extLst>
              <a:ext uri="{FF2B5EF4-FFF2-40B4-BE49-F238E27FC236}">
                <a16:creationId xmlns:a16="http://schemas.microsoft.com/office/drawing/2014/main" id="{E1B6B682-4148-41E6-ADA3-F6B2A9C594E1}"/>
              </a:ext>
            </a:extLst>
          </p:cNvPr>
          <p:cNvSpPr txBox="1">
            <a:spLocks noChangeArrowheads="1"/>
          </p:cNvSpPr>
          <p:nvPr/>
        </p:nvSpPr>
        <p:spPr bwMode="auto">
          <a:xfrm>
            <a:off x="3352800" y="47244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f</a:t>
            </a:r>
          </a:p>
        </p:txBody>
      </p:sp>
      <p:sp>
        <p:nvSpPr>
          <p:cNvPr id="51219" name="Oval 21">
            <a:extLst>
              <a:ext uri="{FF2B5EF4-FFF2-40B4-BE49-F238E27FC236}">
                <a16:creationId xmlns:a16="http://schemas.microsoft.com/office/drawing/2014/main" id="{6CA8CF18-458B-40D4-B6AA-B8C844A731A3}"/>
              </a:ext>
            </a:extLst>
          </p:cNvPr>
          <p:cNvSpPr>
            <a:spLocks noChangeArrowheads="1"/>
          </p:cNvSpPr>
          <p:nvPr/>
        </p:nvSpPr>
        <p:spPr bwMode="auto">
          <a:xfrm>
            <a:off x="5410200" y="2438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20" name="Line 22">
            <a:extLst>
              <a:ext uri="{FF2B5EF4-FFF2-40B4-BE49-F238E27FC236}">
                <a16:creationId xmlns:a16="http://schemas.microsoft.com/office/drawing/2014/main" id="{95DCDAE7-A311-4A89-8A20-6754B74A3068}"/>
              </a:ext>
            </a:extLst>
          </p:cNvPr>
          <p:cNvSpPr>
            <a:spLocks noChangeShapeType="1"/>
          </p:cNvSpPr>
          <p:nvPr/>
        </p:nvSpPr>
        <p:spPr bwMode="auto">
          <a:xfrm>
            <a:off x="5562600" y="3962400"/>
            <a:ext cx="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Oval 23">
            <a:extLst>
              <a:ext uri="{FF2B5EF4-FFF2-40B4-BE49-F238E27FC236}">
                <a16:creationId xmlns:a16="http://schemas.microsoft.com/office/drawing/2014/main" id="{3295652E-D140-4A5E-A53E-500E8497BD1E}"/>
              </a:ext>
            </a:extLst>
          </p:cNvPr>
          <p:cNvSpPr>
            <a:spLocks noChangeArrowheads="1"/>
          </p:cNvSpPr>
          <p:nvPr/>
        </p:nvSpPr>
        <p:spPr bwMode="auto">
          <a:xfrm>
            <a:off x="5410200" y="3733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22" name="Oval 24">
            <a:extLst>
              <a:ext uri="{FF2B5EF4-FFF2-40B4-BE49-F238E27FC236}">
                <a16:creationId xmlns:a16="http://schemas.microsoft.com/office/drawing/2014/main" id="{52CD2FB7-EF56-4971-B146-7289F6B0D9A7}"/>
              </a:ext>
            </a:extLst>
          </p:cNvPr>
          <p:cNvSpPr>
            <a:spLocks noChangeArrowheads="1"/>
          </p:cNvSpPr>
          <p:nvPr/>
        </p:nvSpPr>
        <p:spPr bwMode="auto">
          <a:xfrm>
            <a:off x="5410200" y="4953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23" name="Oval 25">
            <a:extLst>
              <a:ext uri="{FF2B5EF4-FFF2-40B4-BE49-F238E27FC236}">
                <a16:creationId xmlns:a16="http://schemas.microsoft.com/office/drawing/2014/main" id="{D597B8AE-D2C4-49B0-BE11-E881FD18CD46}"/>
              </a:ext>
            </a:extLst>
          </p:cNvPr>
          <p:cNvSpPr>
            <a:spLocks noChangeArrowheads="1"/>
          </p:cNvSpPr>
          <p:nvPr/>
        </p:nvSpPr>
        <p:spPr bwMode="auto">
          <a:xfrm>
            <a:off x="6858000" y="3733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24" name="Line 26">
            <a:extLst>
              <a:ext uri="{FF2B5EF4-FFF2-40B4-BE49-F238E27FC236}">
                <a16:creationId xmlns:a16="http://schemas.microsoft.com/office/drawing/2014/main" id="{60582576-91A6-4AFB-A1CB-8FF424C11DF8}"/>
              </a:ext>
            </a:extLst>
          </p:cNvPr>
          <p:cNvSpPr>
            <a:spLocks noChangeShapeType="1"/>
          </p:cNvSpPr>
          <p:nvPr/>
        </p:nvSpPr>
        <p:spPr bwMode="auto">
          <a:xfrm flipH="1">
            <a:off x="5562600" y="2590800"/>
            <a:ext cx="1371600" cy="2514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5" name="Oval 27">
            <a:extLst>
              <a:ext uri="{FF2B5EF4-FFF2-40B4-BE49-F238E27FC236}">
                <a16:creationId xmlns:a16="http://schemas.microsoft.com/office/drawing/2014/main" id="{0B980349-FEB8-40A2-9D5F-DE30D9388A6E}"/>
              </a:ext>
            </a:extLst>
          </p:cNvPr>
          <p:cNvSpPr>
            <a:spLocks noChangeArrowheads="1"/>
          </p:cNvSpPr>
          <p:nvPr/>
        </p:nvSpPr>
        <p:spPr bwMode="auto">
          <a:xfrm>
            <a:off x="6858000" y="2438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26" name="Line 28">
            <a:extLst>
              <a:ext uri="{FF2B5EF4-FFF2-40B4-BE49-F238E27FC236}">
                <a16:creationId xmlns:a16="http://schemas.microsoft.com/office/drawing/2014/main" id="{2BE34C77-7292-426C-B232-2F9E0A1F7B5F}"/>
              </a:ext>
            </a:extLst>
          </p:cNvPr>
          <p:cNvSpPr>
            <a:spLocks noChangeShapeType="1"/>
          </p:cNvSpPr>
          <p:nvPr/>
        </p:nvSpPr>
        <p:spPr bwMode="auto">
          <a:xfrm flipH="1" flipV="1">
            <a:off x="5562600" y="2590800"/>
            <a:ext cx="1447800" cy="2514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7" name="Oval 29">
            <a:extLst>
              <a:ext uri="{FF2B5EF4-FFF2-40B4-BE49-F238E27FC236}">
                <a16:creationId xmlns:a16="http://schemas.microsoft.com/office/drawing/2014/main" id="{3329840B-4CB4-4916-B3E6-16B969003984}"/>
              </a:ext>
            </a:extLst>
          </p:cNvPr>
          <p:cNvSpPr>
            <a:spLocks noChangeArrowheads="1"/>
          </p:cNvSpPr>
          <p:nvPr/>
        </p:nvSpPr>
        <p:spPr bwMode="auto">
          <a:xfrm>
            <a:off x="6858000" y="4953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28" name="Line 31">
            <a:extLst>
              <a:ext uri="{FF2B5EF4-FFF2-40B4-BE49-F238E27FC236}">
                <a16:creationId xmlns:a16="http://schemas.microsoft.com/office/drawing/2014/main" id="{CE817044-9CA6-4719-8C22-4A3D0AB6D61D}"/>
              </a:ext>
            </a:extLst>
          </p:cNvPr>
          <p:cNvSpPr>
            <a:spLocks noChangeShapeType="1"/>
          </p:cNvSpPr>
          <p:nvPr/>
        </p:nvSpPr>
        <p:spPr bwMode="auto">
          <a:xfrm flipH="1">
            <a:off x="7010400" y="2667000"/>
            <a:ext cx="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9" name="Text Box 32">
            <a:extLst>
              <a:ext uri="{FF2B5EF4-FFF2-40B4-BE49-F238E27FC236}">
                <a16:creationId xmlns:a16="http://schemas.microsoft.com/office/drawing/2014/main" id="{67538D8A-8C03-40AC-BE09-8EC74E23106E}"/>
              </a:ext>
            </a:extLst>
          </p:cNvPr>
          <p:cNvSpPr txBox="1">
            <a:spLocks noChangeArrowheads="1"/>
          </p:cNvSpPr>
          <p:nvPr/>
        </p:nvSpPr>
        <p:spPr bwMode="auto">
          <a:xfrm>
            <a:off x="5334000" y="19812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a</a:t>
            </a:r>
          </a:p>
        </p:txBody>
      </p:sp>
      <p:sp>
        <p:nvSpPr>
          <p:cNvPr id="51230" name="Text Box 33">
            <a:extLst>
              <a:ext uri="{FF2B5EF4-FFF2-40B4-BE49-F238E27FC236}">
                <a16:creationId xmlns:a16="http://schemas.microsoft.com/office/drawing/2014/main" id="{D6783A08-C268-4475-9337-D5C80C78FCE9}"/>
              </a:ext>
            </a:extLst>
          </p:cNvPr>
          <p:cNvSpPr txBox="1">
            <a:spLocks noChangeArrowheads="1"/>
          </p:cNvSpPr>
          <p:nvPr/>
        </p:nvSpPr>
        <p:spPr bwMode="auto">
          <a:xfrm>
            <a:off x="6781800" y="19812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b</a:t>
            </a:r>
          </a:p>
        </p:txBody>
      </p:sp>
      <p:sp>
        <p:nvSpPr>
          <p:cNvPr id="51231" name="Text Box 34">
            <a:extLst>
              <a:ext uri="{FF2B5EF4-FFF2-40B4-BE49-F238E27FC236}">
                <a16:creationId xmlns:a16="http://schemas.microsoft.com/office/drawing/2014/main" id="{56CBC55E-9F5B-4F91-AA2E-1A39BD12ADA4}"/>
              </a:ext>
            </a:extLst>
          </p:cNvPr>
          <p:cNvSpPr txBox="1">
            <a:spLocks noChangeArrowheads="1"/>
          </p:cNvSpPr>
          <p:nvPr/>
        </p:nvSpPr>
        <p:spPr bwMode="auto">
          <a:xfrm>
            <a:off x="4953000" y="35814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c</a:t>
            </a:r>
          </a:p>
        </p:txBody>
      </p:sp>
      <p:sp>
        <p:nvSpPr>
          <p:cNvPr id="51232" name="Text Box 35">
            <a:extLst>
              <a:ext uri="{FF2B5EF4-FFF2-40B4-BE49-F238E27FC236}">
                <a16:creationId xmlns:a16="http://schemas.microsoft.com/office/drawing/2014/main" id="{8FECF5AE-B926-412C-9151-FBA52A09EDC3}"/>
              </a:ext>
            </a:extLst>
          </p:cNvPr>
          <p:cNvSpPr txBox="1">
            <a:spLocks noChangeArrowheads="1"/>
          </p:cNvSpPr>
          <p:nvPr/>
        </p:nvSpPr>
        <p:spPr bwMode="auto">
          <a:xfrm>
            <a:off x="7239000" y="36576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d</a:t>
            </a:r>
          </a:p>
        </p:txBody>
      </p:sp>
      <p:sp>
        <p:nvSpPr>
          <p:cNvPr id="51233" name="Text Box 36">
            <a:extLst>
              <a:ext uri="{FF2B5EF4-FFF2-40B4-BE49-F238E27FC236}">
                <a16:creationId xmlns:a16="http://schemas.microsoft.com/office/drawing/2014/main" id="{06CD316F-D641-487B-AEF3-BCAD923C1763}"/>
              </a:ext>
            </a:extLst>
          </p:cNvPr>
          <p:cNvSpPr txBox="1">
            <a:spLocks noChangeArrowheads="1"/>
          </p:cNvSpPr>
          <p:nvPr/>
        </p:nvSpPr>
        <p:spPr bwMode="auto">
          <a:xfrm>
            <a:off x="5029200" y="47244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e</a:t>
            </a:r>
          </a:p>
        </p:txBody>
      </p:sp>
      <p:sp>
        <p:nvSpPr>
          <p:cNvPr id="51234" name="Text Box 37">
            <a:extLst>
              <a:ext uri="{FF2B5EF4-FFF2-40B4-BE49-F238E27FC236}">
                <a16:creationId xmlns:a16="http://schemas.microsoft.com/office/drawing/2014/main" id="{3DF75DA9-C387-4AA1-A19C-C6EF2D716E3E}"/>
              </a:ext>
            </a:extLst>
          </p:cNvPr>
          <p:cNvSpPr txBox="1">
            <a:spLocks noChangeArrowheads="1"/>
          </p:cNvSpPr>
          <p:nvPr/>
        </p:nvSpPr>
        <p:spPr bwMode="auto">
          <a:xfrm>
            <a:off x="7239000" y="47244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f</a:t>
            </a:r>
          </a:p>
        </p:txBody>
      </p:sp>
      <p:sp>
        <p:nvSpPr>
          <p:cNvPr id="51235" name="Text Box 38">
            <a:extLst>
              <a:ext uri="{FF2B5EF4-FFF2-40B4-BE49-F238E27FC236}">
                <a16:creationId xmlns:a16="http://schemas.microsoft.com/office/drawing/2014/main" id="{DDE3D5ED-3C77-421C-A462-C310A6D09788}"/>
              </a:ext>
            </a:extLst>
          </p:cNvPr>
          <p:cNvSpPr txBox="1">
            <a:spLocks noChangeArrowheads="1"/>
          </p:cNvSpPr>
          <p:nvPr/>
        </p:nvSpPr>
        <p:spPr bwMode="auto">
          <a:xfrm>
            <a:off x="2286000" y="51054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G3</a:t>
            </a:r>
          </a:p>
        </p:txBody>
      </p:sp>
      <p:sp>
        <p:nvSpPr>
          <p:cNvPr id="51236" name="Text Box 39">
            <a:extLst>
              <a:ext uri="{FF2B5EF4-FFF2-40B4-BE49-F238E27FC236}">
                <a16:creationId xmlns:a16="http://schemas.microsoft.com/office/drawing/2014/main" id="{ADE84FF7-EEEF-47A2-A3D1-633C9718D56A}"/>
              </a:ext>
            </a:extLst>
          </p:cNvPr>
          <p:cNvSpPr txBox="1">
            <a:spLocks noChangeArrowheads="1"/>
          </p:cNvSpPr>
          <p:nvPr/>
        </p:nvSpPr>
        <p:spPr bwMode="auto">
          <a:xfrm>
            <a:off x="6019800" y="51054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G4</a:t>
            </a:r>
          </a:p>
        </p:txBody>
      </p:sp>
      <p:sp>
        <p:nvSpPr>
          <p:cNvPr id="51237" name="Line 40">
            <a:extLst>
              <a:ext uri="{FF2B5EF4-FFF2-40B4-BE49-F238E27FC236}">
                <a16:creationId xmlns:a16="http://schemas.microsoft.com/office/drawing/2014/main" id="{7D9DF8EE-2A71-4F5A-A047-294BA19EF27B}"/>
              </a:ext>
            </a:extLst>
          </p:cNvPr>
          <p:cNvSpPr>
            <a:spLocks noChangeShapeType="1"/>
          </p:cNvSpPr>
          <p:nvPr/>
        </p:nvSpPr>
        <p:spPr bwMode="auto">
          <a:xfrm flipH="1" flipV="1">
            <a:off x="1676400" y="3886200"/>
            <a:ext cx="1447800" cy="1219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617" name="Text Box 41">
            <a:extLst>
              <a:ext uri="{FF2B5EF4-FFF2-40B4-BE49-F238E27FC236}">
                <a16:creationId xmlns:a16="http://schemas.microsoft.com/office/drawing/2014/main" id="{C271AA2E-AE87-42E9-A96E-9A09109287DF}"/>
              </a:ext>
            </a:extLst>
          </p:cNvPr>
          <p:cNvSpPr txBox="1">
            <a:spLocks noChangeArrowheads="1"/>
          </p:cNvSpPr>
          <p:nvPr/>
        </p:nvSpPr>
        <p:spPr bwMode="auto">
          <a:xfrm>
            <a:off x="5562600" y="57912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Unconnected</a:t>
            </a:r>
          </a:p>
        </p:txBody>
      </p:sp>
      <p:sp>
        <p:nvSpPr>
          <p:cNvPr id="280618" name="Text Box 42">
            <a:extLst>
              <a:ext uri="{FF2B5EF4-FFF2-40B4-BE49-F238E27FC236}">
                <a16:creationId xmlns:a16="http://schemas.microsoft.com/office/drawing/2014/main" id="{69B8E32D-B148-4338-9E66-90E797200E3F}"/>
              </a:ext>
            </a:extLst>
          </p:cNvPr>
          <p:cNvSpPr txBox="1">
            <a:spLocks noChangeArrowheads="1"/>
          </p:cNvSpPr>
          <p:nvPr/>
        </p:nvSpPr>
        <p:spPr bwMode="auto">
          <a:xfrm>
            <a:off x="1828800" y="579120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Circuits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0617"/>
                                        </p:tgtEl>
                                        <p:attrNameLst>
                                          <p:attrName>style.visibility</p:attrName>
                                        </p:attrNameLst>
                                      </p:cBhvr>
                                      <p:to>
                                        <p:strVal val="visible"/>
                                      </p:to>
                                    </p:set>
                                    <p:animEffect transition="in" filter="blinds(horizontal)">
                                      <p:cBhvr>
                                        <p:cTn id="7" dur="500"/>
                                        <p:tgtEl>
                                          <p:spTgt spid="2806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0618"/>
                                        </p:tgtEl>
                                        <p:attrNameLst>
                                          <p:attrName>style.visibility</p:attrName>
                                        </p:attrNameLst>
                                      </p:cBhvr>
                                      <p:to>
                                        <p:strVal val="visible"/>
                                      </p:to>
                                    </p:set>
                                    <p:animEffect transition="in" filter="blinds(horizontal)">
                                      <p:cBhvr>
                                        <p:cTn id="10" dur="500"/>
                                        <p:tgtEl>
                                          <p:spTgt spid="280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17" grpId="0"/>
      <p:bldP spid="2806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3">
            <a:extLst>
              <a:ext uri="{FF2B5EF4-FFF2-40B4-BE49-F238E27FC236}">
                <a16:creationId xmlns:a16="http://schemas.microsoft.com/office/drawing/2014/main" id="{6AF4FE06-0735-4380-9489-BC19C51E3198}"/>
              </a:ext>
            </a:extLst>
          </p:cNvPr>
          <p:cNvSpPr>
            <a:spLocks noGrp="1" noChangeArrowheads="1"/>
          </p:cNvSpPr>
          <p:nvPr>
            <p:ph type="sldNum" sz="quarter" idx="12"/>
          </p:nvPr>
        </p:nvSpPr>
        <p:spPr/>
        <p:txBody>
          <a:bodyPr/>
          <a:lstStyle/>
          <a:p>
            <a:fld id="{5B90B8E9-F5BD-4806-A75C-AC5D60481A99}" type="slidenum">
              <a:rPr lang="en-US" altLang="zh-CN">
                <a:effectLst>
                  <a:outerShdw blurRad="38100" dist="38100" dir="2700000" algn="tl">
                    <a:srgbClr val="C0C0C0"/>
                  </a:outerShdw>
                </a:effectLst>
              </a:rPr>
              <a:pPr/>
              <a:t>12</a:t>
            </a:fld>
            <a:endParaRPr lang="en-US" altLang="zh-CN">
              <a:effectLst>
                <a:outerShdw blurRad="38100" dist="38100" dir="2700000" algn="tl">
                  <a:srgbClr val="C0C0C0"/>
                </a:outerShdw>
              </a:effectLst>
            </a:endParaRPr>
          </a:p>
        </p:txBody>
      </p:sp>
      <p:sp>
        <p:nvSpPr>
          <p:cNvPr id="52226" name="Rectangle 2">
            <a:extLst>
              <a:ext uri="{FF2B5EF4-FFF2-40B4-BE49-F238E27FC236}">
                <a16:creationId xmlns:a16="http://schemas.microsoft.com/office/drawing/2014/main" id="{BBDF1E4A-1545-43C4-B765-B7EF6B20801E}"/>
              </a:ext>
            </a:extLst>
          </p:cNvPr>
          <p:cNvSpPr>
            <a:spLocks noGrp="1" noChangeArrowheads="1"/>
          </p:cNvSpPr>
          <p:nvPr>
            <p:ph type="title"/>
          </p:nvPr>
        </p:nvSpPr>
        <p:spPr/>
        <p:txBody>
          <a:bodyPr/>
          <a:lstStyle/>
          <a:p>
            <a:r>
              <a:rPr lang="en-US" altLang="zh-CN" sz="2800">
                <a:latin typeface="Times New Roman" panose="02020603050405020304" pitchFamily="18" charset="0"/>
                <a:ea typeface="宋体" panose="02010600030101010101" pitchFamily="2" charset="-122"/>
              </a:rPr>
              <a:t>Forest</a:t>
            </a:r>
          </a:p>
        </p:txBody>
      </p:sp>
      <p:sp>
        <p:nvSpPr>
          <p:cNvPr id="52227" name="Rectangle 3">
            <a:extLst>
              <a:ext uri="{FF2B5EF4-FFF2-40B4-BE49-F238E27FC236}">
                <a16:creationId xmlns:a16="http://schemas.microsoft.com/office/drawing/2014/main" id="{D3C3B0D1-2774-48A9-ACBC-C9915DAA9484}"/>
              </a:ext>
            </a:extLst>
          </p:cNvPr>
          <p:cNvSpPr>
            <a:spLocks noGrp="1" noChangeArrowheads="1"/>
          </p:cNvSpPr>
          <p:nvPr>
            <p:ph idx="1"/>
          </p:nvPr>
        </p:nvSpPr>
        <p:spPr>
          <a:xfrm>
            <a:off x="457200" y="1419225"/>
            <a:ext cx="8534400" cy="4879975"/>
          </a:xfrm>
        </p:spPr>
        <p:txBody>
          <a:bodyPr/>
          <a:lstStyle/>
          <a:p>
            <a:r>
              <a:rPr lang="en-US" altLang="zh-CN" b="1">
                <a:latin typeface="Times New Roman" panose="02020603050405020304" pitchFamily="18" charset="0"/>
                <a:ea typeface="宋体" panose="02010600030101010101" pitchFamily="2" charset="-122"/>
              </a:rPr>
              <a:t>Any graph (not necessary connected) that contains no simple circuits is called a forest. </a:t>
            </a:r>
          </a:p>
        </p:txBody>
      </p:sp>
      <p:sp>
        <p:nvSpPr>
          <p:cNvPr id="52228" name="Oval 40">
            <a:extLst>
              <a:ext uri="{FF2B5EF4-FFF2-40B4-BE49-F238E27FC236}">
                <a16:creationId xmlns:a16="http://schemas.microsoft.com/office/drawing/2014/main" id="{014D6D22-13D7-4B46-BCB9-8C926AAC83FC}"/>
              </a:ext>
            </a:extLst>
          </p:cNvPr>
          <p:cNvSpPr>
            <a:spLocks noChangeArrowheads="1"/>
          </p:cNvSpPr>
          <p:nvPr/>
        </p:nvSpPr>
        <p:spPr bwMode="auto">
          <a:xfrm>
            <a:off x="21336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2229" name="Line 41">
            <a:extLst>
              <a:ext uri="{FF2B5EF4-FFF2-40B4-BE49-F238E27FC236}">
                <a16:creationId xmlns:a16="http://schemas.microsoft.com/office/drawing/2014/main" id="{F85BEF9D-37E4-4996-9463-94B8F25D2990}"/>
              </a:ext>
            </a:extLst>
          </p:cNvPr>
          <p:cNvSpPr>
            <a:spLocks noChangeShapeType="1"/>
          </p:cNvSpPr>
          <p:nvPr/>
        </p:nvSpPr>
        <p:spPr bwMode="auto">
          <a:xfrm>
            <a:off x="2286000" y="4724400"/>
            <a:ext cx="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0" name="Oval 42">
            <a:extLst>
              <a:ext uri="{FF2B5EF4-FFF2-40B4-BE49-F238E27FC236}">
                <a16:creationId xmlns:a16="http://schemas.microsoft.com/office/drawing/2014/main" id="{C8075658-94E9-4327-8380-C1E0DDA4CC77}"/>
              </a:ext>
            </a:extLst>
          </p:cNvPr>
          <p:cNvSpPr>
            <a:spLocks noChangeArrowheads="1"/>
          </p:cNvSpPr>
          <p:nvPr/>
        </p:nvSpPr>
        <p:spPr bwMode="auto">
          <a:xfrm>
            <a:off x="2133600" y="4495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2231" name="Oval 43">
            <a:extLst>
              <a:ext uri="{FF2B5EF4-FFF2-40B4-BE49-F238E27FC236}">
                <a16:creationId xmlns:a16="http://schemas.microsoft.com/office/drawing/2014/main" id="{331B7CEA-6D88-4096-93C2-79021A306CC3}"/>
              </a:ext>
            </a:extLst>
          </p:cNvPr>
          <p:cNvSpPr>
            <a:spLocks noChangeArrowheads="1"/>
          </p:cNvSpPr>
          <p:nvPr/>
        </p:nvSpPr>
        <p:spPr bwMode="auto">
          <a:xfrm>
            <a:off x="2133600" y="5715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2232" name="Oval 44">
            <a:extLst>
              <a:ext uri="{FF2B5EF4-FFF2-40B4-BE49-F238E27FC236}">
                <a16:creationId xmlns:a16="http://schemas.microsoft.com/office/drawing/2014/main" id="{3C322738-E005-46BE-97EF-CD8183F31CC6}"/>
              </a:ext>
            </a:extLst>
          </p:cNvPr>
          <p:cNvSpPr>
            <a:spLocks noChangeArrowheads="1"/>
          </p:cNvSpPr>
          <p:nvPr/>
        </p:nvSpPr>
        <p:spPr bwMode="auto">
          <a:xfrm>
            <a:off x="3581400" y="4495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2233" name="Line 45">
            <a:extLst>
              <a:ext uri="{FF2B5EF4-FFF2-40B4-BE49-F238E27FC236}">
                <a16:creationId xmlns:a16="http://schemas.microsoft.com/office/drawing/2014/main" id="{E1137AB8-CEF9-4A49-9314-6134465295BD}"/>
              </a:ext>
            </a:extLst>
          </p:cNvPr>
          <p:cNvSpPr>
            <a:spLocks noChangeShapeType="1"/>
          </p:cNvSpPr>
          <p:nvPr/>
        </p:nvSpPr>
        <p:spPr bwMode="auto">
          <a:xfrm flipH="1">
            <a:off x="2286000" y="3352800"/>
            <a:ext cx="1371600" cy="2514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4" name="Oval 46">
            <a:extLst>
              <a:ext uri="{FF2B5EF4-FFF2-40B4-BE49-F238E27FC236}">
                <a16:creationId xmlns:a16="http://schemas.microsoft.com/office/drawing/2014/main" id="{840379AD-6BBB-41BD-89A2-2140592DB503}"/>
              </a:ext>
            </a:extLst>
          </p:cNvPr>
          <p:cNvSpPr>
            <a:spLocks noChangeArrowheads="1"/>
          </p:cNvSpPr>
          <p:nvPr/>
        </p:nvSpPr>
        <p:spPr bwMode="auto">
          <a:xfrm>
            <a:off x="35814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2235" name="Line 47">
            <a:extLst>
              <a:ext uri="{FF2B5EF4-FFF2-40B4-BE49-F238E27FC236}">
                <a16:creationId xmlns:a16="http://schemas.microsoft.com/office/drawing/2014/main" id="{9B708FC2-E892-4E10-B257-87EE836F7E3A}"/>
              </a:ext>
            </a:extLst>
          </p:cNvPr>
          <p:cNvSpPr>
            <a:spLocks noChangeShapeType="1"/>
          </p:cNvSpPr>
          <p:nvPr/>
        </p:nvSpPr>
        <p:spPr bwMode="auto">
          <a:xfrm flipH="1" flipV="1">
            <a:off x="2286000" y="3352800"/>
            <a:ext cx="1447800" cy="2514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Oval 48">
            <a:extLst>
              <a:ext uri="{FF2B5EF4-FFF2-40B4-BE49-F238E27FC236}">
                <a16:creationId xmlns:a16="http://schemas.microsoft.com/office/drawing/2014/main" id="{4D7CBACB-82DA-4648-9B20-90AF466877C6}"/>
              </a:ext>
            </a:extLst>
          </p:cNvPr>
          <p:cNvSpPr>
            <a:spLocks noChangeArrowheads="1"/>
          </p:cNvSpPr>
          <p:nvPr/>
        </p:nvSpPr>
        <p:spPr bwMode="auto">
          <a:xfrm>
            <a:off x="3581400" y="5715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2237" name="Line 49">
            <a:extLst>
              <a:ext uri="{FF2B5EF4-FFF2-40B4-BE49-F238E27FC236}">
                <a16:creationId xmlns:a16="http://schemas.microsoft.com/office/drawing/2014/main" id="{EEBD33BE-1D2F-4395-BA8A-A02E20FF3FEB}"/>
              </a:ext>
            </a:extLst>
          </p:cNvPr>
          <p:cNvSpPr>
            <a:spLocks noChangeShapeType="1"/>
          </p:cNvSpPr>
          <p:nvPr/>
        </p:nvSpPr>
        <p:spPr bwMode="auto">
          <a:xfrm flipH="1">
            <a:off x="3733800" y="3429000"/>
            <a:ext cx="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8" name="Text Box 50">
            <a:extLst>
              <a:ext uri="{FF2B5EF4-FFF2-40B4-BE49-F238E27FC236}">
                <a16:creationId xmlns:a16="http://schemas.microsoft.com/office/drawing/2014/main" id="{8990BBD9-B529-40D3-970A-A72E268F6B9E}"/>
              </a:ext>
            </a:extLst>
          </p:cNvPr>
          <p:cNvSpPr txBox="1">
            <a:spLocks noChangeArrowheads="1"/>
          </p:cNvSpPr>
          <p:nvPr/>
        </p:nvSpPr>
        <p:spPr bwMode="auto">
          <a:xfrm>
            <a:off x="2057400" y="27432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a</a:t>
            </a:r>
          </a:p>
        </p:txBody>
      </p:sp>
      <p:sp>
        <p:nvSpPr>
          <p:cNvPr id="52239" name="Text Box 51">
            <a:extLst>
              <a:ext uri="{FF2B5EF4-FFF2-40B4-BE49-F238E27FC236}">
                <a16:creationId xmlns:a16="http://schemas.microsoft.com/office/drawing/2014/main" id="{BB133F50-414B-4EAB-993C-6D46468DCA41}"/>
              </a:ext>
            </a:extLst>
          </p:cNvPr>
          <p:cNvSpPr txBox="1">
            <a:spLocks noChangeArrowheads="1"/>
          </p:cNvSpPr>
          <p:nvPr/>
        </p:nvSpPr>
        <p:spPr bwMode="auto">
          <a:xfrm>
            <a:off x="3505200" y="27432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b</a:t>
            </a:r>
          </a:p>
        </p:txBody>
      </p:sp>
      <p:sp>
        <p:nvSpPr>
          <p:cNvPr id="52240" name="Text Box 52">
            <a:extLst>
              <a:ext uri="{FF2B5EF4-FFF2-40B4-BE49-F238E27FC236}">
                <a16:creationId xmlns:a16="http://schemas.microsoft.com/office/drawing/2014/main" id="{3A27A219-8AA7-448C-B29D-07DE8DA28278}"/>
              </a:ext>
            </a:extLst>
          </p:cNvPr>
          <p:cNvSpPr txBox="1">
            <a:spLocks noChangeArrowheads="1"/>
          </p:cNvSpPr>
          <p:nvPr/>
        </p:nvSpPr>
        <p:spPr bwMode="auto">
          <a:xfrm>
            <a:off x="1676400" y="43434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c</a:t>
            </a:r>
          </a:p>
        </p:txBody>
      </p:sp>
      <p:sp>
        <p:nvSpPr>
          <p:cNvPr id="52241" name="Text Box 53">
            <a:extLst>
              <a:ext uri="{FF2B5EF4-FFF2-40B4-BE49-F238E27FC236}">
                <a16:creationId xmlns:a16="http://schemas.microsoft.com/office/drawing/2014/main" id="{5AAA6962-6072-4EE8-85D3-8E90B87C26B6}"/>
              </a:ext>
            </a:extLst>
          </p:cNvPr>
          <p:cNvSpPr txBox="1">
            <a:spLocks noChangeArrowheads="1"/>
          </p:cNvSpPr>
          <p:nvPr/>
        </p:nvSpPr>
        <p:spPr bwMode="auto">
          <a:xfrm>
            <a:off x="3962400" y="44196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d</a:t>
            </a:r>
          </a:p>
        </p:txBody>
      </p:sp>
      <p:sp>
        <p:nvSpPr>
          <p:cNvPr id="52242" name="Text Box 54">
            <a:extLst>
              <a:ext uri="{FF2B5EF4-FFF2-40B4-BE49-F238E27FC236}">
                <a16:creationId xmlns:a16="http://schemas.microsoft.com/office/drawing/2014/main" id="{449890A9-D1BE-4853-AFB3-2FBBAB9B39E2}"/>
              </a:ext>
            </a:extLst>
          </p:cNvPr>
          <p:cNvSpPr txBox="1">
            <a:spLocks noChangeArrowheads="1"/>
          </p:cNvSpPr>
          <p:nvPr/>
        </p:nvSpPr>
        <p:spPr bwMode="auto">
          <a:xfrm>
            <a:off x="1752600" y="54864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e</a:t>
            </a:r>
          </a:p>
        </p:txBody>
      </p:sp>
      <p:sp>
        <p:nvSpPr>
          <p:cNvPr id="52243" name="Text Box 55">
            <a:extLst>
              <a:ext uri="{FF2B5EF4-FFF2-40B4-BE49-F238E27FC236}">
                <a16:creationId xmlns:a16="http://schemas.microsoft.com/office/drawing/2014/main" id="{20CB70DD-38F1-4B36-9356-76E6F40C3C1F}"/>
              </a:ext>
            </a:extLst>
          </p:cNvPr>
          <p:cNvSpPr txBox="1">
            <a:spLocks noChangeArrowheads="1"/>
          </p:cNvSpPr>
          <p:nvPr/>
        </p:nvSpPr>
        <p:spPr bwMode="auto">
          <a:xfrm>
            <a:off x="3962400" y="54864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f</a:t>
            </a:r>
          </a:p>
        </p:txBody>
      </p:sp>
      <p:sp>
        <p:nvSpPr>
          <p:cNvPr id="52244" name="Text Box 56">
            <a:extLst>
              <a:ext uri="{FF2B5EF4-FFF2-40B4-BE49-F238E27FC236}">
                <a16:creationId xmlns:a16="http://schemas.microsoft.com/office/drawing/2014/main" id="{D1970A68-4BEF-45EE-9626-60DF100AC8C3}"/>
              </a:ext>
            </a:extLst>
          </p:cNvPr>
          <p:cNvSpPr txBox="1">
            <a:spLocks noChangeArrowheads="1"/>
          </p:cNvSpPr>
          <p:nvPr/>
        </p:nvSpPr>
        <p:spPr bwMode="auto">
          <a:xfrm>
            <a:off x="2667000" y="60960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G4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13">
            <a:extLst>
              <a:ext uri="{FF2B5EF4-FFF2-40B4-BE49-F238E27FC236}">
                <a16:creationId xmlns:a16="http://schemas.microsoft.com/office/drawing/2014/main" id="{4CC2A140-5174-49FB-BE19-5B45A7D3848B}"/>
              </a:ext>
            </a:extLst>
          </p:cNvPr>
          <p:cNvSpPr>
            <a:spLocks noGrp="1" noChangeArrowheads="1"/>
          </p:cNvSpPr>
          <p:nvPr>
            <p:ph type="sldNum" sz="quarter" idx="12"/>
          </p:nvPr>
        </p:nvSpPr>
        <p:spPr/>
        <p:txBody>
          <a:bodyPr/>
          <a:lstStyle/>
          <a:p>
            <a:fld id="{EB3ED9AF-69F8-430E-BAFD-168758FE5F1C}" type="slidenum">
              <a:rPr lang="en-US" altLang="zh-CN">
                <a:effectLst>
                  <a:outerShdw blurRad="38100" dist="38100" dir="2700000" algn="tl">
                    <a:srgbClr val="C0C0C0"/>
                  </a:outerShdw>
                </a:effectLst>
              </a:rPr>
              <a:pPr/>
              <a:t>13</a:t>
            </a:fld>
            <a:endParaRPr lang="en-US" altLang="zh-CN">
              <a:effectLst>
                <a:outerShdw blurRad="38100" dist="38100" dir="2700000" algn="tl">
                  <a:srgbClr val="C0C0C0"/>
                </a:outerShdw>
              </a:effectLst>
            </a:endParaRPr>
          </a:p>
        </p:txBody>
      </p:sp>
      <p:sp>
        <p:nvSpPr>
          <p:cNvPr id="53250" name="Rectangle 2">
            <a:extLst>
              <a:ext uri="{FF2B5EF4-FFF2-40B4-BE49-F238E27FC236}">
                <a16:creationId xmlns:a16="http://schemas.microsoft.com/office/drawing/2014/main" id="{544E2ECC-27B9-427F-A8B5-169D27DD1912}"/>
              </a:ext>
            </a:extLst>
          </p:cNvPr>
          <p:cNvSpPr>
            <a:spLocks noGrp="1" noChangeArrowheads="1"/>
          </p:cNvSpPr>
          <p:nvPr>
            <p:ph type="title"/>
          </p:nvPr>
        </p:nvSpPr>
        <p:spPr/>
        <p:txBody>
          <a:bodyPr/>
          <a:lstStyle/>
          <a:p>
            <a:r>
              <a:rPr lang="en-US" altLang="zh-CN">
                <a:ea typeface="宋体" panose="02010600030101010101" pitchFamily="2" charset="-122"/>
              </a:rPr>
              <a:t>Tree and Forest Examples</a:t>
            </a:r>
          </a:p>
        </p:txBody>
      </p:sp>
      <p:sp>
        <p:nvSpPr>
          <p:cNvPr id="53251" name="Rectangle 3">
            <a:extLst>
              <a:ext uri="{FF2B5EF4-FFF2-40B4-BE49-F238E27FC236}">
                <a16:creationId xmlns:a16="http://schemas.microsoft.com/office/drawing/2014/main" id="{CD262FC1-1938-4315-81E7-0A5C84716021}"/>
              </a:ext>
            </a:extLst>
          </p:cNvPr>
          <p:cNvSpPr>
            <a:spLocks noGrp="1" noChangeArrowheads="1"/>
          </p:cNvSpPr>
          <p:nvPr>
            <p:ph sz="half" idx="1"/>
          </p:nvPr>
        </p:nvSpPr>
        <p:spPr>
          <a:xfrm>
            <a:off x="457200" y="1419225"/>
            <a:ext cx="4033838" cy="4879975"/>
          </a:xfrm>
        </p:spPr>
        <p:txBody>
          <a:bodyPr/>
          <a:lstStyle/>
          <a:p>
            <a:r>
              <a:rPr lang="en-US" altLang="zh-CN">
                <a:ea typeface="宋体" panose="02010600030101010101" pitchFamily="2" charset="-122"/>
              </a:rPr>
              <a:t>A Tree:</a:t>
            </a:r>
          </a:p>
        </p:txBody>
      </p:sp>
      <p:sp>
        <p:nvSpPr>
          <p:cNvPr id="53252" name="Rectangle 4">
            <a:extLst>
              <a:ext uri="{FF2B5EF4-FFF2-40B4-BE49-F238E27FC236}">
                <a16:creationId xmlns:a16="http://schemas.microsoft.com/office/drawing/2014/main" id="{14988425-B20D-4B62-8F69-910106FC3899}"/>
              </a:ext>
            </a:extLst>
          </p:cNvPr>
          <p:cNvSpPr>
            <a:spLocks noGrp="1" noChangeArrowheads="1"/>
          </p:cNvSpPr>
          <p:nvPr>
            <p:ph sz="half" idx="2"/>
          </p:nvPr>
        </p:nvSpPr>
        <p:spPr>
          <a:xfrm>
            <a:off x="4652963" y="1419225"/>
            <a:ext cx="4033837" cy="4879975"/>
          </a:xfrm>
        </p:spPr>
        <p:txBody>
          <a:bodyPr/>
          <a:lstStyle/>
          <a:p>
            <a:r>
              <a:rPr lang="en-US" altLang="zh-CN">
                <a:ea typeface="宋体" panose="02010600030101010101" pitchFamily="2" charset="-122"/>
              </a:rPr>
              <a:t>A Forest:</a:t>
            </a:r>
          </a:p>
        </p:txBody>
      </p:sp>
      <p:sp>
        <p:nvSpPr>
          <p:cNvPr id="53253" name="Oval 5">
            <a:extLst>
              <a:ext uri="{FF2B5EF4-FFF2-40B4-BE49-F238E27FC236}">
                <a16:creationId xmlns:a16="http://schemas.microsoft.com/office/drawing/2014/main" id="{E972577E-60F8-4626-811A-36FEF3786250}"/>
              </a:ext>
            </a:extLst>
          </p:cNvPr>
          <p:cNvSpPr>
            <a:spLocks noChangeArrowheads="1"/>
          </p:cNvSpPr>
          <p:nvPr/>
        </p:nvSpPr>
        <p:spPr bwMode="auto">
          <a:xfrm>
            <a:off x="2438400" y="38862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254" name="Oval 6">
            <a:extLst>
              <a:ext uri="{FF2B5EF4-FFF2-40B4-BE49-F238E27FC236}">
                <a16:creationId xmlns:a16="http://schemas.microsoft.com/office/drawing/2014/main" id="{69ACF563-9B1B-43C2-B600-61686F7E8AD0}"/>
              </a:ext>
            </a:extLst>
          </p:cNvPr>
          <p:cNvSpPr>
            <a:spLocks noChangeArrowheads="1"/>
          </p:cNvSpPr>
          <p:nvPr/>
        </p:nvSpPr>
        <p:spPr bwMode="auto">
          <a:xfrm>
            <a:off x="1905000" y="35052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cxnSp>
        <p:nvCxnSpPr>
          <p:cNvPr id="53255" name="AutoShape 7">
            <a:extLst>
              <a:ext uri="{FF2B5EF4-FFF2-40B4-BE49-F238E27FC236}">
                <a16:creationId xmlns:a16="http://schemas.microsoft.com/office/drawing/2014/main" id="{6E5B3960-1B24-4751-ADF9-A764349078D0}"/>
              </a:ext>
            </a:extLst>
          </p:cNvPr>
          <p:cNvCxnSpPr>
            <a:cxnSpLocks noChangeShapeType="1"/>
            <a:stCxn id="53254" idx="6"/>
            <a:endCxn id="53253" idx="0"/>
          </p:cNvCxnSpPr>
          <p:nvPr/>
        </p:nvCxnSpPr>
        <p:spPr bwMode="auto">
          <a:xfrm>
            <a:off x="2057400" y="3581400"/>
            <a:ext cx="457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3256" name="Oval 8">
            <a:extLst>
              <a:ext uri="{FF2B5EF4-FFF2-40B4-BE49-F238E27FC236}">
                <a16:creationId xmlns:a16="http://schemas.microsoft.com/office/drawing/2014/main" id="{AFBB9BC9-05D1-47AC-838F-FB47233338E3}"/>
              </a:ext>
            </a:extLst>
          </p:cNvPr>
          <p:cNvSpPr>
            <a:spLocks noChangeArrowheads="1"/>
          </p:cNvSpPr>
          <p:nvPr/>
        </p:nvSpPr>
        <p:spPr bwMode="auto">
          <a:xfrm>
            <a:off x="1981200" y="45720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257" name="Oval 9">
            <a:extLst>
              <a:ext uri="{FF2B5EF4-FFF2-40B4-BE49-F238E27FC236}">
                <a16:creationId xmlns:a16="http://schemas.microsoft.com/office/drawing/2014/main" id="{6D466B83-D365-45F5-A45B-48977D14948E}"/>
              </a:ext>
            </a:extLst>
          </p:cNvPr>
          <p:cNvSpPr>
            <a:spLocks noChangeArrowheads="1"/>
          </p:cNvSpPr>
          <p:nvPr/>
        </p:nvSpPr>
        <p:spPr bwMode="auto">
          <a:xfrm>
            <a:off x="1752600" y="41148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258" name="Oval 10">
            <a:extLst>
              <a:ext uri="{FF2B5EF4-FFF2-40B4-BE49-F238E27FC236}">
                <a16:creationId xmlns:a16="http://schemas.microsoft.com/office/drawing/2014/main" id="{72A62261-B09D-42B3-8959-C6159D0BA8E2}"/>
              </a:ext>
            </a:extLst>
          </p:cNvPr>
          <p:cNvSpPr>
            <a:spLocks noChangeArrowheads="1"/>
          </p:cNvSpPr>
          <p:nvPr/>
        </p:nvSpPr>
        <p:spPr bwMode="auto">
          <a:xfrm>
            <a:off x="3581400" y="3962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59" name="Oval 11">
            <a:extLst>
              <a:ext uri="{FF2B5EF4-FFF2-40B4-BE49-F238E27FC236}">
                <a16:creationId xmlns:a16="http://schemas.microsoft.com/office/drawing/2014/main" id="{01BC2DB6-1AE4-4535-88D3-5AC8520E842F}"/>
              </a:ext>
            </a:extLst>
          </p:cNvPr>
          <p:cNvSpPr>
            <a:spLocks noChangeArrowheads="1"/>
          </p:cNvSpPr>
          <p:nvPr/>
        </p:nvSpPr>
        <p:spPr bwMode="auto">
          <a:xfrm>
            <a:off x="2743200" y="41910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260" name="Oval 12">
            <a:extLst>
              <a:ext uri="{FF2B5EF4-FFF2-40B4-BE49-F238E27FC236}">
                <a16:creationId xmlns:a16="http://schemas.microsoft.com/office/drawing/2014/main" id="{FCF95943-CE20-4BE5-A4F4-D54157BD1D91}"/>
              </a:ext>
            </a:extLst>
          </p:cNvPr>
          <p:cNvSpPr>
            <a:spLocks noChangeArrowheads="1"/>
          </p:cNvSpPr>
          <p:nvPr/>
        </p:nvSpPr>
        <p:spPr bwMode="auto">
          <a:xfrm>
            <a:off x="2514600" y="3124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61" name="Oval 13">
            <a:extLst>
              <a:ext uri="{FF2B5EF4-FFF2-40B4-BE49-F238E27FC236}">
                <a16:creationId xmlns:a16="http://schemas.microsoft.com/office/drawing/2014/main" id="{BFA32276-292D-47D4-8DEF-24F640A5B849}"/>
              </a:ext>
            </a:extLst>
          </p:cNvPr>
          <p:cNvSpPr>
            <a:spLocks noChangeArrowheads="1"/>
          </p:cNvSpPr>
          <p:nvPr/>
        </p:nvSpPr>
        <p:spPr bwMode="auto">
          <a:xfrm>
            <a:off x="2514600" y="4724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62" name="Oval 14">
            <a:extLst>
              <a:ext uri="{FF2B5EF4-FFF2-40B4-BE49-F238E27FC236}">
                <a16:creationId xmlns:a16="http://schemas.microsoft.com/office/drawing/2014/main" id="{85D2504A-6CD1-4D51-A5FC-EDD4F1C7F635}"/>
              </a:ext>
            </a:extLst>
          </p:cNvPr>
          <p:cNvSpPr>
            <a:spLocks noChangeArrowheads="1"/>
          </p:cNvSpPr>
          <p:nvPr/>
        </p:nvSpPr>
        <p:spPr bwMode="auto">
          <a:xfrm>
            <a:off x="3124200" y="48768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263" name="Oval 15">
            <a:extLst>
              <a:ext uri="{FF2B5EF4-FFF2-40B4-BE49-F238E27FC236}">
                <a16:creationId xmlns:a16="http://schemas.microsoft.com/office/drawing/2014/main" id="{E41F0D62-A296-447B-AE16-58CF2C2F2091}"/>
              </a:ext>
            </a:extLst>
          </p:cNvPr>
          <p:cNvSpPr>
            <a:spLocks noChangeArrowheads="1"/>
          </p:cNvSpPr>
          <p:nvPr/>
        </p:nvSpPr>
        <p:spPr bwMode="auto">
          <a:xfrm>
            <a:off x="3048000" y="35052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264" name="Oval 16">
            <a:extLst>
              <a:ext uri="{FF2B5EF4-FFF2-40B4-BE49-F238E27FC236}">
                <a16:creationId xmlns:a16="http://schemas.microsoft.com/office/drawing/2014/main" id="{8AD3FFF1-A396-4F03-93F2-0C36A292C76C}"/>
              </a:ext>
            </a:extLst>
          </p:cNvPr>
          <p:cNvSpPr>
            <a:spLocks noChangeArrowheads="1"/>
          </p:cNvSpPr>
          <p:nvPr/>
        </p:nvSpPr>
        <p:spPr bwMode="auto">
          <a:xfrm>
            <a:off x="1295400" y="4724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cxnSp>
        <p:nvCxnSpPr>
          <p:cNvPr id="53265" name="AutoShape 17">
            <a:extLst>
              <a:ext uri="{FF2B5EF4-FFF2-40B4-BE49-F238E27FC236}">
                <a16:creationId xmlns:a16="http://schemas.microsoft.com/office/drawing/2014/main" id="{0330237B-3256-4F51-A16E-BA3CE4CB3AEC}"/>
              </a:ext>
            </a:extLst>
          </p:cNvPr>
          <p:cNvCxnSpPr>
            <a:cxnSpLocks noChangeShapeType="1"/>
            <a:stCxn id="53253" idx="6"/>
            <a:endCxn id="53263" idx="2"/>
          </p:cNvCxnSpPr>
          <p:nvPr/>
        </p:nvCxnSpPr>
        <p:spPr bwMode="auto">
          <a:xfrm flipV="1">
            <a:off x="2590800" y="3581400"/>
            <a:ext cx="4572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66" name="AutoShape 18">
            <a:extLst>
              <a:ext uri="{FF2B5EF4-FFF2-40B4-BE49-F238E27FC236}">
                <a16:creationId xmlns:a16="http://schemas.microsoft.com/office/drawing/2014/main" id="{01D4046F-B4D5-43BF-819E-F983F4CC93F3}"/>
              </a:ext>
            </a:extLst>
          </p:cNvPr>
          <p:cNvCxnSpPr>
            <a:cxnSpLocks noChangeShapeType="1"/>
            <a:stCxn id="53263" idx="0"/>
            <a:endCxn id="53260" idx="6"/>
          </p:cNvCxnSpPr>
          <p:nvPr/>
        </p:nvCxnSpPr>
        <p:spPr bwMode="auto">
          <a:xfrm flipH="1" flipV="1">
            <a:off x="2667000" y="3200400"/>
            <a:ext cx="457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67" name="AutoShape 19">
            <a:extLst>
              <a:ext uri="{FF2B5EF4-FFF2-40B4-BE49-F238E27FC236}">
                <a16:creationId xmlns:a16="http://schemas.microsoft.com/office/drawing/2014/main" id="{ADDBC67A-AA6A-4AF9-92BC-71B91CB36B27}"/>
              </a:ext>
            </a:extLst>
          </p:cNvPr>
          <p:cNvCxnSpPr>
            <a:cxnSpLocks noChangeShapeType="1"/>
            <a:stCxn id="53263" idx="6"/>
            <a:endCxn id="53258" idx="2"/>
          </p:cNvCxnSpPr>
          <p:nvPr/>
        </p:nvCxnSpPr>
        <p:spPr bwMode="auto">
          <a:xfrm>
            <a:off x="3200400" y="3581400"/>
            <a:ext cx="3810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68" name="AutoShape 20">
            <a:extLst>
              <a:ext uri="{FF2B5EF4-FFF2-40B4-BE49-F238E27FC236}">
                <a16:creationId xmlns:a16="http://schemas.microsoft.com/office/drawing/2014/main" id="{BD7CFE42-3C53-4DFB-A10D-D78F67CFE1E9}"/>
              </a:ext>
            </a:extLst>
          </p:cNvPr>
          <p:cNvCxnSpPr>
            <a:cxnSpLocks noChangeShapeType="1"/>
            <a:stCxn id="53253" idx="6"/>
            <a:endCxn id="53259" idx="0"/>
          </p:cNvCxnSpPr>
          <p:nvPr/>
        </p:nvCxnSpPr>
        <p:spPr bwMode="auto">
          <a:xfrm>
            <a:off x="2590800" y="3962400"/>
            <a:ext cx="2286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69" name="AutoShape 21">
            <a:extLst>
              <a:ext uri="{FF2B5EF4-FFF2-40B4-BE49-F238E27FC236}">
                <a16:creationId xmlns:a16="http://schemas.microsoft.com/office/drawing/2014/main" id="{C07731FE-0A06-40F0-AC17-B42F42F02110}"/>
              </a:ext>
            </a:extLst>
          </p:cNvPr>
          <p:cNvCxnSpPr>
            <a:cxnSpLocks noChangeShapeType="1"/>
            <a:stCxn id="53259" idx="4"/>
            <a:endCxn id="53262" idx="0"/>
          </p:cNvCxnSpPr>
          <p:nvPr/>
        </p:nvCxnSpPr>
        <p:spPr bwMode="auto">
          <a:xfrm>
            <a:off x="2819400" y="4343400"/>
            <a:ext cx="3810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70" name="AutoShape 22">
            <a:extLst>
              <a:ext uri="{FF2B5EF4-FFF2-40B4-BE49-F238E27FC236}">
                <a16:creationId xmlns:a16="http://schemas.microsoft.com/office/drawing/2014/main" id="{E55D9D19-3C07-427C-A4FF-4AA4E6F21780}"/>
              </a:ext>
            </a:extLst>
          </p:cNvPr>
          <p:cNvCxnSpPr>
            <a:cxnSpLocks noChangeShapeType="1"/>
            <a:stCxn id="53259" idx="2"/>
            <a:endCxn id="53256" idx="6"/>
          </p:cNvCxnSpPr>
          <p:nvPr/>
        </p:nvCxnSpPr>
        <p:spPr bwMode="auto">
          <a:xfrm flipH="1">
            <a:off x="2133600" y="4267200"/>
            <a:ext cx="6096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71" name="AutoShape 23">
            <a:extLst>
              <a:ext uri="{FF2B5EF4-FFF2-40B4-BE49-F238E27FC236}">
                <a16:creationId xmlns:a16="http://schemas.microsoft.com/office/drawing/2014/main" id="{DEC01969-065D-454F-9EFF-77A1C131F079}"/>
              </a:ext>
            </a:extLst>
          </p:cNvPr>
          <p:cNvCxnSpPr>
            <a:cxnSpLocks noChangeShapeType="1"/>
            <a:stCxn id="53257" idx="7"/>
            <a:endCxn id="53254" idx="4"/>
          </p:cNvCxnSpPr>
          <p:nvPr/>
        </p:nvCxnSpPr>
        <p:spPr bwMode="auto">
          <a:xfrm flipV="1">
            <a:off x="1882775" y="3657600"/>
            <a:ext cx="98425" cy="479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72" name="AutoShape 24">
            <a:extLst>
              <a:ext uri="{FF2B5EF4-FFF2-40B4-BE49-F238E27FC236}">
                <a16:creationId xmlns:a16="http://schemas.microsoft.com/office/drawing/2014/main" id="{074533A3-19F4-403F-AAC0-10FC8489EDAB}"/>
              </a:ext>
            </a:extLst>
          </p:cNvPr>
          <p:cNvCxnSpPr>
            <a:cxnSpLocks noChangeShapeType="1"/>
            <a:stCxn id="53261" idx="6"/>
            <a:endCxn id="53262" idx="2"/>
          </p:cNvCxnSpPr>
          <p:nvPr/>
        </p:nvCxnSpPr>
        <p:spPr bwMode="auto">
          <a:xfrm>
            <a:off x="2667000" y="4800600"/>
            <a:ext cx="4572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73" name="AutoShape 25">
            <a:extLst>
              <a:ext uri="{FF2B5EF4-FFF2-40B4-BE49-F238E27FC236}">
                <a16:creationId xmlns:a16="http://schemas.microsoft.com/office/drawing/2014/main" id="{D5CD6DD7-55F2-4DC7-85FB-F5018A713C72}"/>
              </a:ext>
            </a:extLst>
          </p:cNvPr>
          <p:cNvCxnSpPr>
            <a:cxnSpLocks noChangeShapeType="1"/>
            <a:stCxn id="53264" idx="6"/>
            <a:endCxn id="53256" idx="2"/>
          </p:cNvCxnSpPr>
          <p:nvPr/>
        </p:nvCxnSpPr>
        <p:spPr bwMode="auto">
          <a:xfrm flipV="1">
            <a:off x="1447800" y="4648200"/>
            <a:ext cx="5334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3274" name="Oval 26">
            <a:extLst>
              <a:ext uri="{FF2B5EF4-FFF2-40B4-BE49-F238E27FC236}">
                <a16:creationId xmlns:a16="http://schemas.microsoft.com/office/drawing/2014/main" id="{EC322A22-88E1-424A-AA88-849FB5360BBD}"/>
              </a:ext>
            </a:extLst>
          </p:cNvPr>
          <p:cNvSpPr>
            <a:spLocks noChangeArrowheads="1"/>
          </p:cNvSpPr>
          <p:nvPr/>
        </p:nvSpPr>
        <p:spPr bwMode="auto">
          <a:xfrm>
            <a:off x="3124200" y="29718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75" name="Oval 27">
            <a:extLst>
              <a:ext uri="{FF2B5EF4-FFF2-40B4-BE49-F238E27FC236}">
                <a16:creationId xmlns:a16="http://schemas.microsoft.com/office/drawing/2014/main" id="{F47EE077-B4B7-42DA-84F1-8098DB85EA86}"/>
              </a:ext>
            </a:extLst>
          </p:cNvPr>
          <p:cNvSpPr>
            <a:spLocks noChangeArrowheads="1"/>
          </p:cNvSpPr>
          <p:nvPr/>
        </p:nvSpPr>
        <p:spPr bwMode="auto">
          <a:xfrm>
            <a:off x="3429000" y="44196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276" name="Oval 28">
            <a:extLst>
              <a:ext uri="{FF2B5EF4-FFF2-40B4-BE49-F238E27FC236}">
                <a16:creationId xmlns:a16="http://schemas.microsoft.com/office/drawing/2014/main" id="{11C122B7-7DDE-493E-97E7-CBC8F3D218C8}"/>
              </a:ext>
            </a:extLst>
          </p:cNvPr>
          <p:cNvSpPr>
            <a:spLocks noChangeArrowheads="1"/>
          </p:cNvSpPr>
          <p:nvPr/>
        </p:nvSpPr>
        <p:spPr bwMode="auto">
          <a:xfrm>
            <a:off x="3962400" y="5029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77" name="Oval 29">
            <a:extLst>
              <a:ext uri="{FF2B5EF4-FFF2-40B4-BE49-F238E27FC236}">
                <a16:creationId xmlns:a16="http://schemas.microsoft.com/office/drawing/2014/main" id="{A440F78E-8C2C-4BAB-AB10-09E6FB074FBA}"/>
              </a:ext>
            </a:extLst>
          </p:cNvPr>
          <p:cNvSpPr>
            <a:spLocks noChangeArrowheads="1"/>
          </p:cNvSpPr>
          <p:nvPr/>
        </p:nvSpPr>
        <p:spPr bwMode="auto">
          <a:xfrm>
            <a:off x="1981200" y="5029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78" name="Oval 30">
            <a:extLst>
              <a:ext uri="{FF2B5EF4-FFF2-40B4-BE49-F238E27FC236}">
                <a16:creationId xmlns:a16="http://schemas.microsoft.com/office/drawing/2014/main" id="{F5AC1717-FFB1-4CA2-9B13-467FCFEFB1BC}"/>
              </a:ext>
            </a:extLst>
          </p:cNvPr>
          <p:cNvSpPr>
            <a:spLocks noChangeArrowheads="1"/>
          </p:cNvSpPr>
          <p:nvPr/>
        </p:nvSpPr>
        <p:spPr bwMode="auto">
          <a:xfrm>
            <a:off x="1143000" y="41148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79" name="Oval 31">
            <a:extLst>
              <a:ext uri="{FF2B5EF4-FFF2-40B4-BE49-F238E27FC236}">
                <a16:creationId xmlns:a16="http://schemas.microsoft.com/office/drawing/2014/main" id="{F3476B4C-E67A-4DC5-8626-09C0537747A0}"/>
              </a:ext>
            </a:extLst>
          </p:cNvPr>
          <p:cNvSpPr>
            <a:spLocks noChangeArrowheads="1"/>
          </p:cNvSpPr>
          <p:nvPr/>
        </p:nvSpPr>
        <p:spPr bwMode="auto">
          <a:xfrm>
            <a:off x="1143000" y="34290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80" name="Oval 32">
            <a:extLst>
              <a:ext uri="{FF2B5EF4-FFF2-40B4-BE49-F238E27FC236}">
                <a16:creationId xmlns:a16="http://schemas.microsoft.com/office/drawing/2014/main" id="{C502D6DE-7A1E-4D99-BA27-634B154D2DCC}"/>
              </a:ext>
            </a:extLst>
          </p:cNvPr>
          <p:cNvSpPr>
            <a:spLocks noChangeArrowheads="1"/>
          </p:cNvSpPr>
          <p:nvPr/>
        </p:nvSpPr>
        <p:spPr bwMode="auto">
          <a:xfrm>
            <a:off x="1981200" y="30480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81" name="Oval 33">
            <a:extLst>
              <a:ext uri="{FF2B5EF4-FFF2-40B4-BE49-F238E27FC236}">
                <a16:creationId xmlns:a16="http://schemas.microsoft.com/office/drawing/2014/main" id="{90ACFECC-3286-4724-9FC4-565FCD27FC50}"/>
              </a:ext>
            </a:extLst>
          </p:cNvPr>
          <p:cNvSpPr>
            <a:spLocks noChangeArrowheads="1"/>
          </p:cNvSpPr>
          <p:nvPr/>
        </p:nvSpPr>
        <p:spPr bwMode="auto">
          <a:xfrm>
            <a:off x="2819400" y="51816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cxnSp>
        <p:nvCxnSpPr>
          <p:cNvPr id="53282" name="AutoShape 34">
            <a:extLst>
              <a:ext uri="{FF2B5EF4-FFF2-40B4-BE49-F238E27FC236}">
                <a16:creationId xmlns:a16="http://schemas.microsoft.com/office/drawing/2014/main" id="{DF274617-42DC-4B1B-837D-AFE0E8E2A0A6}"/>
              </a:ext>
            </a:extLst>
          </p:cNvPr>
          <p:cNvCxnSpPr>
            <a:cxnSpLocks noChangeShapeType="1"/>
            <a:stCxn id="53275" idx="6"/>
            <a:endCxn id="53276" idx="2"/>
          </p:cNvCxnSpPr>
          <p:nvPr/>
        </p:nvCxnSpPr>
        <p:spPr bwMode="auto">
          <a:xfrm>
            <a:off x="3581400" y="4495800"/>
            <a:ext cx="3810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83" name="AutoShape 35">
            <a:extLst>
              <a:ext uri="{FF2B5EF4-FFF2-40B4-BE49-F238E27FC236}">
                <a16:creationId xmlns:a16="http://schemas.microsoft.com/office/drawing/2014/main" id="{8EB6A3BA-6D22-4DDA-A8F7-EBB97514AFC9}"/>
              </a:ext>
            </a:extLst>
          </p:cNvPr>
          <p:cNvCxnSpPr>
            <a:cxnSpLocks noChangeShapeType="1"/>
            <a:stCxn id="53262" idx="4"/>
            <a:endCxn id="53281" idx="7"/>
          </p:cNvCxnSpPr>
          <p:nvPr/>
        </p:nvCxnSpPr>
        <p:spPr bwMode="auto">
          <a:xfrm flipH="1">
            <a:off x="2949575" y="5029200"/>
            <a:ext cx="2508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84" name="AutoShape 36">
            <a:extLst>
              <a:ext uri="{FF2B5EF4-FFF2-40B4-BE49-F238E27FC236}">
                <a16:creationId xmlns:a16="http://schemas.microsoft.com/office/drawing/2014/main" id="{DAA90C40-98E7-4AF0-B7B4-0D6EA04D9156}"/>
              </a:ext>
            </a:extLst>
          </p:cNvPr>
          <p:cNvCxnSpPr>
            <a:cxnSpLocks noChangeShapeType="1"/>
            <a:stCxn id="53263" idx="7"/>
            <a:endCxn id="53274" idx="4"/>
          </p:cNvCxnSpPr>
          <p:nvPr/>
        </p:nvCxnSpPr>
        <p:spPr bwMode="auto">
          <a:xfrm flipV="1">
            <a:off x="3178175" y="3124200"/>
            <a:ext cx="22225" cy="403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85" name="AutoShape 37">
            <a:extLst>
              <a:ext uri="{FF2B5EF4-FFF2-40B4-BE49-F238E27FC236}">
                <a16:creationId xmlns:a16="http://schemas.microsoft.com/office/drawing/2014/main" id="{C8BEC95A-9989-4717-B2A6-2AE7C515B5C3}"/>
              </a:ext>
            </a:extLst>
          </p:cNvPr>
          <p:cNvCxnSpPr>
            <a:cxnSpLocks noChangeShapeType="1"/>
            <a:stCxn id="53254" idx="0"/>
            <a:endCxn id="53280" idx="4"/>
          </p:cNvCxnSpPr>
          <p:nvPr/>
        </p:nvCxnSpPr>
        <p:spPr bwMode="auto">
          <a:xfrm flipV="1">
            <a:off x="1981200" y="3200400"/>
            <a:ext cx="76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86" name="AutoShape 38">
            <a:extLst>
              <a:ext uri="{FF2B5EF4-FFF2-40B4-BE49-F238E27FC236}">
                <a16:creationId xmlns:a16="http://schemas.microsoft.com/office/drawing/2014/main" id="{F66B8498-E753-47E8-B7BF-5315E7AB0F6E}"/>
              </a:ext>
            </a:extLst>
          </p:cNvPr>
          <p:cNvCxnSpPr>
            <a:cxnSpLocks noChangeShapeType="1"/>
            <a:stCxn id="53254" idx="2"/>
            <a:endCxn id="53279" idx="6"/>
          </p:cNvCxnSpPr>
          <p:nvPr/>
        </p:nvCxnSpPr>
        <p:spPr bwMode="auto">
          <a:xfrm flipH="1" flipV="1">
            <a:off x="1295400" y="3505200"/>
            <a:ext cx="6096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87" name="AutoShape 39">
            <a:extLst>
              <a:ext uri="{FF2B5EF4-FFF2-40B4-BE49-F238E27FC236}">
                <a16:creationId xmlns:a16="http://schemas.microsoft.com/office/drawing/2014/main" id="{DD2AA01F-90A4-4C7E-A654-BAA3BBC4339E}"/>
              </a:ext>
            </a:extLst>
          </p:cNvPr>
          <p:cNvCxnSpPr>
            <a:cxnSpLocks noChangeShapeType="1"/>
            <a:stCxn id="53278" idx="6"/>
            <a:endCxn id="53257" idx="2"/>
          </p:cNvCxnSpPr>
          <p:nvPr/>
        </p:nvCxnSpPr>
        <p:spPr bwMode="auto">
          <a:xfrm>
            <a:off x="1295400" y="4191000"/>
            <a:ext cx="4572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88" name="AutoShape 40">
            <a:extLst>
              <a:ext uri="{FF2B5EF4-FFF2-40B4-BE49-F238E27FC236}">
                <a16:creationId xmlns:a16="http://schemas.microsoft.com/office/drawing/2014/main" id="{BE2842DC-F7D1-4F80-BC72-6FD61ED7468F}"/>
              </a:ext>
            </a:extLst>
          </p:cNvPr>
          <p:cNvCxnSpPr>
            <a:cxnSpLocks noChangeShapeType="1"/>
            <a:stCxn id="53256" idx="4"/>
            <a:endCxn id="53277" idx="7"/>
          </p:cNvCxnSpPr>
          <p:nvPr/>
        </p:nvCxnSpPr>
        <p:spPr bwMode="auto">
          <a:xfrm>
            <a:off x="2057400" y="4724400"/>
            <a:ext cx="5397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89" name="AutoShape 41">
            <a:extLst>
              <a:ext uri="{FF2B5EF4-FFF2-40B4-BE49-F238E27FC236}">
                <a16:creationId xmlns:a16="http://schemas.microsoft.com/office/drawing/2014/main" id="{830AA2D1-A5CC-4798-B5E9-DB5F6B498A40}"/>
              </a:ext>
            </a:extLst>
          </p:cNvPr>
          <p:cNvCxnSpPr>
            <a:cxnSpLocks noChangeShapeType="1"/>
            <a:stCxn id="53259" idx="6"/>
            <a:endCxn id="53275" idx="2"/>
          </p:cNvCxnSpPr>
          <p:nvPr/>
        </p:nvCxnSpPr>
        <p:spPr bwMode="auto">
          <a:xfrm>
            <a:off x="2895600" y="4267200"/>
            <a:ext cx="5334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3290" name="Oval 42">
            <a:extLst>
              <a:ext uri="{FF2B5EF4-FFF2-40B4-BE49-F238E27FC236}">
                <a16:creationId xmlns:a16="http://schemas.microsoft.com/office/drawing/2014/main" id="{53B73D56-0550-429D-880D-D65FAEB7CAAC}"/>
              </a:ext>
            </a:extLst>
          </p:cNvPr>
          <p:cNvSpPr>
            <a:spLocks noChangeArrowheads="1"/>
          </p:cNvSpPr>
          <p:nvPr/>
        </p:nvSpPr>
        <p:spPr bwMode="auto">
          <a:xfrm>
            <a:off x="5410200" y="3124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91" name="Oval 43">
            <a:extLst>
              <a:ext uri="{FF2B5EF4-FFF2-40B4-BE49-F238E27FC236}">
                <a16:creationId xmlns:a16="http://schemas.microsoft.com/office/drawing/2014/main" id="{7198ADF2-857E-45F0-B8C0-8AA19D32E9F1}"/>
              </a:ext>
            </a:extLst>
          </p:cNvPr>
          <p:cNvSpPr>
            <a:spLocks noChangeArrowheads="1"/>
          </p:cNvSpPr>
          <p:nvPr/>
        </p:nvSpPr>
        <p:spPr bwMode="auto">
          <a:xfrm>
            <a:off x="6172200" y="4648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92" name="Oval 44">
            <a:extLst>
              <a:ext uri="{FF2B5EF4-FFF2-40B4-BE49-F238E27FC236}">
                <a16:creationId xmlns:a16="http://schemas.microsoft.com/office/drawing/2014/main" id="{A225C9E2-C4E0-4FDA-AF12-071C7BBA9B52}"/>
              </a:ext>
            </a:extLst>
          </p:cNvPr>
          <p:cNvSpPr>
            <a:spLocks noChangeArrowheads="1"/>
          </p:cNvSpPr>
          <p:nvPr/>
        </p:nvSpPr>
        <p:spPr bwMode="auto">
          <a:xfrm>
            <a:off x="7010400" y="3962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93" name="Oval 45">
            <a:extLst>
              <a:ext uri="{FF2B5EF4-FFF2-40B4-BE49-F238E27FC236}">
                <a16:creationId xmlns:a16="http://schemas.microsoft.com/office/drawing/2014/main" id="{9FEFD2EA-DB15-4253-86F2-F9A48B9B4BAF}"/>
              </a:ext>
            </a:extLst>
          </p:cNvPr>
          <p:cNvSpPr>
            <a:spLocks noChangeArrowheads="1"/>
          </p:cNvSpPr>
          <p:nvPr/>
        </p:nvSpPr>
        <p:spPr bwMode="auto">
          <a:xfrm>
            <a:off x="5334000" y="37338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94" name="Oval 46">
            <a:extLst>
              <a:ext uri="{FF2B5EF4-FFF2-40B4-BE49-F238E27FC236}">
                <a16:creationId xmlns:a16="http://schemas.microsoft.com/office/drawing/2014/main" id="{37FD366A-E5BD-4AFB-B1D7-840D6A7B48E6}"/>
              </a:ext>
            </a:extLst>
          </p:cNvPr>
          <p:cNvSpPr>
            <a:spLocks noChangeArrowheads="1"/>
          </p:cNvSpPr>
          <p:nvPr/>
        </p:nvSpPr>
        <p:spPr bwMode="auto">
          <a:xfrm>
            <a:off x="5791200" y="35052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295" name="Oval 47">
            <a:extLst>
              <a:ext uri="{FF2B5EF4-FFF2-40B4-BE49-F238E27FC236}">
                <a16:creationId xmlns:a16="http://schemas.microsoft.com/office/drawing/2014/main" id="{865AE53A-01E2-420A-BADA-7EFF2C731258}"/>
              </a:ext>
            </a:extLst>
          </p:cNvPr>
          <p:cNvSpPr>
            <a:spLocks noChangeArrowheads="1"/>
          </p:cNvSpPr>
          <p:nvPr/>
        </p:nvSpPr>
        <p:spPr bwMode="auto">
          <a:xfrm>
            <a:off x="5943600" y="5105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96" name="Oval 48">
            <a:extLst>
              <a:ext uri="{FF2B5EF4-FFF2-40B4-BE49-F238E27FC236}">
                <a16:creationId xmlns:a16="http://schemas.microsoft.com/office/drawing/2014/main" id="{790B831A-E4C7-4727-A0A5-A5133348A58A}"/>
              </a:ext>
            </a:extLst>
          </p:cNvPr>
          <p:cNvSpPr>
            <a:spLocks noChangeArrowheads="1"/>
          </p:cNvSpPr>
          <p:nvPr/>
        </p:nvSpPr>
        <p:spPr bwMode="auto">
          <a:xfrm>
            <a:off x="6400800" y="50292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297" name="Oval 49">
            <a:extLst>
              <a:ext uri="{FF2B5EF4-FFF2-40B4-BE49-F238E27FC236}">
                <a16:creationId xmlns:a16="http://schemas.microsoft.com/office/drawing/2014/main" id="{652C6344-112E-4F2E-97C8-295563803E18}"/>
              </a:ext>
            </a:extLst>
          </p:cNvPr>
          <p:cNvSpPr>
            <a:spLocks noChangeArrowheads="1"/>
          </p:cNvSpPr>
          <p:nvPr/>
        </p:nvSpPr>
        <p:spPr bwMode="auto">
          <a:xfrm>
            <a:off x="5257800" y="4724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298" name="Oval 50">
            <a:extLst>
              <a:ext uri="{FF2B5EF4-FFF2-40B4-BE49-F238E27FC236}">
                <a16:creationId xmlns:a16="http://schemas.microsoft.com/office/drawing/2014/main" id="{1E159CBB-21FD-45A2-9A86-3ADD819FE6F4}"/>
              </a:ext>
            </a:extLst>
          </p:cNvPr>
          <p:cNvSpPr>
            <a:spLocks noChangeArrowheads="1"/>
          </p:cNvSpPr>
          <p:nvPr/>
        </p:nvSpPr>
        <p:spPr bwMode="auto">
          <a:xfrm>
            <a:off x="5257800" y="50292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299" name="Oval 51">
            <a:extLst>
              <a:ext uri="{FF2B5EF4-FFF2-40B4-BE49-F238E27FC236}">
                <a16:creationId xmlns:a16="http://schemas.microsoft.com/office/drawing/2014/main" id="{5B288A0D-4427-4CAB-9C12-BFCE191F54CF}"/>
              </a:ext>
            </a:extLst>
          </p:cNvPr>
          <p:cNvSpPr>
            <a:spLocks noChangeArrowheads="1"/>
          </p:cNvSpPr>
          <p:nvPr/>
        </p:nvSpPr>
        <p:spPr bwMode="auto">
          <a:xfrm>
            <a:off x="5181600" y="5410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300" name="Oval 52">
            <a:extLst>
              <a:ext uri="{FF2B5EF4-FFF2-40B4-BE49-F238E27FC236}">
                <a16:creationId xmlns:a16="http://schemas.microsoft.com/office/drawing/2014/main" id="{1E93576B-AC8A-44C3-B6D4-D368E3D13F46}"/>
              </a:ext>
            </a:extLst>
          </p:cNvPr>
          <p:cNvSpPr>
            <a:spLocks noChangeArrowheads="1"/>
          </p:cNvSpPr>
          <p:nvPr/>
        </p:nvSpPr>
        <p:spPr bwMode="auto">
          <a:xfrm>
            <a:off x="7620000" y="55626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301" name="Oval 53">
            <a:extLst>
              <a:ext uri="{FF2B5EF4-FFF2-40B4-BE49-F238E27FC236}">
                <a16:creationId xmlns:a16="http://schemas.microsoft.com/office/drawing/2014/main" id="{4608BC98-136D-4447-9529-167B21247131}"/>
              </a:ext>
            </a:extLst>
          </p:cNvPr>
          <p:cNvSpPr>
            <a:spLocks noChangeArrowheads="1"/>
          </p:cNvSpPr>
          <p:nvPr/>
        </p:nvSpPr>
        <p:spPr bwMode="auto">
          <a:xfrm>
            <a:off x="7772400" y="5105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302" name="Oval 54">
            <a:extLst>
              <a:ext uri="{FF2B5EF4-FFF2-40B4-BE49-F238E27FC236}">
                <a16:creationId xmlns:a16="http://schemas.microsoft.com/office/drawing/2014/main" id="{11A4E0BB-EF02-4B23-8EC0-FAB53AF7D393}"/>
              </a:ext>
            </a:extLst>
          </p:cNvPr>
          <p:cNvSpPr>
            <a:spLocks noChangeArrowheads="1"/>
          </p:cNvSpPr>
          <p:nvPr/>
        </p:nvSpPr>
        <p:spPr bwMode="auto">
          <a:xfrm>
            <a:off x="7391400" y="51054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303" name="Oval 55">
            <a:extLst>
              <a:ext uri="{FF2B5EF4-FFF2-40B4-BE49-F238E27FC236}">
                <a16:creationId xmlns:a16="http://schemas.microsoft.com/office/drawing/2014/main" id="{0FB9220A-396A-4285-B2B4-FBA465C3D6B9}"/>
              </a:ext>
            </a:extLst>
          </p:cNvPr>
          <p:cNvSpPr>
            <a:spLocks noChangeArrowheads="1"/>
          </p:cNvSpPr>
          <p:nvPr/>
        </p:nvSpPr>
        <p:spPr bwMode="auto">
          <a:xfrm>
            <a:off x="7315200" y="35814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304" name="Oval 56">
            <a:extLst>
              <a:ext uri="{FF2B5EF4-FFF2-40B4-BE49-F238E27FC236}">
                <a16:creationId xmlns:a16="http://schemas.microsoft.com/office/drawing/2014/main" id="{90573DE0-4443-4BE3-A81E-2F98E407231B}"/>
              </a:ext>
            </a:extLst>
          </p:cNvPr>
          <p:cNvSpPr>
            <a:spLocks noChangeArrowheads="1"/>
          </p:cNvSpPr>
          <p:nvPr/>
        </p:nvSpPr>
        <p:spPr bwMode="auto">
          <a:xfrm>
            <a:off x="6934200" y="32766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305" name="Oval 57">
            <a:extLst>
              <a:ext uri="{FF2B5EF4-FFF2-40B4-BE49-F238E27FC236}">
                <a16:creationId xmlns:a16="http://schemas.microsoft.com/office/drawing/2014/main" id="{4D5CEA1E-0DCC-44D7-8919-3603AC1F33E2}"/>
              </a:ext>
            </a:extLst>
          </p:cNvPr>
          <p:cNvSpPr>
            <a:spLocks noChangeArrowheads="1"/>
          </p:cNvSpPr>
          <p:nvPr/>
        </p:nvSpPr>
        <p:spPr bwMode="auto">
          <a:xfrm>
            <a:off x="7696200" y="38100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306" name="Oval 58">
            <a:extLst>
              <a:ext uri="{FF2B5EF4-FFF2-40B4-BE49-F238E27FC236}">
                <a16:creationId xmlns:a16="http://schemas.microsoft.com/office/drawing/2014/main" id="{1A02A0FD-009B-4038-9545-9343D490221C}"/>
              </a:ext>
            </a:extLst>
          </p:cNvPr>
          <p:cNvSpPr>
            <a:spLocks noChangeArrowheads="1"/>
          </p:cNvSpPr>
          <p:nvPr/>
        </p:nvSpPr>
        <p:spPr bwMode="auto">
          <a:xfrm>
            <a:off x="7620000" y="32766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307" name="Oval 59">
            <a:extLst>
              <a:ext uri="{FF2B5EF4-FFF2-40B4-BE49-F238E27FC236}">
                <a16:creationId xmlns:a16="http://schemas.microsoft.com/office/drawing/2014/main" id="{941D7EC1-484E-45BF-A112-13DFDCCABEBA}"/>
              </a:ext>
            </a:extLst>
          </p:cNvPr>
          <p:cNvSpPr>
            <a:spLocks noChangeArrowheads="1"/>
          </p:cNvSpPr>
          <p:nvPr/>
        </p:nvSpPr>
        <p:spPr bwMode="auto">
          <a:xfrm>
            <a:off x="7543800" y="41910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308" name="Oval 60">
            <a:extLst>
              <a:ext uri="{FF2B5EF4-FFF2-40B4-BE49-F238E27FC236}">
                <a16:creationId xmlns:a16="http://schemas.microsoft.com/office/drawing/2014/main" id="{3946FF7A-0277-4AB1-9698-BF0812D27ECB}"/>
              </a:ext>
            </a:extLst>
          </p:cNvPr>
          <p:cNvSpPr>
            <a:spLocks noChangeArrowheads="1"/>
          </p:cNvSpPr>
          <p:nvPr/>
        </p:nvSpPr>
        <p:spPr bwMode="auto">
          <a:xfrm>
            <a:off x="4953000" y="49530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309" name="Oval 61">
            <a:extLst>
              <a:ext uri="{FF2B5EF4-FFF2-40B4-BE49-F238E27FC236}">
                <a16:creationId xmlns:a16="http://schemas.microsoft.com/office/drawing/2014/main" id="{2E7396A4-B1F1-403E-BC16-A59C7ED4CF70}"/>
              </a:ext>
            </a:extLst>
          </p:cNvPr>
          <p:cNvSpPr>
            <a:spLocks noChangeArrowheads="1"/>
          </p:cNvSpPr>
          <p:nvPr/>
        </p:nvSpPr>
        <p:spPr bwMode="auto">
          <a:xfrm>
            <a:off x="6324600" y="5410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cxnSp>
        <p:nvCxnSpPr>
          <p:cNvPr id="53310" name="AutoShape 62">
            <a:extLst>
              <a:ext uri="{FF2B5EF4-FFF2-40B4-BE49-F238E27FC236}">
                <a16:creationId xmlns:a16="http://schemas.microsoft.com/office/drawing/2014/main" id="{9C08C025-5870-4388-A8DD-0C8067E02B8D}"/>
              </a:ext>
            </a:extLst>
          </p:cNvPr>
          <p:cNvCxnSpPr>
            <a:cxnSpLocks noChangeShapeType="1"/>
            <a:stCxn id="53290" idx="6"/>
            <a:endCxn id="53294" idx="1"/>
          </p:cNvCxnSpPr>
          <p:nvPr/>
        </p:nvCxnSpPr>
        <p:spPr bwMode="auto">
          <a:xfrm>
            <a:off x="5562600" y="3200400"/>
            <a:ext cx="25082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11" name="AutoShape 63">
            <a:extLst>
              <a:ext uri="{FF2B5EF4-FFF2-40B4-BE49-F238E27FC236}">
                <a16:creationId xmlns:a16="http://schemas.microsoft.com/office/drawing/2014/main" id="{45EA3151-64F6-4C45-BD71-AD0F7C7F14DC}"/>
              </a:ext>
            </a:extLst>
          </p:cNvPr>
          <p:cNvCxnSpPr>
            <a:cxnSpLocks noChangeShapeType="1"/>
            <a:stCxn id="53293" idx="6"/>
            <a:endCxn id="53294" idx="3"/>
          </p:cNvCxnSpPr>
          <p:nvPr/>
        </p:nvCxnSpPr>
        <p:spPr bwMode="auto">
          <a:xfrm flipV="1">
            <a:off x="5486400" y="3635375"/>
            <a:ext cx="3270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12" name="AutoShape 64">
            <a:extLst>
              <a:ext uri="{FF2B5EF4-FFF2-40B4-BE49-F238E27FC236}">
                <a16:creationId xmlns:a16="http://schemas.microsoft.com/office/drawing/2014/main" id="{A61F78D0-201A-4888-868C-A4443DB4A817}"/>
              </a:ext>
            </a:extLst>
          </p:cNvPr>
          <p:cNvCxnSpPr>
            <a:cxnSpLocks noChangeShapeType="1"/>
            <a:stCxn id="53304" idx="5"/>
            <a:endCxn id="53303" idx="2"/>
          </p:cNvCxnSpPr>
          <p:nvPr/>
        </p:nvCxnSpPr>
        <p:spPr bwMode="auto">
          <a:xfrm>
            <a:off x="7064375" y="3406775"/>
            <a:ext cx="2508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13" name="AutoShape 65">
            <a:extLst>
              <a:ext uri="{FF2B5EF4-FFF2-40B4-BE49-F238E27FC236}">
                <a16:creationId xmlns:a16="http://schemas.microsoft.com/office/drawing/2014/main" id="{BF851F10-C7E4-4824-A2DF-3761474BCE3D}"/>
              </a:ext>
            </a:extLst>
          </p:cNvPr>
          <p:cNvCxnSpPr>
            <a:cxnSpLocks noChangeShapeType="1"/>
            <a:stCxn id="53306" idx="3"/>
            <a:endCxn id="53305" idx="0"/>
          </p:cNvCxnSpPr>
          <p:nvPr/>
        </p:nvCxnSpPr>
        <p:spPr bwMode="auto">
          <a:xfrm>
            <a:off x="7642225" y="3406775"/>
            <a:ext cx="130175" cy="403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14" name="AutoShape 66">
            <a:extLst>
              <a:ext uri="{FF2B5EF4-FFF2-40B4-BE49-F238E27FC236}">
                <a16:creationId xmlns:a16="http://schemas.microsoft.com/office/drawing/2014/main" id="{3B8D0878-690E-440D-9AB6-09B87757C1F3}"/>
              </a:ext>
            </a:extLst>
          </p:cNvPr>
          <p:cNvCxnSpPr>
            <a:cxnSpLocks noChangeShapeType="1"/>
            <a:stCxn id="53305" idx="1"/>
            <a:endCxn id="53303" idx="5"/>
          </p:cNvCxnSpPr>
          <p:nvPr/>
        </p:nvCxnSpPr>
        <p:spPr bwMode="auto">
          <a:xfrm flipH="1" flipV="1">
            <a:off x="7445375" y="3711575"/>
            <a:ext cx="273050" cy="120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15" name="AutoShape 67">
            <a:extLst>
              <a:ext uri="{FF2B5EF4-FFF2-40B4-BE49-F238E27FC236}">
                <a16:creationId xmlns:a16="http://schemas.microsoft.com/office/drawing/2014/main" id="{8327BB0E-A6E7-4517-9BE0-60AD9A729504}"/>
              </a:ext>
            </a:extLst>
          </p:cNvPr>
          <p:cNvCxnSpPr>
            <a:cxnSpLocks noChangeShapeType="1"/>
            <a:stCxn id="53307" idx="0"/>
            <a:endCxn id="53303" idx="4"/>
          </p:cNvCxnSpPr>
          <p:nvPr/>
        </p:nvCxnSpPr>
        <p:spPr bwMode="auto">
          <a:xfrm flipH="1" flipV="1">
            <a:off x="7391400" y="3733800"/>
            <a:ext cx="2286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16" name="AutoShape 68">
            <a:extLst>
              <a:ext uri="{FF2B5EF4-FFF2-40B4-BE49-F238E27FC236}">
                <a16:creationId xmlns:a16="http://schemas.microsoft.com/office/drawing/2014/main" id="{5EE49AA0-3B4F-44A1-B09D-B3703B6E6BAC}"/>
              </a:ext>
            </a:extLst>
          </p:cNvPr>
          <p:cNvCxnSpPr>
            <a:cxnSpLocks noChangeShapeType="1"/>
            <a:stCxn id="53292" idx="7"/>
            <a:endCxn id="53303" idx="3"/>
          </p:cNvCxnSpPr>
          <p:nvPr/>
        </p:nvCxnSpPr>
        <p:spPr bwMode="auto">
          <a:xfrm flipV="1">
            <a:off x="7140575" y="3711575"/>
            <a:ext cx="196850"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17" name="AutoShape 69">
            <a:extLst>
              <a:ext uri="{FF2B5EF4-FFF2-40B4-BE49-F238E27FC236}">
                <a16:creationId xmlns:a16="http://schemas.microsoft.com/office/drawing/2014/main" id="{EC5532B3-EC23-45F1-9952-E319D313E2D6}"/>
              </a:ext>
            </a:extLst>
          </p:cNvPr>
          <p:cNvCxnSpPr>
            <a:cxnSpLocks noChangeShapeType="1"/>
            <a:stCxn id="53302" idx="6"/>
            <a:endCxn id="53301" idx="2"/>
          </p:cNvCxnSpPr>
          <p:nvPr/>
        </p:nvCxnSpPr>
        <p:spPr bwMode="auto">
          <a:xfrm>
            <a:off x="7543800" y="5181600"/>
            <a:ext cx="2286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18" name="AutoShape 70">
            <a:extLst>
              <a:ext uri="{FF2B5EF4-FFF2-40B4-BE49-F238E27FC236}">
                <a16:creationId xmlns:a16="http://schemas.microsoft.com/office/drawing/2014/main" id="{5508008C-B00E-484D-AE8E-093D3BC72428}"/>
              </a:ext>
            </a:extLst>
          </p:cNvPr>
          <p:cNvCxnSpPr>
            <a:cxnSpLocks noChangeShapeType="1"/>
            <a:stCxn id="53302" idx="5"/>
            <a:endCxn id="53300" idx="0"/>
          </p:cNvCxnSpPr>
          <p:nvPr/>
        </p:nvCxnSpPr>
        <p:spPr bwMode="auto">
          <a:xfrm>
            <a:off x="7521575" y="5235575"/>
            <a:ext cx="17462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19" name="AutoShape 71">
            <a:extLst>
              <a:ext uri="{FF2B5EF4-FFF2-40B4-BE49-F238E27FC236}">
                <a16:creationId xmlns:a16="http://schemas.microsoft.com/office/drawing/2014/main" id="{F47C6D9B-7DF9-47B3-85F2-F25A8442733B}"/>
              </a:ext>
            </a:extLst>
          </p:cNvPr>
          <p:cNvCxnSpPr>
            <a:cxnSpLocks noChangeShapeType="1"/>
            <a:stCxn id="53296" idx="0"/>
            <a:endCxn id="53291" idx="5"/>
          </p:cNvCxnSpPr>
          <p:nvPr/>
        </p:nvCxnSpPr>
        <p:spPr bwMode="auto">
          <a:xfrm flipH="1" flipV="1">
            <a:off x="6302375" y="4778375"/>
            <a:ext cx="1746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20" name="AutoShape 72">
            <a:extLst>
              <a:ext uri="{FF2B5EF4-FFF2-40B4-BE49-F238E27FC236}">
                <a16:creationId xmlns:a16="http://schemas.microsoft.com/office/drawing/2014/main" id="{2C6B44ED-7690-4BBF-B964-239BD5520082}"/>
              </a:ext>
            </a:extLst>
          </p:cNvPr>
          <p:cNvCxnSpPr>
            <a:cxnSpLocks noChangeShapeType="1"/>
            <a:stCxn id="53295" idx="6"/>
            <a:endCxn id="53296" idx="2"/>
          </p:cNvCxnSpPr>
          <p:nvPr/>
        </p:nvCxnSpPr>
        <p:spPr bwMode="auto">
          <a:xfrm flipV="1">
            <a:off x="6096000" y="5105400"/>
            <a:ext cx="3048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21" name="AutoShape 73">
            <a:extLst>
              <a:ext uri="{FF2B5EF4-FFF2-40B4-BE49-F238E27FC236}">
                <a16:creationId xmlns:a16="http://schemas.microsoft.com/office/drawing/2014/main" id="{4C6A18F8-5664-4852-B8EC-B098C36062CB}"/>
              </a:ext>
            </a:extLst>
          </p:cNvPr>
          <p:cNvCxnSpPr>
            <a:cxnSpLocks noChangeShapeType="1"/>
            <a:stCxn id="53309" idx="0"/>
            <a:endCxn id="53296" idx="4"/>
          </p:cNvCxnSpPr>
          <p:nvPr/>
        </p:nvCxnSpPr>
        <p:spPr bwMode="auto">
          <a:xfrm flipV="1">
            <a:off x="6400800" y="5181600"/>
            <a:ext cx="762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22" name="AutoShape 74">
            <a:extLst>
              <a:ext uri="{FF2B5EF4-FFF2-40B4-BE49-F238E27FC236}">
                <a16:creationId xmlns:a16="http://schemas.microsoft.com/office/drawing/2014/main" id="{3C41D9F6-A3FD-4844-AD0A-72D5052C3C9D}"/>
              </a:ext>
            </a:extLst>
          </p:cNvPr>
          <p:cNvCxnSpPr>
            <a:cxnSpLocks noChangeShapeType="1"/>
            <a:stCxn id="53308" idx="6"/>
            <a:endCxn id="53298" idx="2"/>
          </p:cNvCxnSpPr>
          <p:nvPr/>
        </p:nvCxnSpPr>
        <p:spPr bwMode="auto">
          <a:xfrm>
            <a:off x="5105400" y="5029200"/>
            <a:ext cx="1524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23" name="AutoShape 75">
            <a:extLst>
              <a:ext uri="{FF2B5EF4-FFF2-40B4-BE49-F238E27FC236}">
                <a16:creationId xmlns:a16="http://schemas.microsoft.com/office/drawing/2014/main" id="{E217D1C0-1193-49AC-8517-B74D995E190C}"/>
              </a:ext>
            </a:extLst>
          </p:cNvPr>
          <p:cNvCxnSpPr>
            <a:cxnSpLocks noChangeShapeType="1"/>
            <a:stCxn id="53297" idx="4"/>
            <a:endCxn id="53298" idx="0"/>
          </p:cNvCxnSpPr>
          <p:nvPr/>
        </p:nvCxnSpPr>
        <p:spPr bwMode="auto">
          <a:xfrm>
            <a:off x="5334000" y="4876800"/>
            <a:ext cx="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24" name="AutoShape 76">
            <a:extLst>
              <a:ext uri="{FF2B5EF4-FFF2-40B4-BE49-F238E27FC236}">
                <a16:creationId xmlns:a16="http://schemas.microsoft.com/office/drawing/2014/main" id="{84C12DDD-1271-49A5-8BEE-341C49D9D6D2}"/>
              </a:ext>
            </a:extLst>
          </p:cNvPr>
          <p:cNvCxnSpPr>
            <a:cxnSpLocks noChangeShapeType="1"/>
            <a:stCxn id="53308" idx="4"/>
            <a:endCxn id="53299" idx="1"/>
          </p:cNvCxnSpPr>
          <p:nvPr/>
        </p:nvCxnSpPr>
        <p:spPr bwMode="auto">
          <a:xfrm>
            <a:off x="5029200" y="5105400"/>
            <a:ext cx="17462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3325" name="Oval 77">
            <a:extLst>
              <a:ext uri="{FF2B5EF4-FFF2-40B4-BE49-F238E27FC236}">
                <a16:creationId xmlns:a16="http://schemas.microsoft.com/office/drawing/2014/main" id="{581F4534-B84D-458F-9C1B-98D3FD4B8AF4}"/>
              </a:ext>
            </a:extLst>
          </p:cNvPr>
          <p:cNvSpPr>
            <a:spLocks noChangeArrowheads="1"/>
          </p:cNvSpPr>
          <p:nvPr/>
        </p:nvSpPr>
        <p:spPr bwMode="auto">
          <a:xfrm>
            <a:off x="6400800" y="3886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326" name="Oval 78">
            <a:extLst>
              <a:ext uri="{FF2B5EF4-FFF2-40B4-BE49-F238E27FC236}">
                <a16:creationId xmlns:a16="http://schemas.microsoft.com/office/drawing/2014/main" id="{4C76405F-3E55-4E75-8038-A802C4A93A09}"/>
              </a:ext>
            </a:extLst>
          </p:cNvPr>
          <p:cNvSpPr>
            <a:spLocks noChangeArrowheads="1"/>
          </p:cNvSpPr>
          <p:nvPr/>
        </p:nvSpPr>
        <p:spPr bwMode="auto">
          <a:xfrm>
            <a:off x="5715000" y="40386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327" name="Oval 79">
            <a:extLst>
              <a:ext uri="{FF2B5EF4-FFF2-40B4-BE49-F238E27FC236}">
                <a16:creationId xmlns:a16="http://schemas.microsoft.com/office/drawing/2014/main" id="{4C662C08-7302-4549-A02A-443CC5A3B7F6}"/>
              </a:ext>
            </a:extLst>
          </p:cNvPr>
          <p:cNvSpPr>
            <a:spLocks noChangeArrowheads="1"/>
          </p:cNvSpPr>
          <p:nvPr/>
        </p:nvSpPr>
        <p:spPr bwMode="auto">
          <a:xfrm>
            <a:off x="6019800" y="31242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3328" name="Oval 80">
            <a:extLst>
              <a:ext uri="{FF2B5EF4-FFF2-40B4-BE49-F238E27FC236}">
                <a16:creationId xmlns:a16="http://schemas.microsoft.com/office/drawing/2014/main" id="{6F3447A9-D264-4A8D-BDD1-7C4ACF964309}"/>
              </a:ext>
            </a:extLst>
          </p:cNvPr>
          <p:cNvSpPr>
            <a:spLocks noChangeArrowheads="1"/>
          </p:cNvSpPr>
          <p:nvPr/>
        </p:nvSpPr>
        <p:spPr bwMode="auto">
          <a:xfrm>
            <a:off x="5715000" y="2819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3329" name="Oval 81">
            <a:extLst>
              <a:ext uri="{FF2B5EF4-FFF2-40B4-BE49-F238E27FC236}">
                <a16:creationId xmlns:a16="http://schemas.microsoft.com/office/drawing/2014/main" id="{6AA7BABF-A834-4BCC-97D8-0BF119C422D3}"/>
              </a:ext>
            </a:extLst>
          </p:cNvPr>
          <p:cNvSpPr>
            <a:spLocks noChangeArrowheads="1"/>
          </p:cNvSpPr>
          <p:nvPr/>
        </p:nvSpPr>
        <p:spPr bwMode="auto">
          <a:xfrm>
            <a:off x="6324600" y="29718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cxnSp>
        <p:nvCxnSpPr>
          <p:cNvPr id="53330" name="AutoShape 82">
            <a:extLst>
              <a:ext uri="{FF2B5EF4-FFF2-40B4-BE49-F238E27FC236}">
                <a16:creationId xmlns:a16="http://schemas.microsoft.com/office/drawing/2014/main" id="{E2EFD162-C337-465C-B6EB-EE84EC3C8370}"/>
              </a:ext>
            </a:extLst>
          </p:cNvPr>
          <p:cNvCxnSpPr>
            <a:cxnSpLocks noChangeShapeType="1"/>
            <a:stCxn id="53327" idx="6"/>
            <a:endCxn id="53329" idx="3"/>
          </p:cNvCxnSpPr>
          <p:nvPr/>
        </p:nvCxnSpPr>
        <p:spPr bwMode="auto">
          <a:xfrm flipV="1">
            <a:off x="6172200" y="3101975"/>
            <a:ext cx="174625" cy="98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31" name="AutoShape 83">
            <a:extLst>
              <a:ext uri="{FF2B5EF4-FFF2-40B4-BE49-F238E27FC236}">
                <a16:creationId xmlns:a16="http://schemas.microsoft.com/office/drawing/2014/main" id="{6EE5F332-E1C7-4DF6-88E5-18D83430E29A}"/>
              </a:ext>
            </a:extLst>
          </p:cNvPr>
          <p:cNvCxnSpPr>
            <a:cxnSpLocks noChangeShapeType="1"/>
            <a:stCxn id="53327" idx="1"/>
            <a:endCxn id="53328" idx="4"/>
          </p:cNvCxnSpPr>
          <p:nvPr/>
        </p:nvCxnSpPr>
        <p:spPr bwMode="auto">
          <a:xfrm flipH="1" flipV="1">
            <a:off x="5791200" y="2971800"/>
            <a:ext cx="2508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32" name="AutoShape 84">
            <a:extLst>
              <a:ext uri="{FF2B5EF4-FFF2-40B4-BE49-F238E27FC236}">
                <a16:creationId xmlns:a16="http://schemas.microsoft.com/office/drawing/2014/main" id="{BE4ED88B-C7ED-4AFE-B7EB-1910DA21BEBE}"/>
              </a:ext>
            </a:extLst>
          </p:cNvPr>
          <p:cNvCxnSpPr>
            <a:cxnSpLocks noChangeShapeType="1"/>
            <a:stCxn id="53327" idx="3"/>
            <a:endCxn id="53294" idx="0"/>
          </p:cNvCxnSpPr>
          <p:nvPr/>
        </p:nvCxnSpPr>
        <p:spPr bwMode="auto">
          <a:xfrm flipH="1">
            <a:off x="5867400" y="3254375"/>
            <a:ext cx="1746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333" name="AutoShape 85">
            <a:extLst>
              <a:ext uri="{FF2B5EF4-FFF2-40B4-BE49-F238E27FC236}">
                <a16:creationId xmlns:a16="http://schemas.microsoft.com/office/drawing/2014/main" id="{57C9D52D-CCF6-4EBC-916C-DC9B2DE14056}"/>
              </a:ext>
            </a:extLst>
          </p:cNvPr>
          <p:cNvCxnSpPr>
            <a:cxnSpLocks noChangeShapeType="1"/>
            <a:stCxn id="53294" idx="4"/>
            <a:endCxn id="53326" idx="0"/>
          </p:cNvCxnSpPr>
          <p:nvPr/>
        </p:nvCxnSpPr>
        <p:spPr bwMode="auto">
          <a:xfrm flipH="1">
            <a:off x="5791200" y="3657600"/>
            <a:ext cx="762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3334" name="Text Box 86">
            <a:extLst>
              <a:ext uri="{FF2B5EF4-FFF2-40B4-BE49-F238E27FC236}">
                <a16:creationId xmlns:a16="http://schemas.microsoft.com/office/drawing/2014/main" id="{FC01691A-4A27-4084-BC18-5FA10D90BAD9}"/>
              </a:ext>
            </a:extLst>
          </p:cNvPr>
          <p:cNvSpPr txBox="1">
            <a:spLocks noChangeArrowheads="1"/>
          </p:cNvSpPr>
          <p:nvPr/>
        </p:nvSpPr>
        <p:spPr bwMode="auto">
          <a:xfrm>
            <a:off x="2209800" y="1447800"/>
            <a:ext cx="4879862" cy="461665"/>
          </a:xfrm>
          <a:prstGeom prst="rect">
            <a:avLst/>
          </a:prstGeom>
          <a:solidFill>
            <a:srgbClr val="FFFFCC"/>
          </a:solidFill>
          <a:ln w="28575">
            <a:solidFill>
              <a:srgbClr val="006666"/>
            </a:solidFill>
            <a:miter lim="800000"/>
            <a:headEnd/>
            <a:tailEnd/>
          </a:ln>
        </p:spPr>
        <p:txBody>
          <a:bodyPr wrap="none">
            <a:spAutoFit/>
          </a:bodyPr>
          <a:lstStyle/>
          <a:p>
            <a:pPr eaLnBrk="0" hangingPunct="0"/>
            <a:r>
              <a:rPr lang="en-US" altLang="zh-CN" sz="2400" dirty="0">
                <a:latin typeface="Times New Roman" panose="02020603050405020304" pitchFamily="18" charset="0"/>
              </a:rPr>
              <a:t>Leaves in green, internal nodes in 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4C49064D-5031-4AB0-9FE5-42F8862FD930}"/>
              </a:ext>
            </a:extLst>
          </p:cNvPr>
          <p:cNvSpPr>
            <a:spLocks noGrp="1" noChangeArrowheads="1"/>
          </p:cNvSpPr>
          <p:nvPr>
            <p:ph type="sldNum" sz="quarter" idx="12"/>
          </p:nvPr>
        </p:nvSpPr>
        <p:spPr/>
        <p:txBody>
          <a:bodyPr/>
          <a:lstStyle/>
          <a:p>
            <a:fld id="{06214299-DEB7-43C4-8338-81CBAB2D62CE}" type="slidenum">
              <a:rPr lang="en-US" altLang="zh-CN">
                <a:effectLst>
                  <a:outerShdw blurRad="38100" dist="38100" dir="2700000" algn="tl">
                    <a:srgbClr val="C0C0C0"/>
                  </a:outerShdw>
                </a:effectLst>
              </a:rPr>
              <a:pPr/>
              <a:t>14</a:t>
            </a:fld>
            <a:endParaRPr lang="en-US" altLang="zh-CN">
              <a:effectLst>
                <a:outerShdw blurRad="38100" dist="38100" dir="2700000" algn="tl">
                  <a:srgbClr val="C0C0C0"/>
                </a:outerShdw>
              </a:effectLst>
            </a:endParaRPr>
          </a:p>
        </p:txBody>
      </p:sp>
      <p:sp>
        <p:nvSpPr>
          <p:cNvPr id="55298" name="Rectangle 2">
            <a:extLst>
              <a:ext uri="{FF2B5EF4-FFF2-40B4-BE49-F238E27FC236}">
                <a16:creationId xmlns:a16="http://schemas.microsoft.com/office/drawing/2014/main" id="{09F81D64-C47A-4E39-866F-170CDABCCA4A}"/>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283651" name="Rectangle 3">
            <a:extLst>
              <a:ext uri="{FF2B5EF4-FFF2-40B4-BE49-F238E27FC236}">
                <a16:creationId xmlns:a16="http://schemas.microsoft.com/office/drawing/2014/main" id="{981578B9-35F4-4103-B46F-DABB0CFBA4E4}"/>
              </a:ext>
            </a:extLst>
          </p:cNvPr>
          <p:cNvSpPr>
            <a:spLocks noGrp="1" noChangeArrowheads="1"/>
          </p:cNvSpPr>
          <p:nvPr>
            <p:ph idx="1"/>
          </p:nvPr>
        </p:nvSpPr>
        <p:spPr/>
        <p:txBody>
          <a:bodyPr/>
          <a:lstStyle/>
          <a:p>
            <a:r>
              <a:rPr lang="en-US" altLang="zh-CN" b="1">
                <a:latin typeface="Times New Roman" panose="02020603050405020304" pitchFamily="18" charset="0"/>
                <a:ea typeface="宋体" panose="02010600030101010101" pitchFamily="2" charset="-122"/>
              </a:rPr>
              <a:t>Theorem 1: An undirected graph is a tree if and only if there is a unique simple path between any two of its vertices.</a:t>
            </a:r>
          </a:p>
          <a:p>
            <a:r>
              <a:rPr lang="en-US" altLang="zh-CN" b="1">
                <a:latin typeface="Times New Roman" panose="02020603050405020304" pitchFamily="18" charset="0"/>
                <a:ea typeface="宋体" panose="02010600030101010101" pitchFamily="2" charset="-122"/>
              </a:rPr>
              <a:t>Proof : </a:t>
            </a:r>
          </a:p>
          <a:p>
            <a:r>
              <a:rPr lang="en-US" altLang="zh-CN" b="1">
                <a:latin typeface="Times New Roman" panose="02020603050405020304" pitchFamily="18" charset="0"/>
                <a:ea typeface="宋体" panose="02010600030101010101" pitchFamily="2" charset="-122"/>
              </a:rPr>
              <a:t>(1) Assume that T is a tree. Then, T is connected with no simple circuits. </a:t>
            </a:r>
          </a:p>
          <a:p>
            <a:r>
              <a:rPr lang="en-US" altLang="zh-CN" b="1">
                <a:latin typeface="Times New Roman" panose="02020603050405020304" pitchFamily="18" charset="0"/>
                <a:ea typeface="宋体" panose="02010600030101010101" pitchFamily="2" charset="-122"/>
              </a:rPr>
              <a:t>Let x and y be two vertices of T.</a:t>
            </a:r>
          </a:p>
          <a:p>
            <a:r>
              <a:rPr lang="en-US" altLang="zh-CN" b="1">
                <a:latin typeface="Times New Roman" panose="02020603050405020304" pitchFamily="18" charset="0"/>
                <a:ea typeface="宋体" panose="02010600030101010101" pitchFamily="2" charset="-122"/>
              </a:rPr>
              <a:t>Since T is connected, there is a simple path between x and 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blinds(horizontal)">
                                      <p:cBhvr>
                                        <p:cTn id="7" dur="500"/>
                                        <p:tgtEl>
                                          <p:spTgt spid="283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blinds(horizontal)">
                                      <p:cBhvr>
                                        <p:cTn id="12" dur="500"/>
                                        <p:tgtEl>
                                          <p:spTgt spid="283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blinds(horizontal)">
                                      <p:cBhvr>
                                        <p:cTn id="17" dur="500"/>
                                        <p:tgtEl>
                                          <p:spTgt spid="283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3651">
                                            <p:txEl>
                                              <p:pRg st="3" end="3"/>
                                            </p:txEl>
                                          </p:spTgt>
                                        </p:tgtEl>
                                        <p:attrNameLst>
                                          <p:attrName>style.visibility</p:attrName>
                                        </p:attrNameLst>
                                      </p:cBhvr>
                                      <p:to>
                                        <p:strVal val="visible"/>
                                      </p:to>
                                    </p:set>
                                    <p:animEffect transition="in" filter="blinds(horizontal)">
                                      <p:cBhvr>
                                        <p:cTn id="22" dur="500"/>
                                        <p:tgtEl>
                                          <p:spTgt spid="283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3651">
                                            <p:txEl>
                                              <p:pRg st="4" end="4"/>
                                            </p:txEl>
                                          </p:spTgt>
                                        </p:tgtEl>
                                        <p:attrNameLst>
                                          <p:attrName>style.visibility</p:attrName>
                                        </p:attrNameLst>
                                      </p:cBhvr>
                                      <p:to>
                                        <p:strVal val="visible"/>
                                      </p:to>
                                    </p:set>
                                    <p:animEffect transition="in" filter="blinds(horizontal)">
                                      <p:cBhvr>
                                        <p:cTn id="27" dur="500"/>
                                        <p:tgtEl>
                                          <p:spTgt spid="283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7FCCCEA8-F659-4F7D-A649-DF75649973DC}"/>
              </a:ext>
            </a:extLst>
          </p:cNvPr>
          <p:cNvSpPr>
            <a:spLocks noGrp="1" noChangeArrowheads="1"/>
          </p:cNvSpPr>
          <p:nvPr>
            <p:ph type="sldNum" sz="quarter" idx="12"/>
          </p:nvPr>
        </p:nvSpPr>
        <p:spPr/>
        <p:txBody>
          <a:bodyPr/>
          <a:lstStyle/>
          <a:p>
            <a:fld id="{F12F2E8E-66BD-4CF1-B4D6-B17B9B5695D7}" type="slidenum">
              <a:rPr lang="en-US" altLang="zh-CN">
                <a:effectLst>
                  <a:outerShdw blurRad="38100" dist="38100" dir="2700000" algn="tl">
                    <a:srgbClr val="C0C0C0"/>
                  </a:outerShdw>
                </a:effectLst>
              </a:rPr>
              <a:pPr/>
              <a:t>15</a:t>
            </a:fld>
            <a:endParaRPr lang="en-US" altLang="zh-CN">
              <a:effectLst>
                <a:outerShdw blurRad="38100" dist="38100" dir="2700000" algn="tl">
                  <a:srgbClr val="C0C0C0"/>
                </a:outerShdw>
              </a:effectLst>
            </a:endParaRPr>
          </a:p>
        </p:txBody>
      </p:sp>
      <p:sp>
        <p:nvSpPr>
          <p:cNvPr id="56322" name="Rectangle 2">
            <a:extLst>
              <a:ext uri="{FF2B5EF4-FFF2-40B4-BE49-F238E27FC236}">
                <a16:creationId xmlns:a16="http://schemas.microsoft.com/office/drawing/2014/main" id="{CA61F75E-8D56-48C5-9F76-B5D7911E3EB7}"/>
              </a:ext>
            </a:extLst>
          </p:cNvPr>
          <p:cNvSpPr>
            <a:spLocks noGrp="1" noChangeArrowheads="1"/>
          </p:cNvSpPr>
          <p:nvPr>
            <p:ph type="title"/>
          </p:nvPr>
        </p:nvSpPr>
        <p:spPr/>
        <p:txBody>
          <a:bodyPr/>
          <a:lstStyle/>
          <a:p>
            <a:r>
              <a:rPr lang="en-US" altLang="zh-CN" sz="2800">
                <a:ea typeface="宋体" panose="02010600030101010101" pitchFamily="2" charset="-122"/>
              </a:rPr>
              <a:t>Proof of Theorem</a:t>
            </a:r>
          </a:p>
        </p:txBody>
      </p:sp>
      <p:sp>
        <p:nvSpPr>
          <p:cNvPr id="284675" name="Rectangle 3">
            <a:extLst>
              <a:ext uri="{FF2B5EF4-FFF2-40B4-BE49-F238E27FC236}">
                <a16:creationId xmlns:a16="http://schemas.microsoft.com/office/drawing/2014/main" id="{52561A18-F961-4BCC-AF1B-EF5D7A966D8A}"/>
              </a:ext>
            </a:extLst>
          </p:cNvPr>
          <p:cNvSpPr>
            <a:spLocks noGrp="1" noChangeArrowheads="1"/>
          </p:cNvSpPr>
          <p:nvPr>
            <p:ph idx="1"/>
          </p:nvPr>
        </p:nvSpPr>
        <p:spPr/>
        <p:txBody>
          <a:bodyPr/>
          <a:lstStyle/>
          <a:p>
            <a:pPr>
              <a:lnSpc>
                <a:spcPct val="90000"/>
              </a:lnSpc>
            </a:pPr>
            <a:r>
              <a:rPr lang="en-US" altLang="zh-CN" b="1">
                <a:latin typeface="Times New Roman" panose="02020603050405020304" pitchFamily="18" charset="0"/>
                <a:ea typeface="宋体" panose="02010600030101010101" pitchFamily="2" charset="-122"/>
              </a:rPr>
              <a:t>Moreover, this path must be unique, for if there were a second such path, the path formed by combining the first  path from x to y followed by the path from y to x obtained by reversing the order of the second path from x to y would form a circuit.</a:t>
            </a:r>
          </a:p>
          <a:p>
            <a:pPr>
              <a:lnSpc>
                <a:spcPct val="90000"/>
              </a:lnSpc>
            </a:pPr>
            <a:r>
              <a:rPr lang="en-US" altLang="zh-CN" b="1">
                <a:latin typeface="Times New Roman" panose="02020603050405020304" pitchFamily="18" charset="0"/>
                <a:ea typeface="宋体" panose="02010600030101010101" pitchFamily="2" charset="-122"/>
              </a:rPr>
              <a:t>This implies, that there is a simple circuit in T. Hence, there is a unique simple path between any two vertices of a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blinds(horizontal)">
                                      <p:cBhvr>
                                        <p:cTn id="7" dur="500"/>
                                        <p:tgtEl>
                                          <p:spTgt spid="284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Effect transition="in" filter="blinds(horizontal)">
                                      <p:cBhvr>
                                        <p:cTn id="12" dur="500"/>
                                        <p:tgtEl>
                                          <p:spTgt spid="284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24F73D5C-22B5-4780-ACB6-3F9BA869FAB6}"/>
              </a:ext>
            </a:extLst>
          </p:cNvPr>
          <p:cNvSpPr>
            <a:spLocks noGrp="1" noChangeArrowheads="1"/>
          </p:cNvSpPr>
          <p:nvPr>
            <p:ph type="sldNum" sz="quarter" idx="12"/>
          </p:nvPr>
        </p:nvSpPr>
        <p:spPr/>
        <p:txBody>
          <a:bodyPr/>
          <a:lstStyle/>
          <a:p>
            <a:fld id="{D1B941E7-C157-4437-9C34-C7B180C44F50}" type="slidenum">
              <a:rPr lang="en-US" altLang="zh-CN">
                <a:effectLst>
                  <a:outerShdw blurRad="38100" dist="38100" dir="2700000" algn="tl">
                    <a:srgbClr val="C0C0C0"/>
                  </a:outerShdw>
                </a:effectLst>
              </a:rPr>
              <a:pPr/>
              <a:t>16</a:t>
            </a:fld>
            <a:endParaRPr lang="en-US" altLang="zh-CN">
              <a:effectLst>
                <a:outerShdw blurRad="38100" dist="38100" dir="2700000" algn="tl">
                  <a:srgbClr val="C0C0C0"/>
                </a:outerShdw>
              </a:effectLst>
            </a:endParaRPr>
          </a:p>
        </p:txBody>
      </p:sp>
      <p:sp>
        <p:nvSpPr>
          <p:cNvPr id="57346" name="Rectangle 2">
            <a:extLst>
              <a:ext uri="{FF2B5EF4-FFF2-40B4-BE49-F238E27FC236}">
                <a16:creationId xmlns:a16="http://schemas.microsoft.com/office/drawing/2014/main" id="{4881047D-A8F9-4BBB-BB23-AE7701B7B2C0}"/>
              </a:ext>
            </a:extLst>
          </p:cNvPr>
          <p:cNvSpPr>
            <a:spLocks noGrp="1" noChangeArrowheads="1"/>
          </p:cNvSpPr>
          <p:nvPr>
            <p:ph type="title"/>
          </p:nvPr>
        </p:nvSpPr>
        <p:spPr/>
        <p:txBody>
          <a:bodyPr/>
          <a:lstStyle/>
          <a:p>
            <a:r>
              <a:rPr lang="en-US" altLang="zh-CN" sz="2800">
                <a:ea typeface="宋体" panose="02010600030101010101" pitchFamily="2" charset="-122"/>
              </a:rPr>
              <a:t>Proof of Theorem</a:t>
            </a:r>
          </a:p>
        </p:txBody>
      </p:sp>
      <p:sp>
        <p:nvSpPr>
          <p:cNvPr id="285699" name="Rectangle 3">
            <a:extLst>
              <a:ext uri="{FF2B5EF4-FFF2-40B4-BE49-F238E27FC236}">
                <a16:creationId xmlns:a16="http://schemas.microsoft.com/office/drawing/2014/main" id="{AC04E1A0-5AE0-4161-A467-C0717552D487}"/>
              </a:ext>
            </a:extLst>
          </p:cNvPr>
          <p:cNvSpPr>
            <a:spLocks noGrp="1" noChangeArrowheads="1"/>
          </p:cNvSpPr>
          <p:nvPr>
            <p:ph idx="1"/>
          </p:nvPr>
        </p:nvSpPr>
        <p:spPr>
          <a:xfrm>
            <a:off x="228600" y="1295400"/>
            <a:ext cx="8686800" cy="5210175"/>
          </a:xfrm>
        </p:spPr>
        <p:txBody>
          <a:bodyPr/>
          <a:lstStyle/>
          <a:p>
            <a:pPr>
              <a:lnSpc>
                <a:spcPct val="90000"/>
              </a:lnSpc>
            </a:pPr>
            <a:r>
              <a:rPr lang="en-US" altLang="zh-CN" b="1">
                <a:latin typeface="Times New Roman" panose="02020603050405020304" pitchFamily="18" charset="0"/>
                <a:ea typeface="宋体" panose="02010600030101010101" pitchFamily="2" charset="-122"/>
              </a:rPr>
              <a:t>(2)Now assume that there is a unique simple path between any two vertices of a graph T. Then T is connected, since there is a path between any two of its vertices.</a:t>
            </a:r>
          </a:p>
          <a:p>
            <a:pPr>
              <a:lnSpc>
                <a:spcPct val="90000"/>
              </a:lnSpc>
            </a:pPr>
            <a:r>
              <a:rPr lang="en-US" altLang="zh-CN" b="1">
                <a:latin typeface="Times New Roman" panose="02020603050405020304" pitchFamily="18" charset="0"/>
                <a:ea typeface="宋体" panose="02010600030101010101" pitchFamily="2" charset="-122"/>
              </a:rPr>
              <a:t>Furthermore, T can have no simple circuits.</a:t>
            </a:r>
          </a:p>
          <a:p>
            <a:pPr>
              <a:lnSpc>
                <a:spcPct val="90000"/>
              </a:lnSpc>
            </a:pPr>
            <a:r>
              <a:rPr lang="en-US" altLang="zh-CN" b="1">
                <a:latin typeface="Times New Roman" panose="02020603050405020304" pitchFamily="18" charset="0"/>
                <a:ea typeface="宋体" panose="02010600030101010101" pitchFamily="2" charset="-122"/>
              </a:rPr>
              <a:t>To see that this is true, suppose T had a simple circuit that contained the vertices x and y.</a:t>
            </a:r>
          </a:p>
          <a:p>
            <a:pPr>
              <a:lnSpc>
                <a:spcPct val="90000"/>
              </a:lnSpc>
            </a:pPr>
            <a:r>
              <a:rPr lang="en-US" altLang="zh-CN" b="1">
                <a:latin typeface="Times New Roman" panose="02020603050405020304" pitchFamily="18" charset="0"/>
                <a:ea typeface="宋体" panose="02010600030101010101" pitchFamily="2" charset="-122"/>
              </a:rPr>
              <a:t>Then there would be two simple paths between x and y, since the simple circuit is made up of a simple path from x to y and a second simple path from y to x. The proof is finished.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blinds(horizontal)">
                                      <p:cBhvr>
                                        <p:cTn id="7" dur="500"/>
                                        <p:tgtEl>
                                          <p:spTgt spid="28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5699">
                                            <p:txEl>
                                              <p:pRg st="1" end="1"/>
                                            </p:txEl>
                                          </p:spTgt>
                                        </p:tgtEl>
                                        <p:attrNameLst>
                                          <p:attrName>style.visibility</p:attrName>
                                        </p:attrNameLst>
                                      </p:cBhvr>
                                      <p:to>
                                        <p:strVal val="visible"/>
                                      </p:to>
                                    </p:set>
                                    <p:animEffect transition="in" filter="blinds(horizontal)">
                                      <p:cBhvr>
                                        <p:cTn id="12" dur="500"/>
                                        <p:tgtEl>
                                          <p:spTgt spid="285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5699">
                                            <p:txEl>
                                              <p:pRg st="2" end="2"/>
                                            </p:txEl>
                                          </p:spTgt>
                                        </p:tgtEl>
                                        <p:attrNameLst>
                                          <p:attrName>style.visibility</p:attrName>
                                        </p:attrNameLst>
                                      </p:cBhvr>
                                      <p:to>
                                        <p:strVal val="visible"/>
                                      </p:to>
                                    </p:set>
                                    <p:animEffect transition="in" filter="blinds(horizontal)">
                                      <p:cBhvr>
                                        <p:cTn id="17" dur="500"/>
                                        <p:tgtEl>
                                          <p:spTgt spid="285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5699">
                                            <p:txEl>
                                              <p:pRg st="3" end="3"/>
                                            </p:txEl>
                                          </p:spTgt>
                                        </p:tgtEl>
                                        <p:attrNameLst>
                                          <p:attrName>style.visibility</p:attrName>
                                        </p:attrNameLst>
                                      </p:cBhvr>
                                      <p:to>
                                        <p:strVal val="visible"/>
                                      </p:to>
                                    </p:set>
                                    <p:animEffect transition="in" filter="blinds(horizontal)">
                                      <p:cBhvr>
                                        <p:cTn id="22" dur="500"/>
                                        <p:tgtEl>
                                          <p:spTgt spid="285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986BDDBE-79E9-4A1C-9B9D-7FA68C79507A}"/>
              </a:ext>
            </a:extLst>
          </p:cNvPr>
          <p:cNvSpPr>
            <a:spLocks noGrp="1" noChangeArrowheads="1"/>
          </p:cNvSpPr>
          <p:nvPr>
            <p:ph type="sldNum" sz="quarter" idx="12"/>
          </p:nvPr>
        </p:nvSpPr>
        <p:spPr/>
        <p:txBody>
          <a:bodyPr/>
          <a:lstStyle/>
          <a:p>
            <a:fld id="{DCAC85B2-CCE5-48F9-B985-DCC364B38CAE}" type="slidenum">
              <a:rPr lang="en-US" altLang="zh-CN">
                <a:effectLst>
                  <a:outerShdw blurRad="38100" dist="38100" dir="2700000" algn="tl">
                    <a:srgbClr val="C0C0C0"/>
                  </a:outerShdw>
                </a:effectLst>
              </a:rPr>
              <a:pPr/>
              <a:t>17</a:t>
            </a:fld>
            <a:endParaRPr lang="en-US" altLang="zh-CN">
              <a:effectLst>
                <a:outerShdw blurRad="38100" dist="38100" dir="2700000" algn="tl">
                  <a:srgbClr val="C0C0C0"/>
                </a:outerShdw>
              </a:effectLst>
            </a:endParaRPr>
          </a:p>
        </p:txBody>
      </p:sp>
      <p:sp>
        <p:nvSpPr>
          <p:cNvPr id="58370" name="Rectangle 2">
            <a:extLst>
              <a:ext uri="{FF2B5EF4-FFF2-40B4-BE49-F238E27FC236}">
                <a16:creationId xmlns:a16="http://schemas.microsoft.com/office/drawing/2014/main" id="{134BDAB7-73C8-4DCC-A93E-9CB5B515543C}"/>
              </a:ext>
            </a:extLst>
          </p:cNvPr>
          <p:cNvSpPr>
            <a:spLocks noGrp="1" noChangeArrowheads="1"/>
          </p:cNvSpPr>
          <p:nvPr>
            <p:ph type="title"/>
          </p:nvPr>
        </p:nvSpPr>
        <p:spPr/>
        <p:txBody>
          <a:bodyPr/>
          <a:lstStyle/>
          <a:p>
            <a:r>
              <a:rPr lang="en-US" altLang="zh-CN">
                <a:ea typeface="宋体" panose="02010600030101010101" pitchFamily="2" charset="-122"/>
              </a:rPr>
              <a:t>Rooted Tree</a:t>
            </a:r>
          </a:p>
        </p:txBody>
      </p:sp>
      <p:sp>
        <p:nvSpPr>
          <p:cNvPr id="286723" name="Rectangle 3">
            <a:extLst>
              <a:ext uri="{FF2B5EF4-FFF2-40B4-BE49-F238E27FC236}">
                <a16:creationId xmlns:a16="http://schemas.microsoft.com/office/drawing/2014/main" id="{EB4A6372-774A-401C-9E42-468461B8B719}"/>
              </a:ext>
            </a:extLst>
          </p:cNvPr>
          <p:cNvSpPr>
            <a:spLocks noGrp="1" noChangeArrowheads="1"/>
          </p:cNvSpPr>
          <p:nvPr>
            <p:ph idx="1"/>
          </p:nvPr>
        </p:nvSpPr>
        <p:spPr>
          <a:xfrm>
            <a:off x="457200" y="1419225"/>
            <a:ext cx="8458200" cy="4879975"/>
          </a:xfrm>
        </p:spPr>
        <p:txBody>
          <a:bodyPr/>
          <a:lstStyle/>
          <a:p>
            <a:r>
              <a:rPr lang="en-US" altLang="zh-CN" b="1">
                <a:latin typeface="Times New Roman" panose="02020603050405020304" pitchFamily="18" charset="0"/>
                <a:ea typeface="宋体" panose="02010600030101010101" pitchFamily="2" charset="-122"/>
              </a:rPr>
              <a:t>Definition 1: A rooted tree is a tree in which one vertex has been designed as the root and every edge is directed away from the root.</a:t>
            </a:r>
          </a:p>
          <a:p>
            <a:endParaRPr lang="en-US" altLang="zh-CN" b="1">
              <a:latin typeface="Times New Roman" panose="02020603050405020304" pitchFamily="18" charset="0"/>
              <a:ea typeface="宋体" panose="02010600030101010101" pitchFamily="2" charset="-122"/>
            </a:endParaRPr>
          </a:p>
          <a:p>
            <a:r>
              <a:rPr lang="en-US" altLang="zh-CN" b="1">
                <a:latin typeface="Times New Roman" panose="02020603050405020304" pitchFamily="18" charset="0"/>
                <a:ea typeface="宋体" panose="02010600030101010101" pitchFamily="2" charset="-122"/>
              </a:rPr>
              <a:t>Rooted trees can also be defined recursively. We can change an unrooted tree into rooted tree by choosing any vertex as the root. Note that different choices of the root produce different rooted trees.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blinds(horizontal)">
                                      <p:cBhvr>
                                        <p:cTn id="7" dur="500"/>
                                        <p:tgtEl>
                                          <p:spTgt spid="286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23">
                                            <p:txEl>
                                              <p:pRg st="2" end="2"/>
                                            </p:txEl>
                                          </p:spTgt>
                                        </p:tgtEl>
                                        <p:attrNameLst>
                                          <p:attrName>style.visibility</p:attrName>
                                        </p:attrNameLst>
                                      </p:cBhvr>
                                      <p:to>
                                        <p:strVal val="visible"/>
                                      </p:to>
                                    </p:set>
                                    <p:animEffect transition="in" filter="blinds(horizontal)">
                                      <p:cBhvr>
                                        <p:cTn id="12" dur="500"/>
                                        <p:tgtEl>
                                          <p:spTgt spid="286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13">
            <a:extLst>
              <a:ext uri="{FF2B5EF4-FFF2-40B4-BE49-F238E27FC236}">
                <a16:creationId xmlns:a16="http://schemas.microsoft.com/office/drawing/2014/main" id="{1D0C1DEF-91F0-4643-913A-AAA9A59812F2}"/>
              </a:ext>
            </a:extLst>
          </p:cNvPr>
          <p:cNvSpPr>
            <a:spLocks noGrp="1" noChangeArrowheads="1"/>
          </p:cNvSpPr>
          <p:nvPr>
            <p:ph type="sldNum" sz="quarter" idx="12"/>
          </p:nvPr>
        </p:nvSpPr>
        <p:spPr/>
        <p:txBody>
          <a:bodyPr/>
          <a:lstStyle/>
          <a:p>
            <a:fld id="{330C9012-AE76-4157-885E-2CEC247B1EB6}" type="slidenum">
              <a:rPr lang="en-US" altLang="zh-CN">
                <a:effectLst>
                  <a:outerShdw blurRad="38100" dist="38100" dir="2700000" algn="tl">
                    <a:srgbClr val="C0C0C0"/>
                  </a:outerShdw>
                </a:effectLst>
              </a:rPr>
              <a:pPr/>
              <a:t>18</a:t>
            </a:fld>
            <a:endParaRPr lang="en-US" altLang="zh-CN">
              <a:effectLst>
                <a:outerShdw blurRad="38100" dist="38100" dir="2700000" algn="tl">
                  <a:srgbClr val="C0C0C0"/>
                </a:outerShdw>
              </a:effectLst>
            </a:endParaRPr>
          </a:p>
        </p:txBody>
      </p:sp>
      <p:sp>
        <p:nvSpPr>
          <p:cNvPr id="59394" name="Rectangle 2">
            <a:extLst>
              <a:ext uri="{FF2B5EF4-FFF2-40B4-BE49-F238E27FC236}">
                <a16:creationId xmlns:a16="http://schemas.microsoft.com/office/drawing/2014/main" id="{2D43B7FA-E1F1-4432-BA5B-A26AFAED0222}"/>
              </a:ext>
            </a:extLst>
          </p:cNvPr>
          <p:cNvSpPr>
            <a:spLocks noGrp="1" noChangeArrowheads="1"/>
          </p:cNvSpPr>
          <p:nvPr>
            <p:ph type="title"/>
          </p:nvPr>
        </p:nvSpPr>
        <p:spPr/>
        <p:txBody>
          <a:bodyPr/>
          <a:lstStyle/>
          <a:p>
            <a:r>
              <a:rPr lang="en-US" altLang="zh-CN">
                <a:ea typeface="宋体" panose="02010600030101010101" pitchFamily="2" charset="-122"/>
              </a:rPr>
              <a:t>Rooted Tree Examples</a:t>
            </a:r>
          </a:p>
        </p:txBody>
      </p:sp>
      <p:sp>
        <p:nvSpPr>
          <p:cNvPr id="59395" name="Rectangle 3">
            <a:extLst>
              <a:ext uri="{FF2B5EF4-FFF2-40B4-BE49-F238E27FC236}">
                <a16:creationId xmlns:a16="http://schemas.microsoft.com/office/drawing/2014/main" id="{377CB8BF-9ABA-4605-AFAB-C9AE939F5C7C}"/>
              </a:ext>
            </a:extLst>
          </p:cNvPr>
          <p:cNvSpPr>
            <a:spLocks noGrp="1" noChangeArrowheads="1"/>
          </p:cNvSpPr>
          <p:nvPr>
            <p:ph idx="1"/>
          </p:nvPr>
        </p:nvSpPr>
        <p:spPr/>
        <p:txBody>
          <a:bodyPr/>
          <a:lstStyle/>
          <a:p>
            <a:r>
              <a:rPr lang="en-US" altLang="zh-CN">
                <a:ea typeface="宋体" panose="02010600030101010101" pitchFamily="2" charset="-122"/>
              </a:rPr>
              <a:t>Note that a given unrooted tree with </a:t>
            </a:r>
            <a:r>
              <a:rPr lang="en-US" altLang="zh-CN" i="1">
                <a:ea typeface="宋体" panose="02010600030101010101" pitchFamily="2" charset="-122"/>
              </a:rPr>
              <a:t>n</a:t>
            </a:r>
            <a:r>
              <a:rPr lang="en-US" altLang="zh-CN">
                <a:ea typeface="宋体" panose="02010600030101010101" pitchFamily="2" charset="-122"/>
              </a:rPr>
              <a:t> nodes yields </a:t>
            </a:r>
            <a:r>
              <a:rPr lang="en-US" altLang="zh-CN" i="1">
                <a:ea typeface="宋体" panose="02010600030101010101" pitchFamily="2" charset="-122"/>
              </a:rPr>
              <a:t>n</a:t>
            </a:r>
            <a:r>
              <a:rPr lang="en-US" altLang="zh-CN">
                <a:ea typeface="宋体" panose="02010600030101010101" pitchFamily="2" charset="-122"/>
              </a:rPr>
              <a:t> different rooted trees.</a:t>
            </a:r>
          </a:p>
        </p:txBody>
      </p:sp>
      <p:sp>
        <p:nvSpPr>
          <p:cNvPr id="59396" name="Oval 4">
            <a:extLst>
              <a:ext uri="{FF2B5EF4-FFF2-40B4-BE49-F238E27FC236}">
                <a16:creationId xmlns:a16="http://schemas.microsoft.com/office/drawing/2014/main" id="{7A95F777-13D2-494F-9A86-4A07E24CF6DE}"/>
              </a:ext>
            </a:extLst>
          </p:cNvPr>
          <p:cNvSpPr>
            <a:spLocks noChangeArrowheads="1"/>
          </p:cNvSpPr>
          <p:nvPr/>
        </p:nvSpPr>
        <p:spPr bwMode="auto">
          <a:xfrm>
            <a:off x="2362200" y="4267200"/>
            <a:ext cx="228600" cy="228600"/>
          </a:xfrm>
          <a:prstGeom prst="ellipse">
            <a:avLst/>
          </a:prstGeom>
          <a:solidFill>
            <a:srgbClr val="FF0000"/>
          </a:solidFill>
          <a:ln w="57150">
            <a:solidFill>
              <a:schemeClr val="tx1"/>
            </a:solidFill>
            <a:round/>
            <a:headEnd/>
            <a:tailEnd/>
          </a:ln>
        </p:spPr>
        <p:txBody>
          <a:bodyPr wrap="none" anchor="ctr"/>
          <a:lstStyle/>
          <a:p>
            <a:endParaRPr lang="zh-CN" altLang="en-US"/>
          </a:p>
        </p:txBody>
      </p:sp>
      <p:sp>
        <p:nvSpPr>
          <p:cNvPr id="59397" name="Oval 5">
            <a:extLst>
              <a:ext uri="{FF2B5EF4-FFF2-40B4-BE49-F238E27FC236}">
                <a16:creationId xmlns:a16="http://schemas.microsoft.com/office/drawing/2014/main" id="{71E409F5-DFB8-4464-ACFD-E502356238D6}"/>
              </a:ext>
            </a:extLst>
          </p:cNvPr>
          <p:cNvSpPr>
            <a:spLocks noChangeArrowheads="1"/>
          </p:cNvSpPr>
          <p:nvPr/>
        </p:nvSpPr>
        <p:spPr bwMode="auto">
          <a:xfrm>
            <a:off x="1828800" y="39624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cxnSp>
        <p:nvCxnSpPr>
          <p:cNvPr id="59398" name="AutoShape 6">
            <a:extLst>
              <a:ext uri="{FF2B5EF4-FFF2-40B4-BE49-F238E27FC236}">
                <a16:creationId xmlns:a16="http://schemas.microsoft.com/office/drawing/2014/main" id="{087BDDB0-CF77-4CD4-A711-5C85335B6159}"/>
              </a:ext>
            </a:extLst>
          </p:cNvPr>
          <p:cNvCxnSpPr>
            <a:cxnSpLocks noChangeShapeType="1"/>
            <a:stCxn id="59397" idx="6"/>
            <a:endCxn id="59396" idx="1"/>
          </p:cNvCxnSpPr>
          <p:nvPr/>
        </p:nvCxnSpPr>
        <p:spPr bwMode="auto">
          <a:xfrm>
            <a:off x="1981200" y="4038600"/>
            <a:ext cx="414338" cy="2333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9399" name="Oval 7">
            <a:extLst>
              <a:ext uri="{FF2B5EF4-FFF2-40B4-BE49-F238E27FC236}">
                <a16:creationId xmlns:a16="http://schemas.microsoft.com/office/drawing/2014/main" id="{967CC8CD-7EE1-46D6-9E43-33B54B1E89C6}"/>
              </a:ext>
            </a:extLst>
          </p:cNvPr>
          <p:cNvSpPr>
            <a:spLocks noChangeArrowheads="1"/>
          </p:cNvSpPr>
          <p:nvPr/>
        </p:nvSpPr>
        <p:spPr bwMode="auto">
          <a:xfrm>
            <a:off x="1905000" y="50292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9400" name="Oval 8">
            <a:extLst>
              <a:ext uri="{FF2B5EF4-FFF2-40B4-BE49-F238E27FC236}">
                <a16:creationId xmlns:a16="http://schemas.microsoft.com/office/drawing/2014/main" id="{6E6D3878-CCF6-4FF2-8FE9-70A5D12D1D0A}"/>
              </a:ext>
            </a:extLst>
          </p:cNvPr>
          <p:cNvSpPr>
            <a:spLocks noChangeArrowheads="1"/>
          </p:cNvSpPr>
          <p:nvPr/>
        </p:nvSpPr>
        <p:spPr bwMode="auto">
          <a:xfrm>
            <a:off x="1676400" y="45720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9401" name="Oval 9">
            <a:extLst>
              <a:ext uri="{FF2B5EF4-FFF2-40B4-BE49-F238E27FC236}">
                <a16:creationId xmlns:a16="http://schemas.microsoft.com/office/drawing/2014/main" id="{379440E0-11D8-49E9-87D1-700BAB5427C3}"/>
              </a:ext>
            </a:extLst>
          </p:cNvPr>
          <p:cNvSpPr>
            <a:spLocks noChangeArrowheads="1"/>
          </p:cNvSpPr>
          <p:nvPr/>
        </p:nvSpPr>
        <p:spPr bwMode="auto">
          <a:xfrm>
            <a:off x="3505200" y="44196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02" name="Oval 10">
            <a:extLst>
              <a:ext uri="{FF2B5EF4-FFF2-40B4-BE49-F238E27FC236}">
                <a16:creationId xmlns:a16="http://schemas.microsoft.com/office/drawing/2014/main" id="{343D77A4-9F62-4712-B6EB-77FCBA50B4DD}"/>
              </a:ext>
            </a:extLst>
          </p:cNvPr>
          <p:cNvSpPr>
            <a:spLocks noChangeArrowheads="1"/>
          </p:cNvSpPr>
          <p:nvPr/>
        </p:nvSpPr>
        <p:spPr bwMode="auto">
          <a:xfrm>
            <a:off x="2667000" y="46482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9403" name="Oval 11">
            <a:extLst>
              <a:ext uri="{FF2B5EF4-FFF2-40B4-BE49-F238E27FC236}">
                <a16:creationId xmlns:a16="http://schemas.microsoft.com/office/drawing/2014/main" id="{358FDF47-6943-4955-AABE-3986F297F857}"/>
              </a:ext>
            </a:extLst>
          </p:cNvPr>
          <p:cNvSpPr>
            <a:spLocks noChangeArrowheads="1"/>
          </p:cNvSpPr>
          <p:nvPr/>
        </p:nvSpPr>
        <p:spPr bwMode="auto">
          <a:xfrm>
            <a:off x="2438400" y="3581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04" name="Oval 12">
            <a:extLst>
              <a:ext uri="{FF2B5EF4-FFF2-40B4-BE49-F238E27FC236}">
                <a16:creationId xmlns:a16="http://schemas.microsoft.com/office/drawing/2014/main" id="{6046DB01-F9E9-466C-8296-1AA0F3D61EF8}"/>
              </a:ext>
            </a:extLst>
          </p:cNvPr>
          <p:cNvSpPr>
            <a:spLocks noChangeArrowheads="1"/>
          </p:cNvSpPr>
          <p:nvPr/>
        </p:nvSpPr>
        <p:spPr bwMode="auto">
          <a:xfrm>
            <a:off x="2438400" y="51816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05" name="Oval 13">
            <a:extLst>
              <a:ext uri="{FF2B5EF4-FFF2-40B4-BE49-F238E27FC236}">
                <a16:creationId xmlns:a16="http://schemas.microsoft.com/office/drawing/2014/main" id="{CBC3D4E5-28D0-4186-A94C-C9DD83F56D44}"/>
              </a:ext>
            </a:extLst>
          </p:cNvPr>
          <p:cNvSpPr>
            <a:spLocks noChangeArrowheads="1"/>
          </p:cNvSpPr>
          <p:nvPr/>
        </p:nvSpPr>
        <p:spPr bwMode="auto">
          <a:xfrm>
            <a:off x="3048000" y="53340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9406" name="Oval 14">
            <a:extLst>
              <a:ext uri="{FF2B5EF4-FFF2-40B4-BE49-F238E27FC236}">
                <a16:creationId xmlns:a16="http://schemas.microsoft.com/office/drawing/2014/main" id="{CF3569DE-2D26-4C7B-990E-BBD442C42FA8}"/>
              </a:ext>
            </a:extLst>
          </p:cNvPr>
          <p:cNvSpPr>
            <a:spLocks noChangeArrowheads="1"/>
          </p:cNvSpPr>
          <p:nvPr/>
        </p:nvSpPr>
        <p:spPr bwMode="auto">
          <a:xfrm>
            <a:off x="2971800" y="39624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9407" name="Oval 15">
            <a:extLst>
              <a:ext uri="{FF2B5EF4-FFF2-40B4-BE49-F238E27FC236}">
                <a16:creationId xmlns:a16="http://schemas.microsoft.com/office/drawing/2014/main" id="{8682765F-13DF-47DD-A196-745F861EA4AD}"/>
              </a:ext>
            </a:extLst>
          </p:cNvPr>
          <p:cNvSpPr>
            <a:spLocks noChangeArrowheads="1"/>
          </p:cNvSpPr>
          <p:nvPr/>
        </p:nvSpPr>
        <p:spPr bwMode="auto">
          <a:xfrm>
            <a:off x="1219200" y="51816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cxnSp>
        <p:nvCxnSpPr>
          <p:cNvPr id="59408" name="AutoShape 16">
            <a:extLst>
              <a:ext uri="{FF2B5EF4-FFF2-40B4-BE49-F238E27FC236}">
                <a16:creationId xmlns:a16="http://schemas.microsoft.com/office/drawing/2014/main" id="{B1FC4F92-F5BF-4007-A367-1E59D364568F}"/>
              </a:ext>
            </a:extLst>
          </p:cNvPr>
          <p:cNvCxnSpPr>
            <a:cxnSpLocks noChangeShapeType="1"/>
            <a:stCxn id="59396" idx="6"/>
            <a:endCxn id="59406" idx="2"/>
          </p:cNvCxnSpPr>
          <p:nvPr/>
        </p:nvCxnSpPr>
        <p:spPr bwMode="auto">
          <a:xfrm flipV="1">
            <a:off x="2619375" y="4038600"/>
            <a:ext cx="352425" cy="3429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09" name="AutoShape 17">
            <a:extLst>
              <a:ext uri="{FF2B5EF4-FFF2-40B4-BE49-F238E27FC236}">
                <a16:creationId xmlns:a16="http://schemas.microsoft.com/office/drawing/2014/main" id="{8DEE7DBF-9B65-4FEB-B9FD-008B5C08225D}"/>
              </a:ext>
            </a:extLst>
          </p:cNvPr>
          <p:cNvCxnSpPr>
            <a:cxnSpLocks noChangeShapeType="1"/>
            <a:stCxn id="59406" idx="0"/>
            <a:endCxn id="59403" idx="6"/>
          </p:cNvCxnSpPr>
          <p:nvPr/>
        </p:nvCxnSpPr>
        <p:spPr bwMode="auto">
          <a:xfrm flipH="1" flipV="1">
            <a:off x="2590800" y="3657600"/>
            <a:ext cx="457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10" name="AutoShape 18">
            <a:extLst>
              <a:ext uri="{FF2B5EF4-FFF2-40B4-BE49-F238E27FC236}">
                <a16:creationId xmlns:a16="http://schemas.microsoft.com/office/drawing/2014/main" id="{5292444D-B21D-4E7E-84D0-AE285B8D4E12}"/>
              </a:ext>
            </a:extLst>
          </p:cNvPr>
          <p:cNvCxnSpPr>
            <a:cxnSpLocks noChangeShapeType="1"/>
            <a:stCxn id="59406" idx="6"/>
            <a:endCxn id="59401" idx="2"/>
          </p:cNvCxnSpPr>
          <p:nvPr/>
        </p:nvCxnSpPr>
        <p:spPr bwMode="auto">
          <a:xfrm>
            <a:off x="3124200" y="4038600"/>
            <a:ext cx="3810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11" name="AutoShape 19">
            <a:extLst>
              <a:ext uri="{FF2B5EF4-FFF2-40B4-BE49-F238E27FC236}">
                <a16:creationId xmlns:a16="http://schemas.microsoft.com/office/drawing/2014/main" id="{AA1381D8-89F4-4A53-B3E4-27D41AFD87E7}"/>
              </a:ext>
            </a:extLst>
          </p:cNvPr>
          <p:cNvCxnSpPr>
            <a:cxnSpLocks noChangeShapeType="1"/>
            <a:stCxn id="59396" idx="5"/>
            <a:endCxn id="59402" idx="0"/>
          </p:cNvCxnSpPr>
          <p:nvPr/>
        </p:nvCxnSpPr>
        <p:spPr bwMode="auto">
          <a:xfrm>
            <a:off x="2557463" y="4491038"/>
            <a:ext cx="185737" cy="157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12" name="AutoShape 20">
            <a:extLst>
              <a:ext uri="{FF2B5EF4-FFF2-40B4-BE49-F238E27FC236}">
                <a16:creationId xmlns:a16="http://schemas.microsoft.com/office/drawing/2014/main" id="{C57B2B24-C549-4A26-8183-7A28502589C8}"/>
              </a:ext>
            </a:extLst>
          </p:cNvPr>
          <p:cNvCxnSpPr>
            <a:cxnSpLocks noChangeShapeType="1"/>
            <a:stCxn id="59402" idx="4"/>
            <a:endCxn id="59405" idx="0"/>
          </p:cNvCxnSpPr>
          <p:nvPr/>
        </p:nvCxnSpPr>
        <p:spPr bwMode="auto">
          <a:xfrm>
            <a:off x="2743200" y="4800600"/>
            <a:ext cx="3810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13" name="AutoShape 21">
            <a:extLst>
              <a:ext uri="{FF2B5EF4-FFF2-40B4-BE49-F238E27FC236}">
                <a16:creationId xmlns:a16="http://schemas.microsoft.com/office/drawing/2014/main" id="{9FB8F09A-0CA9-4692-B0C9-0928E3BE815D}"/>
              </a:ext>
            </a:extLst>
          </p:cNvPr>
          <p:cNvCxnSpPr>
            <a:cxnSpLocks noChangeShapeType="1"/>
            <a:stCxn id="59402" idx="2"/>
            <a:endCxn id="59399" idx="6"/>
          </p:cNvCxnSpPr>
          <p:nvPr/>
        </p:nvCxnSpPr>
        <p:spPr bwMode="auto">
          <a:xfrm flipH="1">
            <a:off x="2057400" y="4724400"/>
            <a:ext cx="6096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14" name="AutoShape 22">
            <a:extLst>
              <a:ext uri="{FF2B5EF4-FFF2-40B4-BE49-F238E27FC236}">
                <a16:creationId xmlns:a16="http://schemas.microsoft.com/office/drawing/2014/main" id="{BA0A9FE6-EF2E-45BF-B167-79D5ED76BBB4}"/>
              </a:ext>
            </a:extLst>
          </p:cNvPr>
          <p:cNvCxnSpPr>
            <a:cxnSpLocks noChangeShapeType="1"/>
            <a:stCxn id="59400" idx="7"/>
            <a:endCxn id="59397" idx="4"/>
          </p:cNvCxnSpPr>
          <p:nvPr/>
        </p:nvCxnSpPr>
        <p:spPr bwMode="auto">
          <a:xfrm flipV="1">
            <a:off x="1806575" y="4114800"/>
            <a:ext cx="98425" cy="479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15" name="AutoShape 23">
            <a:extLst>
              <a:ext uri="{FF2B5EF4-FFF2-40B4-BE49-F238E27FC236}">
                <a16:creationId xmlns:a16="http://schemas.microsoft.com/office/drawing/2014/main" id="{00CBDED5-6BB2-45DC-B71B-FBEDBD4C9257}"/>
              </a:ext>
            </a:extLst>
          </p:cNvPr>
          <p:cNvCxnSpPr>
            <a:cxnSpLocks noChangeShapeType="1"/>
            <a:stCxn id="59404" idx="6"/>
            <a:endCxn id="59405" idx="2"/>
          </p:cNvCxnSpPr>
          <p:nvPr/>
        </p:nvCxnSpPr>
        <p:spPr bwMode="auto">
          <a:xfrm>
            <a:off x="2590800" y="5257800"/>
            <a:ext cx="4572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16" name="AutoShape 24">
            <a:extLst>
              <a:ext uri="{FF2B5EF4-FFF2-40B4-BE49-F238E27FC236}">
                <a16:creationId xmlns:a16="http://schemas.microsoft.com/office/drawing/2014/main" id="{7D406F9F-3002-4AE7-9B95-6BCE1EE140BE}"/>
              </a:ext>
            </a:extLst>
          </p:cNvPr>
          <p:cNvCxnSpPr>
            <a:cxnSpLocks noChangeShapeType="1"/>
            <a:stCxn id="59407" idx="6"/>
            <a:endCxn id="59399" idx="2"/>
          </p:cNvCxnSpPr>
          <p:nvPr/>
        </p:nvCxnSpPr>
        <p:spPr bwMode="auto">
          <a:xfrm flipV="1">
            <a:off x="1371600" y="5105400"/>
            <a:ext cx="5334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9417" name="Oval 25">
            <a:extLst>
              <a:ext uri="{FF2B5EF4-FFF2-40B4-BE49-F238E27FC236}">
                <a16:creationId xmlns:a16="http://schemas.microsoft.com/office/drawing/2014/main" id="{EA620171-E794-4B38-91E6-19895515D2BC}"/>
              </a:ext>
            </a:extLst>
          </p:cNvPr>
          <p:cNvSpPr>
            <a:spLocks noChangeArrowheads="1"/>
          </p:cNvSpPr>
          <p:nvPr/>
        </p:nvSpPr>
        <p:spPr bwMode="auto">
          <a:xfrm>
            <a:off x="3048000" y="34290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18" name="Oval 26">
            <a:extLst>
              <a:ext uri="{FF2B5EF4-FFF2-40B4-BE49-F238E27FC236}">
                <a16:creationId xmlns:a16="http://schemas.microsoft.com/office/drawing/2014/main" id="{3A525F2B-AAB5-4099-A7E6-D70D407C79D0}"/>
              </a:ext>
            </a:extLst>
          </p:cNvPr>
          <p:cNvSpPr>
            <a:spLocks noChangeArrowheads="1"/>
          </p:cNvSpPr>
          <p:nvPr/>
        </p:nvSpPr>
        <p:spPr bwMode="auto">
          <a:xfrm>
            <a:off x="3352800" y="48768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9419" name="Oval 27">
            <a:extLst>
              <a:ext uri="{FF2B5EF4-FFF2-40B4-BE49-F238E27FC236}">
                <a16:creationId xmlns:a16="http://schemas.microsoft.com/office/drawing/2014/main" id="{26593F97-D52C-485D-8659-76E6A01B1D74}"/>
              </a:ext>
            </a:extLst>
          </p:cNvPr>
          <p:cNvSpPr>
            <a:spLocks noChangeArrowheads="1"/>
          </p:cNvSpPr>
          <p:nvPr/>
        </p:nvSpPr>
        <p:spPr bwMode="auto">
          <a:xfrm>
            <a:off x="3886200" y="5486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20" name="Oval 28">
            <a:extLst>
              <a:ext uri="{FF2B5EF4-FFF2-40B4-BE49-F238E27FC236}">
                <a16:creationId xmlns:a16="http://schemas.microsoft.com/office/drawing/2014/main" id="{E20A17B6-5FD6-4938-B3E9-AD10F68ED540}"/>
              </a:ext>
            </a:extLst>
          </p:cNvPr>
          <p:cNvSpPr>
            <a:spLocks noChangeArrowheads="1"/>
          </p:cNvSpPr>
          <p:nvPr/>
        </p:nvSpPr>
        <p:spPr bwMode="auto">
          <a:xfrm>
            <a:off x="1905000" y="5486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21" name="Oval 29">
            <a:extLst>
              <a:ext uri="{FF2B5EF4-FFF2-40B4-BE49-F238E27FC236}">
                <a16:creationId xmlns:a16="http://schemas.microsoft.com/office/drawing/2014/main" id="{41F7CA41-EAC8-4BDE-A196-B396B8C4E97B}"/>
              </a:ext>
            </a:extLst>
          </p:cNvPr>
          <p:cNvSpPr>
            <a:spLocks noChangeArrowheads="1"/>
          </p:cNvSpPr>
          <p:nvPr/>
        </p:nvSpPr>
        <p:spPr bwMode="auto">
          <a:xfrm>
            <a:off x="1066800" y="45720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22" name="Oval 30">
            <a:extLst>
              <a:ext uri="{FF2B5EF4-FFF2-40B4-BE49-F238E27FC236}">
                <a16:creationId xmlns:a16="http://schemas.microsoft.com/office/drawing/2014/main" id="{89F8D8C4-33C9-4345-A561-B97E44B1F85D}"/>
              </a:ext>
            </a:extLst>
          </p:cNvPr>
          <p:cNvSpPr>
            <a:spLocks noChangeArrowheads="1"/>
          </p:cNvSpPr>
          <p:nvPr/>
        </p:nvSpPr>
        <p:spPr bwMode="auto">
          <a:xfrm>
            <a:off x="1066800" y="3886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23" name="Oval 31">
            <a:extLst>
              <a:ext uri="{FF2B5EF4-FFF2-40B4-BE49-F238E27FC236}">
                <a16:creationId xmlns:a16="http://schemas.microsoft.com/office/drawing/2014/main" id="{032B66B8-7EE1-457A-A12D-0B25E4855723}"/>
              </a:ext>
            </a:extLst>
          </p:cNvPr>
          <p:cNvSpPr>
            <a:spLocks noChangeArrowheads="1"/>
          </p:cNvSpPr>
          <p:nvPr/>
        </p:nvSpPr>
        <p:spPr bwMode="auto">
          <a:xfrm>
            <a:off x="1905000" y="3505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24" name="Oval 32">
            <a:extLst>
              <a:ext uri="{FF2B5EF4-FFF2-40B4-BE49-F238E27FC236}">
                <a16:creationId xmlns:a16="http://schemas.microsoft.com/office/drawing/2014/main" id="{DBFFE447-D372-42DF-8F05-9FED93BC7181}"/>
              </a:ext>
            </a:extLst>
          </p:cNvPr>
          <p:cNvSpPr>
            <a:spLocks noChangeArrowheads="1"/>
          </p:cNvSpPr>
          <p:nvPr/>
        </p:nvSpPr>
        <p:spPr bwMode="auto">
          <a:xfrm>
            <a:off x="2743200" y="56388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cxnSp>
        <p:nvCxnSpPr>
          <p:cNvPr id="59425" name="AutoShape 33">
            <a:extLst>
              <a:ext uri="{FF2B5EF4-FFF2-40B4-BE49-F238E27FC236}">
                <a16:creationId xmlns:a16="http://schemas.microsoft.com/office/drawing/2014/main" id="{9E8812BA-D6F8-45F3-BB4F-09C2FC4C9A37}"/>
              </a:ext>
            </a:extLst>
          </p:cNvPr>
          <p:cNvCxnSpPr>
            <a:cxnSpLocks noChangeShapeType="1"/>
            <a:stCxn id="59418" idx="6"/>
            <a:endCxn id="59419" idx="2"/>
          </p:cNvCxnSpPr>
          <p:nvPr/>
        </p:nvCxnSpPr>
        <p:spPr bwMode="auto">
          <a:xfrm>
            <a:off x="3505200" y="4953000"/>
            <a:ext cx="3810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26" name="AutoShape 34">
            <a:extLst>
              <a:ext uri="{FF2B5EF4-FFF2-40B4-BE49-F238E27FC236}">
                <a16:creationId xmlns:a16="http://schemas.microsoft.com/office/drawing/2014/main" id="{4261AC1D-B34A-490A-9A25-5E25C733D1D9}"/>
              </a:ext>
            </a:extLst>
          </p:cNvPr>
          <p:cNvCxnSpPr>
            <a:cxnSpLocks noChangeShapeType="1"/>
            <a:stCxn id="59405" idx="4"/>
            <a:endCxn id="59424" idx="7"/>
          </p:cNvCxnSpPr>
          <p:nvPr/>
        </p:nvCxnSpPr>
        <p:spPr bwMode="auto">
          <a:xfrm flipH="1">
            <a:off x="2873375" y="5486400"/>
            <a:ext cx="2508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27" name="AutoShape 35">
            <a:extLst>
              <a:ext uri="{FF2B5EF4-FFF2-40B4-BE49-F238E27FC236}">
                <a16:creationId xmlns:a16="http://schemas.microsoft.com/office/drawing/2014/main" id="{61B05D2F-9B90-4910-9A2D-DCCF3D83A25D}"/>
              </a:ext>
            </a:extLst>
          </p:cNvPr>
          <p:cNvCxnSpPr>
            <a:cxnSpLocks noChangeShapeType="1"/>
            <a:stCxn id="59406" idx="7"/>
            <a:endCxn id="59417" idx="4"/>
          </p:cNvCxnSpPr>
          <p:nvPr/>
        </p:nvCxnSpPr>
        <p:spPr bwMode="auto">
          <a:xfrm flipV="1">
            <a:off x="3101975" y="3581400"/>
            <a:ext cx="22225" cy="403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28" name="AutoShape 36">
            <a:extLst>
              <a:ext uri="{FF2B5EF4-FFF2-40B4-BE49-F238E27FC236}">
                <a16:creationId xmlns:a16="http://schemas.microsoft.com/office/drawing/2014/main" id="{C4CF63C1-1157-42D1-86DA-C4A868DF290B}"/>
              </a:ext>
            </a:extLst>
          </p:cNvPr>
          <p:cNvCxnSpPr>
            <a:cxnSpLocks noChangeShapeType="1"/>
            <a:stCxn id="59397" idx="0"/>
            <a:endCxn id="59423" idx="4"/>
          </p:cNvCxnSpPr>
          <p:nvPr/>
        </p:nvCxnSpPr>
        <p:spPr bwMode="auto">
          <a:xfrm flipV="1">
            <a:off x="1905000" y="3657600"/>
            <a:ext cx="76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29" name="AutoShape 37">
            <a:extLst>
              <a:ext uri="{FF2B5EF4-FFF2-40B4-BE49-F238E27FC236}">
                <a16:creationId xmlns:a16="http://schemas.microsoft.com/office/drawing/2014/main" id="{10387293-2649-4D38-A1F9-0C1F6123C9C4}"/>
              </a:ext>
            </a:extLst>
          </p:cNvPr>
          <p:cNvCxnSpPr>
            <a:cxnSpLocks noChangeShapeType="1"/>
            <a:stCxn id="59397" idx="2"/>
            <a:endCxn id="59422" idx="6"/>
          </p:cNvCxnSpPr>
          <p:nvPr/>
        </p:nvCxnSpPr>
        <p:spPr bwMode="auto">
          <a:xfrm flipH="1" flipV="1">
            <a:off x="1219200" y="3962400"/>
            <a:ext cx="6096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30" name="AutoShape 38">
            <a:extLst>
              <a:ext uri="{FF2B5EF4-FFF2-40B4-BE49-F238E27FC236}">
                <a16:creationId xmlns:a16="http://schemas.microsoft.com/office/drawing/2014/main" id="{34B73618-2EC9-45AE-8CBE-AC9D8D27F842}"/>
              </a:ext>
            </a:extLst>
          </p:cNvPr>
          <p:cNvCxnSpPr>
            <a:cxnSpLocks noChangeShapeType="1"/>
            <a:stCxn id="59421" idx="6"/>
            <a:endCxn id="59400" idx="2"/>
          </p:cNvCxnSpPr>
          <p:nvPr/>
        </p:nvCxnSpPr>
        <p:spPr bwMode="auto">
          <a:xfrm>
            <a:off x="1219200" y="4648200"/>
            <a:ext cx="4572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31" name="AutoShape 39">
            <a:extLst>
              <a:ext uri="{FF2B5EF4-FFF2-40B4-BE49-F238E27FC236}">
                <a16:creationId xmlns:a16="http://schemas.microsoft.com/office/drawing/2014/main" id="{BB4CC7B2-F869-44FB-8031-F0AAB8F03294}"/>
              </a:ext>
            </a:extLst>
          </p:cNvPr>
          <p:cNvCxnSpPr>
            <a:cxnSpLocks noChangeShapeType="1"/>
            <a:stCxn id="59399" idx="4"/>
            <a:endCxn id="59420" idx="7"/>
          </p:cNvCxnSpPr>
          <p:nvPr/>
        </p:nvCxnSpPr>
        <p:spPr bwMode="auto">
          <a:xfrm>
            <a:off x="1981200" y="5181600"/>
            <a:ext cx="5397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32" name="AutoShape 40">
            <a:extLst>
              <a:ext uri="{FF2B5EF4-FFF2-40B4-BE49-F238E27FC236}">
                <a16:creationId xmlns:a16="http://schemas.microsoft.com/office/drawing/2014/main" id="{B2BF3496-0DAD-4C9A-961E-7D00D32705EA}"/>
              </a:ext>
            </a:extLst>
          </p:cNvPr>
          <p:cNvCxnSpPr>
            <a:cxnSpLocks noChangeShapeType="1"/>
            <a:stCxn id="59402" idx="6"/>
            <a:endCxn id="59418" idx="2"/>
          </p:cNvCxnSpPr>
          <p:nvPr/>
        </p:nvCxnSpPr>
        <p:spPr bwMode="auto">
          <a:xfrm>
            <a:off x="2819400" y="4724400"/>
            <a:ext cx="5334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9433" name="Oval 41">
            <a:extLst>
              <a:ext uri="{FF2B5EF4-FFF2-40B4-BE49-F238E27FC236}">
                <a16:creationId xmlns:a16="http://schemas.microsoft.com/office/drawing/2014/main" id="{02B51FC4-773F-473A-AFD2-6F92E9F3376A}"/>
              </a:ext>
            </a:extLst>
          </p:cNvPr>
          <p:cNvSpPr>
            <a:spLocks noChangeArrowheads="1"/>
          </p:cNvSpPr>
          <p:nvPr/>
        </p:nvSpPr>
        <p:spPr bwMode="auto">
          <a:xfrm>
            <a:off x="6477000" y="4267200"/>
            <a:ext cx="152400" cy="152400"/>
          </a:xfrm>
          <a:prstGeom prst="ellipse">
            <a:avLst/>
          </a:prstGeom>
          <a:solidFill>
            <a:srgbClr val="993300"/>
          </a:solidFill>
          <a:ln w="12700">
            <a:solidFill>
              <a:schemeClr val="tx1"/>
            </a:solidFill>
            <a:round/>
            <a:headEnd/>
            <a:tailEnd/>
          </a:ln>
        </p:spPr>
        <p:txBody>
          <a:bodyPr wrap="none" anchor="ctr"/>
          <a:lstStyle/>
          <a:p>
            <a:endParaRPr lang="zh-CN" altLang="en-US"/>
          </a:p>
        </p:txBody>
      </p:sp>
      <p:sp>
        <p:nvSpPr>
          <p:cNvPr id="59434" name="Oval 42">
            <a:extLst>
              <a:ext uri="{FF2B5EF4-FFF2-40B4-BE49-F238E27FC236}">
                <a16:creationId xmlns:a16="http://schemas.microsoft.com/office/drawing/2014/main" id="{65936D7A-8308-457C-B1DA-C0727685B5AB}"/>
              </a:ext>
            </a:extLst>
          </p:cNvPr>
          <p:cNvSpPr>
            <a:spLocks noChangeArrowheads="1"/>
          </p:cNvSpPr>
          <p:nvPr/>
        </p:nvSpPr>
        <p:spPr bwMode="auto">
          <a:xfrm>
            <a:off x="5867400" y="39624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cxnSp>
        <p:nvCxnSpPr>
          <p:cNvPr id="59435" name="AutoShape 43">
            <a:extLst>
              <a:ext uri="{FF2B5EF4-FFF2-40B4-BE49-F238E27FC236}">
                <a16:creationId xmlns:a16="http://schemas.microsoft.com/office/drawing/2014/main" id="{F74C8B92-B5E1-4E3A-8865-B3F3B081CF6E}"/>
              </a:ext>
            </a:extLst>
          </p:cNvPr>
          <p:cNvCxnSpPr>
            <a:cxnSpLocks noChangeShapeType="1"/>
            <a:stCxn id="59434" idx="6"/>
            <a:endCxn id="59433" idx="1"/>
          </p:cNvCxnSpPr>
          <p:nvPr/>
        </p:nvCxnSpPr>
        <p:spPr bwMode="auto">
          <a:xfrm>
            <a:off x="6019800" y="4038600"/>
            <a:ext cx="4794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9436" name="Oval 44">
            <a:extLst>
              <a:ext uri="{FF2B5EF4-FFF2-40B4-BE49-F238E27FC236}">
                <a16:creationId xmlns:a16="http://schemas.microsoft.com/office/drawing/2014/main" id="{63104AFE-8618-4BD7-8DF2-BD233D1A0776}"/>
              </a:ext>
            </a:extLst>
          </p:cNvPr>
          <p:cNvSpPr>
            <a:spLocks noChangeArrowheads="1"/>
          </p:cNvSpPr>
          <p:nvPr/>
        </p:nvSpPr>
        <p:spPr bwMode="auto">
          <a:xfrm>
            <a:off x="5943600" y="50292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9437" name="Oval 45">
            <a:extLst>
              <a:ext uri="{FF2B5EF4-FFF2-40B4-BE49-F238E27FC236}">
                <a16:creationId xmlns:a16="http://schemas.microsoft.com/office/drawing/2014/main" id="{E97D311D-C1EA-4F6F-BA17-F7439EA67540}"/>
              </a:ext>
            </a:extLst>
          </p:cNvPr>
          <p:cNvSpPr>
            <a:spLocks noChangeArrowheads="1"/>
          </p:cNvSpPr>
          <p:nvPr/>
        </p:nvSpPr>
        <p:spPr bwMode="auto">
          <a:xfrm>
            <a:off x="5715000" y="45720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9438" name="Oval 46">
            <a:extLst>
              <a:ext uri="{FF2B5EF4-FFF2-40B4-BE49-F238E27FC236}">
                <a16:creationId xmlns:a16="http://schemas.microsoft.com/office/drawing/2014/main" id="{2B695A19-7738-4BD6-9724-2D0E1252FCAF}"/>
              </a:ext>
            </a:extLst>
          </p:cNvPr>
          <p:cNvSpPr>
            <a:spLocks noChangeArrowheads="1"/>
          </p:cNvSpPr>
          <p:nvPr/>
        </p:nvSpPr>
        <p:spPr bwMode="auto">
          <a:xfrm>
            <a:off x="7543800" y="44196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39" name="Oval 47">
            <a:extLst>
              <a:ext uri="{FF2B5EF4-FFF2-40B4-BE49-F238E27FC236}">
                <a16:creationId xmlns:a16="http://schemas.microsoft.com/office/drawing/2014/main" id="{73DB4685-7EC2-4C1D-B5EF-C3942D2380AF}"/>
              </a:ext>
            </a:extLst>
          </p:cNvPr>
          <p:cNvSpPr>
            <a:spLocks noChangeArrowheads="1"/>
          </p:cNvSpPr>
          <p:nvPr/>
        </p:nvSpPr>
        <p:spPr bwMode="auto">
          <a:xfrm>
            <a:off x="6705600" y="46482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9440" name="Oval 48">
            <a:extLst>
              <a:ext uri="{FF2B5EF4-FFF2-40B4-BE49-F238E27FC236}">
                <a16:creationId xmlns:a16="http://schemas.microsoft.com/office/drawing/2014/main" id="{C9905499-D659-4690-A8C0-F385451E0B0E}"/>
              </a:ext>
            </a:extLst>
          </p:cNvPr>
          <p:cNvSpPr>
            <a:spLocks noChangeArrowheads="1"/>
          </p:cNvSpPr>
          <p:nvPr/>
        </p:nvSpPr>
        <p:spPr bwMode="auto">
          <a:xfrm>
            <a:off x="6477000" y="3581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41" name="Oval 49">
            <a:extLst>
              <a:ext uri="{FF2B5EF4-FFF2-40B4-BE49-F238E27FC236}">
                <a16:creationId xmlns:a16="http://schemas.microsoft.com/office/drawing/2014/main" id="{3C055935-3DAE-45A9-B198-135B8DDC155D}"/>
              </a:ext>
            </a:extLst>
          </p:cNvPr>
          <p:cNvSpPr>
            <a:spLocks noChangeArrowheads="1"/>
          </p:cNvSpPr>
          <p:nvPr/>
        </p:nvSpPr>
        <p:spPr bwMode="auto">
          <a:xfrm>
            <a:off x="6477000" y="51816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42" name="Oval 50">
            <a:extLst>
              <a:ext uri="{FF2B5EF4-FFF2-40B4-BE49-F238E27FC236}">
                <a16:creationId xmlns:a16="http://schemas.microsoft.com/office/drawing/2014/main" id="{646F5BB3-91E9-437E-820E-76554B1C2BCA}"/>
              </a:ext>
            </a:extLst>
          </p:cNvPr>
          <p:cNvSpPr>
            <a:spLocks noChangeArrowheads="1"/>
          </p:cNvSpPr>
          <p:nvPr/>
        </p:nvSpPr>
        <p:spPr bwMode="auto">
          <a:xfrm>
            <a:off x="7086600" y="53340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9443" name="Oval 51">
            <a:extLst>
              <a:ext uri="{FF2B5EF4-FFF2-40B4-BE49-F238E27FC236}">
                <a16:creationId xmlns:a16="http://schemas.microsoft.com/office/drawing/2014/main" id="{686B1550-8781-4F75-9F18-1B7D48724772}"/>
              </a:ext>
            </a:extLst>
          </p:cNvPr>
          <p:cNvSpPr>
            <a:spLocks noChangeArrowheads="1"/>
          </p:cNvSpPr>
          <p:nvPr/>
        </p:nvSpPr>
        <p:spPr bwMode="auto">
          <a:xfrm>
            <a:off x="7010400" y="3962400"/>
            <a:ext cx="152400" cy="152400"/>
          </a:xfrm>
          <a:prstGeom prst="ellipse">
            <a:avLst/>
          </a:prstGeom>
          <a:solidFill>
            <a:srgbClr val="993300"/>
          </a:solidFill>
          <a:ln w="9525">
            <a:solidFill>
              <a:schemeClr val="tx1"/>
            </a:solidFill>
            <a:round/>
            <a:headEnd/>
            <a:tailEnd/>
          </a:ln>
        </p:spPr>
        <p:txBody>
          <a:bodyPr wrap="none" anchor="ctr"/>
          <a:lstStyle/>
          <a:p>
            <a:endParaRPr lang="zh-CN" altLang="en-US"/>
          </a:p>
        </p:txBody>
      </p:sp>
      <p:sp>
        <p:nvSpPr>
          <p:cNvPr id="59444" name="Oval 52">
            <a:extLst>
              <a:ext uri="{FF2B5EF4-FFF2-40B4-BE49-F238E27FC236}">
                <a16:creationId xmlns:a16="http://schemas.microsoft.com/office/drawing/2014/main" id="{5BB1D5EC-77BB-4E14-A16D-4D5B6BB9E057}"/>
              </a:ext>
            </a:extLst>
          </p:cNvPr>
          <p:cNvSpPr>
            <a:spLocks noChangeArrowheads="1"/>
          </p:cNvSpPr>
          <p:nvPr/>
        </p:nvSpPr>
        <p:spPr bwMode="auto">
          <a:xfrm>
            <a:off x="5257800" y="51816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cxnSp>
        <p:nvCxnSpPr>
          <p:cNvPr id="59445" name="AutoShape 53">
            <a:extLst>
              <a:ext uri="{FF2B5EF4-FFF2-40B4-BE49-F238E27FC236}">
                <a16:creationId xmlns:a16="http://schemas.microsoft.com/office/drawing/2014/main" id="{2A6E89BD-EB67-4550-AB1B-7EF55DADFBE1}"/>
              </a:ext>
            </a:extLst>
          </p:cNvPr>
          <p:cNvCxnSpPr>
            <a:cxnSpLocks noChangeShapeType="1"/>
            <a:stCxn id="59433" idx="6"/>
            <a:endCxn id="59443" idx="2"/>
          </p:cNvCxnSpPr>
          <p:nvPr/>
        </p:nvCxnSpPr>
        <p:spPr bwMode="auto">
          <a:xfrm flipV="1">
            <a:off x="6629400" y="4038600"/>
            <a:ext cx="3810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46" name="AutoShape 54">
            <a:extLst>
              <a:ext uri="{FF2B5EF4-FFF2-40B4-BE49-F238E27FC236}">
                <a16:creationId xmlns:a16="http://schemas.microsoft.com/office/drawing/2014/main" id="{8AADAF84-3AE4-46E3-A55C-D1112B31877C}"/>
              </a:ext>
            </a:extLst>
          </p:cNvPr>
          <p:cNvCxnSpPr>
            <a:cxnSpLocks noChangeShapeType="1"/>
            <a:stCxn id="59443" idx="0"/>
            <a:endCxn id="59440" idx="6"/>
          </p:cNvCxnSpPr>
          <p:nvPr/>
        </p:nvCxnSpPr>
        <p:spPr bwMode="auto">
          <a:xfrm flipH="1" flipV="1">
            <a:off x="6629400" y="3657600"/>
            <a:ext cx="457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47" name="AutoShape 55">
            <a:extLst>
              <a:ext uri="{FF2B5EF4-FFF2-40B4-BE49-F238E27FC236}">
                <a16:creationId xmlns:a16="http://schemas.microsoft.com/office/drawing/2014/main" id="{F9791FC1-5C2C-4A23-815B-5EFC0D01B18F}"/>
              </a:ext>
            </a:extLst>
          </p:cNvPr>
          <p:cNvCxnSpPr>
            <a:cxnSpLocks noChangeShapeType="1"/>
            <a:stCxn id="59443" idx="6"/>
            <a:endCxn id="59438" idx="2"/>
          </p:cNvCxnSpPr>
          <p:nvPr/>
        </p:nvCxnSpPr>
        <p:spPr bwMode="auto">
          <a:xfrm>
            <a:off x="7162800" y="4038600"/>
            <a:ext cx="3810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48" name="AutoShape 56">
            <a:extLst>
              <a:ext uri="{FF2B5EF4-FFF2-40B4-BE49-F238E27FC236}">
                <a16:creationId xmlns:a16="http://schemas.microsoft.com/office/drawing/2014/main" id="{C381DE30-19AE-4ACA-96DE-1AF4DFC6D777}"/>
              </a:ext>
            </a:extLst>
          </p:cNvPr>
          <p:cNvCxnSpPr>
            <a:cxnSpLocks noChangeShapeType="1"/>
            <a:stCxn id="59433" idx="5"/>
            <a:endCxn id="59439" idx="0"/>
          </p:cNvCxnSpPr>
          <p:nvPr/>
        </p:nvCxnSpPr>
        <p:spPr bwMode="auto">
          <a:xfrm>
            <a:off x="6607175" y="4397375"/>
            <a:ext cx="1746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49" name="AutoShape 57">
            <a:extLst>
              <a:ext uri="{FF2B5EF4-FFF2-40B4-BE49-F238E27FC236}">
                <a16:creationId xmlns:a16="http://schemas.microsoft.com/office/drawing/2014/main" id="{80D76011-D867-44E4-89DA-84F71D0DBF10}"/>
              </a:ext>
            </a:extLst>
          </p:cNvPr>
          <p:cNvCxnSpPr>
            <a:cxnSpLocks noChangeShapeType="1"/>
            <a:stCxn id="59439" idx="4"/>
            <a:endCxn id="59442" idx="0"/>
          </p:cNvCxnSpPr>
          <p:nvPr/>
        </p:nvCxnSpPr>
        <p:spPr bwMode="auto">
          <a:xfrm>
            <a:off x="6781800" y="4800600"/>
            <a:ext cx="3810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50" name="AutoShape 58">
            <a:extLst>
              <a:ext uri="{FF2B5EF4-FFF2-40B4-BE49-F238E27FC236}">
                <a16:creationId xmlns:a16="http://schemas.microsoft.com/office/drawing/2014/main" id="{322A2B03-6687-4037-AE3E-2C48E8F9D6F0}"/>
              </a:ext>
            </a:extLst>
          </p:cNvPr>
          <p:cNvCxnSpPr>
            <a:cxnSpLocks noChangeShapeType="1"/>
            <a:stCxn id="59439" idx="2"/>
            <a:endCxn id="59436" idx="6"/>
          </p:cNvCxnSpPr>
          <p:nvPr/>
        </p:nvCxnSpPr>
        <p:spPr bwMode="auto">
          <a:xfrm flipH="1">
            <a:off x="6096000" y="4724400"/>
            <a:ext cx="6096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51" name="AutoShape 59">
            <a:extLst>
              <a:ext uri="{FF2B5EF4-FFF2-40B4-BE49-F238E27FC236}">
                <a16:creationId xmlns:a16="http://schemas.microsoft.com/office/drawing/2014/main" id="{0146F490-FED0-4FC8-A6F4-24D4FCF1E2BA}"/>
              </a:ext>
            </a:extLst>
          </p:cNvPr>
          <p:cNvCxnSpPr>
            <a:cxnSpLocks noChangeShapeType="1"/>
            <a:stCxn id="59437" idx="7"/>
            <a:endCxn id="59434" idx="4"/>
          </p:cNvCxnSpPr>
          <p:nvPr/>
        </p:nvCxnSpPr>
        <p:spPr bwMode="auto">
          <a:xfrm flipV="1">
            <a:off x="5845175" y="4114800"/>
            <a:ext cx="98425" cy="479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52" name="AutoShape 60">
            <a:extLst>
              <a:ext uri="{FF2B5EF4-FFF2-40B4-BE49-F238E27FC236}">
                <a16:creationId xmlns:a16="http://schemas.microsoft.com/office/drawing/2014/main" id="{FC286274-BE28-4557-9C71-06EF6C1C5354}"/>
              </a:ext>
            </a:extLst>
          </p:cNvPr>
          <p:cNvCxnSpPr>
            <a:cxnSpLocks noChangeShapeType="1"/>
            <a:stCxn id="59441" idx="6"/>
            <a:endCxn id="59442" idx="2"/>
          </p:cNvCxnSpPr>
          <p:nvPr/>
        </p:nvCxnSpPr>
        <p:spPr bwMode="auto">
          <a:xfrm>
            <a:off x="6629400" y="5257800"/>
            <a:ext cx="4572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53" name="AutoShape 61">
            <a:extLst>
              <a:ext uri="{FF2B5EF4-FFF2-40B4-BE49-F238E27FC236}">
                <a16:creationId xmlns:a16="http://schemas.microsoft.com/office/drawing/2014/main" id="{FAA4CBEA-6976-40BB-AE54-4E840FF5E57B}"/>
              </a:ext>
            </a:extLst>
          </p:cNvPr>
          <p:cNvCxnSpPr>
            <a:cxnSpLocks noChangeShapeType="1"/>
            <a:stCxn id="59444" idx="6"/>
            <a:endCxn id="59436" idx="2"/>
          </p:cNvCxnSpPr>
          <p:nvPr/>
        </p:nvCxnSpPr>
        <p:spPr bwMode="auto">
          <a:xfrm flipV="1">
            <a:off x="5410200" y="5105400"/>
            <a:ext cx="5334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9454" name="Oval 62">
            <a:extLst>
              <a:ext uri="{FF2B5EF4-FFF2-40B4-BE49-F238E27FC236}">
                <a16:creationId xmlns:a16="http://schemas.microsoft.com/office/drawing/2014/main" id="{CE879C06-450D-4A00-AF9B-CAD2B1420842}"/>
              </a:ext>
            </a:extLst>
          </p:cNvPr>
          <p:cNvSpPr>
            <a:spLocks noChangeArrowheads="1"/>
          </p:cNvSpPr>
          <p:nvPr/>
        </p:nvSpPr>
        <p:spPr bwMode="auto">
          <a:xfrm>
            <a:off x="7086600" y="34290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55" name="Oval 63">
            <a:extLst>
              <a:ext uri="{FF2B5EF4-FFF2-40B4-BE49-F238E27FC236}">
                <a16:creationId xmlns:a16="http://schemas.microsoft.com/office/drawing/2014/main" id="{53A0E8BE-4FAF-4A06-B1BB-1DF595F5920A}"/>
              </a:ext>
            </a:extLst>
          </p:cNvPr>
          <p:cNvSpPr>
            <a:spLocks noChangeArrowheads="1"/>
          </p:cNvSpPr>
          <p:nvPr/>
        </p:nvSpPr>
        <p:spPr bwMode="auto">
          <a:xfrm>
            <a:off x="7391400" y="4876800"/>
            <a:ext cx="228600" cy="228600"/>
          </a:xfrm>
          <a:prstGeom prst="ellipse">
            <a:avLst/>
          </a:prstGeom>
          <a:solidFill>
            <a:srgbClr val="FF0000"/>
          </a:solidFill>
          <a:ln w="57150">
            <a:solidFill>
              <a:schemeClr val="tx1"/>
            </a:solidFill>
            <a:round/>
            <a:headEnd/>
            <a:tailEnd/>
          </a:ln>
        </p:spPr>
        <p:txBody>
          <a:bodyPr wrap="none" anchor="ctr"/>
          <a:lstStyle/>
          <a:p>
            <a:endParaRPr lang="zh-CN" altLang="en-US"/>
          </a:p>
        </p:txBody>
      </p:sp>
      <p:sp>
        <p:nvSpPr>
          <p:cNvPr id="59456" name="Oval 64">
            <a:extLst>
              <a:ext uri="{FF2B5EF4-FFF2-40B4-BE49-F238E27FC236}">
                <a16:creationId xmlns:a16="http://schemas.microsoft.com/office/drawing/2014/main" id="{31CD1720-71D2-41A1-A136-1DE4EDAE3196}"/>
              </a:ext>
            </a:extLst>
          </p:cNvPr>
          <p:cNvSpPr>
            <a:spLocks noChangeArrowheads="1"/>
          </p:cNvSpPr>
          <p:nvPr/>
        </p:nvSpPr>
        <p:spPr bwMode="auto">
          <a:xfrm>
            <a:off x="7924800" y="5486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57" name="Oval 65">
            <a:extLst>
              <a:ext uri="{FF2B5EF4-FFF2-40B4-BE49-F238E27FC236}">
                <a16:creationId xmlns:a16="http://schemas.microsoft.com/office/drawing/2014/main" id="{047687FF-1D51-4049-9D0F-3D7143F2AE7C}"/>
              </a:ext>
            </a:extLst>
          </p:cNvPr>
          <p:cNvSpPr>
            <a:spLocks noChangeArrowheads="1"/>
          </p:cNvSpPr>
          <p:nvPr/>
        </p:nvSpPr>
        <p:spPr bwMode="auto">
          <a:xfrm>
            <a:off x="5943600" y="54864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58" name="Oval 66">
            <a:extLst>
              <a:ext uri="{FF2B5EF4-FFF2-40B4-BE49-F238E27FC236}">
                <a16:creationId xmlns:a16="http://schemas.microsoft.com/office/drawing/2014/main" id="{F4EDA0AD-7A7F-4E3A-97F2-1A77AD2DBDE4}"/>
              </a:ext>
            </a:extLst>
          </p:cNvPr>
          <p:cNvSpPr>
            <a:spLocks noChangeArrowheads="1"/>
          </p:cNvSpPr>
          <p:nvPr/>
        </p:nvSpPr>
        <p:spPr bwMode="auto">
          <a:xfrm>
            <a:off x="5105400" y="45720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59" name="Oval 67">
            <a:extLst>
              <a:ext uri="{FF2B5EF4-FFF2-40B4-BE49-F238E27FC236}">
                <a16:creationId xmlns:a16="http://schemas.microsoft.com/office/drawing/2014/main" id="{74782F13-82D9-4BF1-A79B-4807B3A442C6}"/>
              </a:ext>
            </a:extLst>
          </p:cNvPr>
          <p:cNvSpPr>
            <a:spLocks noChangeArrowheads="1"/>
          </p:cNvSpPr>
          <p:nvPr/>
        </p:nvSpPr>
        <p:spPr bwMode="auto">
          <a:xfrm>
            <a:off x="5105400" y="3886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60" name="Oval 68">
            <a:extLst>
              <a:ext uri="{FF2B5EF4-FFF2-40B4-BE49-F238E27FC236}">
                <a16:creationId xmlns:a16="http://schemas.microsoft.com/office/drawing/2014/main" id="{03D1EB81-A5F3-4A93-89A2-0087A5F00A2C}"/>
              </a:ext>
            </a:extLst>
          </p:cNvPr>
          <p:cNvSpPr>
            <a:spLocks noChangeArrowheads="1"/>
          </p:cNvSpPr>
          <p:nvPr/>
        </p:nvSpPr>
        <p:spPr bwMode="auto">
          <a:xfrm>
            <a:off x="5943600" y="35052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sp>
        <p:nvSpPr>
          <p:cNvPr id="59461" name="Oval 69">
            <a:extLst>
              <a:ext uri="{FF2B5EF4-FFF2-40B4-BE49-F238E27FC236}">
                <a16:creationId xmlns:a16="http://schemas.microsoft.com/office/drawing/2014/main" id="{12F489F9-4208-42C0-8E61-8D1C59B9C6D3}"/>
              </a:ext>
            </a:extLst>
          </p:cNvPr>
          <p:cNvSpPr>
            <a:spLocks noChangeArrowheads="1"/>
          </p:cNvSpPr>
          <p:nvPr/>
        </p:nvSpPr>
        <p:spPr bwMode="auto">
          <a:xfrm>
            <a:off x="6781800" y="5638800"/>
            <a:ext cx="152400" cy="152400"/>
          </a:xfrm>
          <a:prstGeom prst="ellipse">
            <a:avLst/>
          </a:prstGeom>
          <a:solidFill>
            <a:srgbClr val="33CC33"/>
          </a:solidFill>
          <a:ln w="9525">
            <a:solidFill>
              <a:schemeClr val="tx1"/>
            </a:solidFill>
            <a:round/>
            <a:headEnd/>
            <a:tailEnd/>
          </a:ln>
        </p:spPr>
        <p:txBody>
          <a:bodyPr wrap="none" anchor="ctr"/>
          <a:lstStyle/>
          <a:p>
            <a:endParaRPr lang="zh-CN" altLang="en-US"/>
          </a:p>
        </p:txBody>
      </p:sp>
      <p:cxnSp>
        <p:nvCxnSpPr>
          <p:cNvPr id="59462" name="AutoShape 70">
            <a:extLst>
              <a:ext uri="{FF2B5EF4-FFF2-40B4-BE49-F238E27FC236}">
                <a16:creationId xmlns:a16="http://schemas.microsoft.com/office/drawing/2014/main" id="{D3F82845-5A77-457C-86D9-85E5FBD85D5C}"/>
              </a:ext>
            </a:extLst>
          </p:cNvPr>
          <p:cNvCxnSpPr>
            <a:cxnSpLocks noChangeShapeType="1"/>
            <a:stCxn id="59455" idx="6"/>
            <a:endCxn id="59456" idx="2"/>
          </p:cNvCxnSpPr>
          <p:nvPr/>
        </p:nvCxnSpPr>
        <p:spPr bwMode="auto">
          <a:xfrm>
            <a:off x="7648575" y="4991100"/>
            <a:ext cx="276225" cy="571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63" name="AutoShape 71">
            <a:extLst>
              <a:ext uri="{FF2B5EF4-FFF2-40B4-BE49-F238E27FC236}">
                <a16:creationId xmlns:a16="http://schemas.microsoft.com/office/drawing/2014/main" id="{0840596A-6CEB-4B60-9BB4-4FA34F94420C}"/>
              </a:ext>
            </a:extLst>
          </p:cNvPr>
          <p:cNvCxnSpPr>
            <a:cxnSpLocks noChangeShapeType="1"/>
            <a:stCxn id="59442" idx="4"/>
            <a:endCxn id="59461" idx="7"/>
          </p:cNvCxnSpPr>
          <p:nvPr/>
        </p:nvCxnSpPr>
        <p:spPr bwMode="auto">
          <a:xfrm flipH="1">
            <a:off x="6911975" y="5486400"/>
            <a:ext cx="2508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64" name="AutoShape 72">
            <a:extLst>
              <a:ext uri="{FF2B5EF4-FFF2-40B4-BE49-F238E27FC236}">
                <a16:creationId xmlns:a16="http://schemas.microsoft.com/office/drawing/2014/main" id="{6600264E-C6C1-4FE5-A9A5-4AADF5BB46E7}"/>
              </a:ext>
            </a:extLst>
          </p:cNvPr>
          <p:cNvCxnSpPr>
            <a:cxnSpLocks noChangeShapeType="1"/>
            <a:stCxn id="59443" idx="7"/>
            <a:endCxn id="59454" idx="4"/>
          </p:cNvCxnSpPr>
          <p:nvPr/>
        </p:nvCxnSpPr>
        <p:spPr bwMode="auto">
          <a:xfrm flipV="1">
            <a:off x="7140575" y="3581400"/>
            <a:ext cx="22225" cy="403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65" name="AutoShape 73">
            <a:extLst>
              <a:ext uri="{FF2B5EF4-FFF2-40B4-BE49-F238E27FC236}">
                <a16:creationId xmlns:a16="http://schemas.microsoft.com/office/drawing/2014/main" id="{3AD40ED3-F2B8-4950-8F55-1A8A14D70114}"/>
              </a:ext>
            </a:extLst>
          </p:cNvPr>
          <p:cNvCxnSpPr>
            <a:cxnSpLocks noChangeShapeType="1"/>
            <a:stCxn id="59434" idx="0"/>
            <a:endCxn id="59460" idx="4"/>
          </p:cNvCxnSpPr>
          <p:nvPr/>
        </p:nvCxnSpPr>
        <p:spPr bwMode="auto">
          <a:xfrm flipV="1">
            <a:off x="5943600" y="3657600"/>
            <a:ext cx="76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66" name="AutoShape 74">
            <a:extLst>
              <a:ext uri="{FF2B5EF4-FFF2-40B4-BE49-F238E27FC236}">
                <a16:creationId xmlns:a16="http://schemas.microsoft.com/office/drawing/2014/main" id="{842AA46F-3549-43CF-B5BA-CF8A6B9F6106}"/>
              </a:ext>
            </a:extLst>
          </p:cNvPr>
          <p:cNvCxnSpPr>
            <a:cxnSpLocks noChangeShapeType="1"/>
            <a:stCxn id="59434" idx="2"/>
            <a:endCxn id="59459" idx="6"/>
          </p:cNvCxnSpPr>
          <p:nvPr/>
        </p:nvCxnSpPr>
        <p:spPr bwMode="auto">
          <a:xfrm flipH="1" flipV="1">
            <a:off x="5257800" y="3962400"/>
            <a:ext cx="6096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67" name="AutoShape 75">
            <a:extLst>
              <a:ext uri="{FF2B5EF4-FFF2-40B4-BE49-F238E27FC236}">
                <a16:creationId xmlns:a16="http://schemas.microsoft.com/office/drawing/2014/main" id="{EFD7A2C4-8949-4D6B-B0CB-F4AAC3C08A7F}"/>
              </a:ext>
            </a:extLst>
          </p:cNvPr>
          <p:cNvCxnSpPr>
            <a:cxnSpLocks noChangeShapeType="1"/>
            <a:stCxn id="59458" idx="6"/>
            <a:endCxn id="59437" idx="2"/>
          </p:cNvCxnSpPr>
          <p:nvPr/>
        </p:nvCxnSpPr>
        <p:spPr bwMode="auto">
          <a:xfrm>
            <a:off x="5257800" y="4648200"/>
            <a:ext cx="4572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68" name="AutoShape 76">
            <a:extLst>
              <a:ext uri="{FF2B5EF4-FFF2-40B4-BE49-F238E27FC236}">
                <a16:creationId xmlns:a16="http://schemas.microsoft.com/office/drawing/2014/main" id="{D3B293EB-69A3-4574-9C4C-69BE03E08292}"/>
              </a:ext>
            </a:extLst>
          </p:cNvPr>
          <p:cNvCxnSpPr>
            <a:cxnSpLocks noChangeShapeType="1"/>
            <a:stCxn id="59436" idx="4"/>
            <a:endCxn id="59457" idx="7"/>
          </p:cNvCxnSpPr>
          <p:nvPr/>
        </p:nvCxnSpPr>
        <p:spPr bwMode="auto">
          <a:xfrm>
            <a:off x="6019800" y="5181600"/>
            <a:ext cx="5397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469" name="AutoShape 77">
            <a:extLst>
              <a:ext uri="{FF2B5EF4-FFF2-40B4-BE49-F238E27FC236}">
                <a16:creationId xmlns:a16="http://schemas.microsoft.com/office/drawing/2014/main" id="{6F4F39F8-9ADE-45A4-9755-A4E1C30B4013}"/>
              </a:ext>
            </a:extLst>
          </p:cNvPr>
          <p:cNvCxnSpPr>
            <a:cxnSpLocks noChangeShapeType="1"/>
            <a:stCxn id="59439" idx="6"/>
            <a:endCxn id="59455" idx="2"/>
          </p:cNvCxnSpPr>
          <p:nvPr/>
        </p:nvCxnSpPr>
        <p:spPr bwMode="auto">
          <a:xfrm>
            <a:off x="6858000" y="4724400"/>
            <a:ext cx="504825" cy="266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9470" name="Text Box 78">
            <a:extLst>
              <a:ext uri="{FF2B5EF4-FFF2-40B4-BE49-F238E27FC236}">
                <a16:creationId xmlns:a16="http://schemas.microsoft.com/office/drawing/2014/main" id="{A9DAE5D9-5402-4980-8A1A-DF59568EFE0D}"/>
              </a:ext>
            </a:extLst>
          </p:cNvPr>
          <p:cNvSpPr txBox="1">
            <a:spLocks noChangeArrowheads="1"/>
          </p:cNvSpPr>
          <p:nvPr/>
        </p:nvSpPr>
        <p:spPr bwMode="auto">
          <a:xfrm>
            <a:off x="2209800" y="3810000"/>
            <a:ext cx="67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solidFill>
                  <a:srgbClr val="FF0000"/>
                </a:solidFill>
                <a:latin typeface="Times New Roman" panose="02020603050405020304" pitchFamily="18" charset="0"/>
              </a:rPr>
              <a:t>root</a:t>
            </a:r>
          </a:p>
        </p:txBody>
      </p:sp>
      <p:sp>
        <p:nvSpPr>
          <p:cNvPr id="59471" name="Text Box 79">
            <a:extLst>
              <a:ext uri="{FF2B5EF4-FFF2-40B4-BE49-F238E27FC236}">
                <a16:creationId xmlns:a16="http://schemas.microsoft.com/office/drawing/2014/main" id="{F2F4B2D8-5DBF-4D3F-A224-CD95E37226D8}"/>
              </a:ext>
            </a:extLst>
          </p:cNvPr>
          <p:cNvSpPr txBox="1">
            <a:spLocks noChangeArrowheads="1"/>
          </p:cNvSpPr>
          <p:nvPr/>
        </p:nvSpPr>
        <p:spPr bwMode="auto">
          <a:xfrm>
            <a:off x="7620000" y="4648200"/>
            <a:ext cx="67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solidFill>
                  <a:srgbClr val="FF0000"/>
                </a:solidFill>
                <a:latin typeface="Times New Roman" panose="02020603050405020304" pitchFamily="18" charset="0"/>
              </a:rPr>
              <a:t>root</a:t>
            </a:r>
          </a:p>
        </p:txBody>
      </p:sp>
      <p:sp>
        <p:nvSpPr>
          <p:cNvPr id="59472" name="AutoShape 80">
            <a:extLst>
              <a:ext uri="{FF2B5EF4-FFF2-40B4-BE49-F238E27FC236}">
                <a16:creationId xmlns:a16="http://schemas.microsoft.com/office/drawing/2014/main" id="{2B6F35BB-7235-4E72-A290-4F1DCA4F8F48}"/>
              </a:ext>
            </a:extLst>
          </p:cNvPr>
          <p:cNvSpPr>
            <a:spLocks noChangeArrowheads="1"/>
          </p:cNvSpPr>
          <p:nvPr/>
        </p:nvSpPr>
        <p:spPr bwMode="auto">
          <a:xfrm>
            <a:off x="3886200" y="4724400"/>
            <a:ext cx="1066800" cy="533400"/>
          </a:xfrm>
          <a:prstGeom prst="leftRightArrow">
            <a:avLst>
              <a:gd name="adj1" fmla="val 50000"/>
              <a:gd name="adj2" fmla="val 40000"/>
            </a:avLst>
          </a:prstGeom>
          <a:solidFill>
            <a:srgbClr val="000000"/>
          </a:solidFill>
          <a:ln w="9525">
            <a:solidFill>
              <a:schemeClr val="tx1"/>
            </a:solidFill>
            <a:miter lim="800000"/>
            <a:headEnd/>
            <a:tailEnd/>
          </a:ln>
        </p:spPr>
        <p:txBody>
          <a:bodyPr wrap="none" anchor="ctr"/>
          <a:lstStyle/>
          <a:p>
            <a:endParaRPr lang="zh-CN" altLang="en-US"/>
          </a:p>
        </p:txBody>
      </p:sp>
      <p:sp>
        <p:nvSpPr>
          <p:cNvPr id="59473" name="Text Box 81">
            <a:extLst>
              <a:ext uri="{FF2B5EF4-FFF2-40B4-BE49-F238E27FC236}">
                <a16:creationId xmlns:a16="http://schemas.microsoft.com/office/drawing/2014/main" id="{007DB4DB-95A7-40DA-AAF8-F5DFAB3C4CA5}"/>
              </a:ext>
            </a:extLst>
          </p:cNvPr>
          <p:cNvSpPr txBox="1">
            <a:spLocks noChangeArrowheads="1"/>
          </p:cNvSpPr>
          <p:nvPr/>
        </p:nvSpPr>
        <p:spPr bwMode="auto">
          <a:xfrm>
            <a:off x="3662363" y="3200400"/>
            <a:ext cx="15541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2400" b="1">
                <a:latin typeface="Times New Roman" panose="02020603050405020304" pitchFamily="18" charset="0"/>
              </a:rPr>
              <a:t>Same tree </a:t>
            </a:r>
            <a:br>
              <a:rPr lang="en-US" altLang="zh-CN" sz="2400" b="1">
                <a:latin typeface="Times New Roman" panose="02020603050405020304" pitchFamily="18" charset="0"/>
              </a:rPr>
            </a:br>
            <a:r>
              <a:rPr lang="en-US" altLang="zh-CN" sz="2400" b="1">
                <a:latin typeface="Times New Roman" panose="02020603050405020304" pitchFamily="18" charset="0"/>
              </a:rPr>
              <a:t>except</a:t>
            </a:r>
            <a:br>
              <a:rPr lang="en-US" altLang="zh-CN" sz="2400" b="1">
                <a:latin typeface="Times New Roman" panose="02020603050405020304" pitchFamily="18" charset="0"/>
              </a:rPr>
            </a:br>
            <a:r>
              <a:rPr lang="en-US" altLang="zh-CN" sz="2400" b="1">
                <a:latin typeface="Times New Roman" panose="02020603050405020304" pitchFamily="18" charset="0"/>
              </a:rPr>
              <a:t>for choice</a:t>
            </a:r>
            <a:br>
              <a:rPr lang="en-US" altLang="zh-CN" sz="2400" b="1">
                <a:latin typeface="Times New Roman" panose="02020603050405020304" pitchFamily="18" charset="0"/>
              </a:rPr>
            </a:br>
            <a:r>
              <a:rPr lang="en-US" altLang="zh-CN" sz="2400" b="1">
                <a:latin typeface="Times New Roman" panose="02020603050405020304" pitchFamily="18" charset="0"/>
              </a:rPr>
              <a:t>of root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3">
            <a:extLst>
              <a:ext uri="{FF2B5EF4-FFF2-40B4-BE49-F238E27FC236}">
                <a16:creationId xmlns:a16="http://schemas.microsoft.com/office/drawing/2014/main" id="{40CA092F-938D-4AD2-81C4-5EBE5D568F72}"/>
              </a:ext>
            </a:extLst>
          </p:cNvPr>
          <p:cNvSpPr>
            <a:spLocks noGrp="1" noChangeArrowheads="1"/>
          </p:cNvSpPr>
          <p:nvPr>
            <p:ph type="sldNum" sz="quarter" idx="12"/>
          </p:nvPr>
        </p:nvSpPr>
        <p:spPr/>
        <p:txBody>
          <a:bodyPr/>
          <a:lstStyle/>
          <a:p>
            <a:fld id="{7E4E2A57-5E9C-4602-AF7D-4297D2B10689}" type="slidenum">
              <a:rPr lang="en-US" altLang="zh-CN">
                <a:effectLst>
                  <a:outerShdw blurRad="38100" dist="38100" dir="2700000" algn="tl">
                    <a:srgbClr val="C0C0C0"/>
                  </a:outerShdw>
                </a:effectLst>
              </a:rPr>
              <a:pPr/>
              <a:t>19</a:t>
            </a:fld>
            <a:endParaRPr lang="en-US" altLang="zh-CN">
              <a:effectLst>
                <a:outerShdw blurRad="38100" dist="38100" dir="2700000" algn="tl">
                  <a:srgbClr val="C0C0C0"/>
                </a:outerShdw>
              </a:effectLst>
            </a:endParaRPr>
          </a:p>
        </p:txBody>
      </p:sp>
      <p:sp>
        <p:nvSpPr>
          <p:cNvPr id="60418" name="Rectangle 2">
            <a:extLst>
              <a:ext uri="{FF2B5EF4-FFF2-40B4-BE49-F238E27FC236}">
                <a16:creationId xmlns:a16="http://schemas.microsoft.com/office/drawing/2014/main" id="{23CCA8B1-99A3-403A-A361-7FAE6E2B9117}"/>
              </a:ext>
            </a:extLst>
          </p:cNvPr>
          <p:cNvSpPr>
            <a:spLocks noGrp="1" noChangeArrowheads="1"/>
          </p:cNvSpPr>
          <p:nvPr>
            <p:ph type="title"/>
          </p:nvPr>
        </p:nvSpPr>
        <p:spPr/>
        <p:txBody>
          <a:bodyPr/>
          <a:lstStyle/>
          <a:p>
            <a:r>
              <a:rPr lang="en-US" altLang="zh-CN" sz="2800">
                <a:ea typeface="宋体" panose="02010600030101010101" pitchFamily="2" charset="-122"/>
              </a:rPr>
              <a:t>Rooted-Tree Terminology Exercise</a:t>
            </a:r>
          </a:p>
        </p:txBody>
      </p:sp>
      <p:sp>
        <p:nvSpPr>
          <p:cNvPr id="60419" name="Rectangle 3">
            <a:extLst>
              <a:ext uri="{FF2B5EF4-FFF2-40B4-BE49-F238E27FC236}">
                <a16:creationId xmlns:a16="http://schemas.microsoft.com/office/drawing/2014/main" id="{47013CF1-E358-4CDA-AFA9-567A490EC0ED}"/>
              </a:ext>
            </a:extLst>
          </p:cNvPr>
          <p:cNvSpPr>
            <a:spLocks noGrp="1" noChangeArrowheads="1"/>
          </p:cNvSpPr>
          <p:nvPr>
            <p:ph idx="1"/>
          </p:nvPr>
        </p:nvSpPr>
        <p:spPr/>
        <p:txBody>
          <a:bodyPr/>
          <a:lstStyle/>
          <a:p>
            <a:r>
              <a:rPr lang="en-US" altLang="zh-CN">
                <a:ea typeface="宋体" panose="02010600030101010101" pitchFamily="2" charset="-122"/>
              </a:rPr>
              <a:t>Find the parent,</a:t>
            </a:r>
            <a:br>
              <a:rPr lang="en-US" altLang="zh-CN">
                <a:ea typeface="宋体" panose="02010600030101010101" pitchFamily="2" charset="-122"/>
              </a:rPr>
            </a:br>
            <a:r>
              <a:rPr lang="en-US" altLang="zh-CN">
                <a:ea typeface="宋体" panose="02010600030101010101" pitchFamily="2" charset="-122"/>
              </a:rPr>
              <a:t>children, siblings,</a:t>
            </a:r>
            <a:br>
              <a:rPr lang="en-US" altLang="zh-CN">
                <a:ea typeface="宋体" panose="02010600030101010101" pitchFamily="2" charset="-122"/>
              </a:rPr>
            </a:br>
            <a:r>
              <a:rPr lang="en-US" altLang="zh-CN">
                <a:ea typeface="宋体" panose="02010600030101010101" pitchFamily="2" charset="-122"/>
              </a:rPr>
              <a:t>ancestors, &amp; </a:t>
            </a:r>
            <a:br>
              <a:rPr lang="en-US" altLang="zh-CN">
                <a:ea typeface="宋体" panose="02010600030101010101" pitchFamily="2" charset="-122"/>
              </a:rPr>
            </a:br>
            <a:r>
              <a:rPr lang="en-US" altLang="zh-CN">
                <a:ea typeface="宋体" panose="02010600030101010101" pitchFamily="2" charset="-122"/>
              </a:rPr>
              <a:t>descendants </a:t>
            </a:r>
            <a:br>
              <a:rPr lang="en-US" altLang="zh-CN">
                <a:ea typeface="宋体" panose="02010600030101010101" pitchFamily="2" charset="-122"/>
              </a:rPr>
            </a:br>
            <a:r>
              <a:rPr lang="en-US" altLang="zh-CN">
                <a:ea typeface="宋体" panose="02010600030101010101" pitchFamily="2" charset="-122"/>
              </a:rPr>
              <a:t>of node f.</a:t>
            </a:r>
          </a:p>
        </p:txBody>
      </p:sp>
      <p:sp>
        <p:nvSpPr>
          <p:cNvPr id="60420" name="Oval 4">
            <a:extLst>
              <a:ext uri="{FF2B5EF4-FFF2-40B4-BE49-F238E27FC236}">
                <a16:creationId xmlns:a16="http://schemas.microsoft.com/office/drawing/2014/main" id="{3C1401E7-169D-4C63-A705-4BB62FF3FFCC}"/>
              </a:ext>
            </a:extLst>
          </p:cNvPr>
          <p:cNvSpPr>
            <a:spLocks noChangeArrowheads="1"/>
          </p:cNvSpPr>
          <p:nvPr/>
        </p:nvSpPr>
        <p:spPr bwMode="auto">
          <a:xfrm>
            <a:off x="5410200" y="3962400"/>
            <a:ext cx="304800" cy="304800"/>
          </a:xfrm>
          <a:prstGeom prst="ellipse">
            <a:avLst/>
          </a:prstGeom>
          <a:solidFill>
            <a:srgbClr val="FFCCCC"/>
          </a:solidFill>
          <a:ln w="57150">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a</a:t>
            </a:r>
          </a:p>
        </p:txBody>
      </p:sp>
      <p:sp>
        <p:nvSpPr>
          <p:cNvPr id="60421" name="Oval 5">
            <a:extLst>
              <a:ext uri="{FF2B5EF4-FFF2-40B4-BE49-F238E27FC236}">
                <a16:creationId xmlns:a16="http://schemas.microsoft.com/office/drawing/2014/main" id="{66BDDB62-56C6-4B6A-B1E9-79903A622BC9}"/>
              </a:ext>
            </a:extLst>
          </p:cNvPr>
          <p:cNvSpPr>
            <a:spLocks noChangeArrowheads="1"/>
          </p:cNvSpPr>
          <p:nvPr/>
        </p:nvSpPr>
        <p:spPr bwMode="auto">
          <a:xfrm>
            <a:off x="4191000" y="3429000"/>
            <a:ext cx="304800" cy="304800"/>
          </a:xfrm>
          <a:prstGeom prst="ellipse">
            <a:avLst/>
          </a:prstGeom>
          <a:solidFill>
            <a:srgbClr val="FFCC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b</a:t>
            </a:r>
          </a:p>
        </p:txBody>
      </p:sp>
      <p:sp>
        <p:nvSpPr>
          <p:cNvPr id="60422" name="Oval 6">
            <a:extLst>
              <a:ext uri="{FF2B5EF4-FFF2-40B4-BE49-F238E27FC236}">
                <a16:creationId xmlns:a16="http://schemas.microsoft.com/office/drawing/2014/main" id="{D41FC8B9-5A3E-4283-B387-EE52705909FD}"/>
              </a:ext>
            </a:extLst>
          </p:cNvPr>
          <p:cNvSpPr>
            <a:spLocks noChangeArrowheads="1"/>
          </p:cNvSpPr>
          <p:nvPr/>
        </p:nvSpPr>
        <p:spPr bwMode="auto">
          <a:xfrm>
            <a:off x="6324600" y="4114800"/>
            <a:ext cx="304800" cy="304800"/>
          </a:xfrm>
          <a:prstGeom prst="ellipse">
            <a:avLst/>
          </a:prstGeom>
          <a:solidFill>
            <a:srgbClr val="FFCC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c</a:t>
            </a:r>
          </a:p>
        </p:txBody>
      </p:sp>
      <p:sp>
        <p:nvSpPr>
          <p:cNvPr id="60423" name="Oval 7">
            <a:extLst>
              <a:ext uri="{FF2B5EF4-FFF2-40B4-BE49-F238E27FC236}">
                <a16:creationId xmlns:a16="http://schemas.microsoft.com/office/drawing/2014/main" id="{645C34D6-A8CA-48E6-AEAF-34C8BF5DADF1}"/>
              </a:ext>
            </a:extLst>
          </p:cNvPr>
          <p:cNvSpPr>
            <a:spLocks noChangeArrowheads="1"/>
          </p:cNvSpPr>
          <p:nvPr/>
        </p:nvSpPr>
        <p:spPr bwMode="auto">
          <a:xfrm>
            <a:off x="5181600" y="3048000"/>
            <a:ext cx="304800" cy="304800"/>
          </a:xfrm>
          <a:prstGeom prst="ellipse">
            <a:avLst/>
          </a:prstGeom>
          <a:solidFill>
            <a:srgbClr val="FFCC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d</a:t>
            </a:r>
          </a:p>
        </p:txBody>
      </p:sp>
      <p:sp>
        <p:nvSpPr>
          <p:cNvPr id="60424" name="Oval 8">
            <a:extLst>
              <a:ext uri="{FF2B5EF4-FFF2-40B4-BE49-F238E27FC236}">
                <a16:creationId xmlns:a16="http://schemas.microsoft.com/office/drawing/2014/main" id="{8298FF94-C53C-43D2-A5DD-622E0D8B77C5}"/>
              </a:ext>
            </a:extLst>
          </p:cNvPr>
          <p:cNvSpPr>
            <a:spLocks noChangeArrowheads="1"/>
          </p:cNvSpPr>
          <p:nvPr/>
        </p:nvSpPr>
        <p:spPr bwMode="auto">
          <a:xfrm>
            <a:off x="3505200" y="4267200"/>
            <a:ext cx="304800" cy="304800"/>
          </a:xfrm>
          <a:prstGeom prst="ellipse">
            <a:avLst/>
          </a:prstGeom>
          <a:solidFill>
            <a:srgbClr val="FFCC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e</a:t>
            </a:r>
          </a:p>
        </p:txBody>
      </p:sp>
      <p:sp>
        <p:nvSpPr>
          <p:cNvPr id="60425" name="Oval 9">
            <a:extLst>
              <a:ext uri="{FF2B5EF4-FFF2-40B4-BE49-F238E27FC236}">
                <a16:creationId xmlns:a16="http://schemas.microsoft.com/office/drawing/2014/main" id="{2DD9B1B8-9E47-4754-A81E-14897B75A0EA}"/>
              </a:ext>
            </a:extLst>
          </p:cNvPr>
          <p:cNvSpPr>
            <a:spLocks noChangeArrowheads="1"/>
          </p:cNvSpPr>
          <p:nvPr/>
        </p:nvSpPr>
        <p:spPr bwMode="auto">
          <a:xfrm>
            <a:off x="6400800" y="5029200"/>
            <a:ext cx="304800" cy="304800"/>
          </a:xfrm>
          <a:prstGeom prst="ellipse">
            <a:avLst/>
          </a:prstGeom>
          <a:solidFill>
            <a:srgbClr val="FFCC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f</a:t>
            </a:r>
          </a:p>
        </p:txBody>
      </p:sp>
      <p:sp>
        <p:nvSpPr>
          <p:cNvPr id="60426" name="Oval 10">
            <a:extLst>
              <a:ext uri="{FF2B5EF4-FFF2-40B4-BE49-F238E27FC236}">
                <a16:creationId xmlns:a16="http://schemas.microsoft.com/office/drawing/2014/main" id="{3B84E7BF-276A-413A-9BAD-5348CA295267}"/>
              </a:ext>
            </a:extLst>
          </p:cNvPr>
          <p:cNvSpPr>
            <a:spLocks noChangeArrowheads="1"/>
          </p:cNvSpPr>
          <p:nvPr/>
        </p:nvSpPr>
        <p:spPr bwMode="auto">
          <a:xfrm>
            <a:off x="7696200" y="4191000"/>
            <a:ext cx="304800" cy="304800"/>
          </a:xfrm>
          <a:prstGeom prst="ellipse">
            <a:avLst/>
          </a:prstGeom>
          <a:solidFill>
            <a:srgbClr val="FFCC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g</a:t>
            </a:r>
          </a:p>
        </p:txBody>
      </p:sp>
      <p:sp>
        <p:nvSpPr>
          <p:cNvPr id="60427" name="Oval 11">
            <a:extLst>
              <a:ext uri="{FF2B5EF4-FFF2-40B4-BE49-F238E27FC236}">
                <a16:creationId xmlns:a16="http://schemas.microsoft.com/office/drawing/2014/main" id="{C257B63F-D10D-47B2-A623-1FC0C97B7585}"/>
              </a:ext>
            </a:extLst>
          </p:cNvPr>
          <p:cNvSpPr>
            <a:spLocks noChangeArrowheads="1"/>
          </p:cNvSpPr>
          <p:nvPr/>
        </p:nvSpPr>
        <p:spPr bwMode="auto">
          <a:xfrm>
            <a:off x="5562600" y="2286000"/>
            <a:ext cx="304800" cy="304800"/>
          </a:xfrm>
          <a:prstGeom prst="ellipse">
            <a:avLst/>
          </a:prstGeom>
          <a:solidFill>
            <a:srgbClr val="FFCC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h</a:t>
            </a:r>
          </a:p>
        </p:txBody>
      </p:sp>
      <p:sp>
        <p:nvSpPr>
          <p:cNvPr id="60428" name="Oval 12">
            <a:extLst>
              <a:ext uri="{FF2B5EF4-FFF2-40B4-BE49-F238E27FC236}">
                <a16:creationId xmlns:a16="http://schemas.microsoft.com/office/drawing/2014/main" id="{CC4F492F-F58C-415F-AF89-A84185DD144E}"/>
              </a:ext>
            </a:extLst>
          </p:cNvPr>
          <p:cNvSpPr>
            <a:spLocks noChangeArrowheads="1"/>
          </p:cNvSpPr>
          <p:nvPr/>
        </p:nvSpPr>
        <p:spPr bwMode="auto">
          <a:xfrm>
            <a:off x="1371600" y="4648200"/>
            <a:ext cx="304800" cy="304800"/>
          </a:xfrm>
          <a:prstGeom prst="ellipse">
            <a:avLst/>
          </a:prstGeom>
          <a:solidFill>
            <a:srgbClr val="FFCC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i</a:t>
            </a:r>
          </a:p>
        </p:txBody>
      </p:sp>
      <p:sp>
        <p:nvSpPr>
          <p:cNvPr id="60429" name="Oval 13">
            <a:extLst>
              <a:ext uri="{FF2B5EF4-FFF2-40B4-BE49-F238E27FC236}">
                <a16:creationId xmlns:a16="http://schemas.microsoft.com/office/drawing/2014/main" id="{6EC765DD-C258-444B-B3FE-F86285449D18}"/>
              </a:ext>
            </a:extLst>
          </p:cNvPr>
          <p:cNvSpPr>
            <a:spLocks noChangeArrowheads="1"/>
          </p:cNvSpPr>
          <p:nvPr/>
        </p:nvSpPr>
        <p:spPr bwMode="auto">
          <a:xfrm>
            <a:off x="3429000" y="5486400"/>
            <a:ext cx="304800" cy="304800"/>
          </a:xfrm>
          <a:prstGeom prst="ellipse">
            <a:avLst/>
          </a:prstGeom>
          <a:solidFill>
            <a:srgbClr val="99FF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j</a:t>
            </a:r>
          </a:p>
        </p:txBody>
      </p:sp>
      <p:sp>
        <p:nvSpPr>
          <p:cNvPr id="60430" name="Oval 14">
            <a:extLst>
              <a:ext uri="{FF2B5EF4-FFF2-40B4-BE49-F238E27FC236}">
                <a16:creationId xmlns:a16="http://schemas.microsoft.com/office/drawing/2014/main" id="{DBCEEBE5-93B6-4C74-B0DC-A57A93626B35}"/>
              </a:ext>
            </a:extLst>
          </p:cNvPr>
          <p:cNvSpPr>
            <a:spLocks noChangeArrowheads="1"/>
          </p:cNvSpPr>
          <p:nvPr/>
        </p:nvSpPr>
        <p:spPr bwMode="auto">
          <a:xfrm>
            <a:off x="4724400" y="5486400"/>
            <a:ext cx="304800" cy="304800"/>
          </a:xfrm>
          <a:prstGeom prst="ellipse">
            <a:avLst/>
          </a:prstGeom>
          <a:solidFill>
            <a:srgbClr val="FFCC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k</a:t>
            </a:r>
          </a:p>
        </p:txBody>
      </p:sp>
      <p:sp>
        <p:nvSpPr>
          <p:cNvPr id="60431" name="Oval 15">
            <a:extLst>
              <a:ext uri="{FF2B5EF4-FFF2-40B4-BE49-F238E27FC236}">
                <a16:creationId xmlns:a16="http://schemas.microsoft.com/office/drawing/2014/main" id="{FCA3C8C0-4FCA-405D-9F21-7DB86389010E}"/>
              </a:ext>
            </a:extLst>
          </p:cNvPr>
          <p:cNvSpPr>
            <a:spLocks noChangeArrowheads="1"/>
          </p:cNvSpPr>
          <p:nvPr/>
        </p:nvSpPr>
        <p:spPr bwMode="auto">
          <a:xfrm>
            <a:off x="7696200" y="5410200"/>
            <a:ext cx="304800" cy="304800"/>
          </a:xfrm>
          <a:prstGeom prst="ellipse">
            <a:avLst/>
          </a:prstGeom>
          <a:solidFill>
            <a:srgbClr val="99FF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l</a:t>
            </a:r>
          </a:p>
        </p:txBody>
      </p:sp>
      <p:sp>
        <p:nvSpPr>
          <p:cNvPr id="60432" name="Oval 16">
            <a:extLst>
              <a:ext uri="{FF2B5EF4-FFF2-40B4-BE49-F238E27FC236}">
                <a16:creationId xmlns:a16="http://schemas.microsoft.com/office/drawing/2014/main" id="{18DA710C-8427-4701-9202-507D23325794}"/>
              </a:ext>
            </a:extLst>
          </p:cNvPr>
          <p:cNvSpPr>
            <a:spLocks noChangeArrowheads="1"/>
          </p:cNvSpPr>
          <p:nvPr/>
        </p:nvSpPr>
        <p:spPr bwMode="auto">
          <a:xfrm>
            <a:off x="7696200" y="3276600"/>
            <a:ext cx="304800" cy="304800"/>
          </a:xfrm>
          <a:prstGeom prst="ellipse">
            <a:avLst/>
          </a:prstGeom>
          <a:solidFill>
            <a:srgbClr val="FFCC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m</a:t>
            </a:r>
          </a:p>
        </p:txBody>
      </p:sp>
      <p:sp>
        <p:nvSpPr>
          <p:cNvPr id="60433" name="Oval 17">
            <a:extLst>
              <a:ext uri="{FF2B5EF4-FFF2-40B4-BE49-F238E27FC236}">
                <a16:creationId xmlns:a16="http://schemas.microsoft.com/office/drawing/2014/main" id="{B9820055-D9C6-42A1-B103-9DEAA21AB926}"/>
              </a:ext>
            </a:extLst>
          </p:cNvPr>
          <p:cNvSpPr>
            <a:spLocks noChangeArrowheads="1"/>
          </p:cNvSpPr>
          <p:nvPr/>
        </p:nvSpPr>
        <p:spPr bwMode="auto">
          <a:xfrm>
            <a:off x="6705600" y="2209800"/>
            <a:ext cx="304800" cy="304800"/>
          </a:xfrm>
          <a:prstGeom prst="ellipse">
            <a:avLst/>
          </a:prstGeom>
          <a:solidFill>
            <a:srgbClr val="99FF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n</a:t>
            </a:r>
          </a:p>
        </p:txBody>
      </p:sp>
      <p:sp>
        <p:nvSpPr>
          <p:cNvPr id="60434" name="Oval 18">
            <a:extLst>
              <a:ext uri="{FF2B5EF4-FFF2-40B4-BE49-F238E27FC236}">
                <a16:creationId xmlns:a16="http://schemas.microsoft.com/office/drawing/2014/main" id="{8E378899-8892-4A97-875E-734F4C4A5BD8}"/>
              </a:ext>
            </a:extLst>
          </p:cNvPr>
          <p:cNvSpPr>
            <a:spLocks noChangeArrowheads="1"/>
          </p:cNvSpPr>
          <p:nvPr/>
        </p:nvSpPr>
        <p:spPr bwMode="auto">
          <a:xfrm>
            <a:off x="4419600" y="2133600"/>
            <a:ext cx="304800" cy="304800"/>
          </a:xfrm>
          <a:prstGeom prst="ellipse">
            <a:avLst/>
          </a:prstGeom>
          <a:solidFill>
            <a:srgbClr val="99FF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o</a:t>
            </a:r>
          </a:p>
        </p:txBody>
      </p:sp>
      <p:sp>
        <p:nvSpPr>
          <p:cNvPr id="60435" name="Oval 19">
            <a:extLst>
              <a:ext uri="{FF2B5EF4-FFF2-40B4-BE49-F238E27FC236}">
                <a16:creationId xmlns:a16="http://schemas.microsoft.com/office/drawing/2014/main" id="{DAD26E42-4AD9-4E4F-8000-6495A6AD9024}"/>
              </a:ext>
            </a:extLst>
          </p:cNvPr>
          <p:cNvSpPr>
            <a:spLocks noChangeArrowheads="1"/>
          </p:cNvSpPr>
          <p:nvPr/>
        </p:nvSpPr>
        <p:spPr bwMode="auto">
          <a:xfrm>
            <a:off x="1219200" y="5486400"/>
            <a:ext cx="304800" cy="304800"/>
          </a:xfrm>
          <a:prstGeom prst="ellipse">
            <a:avLst/>
          </a:prstGeom>
          <a:solidFill>
            <a:srgbClr val="99FF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p</a:t>
            </a:r>
          </a:p>
        </p:txBody>
      </p:sp>
      <p:sp>
        <p:nvSpPr>
          <p:cNvPr id="60436" name="Oval 20">
            <a:extLst>
              <a:ext uri="{FF2B5EF4-FFF2-40B4-BE49-F238E27FC236}">
                <a16:creationId xmlns:a16="http://schemas.microsoft.com/office/drawing/2014/main" id="{D37B214A-89E2-4B7B-A4DA-EDC4E88CF37A}"/>
              </a:ext>
            </a:extLst>
          </p:cNvPr>
          <p:cNvSpPr>
            <a:spLocks noChangeArrowheads="1"/>
          </p:cNvSpPr>
          <p:nvPr/>
        </p:nvSpPr>
        <p:spPr bwMode="auto">
          <a:xfrm>
            <a:off x="4495800" y="4572000"/>
            <a:ext cx="304800" cy="304800"/>
          </a:xfrm>
          <a:prstGeom prst="ellipse">
            <a:avLst/>
          </a:prstGeom>
          <a:solidFill>
            <a:srgbClr val="99FF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q</a:t>
            </a:r>
          </a:p>
        </p:txBody>
      </p:sp>
      <p:sp>
        <p:nvSpPr>
          <p:cNvPr id="60437" name="Oval 21">
            <a:extLst>
              <a:ext uri="{FF2B5EF4-FFF2-40B4-BE49-F238E27FC236}">
                <a16:creationId xmlns:a16="http://schemas.microsoft.com/office/drawing/2014/main" id="{D0634E8E-98E8-49F4-B32A-3C588ED3EEB4}"/>
              </a:ext>
            </a:extLst>
          </p:cNvPr>
          <p:cNvSpPr>
            <a:spLocks noChangeArrowheads="1"/>
          </p:cNvSpPr>
          <p:nvPr/>
        </p:nvSpPr>
        <p:spPr bwMode="auto">
          <a:xfrm>
            <a:off x="7696200" y="2286000"/>
            <a:ext cx="304800" cy="304800"/>
          </a:xfrm>
          <a:prstGeom prst="ellipse">
            <a:avLst/>
          </a:prstGeom>
          <a:solidFill>
            <a:srgbClr val="99FF66"/>
          </a:solidFill>
          <a:ln w="9525">
            <a:solidFill>
              <a:schemeClr val="tx1"/>
            </a:solidFill>
            <a:round/>
            <a:headEnd/>
            <a:tailEnd/>
          </a:ln>
        </p:spPr>
        <p:txBody>
          <a:bodyPr wrap="none" anchor="ctr"/>
          <a:lstStyle/>
          <a:p>
            <a:pPr algn="ctr" eaLnBrk="0" hangingPunct="0"/>
            <a:r>
              <a:rPr lang="en-US" altLang="zh-CN" sz="2400">
                <a:latin typeface="Times New Roman" panose="02020603050405020304" pitchFamily="18" charset="0"/>
              </a:rPr>
              <a:t>r</a:t>
            </a:r>
          </a:p>
        </p:txBody>
      </p:sp>
      <p:cxnSp>
        <p:nvCxnSpPr>
          <p:cNvPr id="60438" name="AutoShape 22">
            <a:extLst>
              <a:ext uri="{FF2B5EF4-FFF2-40B4-BE49-F238E27FC236}">
                <a16:creationId xmlns:a16="http://schemas.microsoft.com/office/drawing/2014/main" id="{11547217-90EB-48E4-9521-C4A523B49E50}"/>
              </a:ext>
            </a:extLst>
          </p:cNvPr>
          <p:cNvCxnSpPr>
            <a:cxnSpLocks noChangeShapeType="1"/>
            <a:stCxn id="60420" idx="1"/>
            <a:endCxn id="60421" idx="6"/>
          </p:cNvCxnSpPr>
          <p:nvPr/>
        </p:nvCxnSpPr>
        <p:spPr bwMode="auto">
          <a:xfrm flipH="1" flipV="1">
            <a:off x="4495800" y="3581400"/>
            <a:ext cx="958850" cy="3968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39" name="AutoShape 23">
            <a:extLst>
              <a:ext uri="{FF2B5EF4-FFF2-40B4-BE49-F238E27FC236}">
                <a16:creationId xmlns:a16="http://schemas.microsoft.com/office/drawing/2014/main" id="{8BA9FEE5-3913-467B-A705-49DC8FF0477C}"/>
              </a:ext>
            </a:extLst>
          </p:cNvPr>
          <p:cNvCxnSpPr>
            <a:cxnSpLocks noChangeShapeType="1"/>
            <a:stCxn id="60420" idx="6"/>
            <a:endCxn id="60422" idx="2"/>
          </p:cNvCxnSpPr>
          <p:nvPr/>
        </p:nvCxnSpPr>
        <p:spPr bwMode="auto">
          <a:xfrm>
            <a:off x="5743575" y="4114800"/>
            <a:ext cx="581025"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40" name="AutoShape 24">
            <a:extLst>
              <a:ext uri="{FF2B5EF4-FFF2-40B4-BE49-F238E27FC236}">
                <a16:creationId xmlns:a16="http://schemas.microsoft.com/office/drawing/2014/main" id="{29800FDD-B14B-47A1-9DC7-A42C5C6B620D}"/>
              </a:ext>
            </a:extLst>
          </p:cNvPr>
          <p:cNvCxnSpPr>
            <a:cxnSpLocks noChangeShapeType="1"/>
            <a:stCxn id="60420" idx="0"/>
            <a:endCxn id="60423" idx="4"/>
          </p:cNvCxnSpPr>
          <p:nvPr/>
        </p:nvCxnSpPr>
        <p:spPr bwMode="auto">
          <a:xfrm flipH="1" flipV="1">
            <a:off x="5334000" y="3352800"/>
            <a:ext cx="228600" cy="581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41" name="AutoShape 25">
            <a:extLst>
              <a:ext uri="{FF2B5EF4-FFF2-40B4-BE49-F238E27FC236}">
                <a16:creationId xmlns:a16="http://schemas.microsoft.com/office/drawing/2014/main" id="{C4810105-D39D-4D83-A163-713768B275CA}"/>
              </a:ext>
            </a:extLst>
          </p:cNvPr>
          <p:cNvCxnSpPr>
            <a:cxnSpLocks noChangeShapeType="1"/>
            <a:stCxn id="60421" idx="3"/>
            <a:endCxn id="60424" idx="7"/>
          </p:cNvCxnSpPr>
          <p:nvPr/>
        </p:nvCxnSpPr>
        <p:spPr bwMode="auto">
          <a:xfrm flipH="1">
            <a:off x="3765550" y="3689350"/>
            <a:ext cx="469900" cy="622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42" name="AutoShape 26">
            <a:extLst>
              <a:ext uri="{FF2B5EF4-FFF2-40B4-BE49-F238E27FC236}">
                <a16:creationId xmlns:a16="http://schemas.microsoft.com/office/drawing/2014/main" id="{680F744D-EC36-4133-8E66-D39578BC1394}"/>
              </a:ext>
            </a:extLst>
          </p:cNvPr>
          <p:cNvCxnSpPr>
            <a:cxnSpLocks noChangeShapeType="1"/>
            <a:stCxn id="60422" idx="4"/>
            <a:endCxn id="60425" idx="0"/>
          </p:cNvCxnSpPr>
          <p:nvPr/>
        </p:nvCxnSpPr>
        <p:spPr bwMode="auto">
          <a:xfrm>
            <a:off x="6477000" y="4419600"/>
            <a:ext cx="762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43" name="AutoShape 27">
            <a:extLst>
              <a:ext uri="{FF2B5EF4-FFF2-40B4-BE49-F238E27FC236}">
                <a16:creationId xmlns:a16="http://schemas.microsoft.com/office/drawing/2014/main" id="{890D1094-F1FF-48C8-A3B0-62D00A8FE2DB}"/>
              </a:ext>
            </a:extLst>
          </p:cNvPr>
          <p:cNvCxnSpPr>
            <a:cxnSpLocks noChangeShapeType="1"/>
            <a:stCxn id="60422" idx="6"/>
            <a:endCxn id="60426" idx="2"/>
          </p:cNvCxnSpPr>
          <p:nvPr/>
        </p:nvCxnSpPr>
        <p:spPr bwMode="auto">
          <a:xfrm>
            <a:off x="6629400" y="4267200"/>
            <a:ext cx="10668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44" name="AutoShape 28">
            <a:extLst>
              <a:ext uri="{FF2B5EF4-FFF2-40B4-BE49-F238E27FC236}">
                <a16:creationId xmlns:a16="http://schemas.microsoft.com/office/drawing/2014/main" id="{B9DDC370-8CC5-4FB8-91C8-428B61A172AA}"/>
              </a:ext>
            </a:extLst>
          </p:cNvPr>
          <p:cNvCxnSpPr>
            <a:cxnSpLocks noChangeShapeType="1"/>
            <a:stCxn id="60423" idx="7"/>
            <a:endCxn id="60427" idx="3"/>
          </p:cNvCxnSpPr>
          <p:nvPr/>
        </p:nvCxnSpPr>
        <p:spPr bwMode="auto">
          <a:xfrm flipV="1">
            <a:off x="5441950" y="2546350"/>
            <a:ext cx="165100" cy="546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45" name="AutoShape 29">
            <a:extLst>
              <a:ext uri="{FF2B5EF4-FFF2-40B4-BE49-F238E27FC236}">
                <a16:creationId xmlns:a16="http://schemas.microsoft.com/office/drawing/2014/main" id="{33D76E39-5333-456B-8226-F82803E24FEC}"/>
              </a:ext>
            </a:extLst>
          </p:cNvPr>
          <p:cNvCxnSpPr>
            <a:cxnSpLocks noChangeShapeType="1"/>
            <a:stCxn id="60424" idx="3"/>
            <a:endCxn id="60428" idx="7"/>
          </p:cNvCxnSpPr>
          <p:nvPr/>
        </p:nvCxnSpPr>
        <p:spPr bwMode="auto">
          <a:xfrm flipH="1">
            <a:off x="1631950" y="4527550"/>
            <a:ext cx="1917700" cy="165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46" name="AutoShape 30">
            <a:extLst>
              <a:ext uri="{FF2B5EF4-FFF2-40B4-BE49-F238E27FC236}">
                <a16:creationId xmlns:a16="http://schemas.microsoft.com/office/drawing/2014/main" id="{23163E4C-A57E-4582-A130-5D68E0C1CF21}"/>
              </a:ext>
            </a:extLst>
          </p:cNvPr>
          <p:cNvCxnSpPr>
            <a:cxnSpLocks noChangeShapeType="1"/>
            <a:stCxn id="60424" idx="4"/>
            <a:endCxn id="60429" idx="0"/>
          </p:cNvCxnSpPr>
          <p:nvPr/>
        </p:nvCxnSpPr>
        <p:spPr bwMode="auto">
          <a:xfrm flipH="1">
            <a:off x="3581400" y="4572000"/>
            <a:ext cx="76200" cy="914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47" name="AutoShape 31">
            <a:extLst>
              <a:ext uri="{FF2B5EF4-FFF2-40B4-BE49-F238E27FC236}">
                <a16:creationId xmlns:a16="http://schemas.microsoft.com/office/drawing/2014/main" id="{7A575BA6-CD2F-426E-A567-24A2BC61C7D0}"/>
              </a:ext>
            </a:extLst>
          </p:cNvPr>
          <p:cNvCxnSpPr>
            <a:cxnSpLocks noChangeShapeType="1"/>
            <a:stCxn id="60425" idx="3"/>
            <a:endCxn id="60430" idx="6"/>
          </p:cNvCxnSpPr>
          <p:nvPr/>
        </p:nvCxnSpPr>
        <p:spPr bwMode="auto">
          <a:xfrm flipH="1">
            <a:off x="5029200" y="5289550"/>
            <a:ext cx="14160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48" name="AutoShape 32">
            <a:extLst>
              <a:ext uri="{FF2B5EF4-FFF2-40B4-BE49-F238E27FC236}">
                <a16:creationId xmlns:a16="http://schemas.microsoft.com/office/drawing/2014/main" id="{4370EF34-49C9-47BA-B1A6-123C092E73FA}"/>
              </a:ext>
            </a:extLst>
          </p:cNvPr>
          <p:cNvCxnSpPr>
            <a:cxnSpLocks noChangeShapeType="1"/>
            <a:stCxn id="60425" idx="5"/>
            <a:endCxn id="60431" idx="1"/>
          </p:cNvCxnSpPr>
          <p:nvPr/>
        </p:nvCxnSpPr>
        <p:spPr bwMode="auto">
          <a:xfrm>
            <a:off x="6661150" y="5289550"/>
            <a:ext cx="1079500" cy="165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49" name="AutoShape 33">
            <a:extLst>
              <a:ext uri="{FF2B5EF4-FFF2-40B4-BE49-F238E27FC236}">
                <a16:creationId xmlns:a16="http://schemas.microsoft.com/office/drawing/2014/main" id="{B4E72561-B4A5-43B2-B2EB-ECDF6F87E844}"/>
              </a:ext>
            </a:extLst>
          </p:cNvPr>
          <p:cNvCxnSpPr>
            <a:cxnSpLocks noChangeShapeType="1"/>
            <a:stCxn id="60430" idx="1"/>
            <a:endCxn id="60436" idx="4"/>
          </p:cNvCxnSpPr>
          <p:nvPr/>
        </p:nvCxnSpPr>
        <p:spPr bwMode="auto">
          <a:xfrm flipH="1" flipV="1">
            <a:off x="4648200" y="4876800"/>
            <a:ext cx="120650" cy="654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50" name="AutoShape 34">
            <a:extLst>
              <a:ext uri="{FF2B5EF4-FFF2-40B4-BE49-F238E27FC236}">
                <a16:creationId xmlns:a16="http://schemas.microsoft.com/office/drawing/2014/main" id="{2DDB456A-A7CB-45EA-9BCA-272DE4EFAD83}"/>
              </a:ext>
            </a:extLst>
          </p:cNvPr>
          <p:cNvCxnSpPr>
            <a:cxnSpLocks noChangeShapeType="1"/>
            <a:stCxn id="60426" idx="0"/>
            <a:endCxn id="60432" idx="4"/>
          </p:cNvCxnSpPr>
          <p:nvPr/>
        </p:nvCxnSpPr>
        <p:spPr bwMode="auto">
          <a:xfrm flipV="1">
            <a:off x="7848600" y="3581400"/>
            <a:ext cx="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51" name="AutoShape 35">
            <a:extLst>
              <a:ext uri="{FF2B5EF4-FFF2-40B4-BE49-F238E27FC236}">
                <a16:creationId xmlns:a16="http://schemas.microsoft.com/office/drawing/2014/main" id="{EA2FF6DD-1CF3-4FCC-9A13-D341ACC9DC40}"/>
              </a:ext>
            </a:extLst>
          </p:cNvPr>
          <p:cNvCxnSpPr>
            <a:cxnSpLocks noChangeShapeType="1"/>
            <a:stCxn id="60427" idx="6"/>
            <a:endCxn id="60433" idx="2"/>
          </p:cNvCxnSpPr>
          <p:nvPr/>
        </p:nvCxnSpPr>
        <p:spPr bwMode="auto">
          <a:xfrm flipV="1">
            <a:off x="5867400" y="2362200"/>
            <a:ext cx="8382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52" name="AutoShape 36">
            <a:extLst>
              <a:ext uri="{FF2B5EF4-FFF2-40B4-BE49-F238E27FC236}">
                <a16:creationId xmlns:a16="http://schemas.microsoft.com/office/drawing/2014/main" id="{1321C009-73B8-47AC-A2BF-C31145CBCCA7}"/>
              </a:ext>
            </a:extLst>
          </p:cNvPr>
          <p:cNvCxnSpPr>
            <a:cxnSpLocks noChangeShapeType="1"/>
            <a:stCxn id="60427" idx="2"/>
            <a:endCxn id="60434" idx="6"/>
          </p:cNvCxnSpPr>
          <p:nvPr/>
        </p:nvCxnSpPr>
        <p:spPr bwMode="auto">
          <a:xfrm flipH="1" flipV="1">
            <a:off x="4724400" y="2286000"/>
            <a:ext cx="8382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53" name="AutoShape 37">
            <a:extLst>
              <a:ext uri="{FF2B5EF4-FFF2-40B4-BE49-F238E27FC236}">
                <a16:creationId xmlns:a16="http://schemas.microsoft.com/office/drawing/2014/main" id="{7A27CB24-23D1-41E5-92BB-F88D67CA787F}"/>
              </a:ext>
            </a:extLst>
          </p:cNvPr>
          <p:cNvCxnSpPr>
            <a:cxnSpLocks noChangeShapeType="1"/>
            <a:stCxn id="60432" idx="0"/>
            <a:endCxn id="60437" idx="4"/>
          </p:cNvCxnSpPr>
          <p:nvPr/>
        </p:nvCxnSpPr>
        <p:spPr bwMode="auto">
          <a:xfrm flipV="1">
            <a:off x="7848600" y="2590800"/>
            <a:ext cx="0" cy="685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54" name="AutoShape 38">
            <a:extLst>
              <a:ext uri="{FF2B5EF4-FFF2-40B4-BE49-F238E27FC236}">
                <a16:creationId xmlns:a16="http://schemas.microsoft.com/office/drawing/2014/main" id="{3928F0B9-29E1-4759-AA9A-E5CC4E700519}"/>
              </a:ext>
            </a:extLst>
          </p:cNvPr>
          <p:cNvCxnSpPr>
            <a:cxnSpLocks noChangeShapeType="1"/>
            <a:stCxn id="60428" idx="4"/>
            <a:endCxn id="60435" idx="0"/>
          </p:cNvCxnSpPr>
          <p:nvPr/>
        </p:nvCxnSpPr>
        <p:spPr bwMode="auto">
          <a:xfrm flipH="1">
            <a:off x="1371600" y="4953000"/>
            <a:ext cx="1524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0455" name="Text Box 39">
            <a:extLst>
              <a:ext uri="{FF2B5EF4-FFF2-40B4-BE49-F238E27FC236}">
                <a16:creationId xmlns:a16="http://schemas.microsoft.com/office/drawing/2014/main" id="{EE2535D9-388F-4947-80BF-0FF94EA81DAE}"/>
              </a:ext>
            </a:extLst>
          </p:cNvPr>
          <p:cNvSpPr txBox="1">
            <a:spLocks noChangeArrowheads="1"/>
          </p:cNvSpPr>
          <p:nvPr/>
        </p:nvSpPr>
        <p:spPr bwMode="auto">
          <a:xfrm>
            <a:off x="5573713" y="3581400"/>
            <a:ext cx="67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solidFill>
                  <a:srgbClr val="FF0000"/>
                </a:solidFill>
                <a:latin typeface="Times New Roman" panose="02020603050405020304" pitchFamily="18" charset="0"/>
              </a:rPr>
              <a:t>root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2">
            <a:extLst>
              <a:ext uri="{FF2B5EF4-FFF2-40B4-BE49-F238E27FC236}">
                <a16:creationId xmlns:a16="http://schemas.microsoft.com/office/drawing/2014/main" id="{453447EE-3EFF-4AF9-B9FC-0846DD61B1F6}"/>
              </a:ext>
            </a:extLst>
          </p:cNvPr>
          <p:cNvSpPr>
            <a:spLocks noGrp="1" noChangeArrowheads="1"/>
          </p:cNvSpPr>
          <p:nvPr>
            <p:ph type="sldNum" sz="quarter" idx="12"/>
          </p:nvPr>
        </p:nvSpPr>
        <p:spPr bwMode="auto">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fld id="{BC22F5F3-F129-421B-BD11-E9A343D99A4C}" type="slidenum">
              <a:rPr lang="en-US" altLang="zh-CN"/>
              <a:pPr/>
              <a:t>2</a:t>
            </a:fld>
            <a:endParaRPr lang="en-US" altLang="zh-CN"/>
          </a:p>
        </p:txBody>
      </p:sp>
      <p:sp>
        <p:nvSpPr>
          <p:cNvPr id="34818" name="Rectangle 12">
            <a:extLst>
              <a:ext uri="{FF2B5EF4-FFF2-40B4-BE49-F238E27FC236}">
                <a16:creationId xmlns:a16="http://schemas.microsoft.com/office/drawing/2014/main" id="{C5F7A27C-9584-41E9-BA29-98F2B5D84965}"/>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87C9249E-F609-4DB5-9FD8-F22FE55ECF3B}" type="slidenum">
              <a:rPr lang="en-US" altLang="zh-CN" sz="1200"/>
              <a:pPr algn="r"/>
              <a:t>2</a:t>
            </a:fld>
            <a:endParaRPr lang="en-US" altLang="zh-CN" sz="1200"/>
          </a:p>
        </p:txBody>
      </p:sp>
      <p:sp>
        <p:nvSpPr>
          <p:cNvPr id="34819" name="Rectangle 2">
            <a:extLst>
              <a:ext uri="{FF2B5EF4-FFF2-40B4-BE49-F238E27FC236}">
                <a16:creationId xmlns:a16="http://schemas.microsoft.com/office/drawing/2014/main" id="{AE108C7B-CF8F-4E68-BE82-3DAC6276738D}"/>
              </a:ext>
            </a:extLst>
          </p:cNvPr>
          <p:cNvSpPr>
            <a:spLocks noGrp="1" noChangeArrowheads="1"/>
          </p:cNvSpPr>
          <p:nvPr>
            <p:ph type="subTitle" idx="1"/>
          </p:nvPr>
        </p:nvSpPr>
        <p:spPr bwMode="auto">
          <a:xfrm>
            <a:off x="4038600" y="6096000"/>
            <a:ext cx="1752600" cy="381000"/>
          </a:xfrm>
        </p:spPr>
        <p:txBody>
          <a:bodyPr/>
          <a:lstStyle/>
          <a:p>
            <a:pPr eaLnBrk="1" hangingPunct="1">
              <a:lnSpc>
                <a:spcPct val="80000"/>
              </a:lnSpc>
            </a:pPr>
            <a:r>
              <a:rPr lang="en-US" altLang="zh-CN" sz="1800" b="1" dirty="0">
                <a:latin typeface="Arial" panose="020B0604020202020204" pitchFamily="34" charset="0"/>
                <a:ea typeface="宋体" panose="02010600030101010101" pitchFamily="2" charset="-122"/>
              </a:rPr>
              <a:t>Section 5.1</a:t>
            </a:r>
          </a:p>
        </p:txBody>
      </p:sp>
      <p:sp>
        <p:nvSpPr>
          <p:cNvPr id="34820" name="Text Box 3">
            <a:extLst>
              <a:ext uri="{FF2B5EF4-FFF2-40B4-BE49-F238E27FC236}">
                <a16:creationId xmlns:a16="http://schemas.microsoft.com/office/drawing/2014/main" id="{DB0D41C4-3720-4C21-AACD-4E8EA154E571}"/>
              </a:ext>
            </a:extLst>
          </p:cNvPr>
          <p:cNvSpPr txBox="1">
            <a:spLocks noChangeArrowheads="1"/>
          </p:cNvSpPr>
          <p:nvPr/>
        </p:nvSpPr>
        <p:spPr bwMode="auto">
          <a:xfrm>
            <a:off x="2362200" y="3276600"/>
            <a:ext cx="678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chemeClr val="bg1"/>
                </a:solidFill>
                <a:latin typeface="Euclid" pitchFamily="18" charset="0"/>
                <a:ea typeface="Dotum" panose="020B0600000101010101" pitchFamily="34" charset="-127"/>
              </a:rPr>
              <a:t>Chapter 5. </a:t>
            </a:r>
            <a:r>
              <a:rPr lang="en-US" altLang="zh-CN" sz="2400" b="1" dirty="0">
                <a:solidFill>
                  <a:schemeClr val="bg1"/>
                </a:solidFill>
                <a:latin typeface="Euclid" pitchFamily="18" charset="0"/>
                <a:ea typeface="Dotum" panose="020B0600000101010101" pitchFamily="34" charset="-127"/>
              </a:rPr>
              <a:t>Trees</a:t>
            </a:r>
          </a:p>
        </p:txBody>
      </p:sp>
      <p:sp>
        <p:nvSpPr>
          <p:cNvPr id="18438" name="WordArt 4">
            <a:extLst>
              <a:ext uri="{FF2B5EF4-FFF2-40B4-BE49-F238E27FC236}">
                <a16:creationId xmlns:a16="http://schemas.microsoft.com/office/drawing/2014/main" id="{655A9DC7-F4B0-44D5-AA8A-9429F55FCB56}"/>
              </a:ext>
            </a:extLst>
          </p:cNvPr>
          <p:cNvSpPr>
            <a:spLocks noChangeArrowheads="1" noChangeShapeType="1" noTextEdit="1"/>
          </p:cNvSpPr>
          <p:nvPr/>
        </p:nvSpPr>
        <p:spPr bwMode="auto">
          <a:xfrm>
            <a:off x="533400" y="4572000"/>
            <a:ext cx="7848600" cy="8382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Introduction to Trees</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8438"/>
                                        </p:tgtEl>
                                        <p:attrNameLst>
                                          <p:attrName>style.visibility</p:attrName>
                                        </p:attrNameLst>
                                      </p:cBhvr>
                                      <p:to>
                                        <p:strVal val="visible"/>
                                      </p:to>
                                    </p:set>
                                    <p:anim calcmode="lin" valueType="num">
                                      <p:cBhvr>
                                        <p:cTn id="7" dur="500" fill="hold"/>
                                        <p:tgtEl>
                                          <p:spTgt spid="18438"/>
                                        </p:tgtEl>
                                        <p:attrNameLst>
                                          <p:attrName>ppt_w</p:attrName>
                                        </p:attrNameLst>
                                      </p:cBhvr>
                                      <p:tavLst>
                                        <p:tav tm="0">
                                          <p:val>
                                            <p:fltVal val="0"/>
                                          </p:val>
                                        </p:tav>
                                        <p:tav tm="100000">
                                          <p:val>
                                            <p:strVal val="#ppt_w"/>
                                          </p:val>
                                        </p:tav>
                                      </p:tavLst>
                                    </p:anim>
                                    <p:anim calcmode="lin" valueType="num">
                                      <p:cBhvr>
                                        <p:cTn id="8" dur="500" fill="hold"/>
                                        <p:tgtEl>
                                          <p:spTgt spid="18438"/>
                                        </p:tgtEl>
                                        <p:attrNameLst>
                                          <p:attrName>ppt_h</p:attrName>
                                        </p:attrNameLst>
                                      </p:cBhvr>
                                      <p:tavLst>
                                        <p:tav tm="0">
                                          <p:val>
                                            <p:fltVal val="0"/>
                                          </p:val>
                                        </p:tav>
                                        <p:tav tm="100000">
                                          <p:val>
                                            <p:strVal val="#ppt_h"/>
                                          </p:val>
                                        </p:tav>
                                      </p:tavLst>
                                    </p:anim>
                                    <p:animEffect transition="in" filter="fade">
                                      <p:cBhvr>
                                        <p:cTn id="9"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13">
            <a:extLst>
              <a:ext uri="{FF2B5EF4-FFF2-40B4-BE49-F238E27FC236}">
                <a16:creationId xmlns:a16="http://schemas.microsoft.com/office/drawing/2014/main" id="{424B09F9-FBA6-4EF4-AF70-656ED7D0AC0B}"/>
              </a:ext>
            </a:extLst>
          </p:cNvPr>
          <p:cNvSpPr>
            <a:spLocks noGrp="1" noChangeArrowheads="1"/>
          </p:cNvSpPr>
          <p:nvPr>
            <p:ph type="sldNum" sz="quarter" idx="12"/>
          </p:nvPr>
        </p:nvSpPr>
        <p:spPr/>
        <p:txBody>
          <a:bodyPr/>
          <a:lstStyle/>
          <a:p>
            <a:fld id="{8B396E22-F959-46BA-8404-D754C8A6E4BC}" type="slidenum">
              <a:rPr lang="en-US" altLang="zh-CN">
                <a:effectLst>
                  <a:outerShdw blurRad="38100" dist="38100" dir="2700000" algn="tl">
                    <a:srgbClr val="C0C0C0"/>
                  </a:outerShdw>
                </a:effectLst>
              </a:rPr>
              <a:pPr/>
              <a:t>20</a:t>
            </a:fld>
            <a:endParaRPr lang="en-US" altLang="zh-CN">
              <a:effectLst>
                <a:outerShdw blurRad="38100" dist="38100" dir="2700000" algn="tl">
                  <a:srgbClr val="C0C0C0"/>
                </a:outerShdw>
              </a:effectLst>
            </a:endParaRPr>
          </a:p>
        </p:txBody>
      </p:sp>
      <p:grpSp>
        <p:nvGrpSpPr>
          <p:cNvPr id="5" name="组合 4">
            <a:extLst>
              <a:ext uri="{FF2B5EF4-FFF2-40B4-BE49-F238E27FC236}">
                <a16:creationId xmlns:a16="http://schemas.microsoft.com/office/drawing/2014/main" id="{4300894A-5C13-C5F4-698F-3CC4164590F2}"/>
              </a:ext>
            </a:extLst>
          </p:cNvPr>
          <p:cNvGrpSpPr/>
          <p:nvPr/>
        </p:nvGrpSpPr>
        <p:grpSpPr>
          <a:xfrm>
            <a:off x="667757" y="3353243"/>
            <a:ext cx="4349710" cy="3285118"/>
            <a:chOff x="146838" y="1350963"/>
            <a:chExt cx="5415762" cy="4190025"/>
          </a:xfrm>
        </p:grpSpPr>
        <p:sp>
          <p:nvSpPr>
            <p:cNvPr id="62466" name="Oval 4">
              <a:extLst>
                <a:ext uri="{FF2B5EF4-FFF2-40B4-BE49-F238E27FC236}">
                  <a16:creationId xmlns:a16="http://schemas.microsoft.com/office/drawing/2014/main" id="{955ED068-9E6B-43D5-A630-A701FC6BE9A7}"/>
                </a:ext>
              </a:extLst>
            </p:cNvPr>
            <p:cNvSpPr>
              <a:spLocks noChangeArrowheads="1"/>
            </p:cNvSpPr>
            <p:nvPr/>
          </p:nvSpPr>
          <p:spPr bwMode="auto">
            <a:xfrm>
              <a:off x="2362200" y="1524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67" name="Line 5">
              <a:extLst>
                <a:ext uri="{FF2B5EF4-FFF2-40B4-BE49-F238E27FC236}">
                  <a16:creationId xmlns:a16="http://schemas.microsoft.com/office/drawing/2014/main" id="{7FD5F789-B924-4D1B-96DE-BAF93C728E89}"/>
                </a:ext>
              </a:extLst>
            </p:cNvPr>
            <p:cNvSpPr>
              <a:spLocks noChangeShapeType="1"/>
            </p:cNvSpPr>
            <p:nvPr/>
          </p:nvSpPr>
          <p:spPr bwMode="auto">
            <a:xfrm flipH="1">
              <a:off x="1371600" y="1752600"/>
              <a:ext cx="11430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68" name="Line 6">
              <a:extLst>
                <a:ext uri="{FF2B5EF4-FFF2-40B4-BE49-F238E27FC236}">
                  <a16:creationId xmlns:a16="http://schemas.microsoft.com/office/drawing/2014/main" id="{1B550444-4D49-4410-B1A1-02B976ACD529}"/>
                </a:ext>
              </a:extLst>
            </p:cNvPr>
            <p:cNvSpPr>
              <a:spLocks noChangeShapeType="1"/>
            </p:cNvSpPr>
            <p:nvPr/>
          </p:nvSpPr>
          <p:spPr bwMode="auto">
            <a:xfrm>
              <a:off x="2514600" y="1752600"/>
              <a:ext cx="1066800" cy="838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69" name="Oval 7">
              <a:extLst>
                <a:ext uri="{FF2B5EF4-FFF2-40B4-BE49-F238E27FC236}">
                  <a16:creationId xmlns:a16="http://schemas.microsoft.com/office/drawing/2014/main" id="{069551AD-8148-4F78-8EB3-F42D6B82377A}"/>
                </a:ext>
              </a:extLst>
            </p:cNvPr>
            <p:cNvSpPr>
              <a:spLocks noChangeArrowheads="1"/>
            </p:cNvSpPr>
            <p:nvPr/>
          </p:nvSpPr>
          <p:spPr bwMode="auto">
            <a:xfrm>
              <a:off x="1219200" y="2590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70" name="Oval 8">
              <a:extLst>
                <a:ext uri="{FF2B5EF4-FFF2-40B4-BE49-F238E27FC236}">
                  <a16:creationId xmlns:a16="http://schemas.microsoft.com/office/drawing/2014/main" id="{0664B9D0-7D22-48F0-A22C-97A67E635A1A}"/>
                </a:ext>
              </a:extLst>
            </p:cNvPr>
            <p:cNvSpPr>
              <a:spLocks noChangeArrowheads="1"/>
            </p:cNvSpPr>
            <p:nvPr/>
          </p:nvSpPr>
          <p:spPr bwMode="auto">
            <a:xfrm>
              <a:off x="3429000" y="2514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71" name="Line 9">
              <a:extLst>
                <a:ext uri="{FF2B5EF4-FFF2-40B4-BE49-F238E27FC236}">
                  <a16:creationId xmlns:a16="http://schemas.microsoft.com/office/drawing/2014/main" id="{4832834A-BA59-401B-A53D-BED690DBB644}"/>
                </a:ext>
              </a:extLst>
            </p:cNvPr>
            <p:cNvSpPr>
              <a:spLocks noChangeShapeType="1"/>
            </p:cNvSpPr>
            <p:nvPr/>
          </p:nvSpPr>
          <p:spPr bwMode="auto">
            <a:xfrm flipH="1">
              <a:off x="1371600" y="2819400"/>
              <a:ext cx="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2" name="Line 10">
              <a:extLst>
                <a:ext uri="{FF2B5EF4-FFF2-40B4-BE49-F238E27FC236}">
                  <a16:creationId xmlns:a16="http://schemas.microsoft.com/office/drawing/2014/main" id="{4F645BE8-68E8-4A5C-A3E2-0E3B88FCD720}"/>
                </a:ext>
              </a:extLst>
            </p:cNvPr>
            <p:cNvSpPr>
              <a:spLocks noChangeShapeType="1"/>
            </p:cNvSpPr>
            <p:nvPr/>
          </p:nvSpPr>
          <p:spPr bwMode="auto">
            <a:xfrm flipH="1">
              <a:off x="2514600" y="1828800"/>
              <a:ext cx="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Oval 11">
              <a:extLst>
                <a:ext uri="{FF2B5EF4-FFF2-40B4-BE49-F238E27FC236}">
                  <a16:creationId xmlns:a16="http://schemas.microsoft.com/office/drawing/2014/main" id="{E12E71F0-5902-483A-B617-1E0277A0225C}"/>
                </a:ext>
              </a:extLst>
            </p:cNvPr>
            <p:cNvSpPr>
              <a:spLocks noChangeArrowheads="1"/>
            </p:cNvSpPr>
            <p:nvPr/>
          </p:nvSpPr>
          <p:spPr bwMode="auto">
            <a:xfrm>
              <a:off x="2362200" y="2590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74" name="Line 12">
              <a:extLst>
                <a:ext uri="{FF2B5EF4-FFF2-40B4-BE49-F238E27FC236}">
                  <a16:creationId xmlns:a16="http://schemas.microsoft.com/office/drawing/2014/main" id="{D5808FE5-87E1-453C-BF67-1BDC91604668}"/>
                </a:ext>
              </a:extLst>
            </p:cNvPr>
            <p:cNvSpPr>
              <a:spLocks noChangeShapeType="1"/>
            </p:cNvSpPr>
            <p:nvPr/>
          </p:nvSpPr>
          <p:spPr bwMode="auto">
            <a:xfrm flipH="1">
              <a:off x="3581400" y="2743200"/>
              <a:ext cx="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5" name="Line 13">
              <a:extLst>
                <a:ext uri="{FF2B5EF4-FFF2-40B4-BE49-F238E27FC236}">
                  <a16:creationId xmlns:a16="http://schemas.microsoft.com/office/drawing/2014/main" id="{FACE3FCD-02ED-42C4-966A-E3DA15D74AE0}"/>
                </a:ext>
              </a:extLst>
            </p:cNvPr>
            <p:cNvSpPr>
              <a:spLocks noChangeShapeType="1"/>
            </p:cNvSpPr>
            <p:nvPr/>
          </p:nvSpPr>
          <p:spPr bwMode="auto">
            <a:xfrm flipH="1">
              <a:off x="2667000" y="2743200"/>
              <a:ext cx="83820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Line 14">
              <a:extLst>
                <a:ext uri="{FF2B5EF4-FFF2-40B4-BE49-F238E27FC236}">
                  <a16:creationId xmlns:a16="http://schemas.microsoft.com/office/drawing/2014/main" id="{1A1636B4-4954-4F97-9118-0B921FA5983B}"/>
                </a:ext>
              </a:extLst>
            </p:cNvPr>
            <p:cNvSpPr>
              <a:spLocks noChangeShapeType="1"/>
            </p:cNvSpPr>
            <p:nvPr/>
          </p:nvSpPr>
          <p:spPr bwMode="auto">
            <a:xfrm>
              <a:off x="3657600" y="2743200"/>
              <a:ext cx="8382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Oval 15">
              <a:extLst>
                <a:ext uri="{FF2B5EF4-FFF2-40B4-BE49-F238E27FC236}">
                  <a16:creationId xmlns:a16="http://schemas.microsoft.com/office/drawing/2014/main" id="{A17A753B-DF92-477E-A300-9D5E8B67B6CD}"/>
                </a:ext>
              </a:extLst>
            </p:cNvPr>
            <p:cNvSpPr>
              <a:spLocks noChangeArrowheads="1"/>
            </p:cNvSpPr>
            <p:nvPr/>
          </p:nvSpPr>
          <p:spPr bwMode="auto">
            <a:xfrm>
              <a:off x="1219200" y="3657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78" name="Oval 16">
              <a:extLst>
                <a:ext uri="{FF2B5EF4-FFF2-40B4-BE49-F238E27FC236}">
                  <a16:creationId xmlns:a16="http://schemas.microsoft.com/office/drawing/2014/main" id="{8062F22B-BE4B-4092-9D82-96C9F6449A25}"/>
                </a:ext>
              </a:extLst>
            </p:cNvPr>
            <p:cNvSpPr>
              <a:spLocks noChangeArrowheads="1"/>
            </p:cNvSpPr>
            <p:nvPr/>
          </p:nvSpPr>
          <p:spPr bwMode="auto">
            <a:xfrm>
              <a:off x="2514600" y="3657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79" name="Oval 17">
              <a:extLst>
                <a:ext uri="{FF2B5EF4-FFF2-40B4-BE49-F238E27FC236}">
                  <a16:creationId xmlns:a16="http://schemas.microsoft.com/office/drawing/2014/main" id="{B3002A66-DF83-46BD-8759-09E1EBAD88C7}"/>
                </a:ext>
              </a:extLst>
            </p:cNvPr>
            <p:cNvSpPr>
              <a:spLocks noChangeArrowheads="1"/>
            </p:cNvSpPr>
            <p:nvPr/>
          </p:nvSpPr>
          <p:spPr bwMode="auto">
            <a:xfrm>
              <a:off x="3429000" y="3657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80" name="Oval 18">
              <a:extLst>
                <a:ext uri="{FF2B5EF4-FFF2-40B4-BE49-F238E27FC236}">
                  <a16:creationId xmlns:a16="http://schemas.microsoft.com/office/drawing/2014/main" id="{BD54F08A-2FF7-44CD-A21C-C4B9935F3434}"/>
                </a:ext>
              </a:extLst>
            </p:cNvPr>
            <p:cNvSpPr>
              <a:spLocks noChangeArrowheads="1"/>
            </p:cNvSpPr>
            <p:nvPr/>
          </p:nvSpPr>
          <p:spPr bwMode="auto">
            <a:xfrm>
              <a:off x="4343400" y="3657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81" name="Line 19">
              <a:extLst>
                <a:ext uri="{FF2B5EF4-FFF2-40B4-BE49-F238E27FC236}">
                  <a16:creationId xmlns:a16="http://schemas.microsoft.com/office/drawing/2014/main" id="{A35C4820-C8B8-4BE3-9652-67CC511442B8}"/>
                </a:ext>
              </a:extLst>
            </p:cNvPr>
            <p:cNvSpPr>
              <a:spLocks noChangeShapeType="1"/>
            </p:cNvSpPr>
            <p:nvPr/>
          </p:nvSpPr>
          <p:spPr bwMode="auto">
            <a:xfrm flipH="1">
              <a:off x="2667000" y="3962400"/>
              <a:ext cx="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2" name="Oval 20">
              <a:extLst>
                <a:ext uri="{FF2B5EF4-FFF2-40B4-BE49-F238E27FC236}">
                  <a16:creationId xmlns:a16="http://schemas.microsoft.com/office/drawing/2014/main" id="{9A50D714-9712-48FE-9408-54B064C59A5D}"/>
                </a:ext>
              </a:extLst>
            </p:cNvPr>
            <p:cNvSpPr>
              <a:spLocks noChangeArrowheads="1"/>
            </p:cNvSpPr>
            <p:nvPr/>
          </p:nvSpPr>
          <p:spPr bwMode="auto">
            <a:xfrm>
              <a:off x="2514600" y="4800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83" name="Line 21">
              <a:extLst>
                <a:ext uri="{FF2B5EF4-FFF2-40B4-BE49-F238E27FC236}">
                  <a16:creationId xmlns:a16="http://schemas.microsoft.com/office/drawing/2014/main" id="{5499DFC5-FCEC-471F-8817-9F0AC4545540}"/>
                </a:ext>
              </a:extLst>
            </p:cNvPr>
            <p:cNvSpPr>
              <a:spLocks noChangeShapeType="1"/>
            </p:cNvSpPr>
            <p:nvPr/>
          </p:nvSpPr>
          <p:spPr bwMode="auto">
            <a:xfrm flipH="1">
              <a:off x="3581400" y="3886200"/>
              <a:ext cx="83820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4" name="Line 22">
              <a:extLst>
                <a:ext uri="{FF2B5EF4-FFF2-40B4-BE49-F238E27FC236}">
                  <a16:creationId xmlns:a16="http://schemas.microsoft.com/office/drawing/2014/main" id="{F4913295-96DF-40E2-9E98-A9A0BAD095A8}"/>
                </a:ext>
              </a:extLst>
            </p:cNvPr>
            <p:cNvSpPr>
              <a:spLocks noChangeShapeType="1"/>
            </p:cNvSpPr>
            <p:nvPr/>
          </p:nvSpPr>
          <p:spPr bwMode="auto">
            <a:xfrm>
              <a:off x="4572000" y="3886200"/>
              <a:ext cx="8382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5" name="Oval 23">
              <a:extLst>
                <a:ext uri="{FF2B5EF4-FFF2-40B4-BE49-F238E27FC236}">
                  <a16:creationId xmlns:a16="http://schemas.microsoft.com/office/drawing/2014/main" id="{00A30FB8-07D7-4762-A5E4-89C5B9AA1D0A}"/>
                </a:ext>
              </a:extLst>
            </p:cNvPr>
            <p:cNvSpPr>
              <a:spLocks noChangeArrowheads="1"/>
            </p:cNvSpPr>
            <p:nvPr/>
          </p:nvSpPr>
          <p:spPr bwMode="auto">
            <a:xfrm>
              <a:off x="3429000" y="4800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86" name="Oval 24">
              <a:extLst>
                <a:ext uri="{FF2B5EF4-FFF2-40B4-BE49-F238E27FC236}">
                  <a16:creationId xmlns:a16="http://schemas.microsoft.com/office/drawing/2014/main" id="{AC2DD336-BA58-417B-A96C-1AD54476C003}"/>
                </a:ext>
              </a:extLst>
            </p:cNvPr>
            <p:cNvSpPr>
              <a:spLocks noChangeArrowheads="1"/>
            </p:cNvSpPr>
            <p:nvPr/>
          </p:nvSpPr>
          <p:spPr bwMode="auto">
            <a:xfrm>
              <a:off x="5257800" y="4800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87" name="Line 25">
              <a:extLst>
                <a:ext uri="{FF2B5EF4-FFF2-40B4-BE49-F238E27FC236}">
                  <a16:creationId xmlns:a16="http://schemas.microsoft.com/office/drawing/2014/main" id="{7154FBD4-D18C-4D50-898B-5A335B6AFC09}"/>
                </a:ext>
              </a:extLst>
            </p:cNvPr>
            <p:cNvSpPr>
              <a:spLocks noChangeShapeType="1"/>
            </p:cNvSpPr>
            <p:nvPr/>
          </p:nvSpPr>
          <p:spPr bwMode="auto">
            <a:xfrm flipH="1">
              <a:off x="457200" y="3886200"/>
              <a:ext cx="83820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8" name="Line 26">
              <a:extLst>
                <a:ext uri="{FF2B5EF4-FFF2-40B4-BE49-F238E27FC236}">
                  <a16:creationId xmlns:a16="http://schemas.microsoft.com/office/drawing/2014/main" id="{D8E9151A-7F1B-4951-A397-E2F0D9C53A40}"/>
                </a:ext>
              </a:extLst>
            </p:cNvPr>
            <p:cNvSpPr>
              <a:spLocks noChangeShapeType="1"/>
            </p:cNvSpPr>
            <p:nvPr/>
          </p:nvSpPr>
          <p:spPr bwMode="auto">
            <a:xfrm>
              <a:off x="1447800" y="3886200"/>
              <a:ext cx="8382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9" name="Oval 27">
              <a:extLst>
                <a:ext uri="{FF2B5EF4-FFF2-40B4-BE49-F238E27FC236}">
                  <a16:creationId xmlns:a16="http://schemas.microsoft.com/office/drawing/2014/main" id="{8BE01381-6989-4175-8B0D-B165D3F125E7}"/>
                </a:ext>
              </a:extLst>
            </p:cNvPr>
            <p:cNvSpPr>
              <a:spLocks noChangeArrowheads="1"/>
            </p:cNvSpPr>
            <p:nvPr/>
          </p:nvSpPr>
          <p:spPr bwMode="auto">
            <a:xfrm>
              <a:off x="304800" y="4800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90" name="Oval 28">
              <a:extLst>
                <a:ext uri="{FF2B5EF4-FFF2-40B4-BE49-F238E27FC236}">
                  <a16:creationId xmlns:a16="http://schemas.microsoft.com/office/drawing/2014/main" id="{65B55C64-5227-421E-84DA-323B2D5614CE}"/>
                </a:ext>
              </a:extLst>
            </p:cNvPr>
            <p:cNvSpPr>
              <a:spLocks noChangeArrowheads="1"/>
            </p:cNvSpPr>
            <p:nvPr/>
          </p:nvSpPr>
          <p:spPr bwMode="auto">
            <a:xfrm>
              <a:off x="2133600" y="4800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491" name="Rectangle 29">
              <a:extLst>
                <a:ext uri="{FF2B5EF4-FFF2-40B4-BE49-F238E27FC236}">
                  <a16:creationId xmlns:a16="http://schemas.microsoft.com/office/drawing/2014/main" id="{82032ED0-C480-4EB2-A80D-C9BFAB5D371D}"/>
                </a:ext>
              </a:extLst>
            </p:cNvPr>
            <p:cNvSpPr>
              <a:spLocks noChangeArrowheads="1"/>
            </p:cNvSpPr>
            <p:nvPr/>
          </p:nvSpPr>
          <p:spPr bwMode="auto">
            <a:xfrm>
              <a:off x="2895600" y="1350963"/>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62492" name="Rectangle 30">
              <a:extLst>
                <a:ext uri="{FF2B5EF4-FFF2-40B4-BE49-F238E27FC236}">
                  <a16:creationId xmlns:a16="http://schemas.microsoft.com/office/drawing/2014/main" id="{A2C89478-2A17-467F-BC4E-81C064C752ED}"/>
                </a:ext>
              </a:extLst>
            </p:cNvPr>
            <p:cNvSpPr>
              <a:spLocks noChangeArrowheads="1"/>
            </p:cNvSpPr>
            <p:nvPr/>
          </p:nvSpPr>
          <p:spPr bwMode="auto">
            <a:xfrm>
              <a:off x="1524000" y="2417763"/>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62493" name="Rectangle 31">
              <a:extLst>
                <a:ext uri="{FF2B5EF4-FFF2-40B4-BE49-F238E27FC236}">
                  <a16:creationId xmlns:a16="http://schemas.microsoft.com/office/drawing/2014/main" id="{DF008004-147E-44E2-A3A0-7A9517C2D97E}"/>
                </a:ext>
              </a:extLst>
            </p:cNvPr>
            <p:cNvSpPr>
              <a:spLocks noChangeArrowheads="1"/>
            </p:cNvSpPr>
            <p:nvPr/>
          </p:nvSpPr>
          <p:spPr bwMode="auto">
            <a:xfrm>
              <a:off x="2667000" y="2408238"/>
              <a:ext cx="293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f</a:t>
              </a:r>
              <a:endParaRPr lang="zh-CN" altLang="en-US" sz="2600" b="1">
                <a:latin typeface="Times New Roman" panose="02020603050405020304" pitchFamily="18" charset="0"/>
              </a:endParaRPr>
            </a:p>
          </p:txBody>
        </p:sp>
        <p:sp>
          <p:nvSpPr>
            <p:cNvPr id="62494" name="Rectangle 32">
              <a:extLst>
                <a:ext uri="{FF2B5EF4-FFF2-40B4-BE49-F238E27FC236}">
                  <a16:creationId xmlns:a16="http://schemas.microsoft.com/office/drawing/2014/main" id="{EFE5CC17-4C3B-416C-885C-7ED3DC07F664}"/>
                </a:ext>
              </a:extLst>
            </p:cNvPr>
            <p:cNvSpPr>
              <a:spLocks noChangeArrowheads="1"/>
            </p:cNvSpPr>
            <p:nvPr/>
          </p:nvSpPr>
          <p:spPr bwMode="auto">
            <a:xfrm>
              <a:off x="3729038" y="24130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sp>
          <p:nvSpPr>
            <p:cNvPr id="62495" name="Rectangle 33">
              <a:extLst>
                <a:ext uri="{FF2B5EF4-FFF2-40B4-BE49-F238E27FC236}">
                  <a16:creationId xmlns:a16="http://schemas.microsoft.com/office/drawing/2014/main" id="{ECB763CC-5C16-49A9-93B1-FC1943B677D8}"/>
                </a:ext>
              </a:extLst>
            </p:cNvPr>
            <p:cNvSpPr>
              <a:spLocks noChangeArrowheads="1"/>
            </p:cNvSpPr>
            <p:nvPr/>
          </p:nvSpPr>
          <p:spPr bwMode="auto">
            <a:xfrm>
              <a:off x="1524000" y="3476625"/>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sp>
          <p:nvSpPr>
            <p:cNvPr id="62496" name="Rectangle 34">
              <a:extLst>
                <a:ext uri="{FF2B5EF4-FFF2-40B4-BE49-F238E27FC236}">
                  <a16:creationId xmlns:a16="http://schemas.microsoft.com/office/drawing/2014/main" id="{C6D58F0E-B6A1-4D3A-B224-A9F1F17C0F31}"/>
                </a:ext>
              </a:extLst>
            </p:cNvPr>
            <p:cNvSpPr>
              <a:spLocks noChangeArrowheads="1"/>
            </p:cNvSpPr>
            <p:nvPr/>
          </p:nvSpPr>
          <p:spPr bwMode="auto">
            <a:xfrm>
              <a:off x="2819400" y="3508375"/>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h</a:t>
              </a:r>
              <a:endParaRPr lang="zh-CN" altLang="en-US" sz="2600" b="1">
                <a:latin typeface="Times New Roman" panose="02020603050405020304" pitchFamily="18" charset="0"/>
              </a:endParaRPr>
            </a:p>
          </p:txBody>
        </p:sp>
        <p:sp>
          <p:nvSpPr>
            <p:cNvPr id="62497" name="Rectangle 35">
              <a:extLst>
                <a:ext uri="{FF2B5EF4-FFF2-40B4-BE49-F238E27FC236}">
                  <a16:creationId xmlns:a16="http://schemas.microsoft.com/office/drawing/2014/main" id="{AD724049-1FF3-4DF9-80C5-5C5FF9681D84}"/>
                </a:ext>
              </a:extLst>
            </p:cNvPr>
            <p:cNvSpPr>
              <a:spLocks noChangeArrowheads="1"/>
            </p:cNvSpPr>
            <p:nvPr/>
          </p:nvSpPr>
          <p:spPr bwMode="auto">
            <a:xfrm>
              <a:off x="3733800" y="3508375"/>
              <a:ext cx="276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i</a:t>
              </a:r>
              <a:endParaRPr lang="zh-CN" altLang="en-US" sz="2600" b="1">
                <a:latin typeface="Times New Roman" panose="02020603050405020304" pitchFamily="18" charset="0"/>
              </a:endParaRPr>
            </a:p>
          </p:txBody>
        </p:sp>
        <p:sp>
          <p:nvSpPr>
            <p:cNvPr id="62498" name="Rectangle 36">
              <a:extLst>
                <a:ext uri="{FF2B5EF4-FFF2-40B4-BE49-F238E27FC236}">
                  <a16:creationId xmlns:a16="http://schemas.microsoft.com/office/drawing/2014/main" id="{6A2B6ED8-926C-4446-B94F-AB3B7E4DA2ED}"/>
                </a:ext>
              </a:extLst>
            </p:cNvPr>
            <p:cNvSpPr>
              <a:spLocks noChangeArrowheads="1"/>
            </p:cNvSpPr>
            <p:nvPr/>
          </p:nvSpPr>
          <p:spPr bwMode="auto">
            <a:xfrm>
              <a:off x="4648200" y="3508375"/>
              <a:ext cx="293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j</a:t>
              </a:r>
              <a:endParaRPr lang="zh-CN" altLang="en-US" sz="2600" b="1">
                <a:latin typeface="Times New Roman" panose="02020603050405020304" pitchFamily="18" charset="0"/>
              </a:endParaRPr>
            </a:p>
          </p:txBody>
        </p:sp>
        <p:sp>
          <p:nvSpPr>
            <p:cNvPr id="62499" name="Rectangle 37">
              <a:extLst>
                <a:ext uri="{FF2B5EF4-FFF2-40B4-BE49-F238E27FC236}">
                  <a16:creationId xmlns:a16="http://schemas.microsoft.com/office/drawing/2014/main" id="{75AFF2E9-6B40-487D-89E0-E5AFDA350797}"/>
                </a:ext>
              </a:extLst>
            </p:cNvPr>
            <p:cNvSpPr>
              <a:spLocks noChangeArrowheads="1"/>
            </p:cNvSpPr>
            <p:nvPr/>
          </p:nvSpPr>
          <p:spPr bwMode="auto">
            <a:xfrm>
              <a:off x="146838" y="5052038"/>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dirty="0">
                  <a:latin typeface="Times New Roman" panose="02020603050405020304" pitchFamily="18" charset="0"/>
                </a:rPr>
                <a:t>d</a:t>
              </a:r>
              <a:endParaRPr lang="zh-CN" altLang="en-US" sz="2600" b="1" dirty="0">
                <a:latin typeface="Times New Roman" panose="02020603050405020304" pitchFamily="18" charset="0"/>
              </a:endParaRPr>
            </a:p>
          </p:txBody>
        </p:sp>
        <p:sp>
          <p:nvSpPr>
            <p:cNvPr id="62500" name="Rectangle 38">
              <a:extLst>
                <a:ext uri="{FF2B5EF4-FFF2-40B4-BE49-F238E27FC236}">
                  <a16:creationId xmlns:a16="http://schemas.microsoft.com/office/drawing/2014/main" id="{C8EBA243-6684-464B-BF93-B362ED9557E3}"/>
                </a:ext>
              </a:extLst>
            </p:cNvPr>
            <p:cNvSpPr>
              <a:spLocks noChangeArrowheads="1"/>
            </p:cNvSpPr>
            <p:nvPr/>
          </p:nvSpPr>
          <p:spPr bwMode="auto">
            <a:xfrm>
              <a:off x="1950236" y="4954138"/>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dirty="0">
                  <a:latin typeface="Times New Roman" panose="02020603050405020304" pitchFamily="18" charset="0"/>
                </a:rPr>
                <a:t>e</a:t>
              </a:r>
              <a:endParaRPr lang="zh-CN" altLang="en-US" sz="2600" b="1" dirty="0">
                <a:latin typeface="Times New Roman" panose="02020603050405020304" pitchFamily="18" charset="0"/>
              </a:endParaRPr>
            </a:p>
          </p:txBody>
        </p:sp>
        <p:sp>
          <p:nvSpPr>
            <p:cNvPr id="62501" name="Rectangle 39">
              <a:extLst>
                <a:ext uri="{FF2B5EF4-FFF2-40B4-BE49-F238E27FC236}">
                  <a16:creationId xmlns:a16="http://schemas.microsoft.com/office/drawing/2014/main" id="{254146F8-ACE3-44A4-A31F-16BA02975947}"/>
                </a:ext>
              </a:extLst>
            </p:cNvPr>
            <p:cNvSpPr>
              <a:spLocks noChangeArrowheads="1"/>
            </p:cNvSpPr>
            <p:nvPr/>
          </p:nvSpPr>
          <p:spPr bwMode="auto">
            <a:xfrm>
              <a:off x="2685264" y="4921105"/>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dirty="0">
                  <a:latin typeface="Times New Roman" panose="02020603050405020304" pitchFamily="18" charset="0"/>
                </a:rPr>
                <a:t>k</a:t>
              </a:r>
              <a:endParaRPr lang="zh-CN" altLang="en-US" sz="2600" b="1" dirty="0">
                <a:latin typeface="Times New Roman" panose="02020603050405020304" pitchFamily="18" charset="0"/>
              </a:endParaRPr>
            </a:p>
          </p:txBody>
        </p:sp>
        <p:sp>
          <p:nvSpPr>
            <p:cNvPr id="62502" name="Rectangle 40">
              <a:extLst>
                <a:ext uri="{FF2B5EF4-FFF2-40B4-BE49-F238E27FC236}">
                  <a16:creationId xmlns:a16="http://schemas.microsoft.com/office/drawing/2014/main" id="{E2390279-722A-453C-A58C-F4977962B208}"/>
                </a:ext>
              </a:extLst>
            </p:cNvPr>
            <p:cNvSpPr>
              <a:spLocks noChangeArrowheads="1"/>
            </p:cNvSpPr>
            <p:nvPr/>
          </p:nvSpPr>
          <p:spPr bwMode="auto">
            <a:xfrm>
              <a:off x="3480645" y="4953375"/>
              <a:ext cx="276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dirty="0">
                  <a:latin typeface="Times New Roman" panose="02020603050405020304" pitchFamily="18" charset="0"/>
                </a:rPr>
                <a:t>l</a:t>
              </a:r>
              <a:endParaRPr lang="zh-CN" altLang="en-US" sz="2600" b="1" dirty="0">
                <a:latin typeface="Times New Roman" panose="02020603050405020304" pitchFamily="18" charset="0"/>
              </a:endParaRPr>
            </a:p>
          </p:txBody>
        </p:sp>
      </p:grpSp>
      <p:sp>
        <p:nvSpPr>
          <p:cNvPr id="62503" name="Rectangle 41">
            <a:extLst>
              <a:ext uri="{FF2B5EF4-FFF2-40B4-BE49-F238E27FC236}">
                <a16:creationId xmlns:a16="http://schemas.microsoft.com/office/drawing/2014/main" id="{6337EFB2-867E-41A7-9059-5A9EC6DF2E9F}"/>
              </a:ext>
            </a:extLst>
          </p:cNvPr>
          <p:cNvSpPr>
            <a:spLocks noChangeArrowheads="1"/>
          </p:cNvSpPr>
          <p:nvPr/>
        </p:nvSpPr>
        <p:spPr bwMode="auto">
          <a:xfrm>
            <a:off x="4709092" y="6212839"/>
            <a:ext cx="4587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dirty="0">
                <a:latin typeface="Times New Roman" panose="02020603050405020304" pitchFamily="18" charset="0"/>
              </a:rPr>
              <a:t>m</a:t>
            </a:r>
            <a:endParaRPr lang="zh-CN" altLang="en-US" sz="2600" b="1" dirty="0">
              <a:latin typeface="Times New Roman" panose="02020603050405020304" pitchFamily="18" charset="0"/>
            </a:endParaRPr>
          </a:p>
        </p:txBody>
      </p:sp>
      <p:grpSp>
        <p:nvGrpSpPr>
          <p:cNvPr id="2" name="Group 62">
            <a:extLst>
              <a:ext uri="{FF2B5EF4-FFF2-40B4-BE49-F238E27FC236}">
                <a16:creationId xmlns:a16="http://schemas.microsoft.com/office/drawing/2014/main" id="{FF90B979-FB45-4D80-87CF-C550B34F0313}"/>
              </a:ext>
            </a:extLst>
          </p:cNvPr>
          <p:cNvGrpSpPr>
            <a:grpSpLocks/>
          </p:cNvGrpSpPr>
          <p:nvPr/>
        </p:nvGrpSpPr>
        <p:grpSpPr bwMode="auto">
          <a:xfrm>
            <a:off x="6369050" y="3700504"/>
            <a:ext cx="2743200" cy="2666958"/>
            <a:chOff x="3744" y="1488"/>
            <a:chExt cx="2017" cy="2054"/>
          </a:xfrm>
        </p:grpSpPr>
        <p:sp>
          <p:nvSpPr>
            <p:cNvPr id="62505" name="Oval 42">
              <a:extLst>
                <a:ext uri="{FF2B5EF4-FFF2-40B4-BE49-F238E27FC236}">
                  <a16:creationId xmlns:a16="http://schemas.microsoft.com/office/drawing/2014/main" id="{AA393515-376E-4E9E-B1BC-EF05AF6AE730}"/>
                </a:ext>
              </a:extLst>
            </p:cNvPr>
            <p:cNvSpPr>
              <a:spLocks noChangeArrowheads="1"/>
            </p:cNvSpPr>
            <p:nvPr/>
          </p:nvSpPr>
          <p:spPr bwMode="auto">
            <a:xfrm>
              <a:off x="4320" y="155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506" name="Line 43">
              <a:extLst>
                <a:ext uri="{FF2B5EF4-FFF2-40B4-BE49-F238E27FC236}">
                  <a16:creationId xmlns:a16="http://schemas.microsoft.com/office/drawing/2014/main" id="{7019AFF4-A586-4815-8DE3-DE8E6EAD9B6D}"/>
                </a:ext>
              </a:extLst>
            </p:cNvPr>
            <p:cNvSpPr>
              <a:spLocks noChangeShapeType="1"/>
            </p:cNvSpPr>
            <p:nvPr/>
          </p:nvSpPr>
          <p:spPr bwMode="auto">
            <a:xfrm flipH="1">
              <a:off x="4416" y="1696"/>
              <a:ext cx="0" cy="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7" name="Line 44">
              <a:extLst>
                <a:ext uri="{FF2B5EF4-FFF2-40B4-BE49-F238E27FC236}">
                  <a16:creationId xmlns:a16="http://schemas.microsoft.com/office/drawing/2014/main" id="{2471A667-CB0C-4A15-872C-44E9497ADAB2}"/>
                </a:ext>
              </a:extLst>
            </p:cNvPr>
            <p:cNvSpPr>
              <a:spLocks noChangeShapeType="1"/>
            </p:cNvSpPr>
            <p:nvPr/>
          </p:nvSpPr>
          <p:spPr bwMode="auto">
            <a:xfrm flipH="1">
              <a:off x="3840" y="1696"/>
              <a:ext cx="528" cy="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8" name="Line 45">
              <a:extLst>
                <a:ext uri="{FF2B5EF4-FFF2-40B4-BE49-F238E27FC236}">
                  <a16:creationId xmlns:a16="http://schemas.microsoft.com/office/drawing/2014/main" id="{D023957F-BBB4-4841-B7BB-8A38F6D4DB7A}"/>
                </a:ext>
              </a:extLst>
            </p:cNvPr>
            <p:cNvSpPr>
              <a:spLocks noChangeShapeType="1"/>
            </p:cNvSpPr>
            <p:nvPr/>
          </p:nvSpPr>
          <p:spPr bwMode="auto">
            <a:xfrm>
              <a:off x="4464" y="1696"/>
              <a:ext cx="528" cy="6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9" name="Oval 46">
              <a:extLst>
                <a:ext uri="{FF2B5EF4-FFF2-40B4-BE49-F238E27FC236}">
                  <a16:creationId xmlns:a16="http://schemas.microsoft.com/office/drawing/2014/main" id="{FA706613-89C1-4B63-8B73-37F7C5675996}"/>
                </a:ext>
              </a:extLst>
            </p:cNvPr>
            <p:cNvSpPr>
              <a:spLocks noChangeArrowheads="1"/>
            </p:cNvSpPr>
            <p:nvPr/>
          </p:nvSpPr>
          <p:spPr bwMode="auto">
            <a:xfrm>
              <a:off x="3744" y="227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510" name="Oval 47">
              <a:extLst>
                <a:ext uri="{FF2B5EF4-FFF2-40B4-BE49-F238E27FC236}">
                  <a16:creationId xmlns:a16="http://schemas.microsoft.com/office/drawing/2014/main" id="{A345AEEB-6A80-412A-9321-C8BCCFF9CD9D}"/>
                </a:ext>
              </a:extLst>
            </p:cNvPr>
            <p:cNvSpPr>
              <a:spLocks noChangeArrowheads="1"/>
            </p:cNvSpPr>
            <p:nvPr/>
          </p:nvSpPr>
          <p:spPr bwMode="auto">
            <a:xfrm>
              <a:off x="4320" y="227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511" name="Oval 48">
              <a:extLst>
                <a:ext uri="{FF2B5EF4-FFF2-40B4-BE49-F238E27FC236}">
                  <a16:creationId xmlns:a16="http://schemas.microsoft.com/office/drawing/2014/main" id="{4527269F-900C-4762-B96C-1D3D25AB998C}"/>
                </a:ext>
              </a:extLst>
            </p:cNvPr>
            <p:cNvSpPr>
              <a:spLocks noChangeArrowheads="1"/>
            </p:cNvSpPr>
            <p:nvPr/>
          </p:nvSpPr>
          <p:spPr bwMode="auto">
            <a:xfrm>
              <a:off x="4896" y="227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512" name="Line 49">
              <a:extLst>
                <a:ext uri="{FF2B5EF4-FFF2-40B4-BE49-F238E27FC236}">
                  <a16:creationId xmlns:a16="http://schemas.microsoft.com/office/drawing/2014/main" id="{F75AE8F0-EAB0-4321-933D-1C528114C474}"/>
                </a:ext>
              </a:extLst>
            </p:cNvPr>
            <p:cNvSpPr>
              <a:spLocks noChangeShapeType="1"/>
            </p:cNvSpPr>
            <p:nvPr/>
          </p:nvSpPr>
          <p:spPr bwMode="auto">
            <a:xfrm flipH="1">
              <a:off x="3840" y="2464"/>
              <a:ext cx="0" cy="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3" name="Oval 50">
              <a:extLst>
                <a:ext uri="{FF2B5EF4-FFF2-40B4-BE49-F238E27FC236}">
                  <a16:creationId xmlns:a16="http://schemas.microsoft.com/office/drawing/2014/main" id="{BB2D5D43-DFB7-47C5-AA90-B88E5B50C3C5}"/>
                </a:ext>
              </a:extLst>
            </p:cNvPr>
            <p:cNvSpPr>
              <a:spLocks noChangeArrowheads="1"/>
            </p:cNvSpPr>
            <p:nvPr/>
          </p:nvSpPr>
          <p:spPr bwMode="auto">
            <a:xfrm>
              <a:off x="3744" y="299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514" name="Line 51">
              <a:extLst>
                <a:ext uri="{FF2B5EF4-FFF2-40B4-BE49-F238E27FC236}">
                  <a16:creationId xmlns:a16="http://schemas.microsoft.com/office/drawing/2014/main" id="{EC056F4C-4A62-4B19-93E7-91F75F32094C}"/>
                </a:ext>
              </a:extLst>
            </p:cNvPr>
            <p:cNvSpPr>
              <a:spLocks noChangeShapeType="1"/>
            </p:cNvSpPr>
            <p:nvPr/>
          </p:nvSpPr>
          <p:spPr bwMode="auto">
            <a:xfrm flipH="1">
              <a:off x="4416" y="2416"/>
              <a:ext cx="528" cy="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5" name="Line 52">
              <a:extLst>
                <a:ext uri="{FF2B5EF4-FFF2-40B4-BE49-F238E27FC236}">
                  <a16:creationId xmlns:a16="http://schemas.microsoft.com/office/drawing/2014/main" id="{8D0BC343-0152-4C91-B413-8C88431492E9}"/>
                </a:ext>
              </a:extLst>
            </p:cNvPr>
            <p:cNvSpPr>
              <a:spLocks noChangeShapeType="1"/>
            </p:cNvSpPr>
            <p:nvPr/>
          </p:nvSpPr>
          <p:spPr bwMode="auto">
            <a:xfrm>
              <a:off x="5040" y="2416"/>
              <a:ext cx="528" cy="6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6" name="Oval 53">
              <a:extLst>
                <a:ext uri="{FF2B5EF4-FFF2-40B4-BE49-F238E27FC236}">
                  <a16:creationId xmlns:a16="http://schemas.microsoft.com/office/drawing/2014/main" id="{29BDEE7C-9684-4D5D-89B6-19B90F713ECB}"/>
                </a:ext>
              </a:extLst>
            </p:cNvPr>
            <p:cNvSpPr>
              <a:spLocks noChangeArrowheads="1"/>
            </p:cNvSpPr>
            <p:nvPr/>
          </p:nvSpPr>
          <p:spPr bwMode="auto">
            <a:xfrm>
              <a:off x="4320" y="299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517" name="Oval 54">
              <a:extLst>
                <a:ext uri="{FF2B5EF4-FFF2-40B4-BE49-F238E27FC236}">
                  <a16:creationId xmlns:a16="http://schemas.microsoft.com/office/drawing/2014/main" id="{2F1F50E9-3244-439F-95D4-3E76E6D9E563}"/>
                </a:ext>
              </a:extLst>
            </p:cNvPr>
            <p:cNvSpPr>
              <a:spLocks noChangeArrowheads="1"/>
            </p:cNvSpPr>
            <p:nvPr/>
          </p:nvSpPr>
          <p:spPr bwMode="auto">
            <a:xfrm>
              <a:off x="5472" y="299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2518" name="Rectangle 55">
              <a:extLst>
                <a:ext uri="{FF2B5EF4-FFF2-40B4-BE49-F238E27FC236}">
                  <a16:creationId xmlns:a16="http://schemas.microsoft.com/office/drawing/2014/main" id="{00AB3E7C-1417-43BA-8F1E-7B18C332D295}"/>
                </a:ext>
              </a:extLst>
            </p:cNvPr>
            <p:cNvSpPr>
              <a:spLocks noChangeArrowheads="1"/>
            </p:cNvSpPr>
            <p:nvPr/>
          </p:nvSpPr>
          <p:spPr bwMode="auto">
            <a:xfrm>
              <a:off x="4509" y="1488"/>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sp>
          <p:nvSpPr>
            <p:cNvPr id="62519" name="Rectangle 56">
              <a:extLst>
                <a:ext uri="{FF2B5EF4-FFF2-40B4-BE49-F238E27FC236}">
                  <a16:creationId xmlns:a16="http://schemas.microsoft.com/office/drawing/2014/main" id="{A8AD9F68-F052-4A9D-9D33-9EAA44B53B73}"/>
                </a:ext>
              </a:extLst>
            </p:cNvPr>
            <p:cNvSpPr>
              <a:spLocks noChangeArrowheads="1"/>
            </p:cNvSpPr>
            <p:nvPr/>
          </p:nvSpPr>
          <p:spPr bwMode="auto">
            <a:xfrm>
              <a:off x="3936" y="2178"/>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h</a:t>
              </a:r>
              <a:endParaRPr lang="zh-CN" altLang="en-US" sz="2600" b="1">
                <a:latin typeface="Times New Roman" panose="02020603050405020304" pitchFamily="18" charset="0"/>
              </a:endParaRPr>
            </a:p>
          </p:txBody>
        </p:sp>
        <p:sp>
          <p:nvSpPr>
            <p:cNvPr id="62520" name="Rectangle 57">
              <a:extLst>
                <a:ext uri="{FF2B5EF4-FFF2-40B4-BE49-F238E27FC236}">
                  <a16:creationId xmlns:a16="http://schemas.microsoft.com/office/drawing/2014/main" id="{AB252B87-E898-43D5-A122-BA1F226EF1A2}"/>
                </a:ext>
              </a:extLst>
            </p:cNvPr>
            <p:cNvSpPr>
              <a:spLocks noChangeArrowheads="1"/>
            </p:cNvSpPr>
            <p:nvPr/>
          </p:nvSpPr>
          <p:spPr bwMode="auto">
            <a:xfrm>
              <a:off x="4512" y="2178"/>
              <a:ext cx="17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i</a:t>
              </a:r>
              <a:endParaRPr lang="zh-CN" altLang="en-US" sz="2600" b="1">
                <a:latin typeface="Times New Roman" panose="02020603050405020304" pitchFamily="18" charset="0"/>
              </a:endParaRPr>
            </a:p>
          </p:txBody>
        </p:sp>
        <p:sp>
          <p:nvSpPr>
            <p:cNvPr id="62521" name="Rectangle 58">
              <a:extLst>
                <a:ext uri="{FF2B5EF4-FFF2-40B4-BE49-F238E27FC236}">
                  <a16:creationId xmlns:a16="http://schemas.microsoft.com/office/drawing/2014/main" id="{9EECF59B-E4EC-4DA9-BFDA-4243FFF9CCF3}"/>
                </a:ext>
              </a:extLst>
            </p:cNvPr>
            <p:cNvSpPr>
              <a:spLocks noChangeArrowheads="1"/>
            </p:cNvSpPr>
            <p:nvPr/>
          </p:nvSpPr>
          <p:spPr bwMode="auto">
            <a:xfrm>
              <a:off x="5088" y="2178"/>
              <a:ext cx="18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j</a:t>
              </a:r>
              <a:endParaRPr lang="zh-CN" altLang="en-US" sz="2600" b="1">
                <a:latin typeface="Times New Roman" panose="02020603050405020304" pitchFamily="18" charset="0"/>
              </a:endParaRPr>
            </a:p>
          </p:txBody>
        </p:sp>
        <p:sp>
          <p:nvSpPr>
            <p:cNvPr id="62522" name="Rectangle 59">
              <a:extLst>
                <a:ext uri="{FF2B5EF4-FFF2-40B4-BE49-F238E27FC236}">
                  <a16:creationId xmlns:a16="http://schemas.microsoft.com/office/drawing/2014/main" id="{0A0E79DB-F4B2-44D9-AF46-DA5E4DA996B8}"/>
                </a:ext>
              </a:extLst>
            </p:cNvPr>
            <p:cNvSpPr>
              <a:spLocks noChangeArrowheads="1"/>
            </p:cNvSpPr>
            <p:nvPr/>
          </p:nvSpPr>
          <p:spPr bwMode="auto">
            <a:xfrm>
              <a:off x="3744" y="323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k</a:t>
              </a:r>
              <a:endParaRPr lang="zh-CN" altLang="en-US" sz="2600" b="1">
                <a:latin typeface="Times New Roman" panose="02020603050405020304" pitchFamily="18" charset="0"/>
              </a:endParaRPr>
            </a:p>
          </p:txBody>
        </p:sp>
        <p:sp>
          <p:nvSpPr>
            <p:cNvPr id="62523" name="Rectangle 60">
              <a:extLst>
                <a:ext uri="{FF2B5EF4-FFF2-40B4-BE49-F238E27FC236}">
                  <a16:creationId xmlns:a16="http://schemas.microsoft.com/office/drawing/2014/main" id="{0F899D28-26DB-41B1-A7E6-C382523332D0}"/>
                </a:ext>
              </a:extLst>
            </p:cNvPr>
            <p:cNvSpPr>
              <a:spLocks noChangeArrowheads="1"/>
            </p:cNvSpPr>
            <p:nvPr/>
          </p:nvSpPr>
          <p:spPr bwMode="auto">
            <a:xfrm>
              <a:off x="4272" y="3234"/>
              <a:ext cx="17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l</a:t>
              </a:r>
              <a:endParaRPr lang="zh-CN" altLang="en-US" sz="2600" b="1">
                <a:latin typeface="Times New Roman" panose="02020603050405020304" pitchFamily="18" charset="0"/>
              </a:endParaRPr>
            </a:p>
          </p:txBody>
        </p:sp>
        <p:sp>
          <p:nvSpPr>
            <p:cNvPr id="62524" name="Rectangle 61">
              <a:extLst>
                <a:ext uri="{FF2B5EF4-FFF2-40B4-BE49-F238E27FC236}">
                  <a16:creationId xmlns:a16="http://schemas.microsoft.com/office/drawing/2014/main" id="{B4BDE0A4-A188-42FA-BB49-82AAF9980E90}"/>
                </a:ext>
              </a:extLst>
            </p:cNvPr>
            <p:cNvSpPr>
              <a:spLocks noChangeArrowheads="1"/>
            </p:cNvSpPr>
            <p:nvPr/>
          </p:nvSpPr>
          <p:spPr bwMode="auto">
            <a:xfrm>
              <a:off x="5472" y="3234"/>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m</a:t>
              </a:r>
              <a:endParaRPr lang="zh-CN" altLang="en-US" sz="2600" b="1">
                <a:latin typeface="Times New Roman" panose="02020603050405020304" pitchFamily="18" charset="0"/>
              </a:endParaRPr>
            </a:p>
          </p:txBody>
        </p:sp>
      </p:grpSp>
      <p:sp>
        <p:nvSpPr>
          <p:cNvPr id="3" name="Rectangle 2">
            <a:extLst>
              <a:ext uri="{FF2B5EF4-FFF2-40B4-BE49-F238E27FC236}">
                <a16:creationId xmlns:a16="http://schemas.microsoft.com/office/drawing/2014/main" id="{F41A1441-6949-26CA-63A0-6BD9621405CF}"/>
              </a:ext>
            </a:extLst>
          </p:cNvPr>
          <p:cNvSpPr txBox="1">
            <a:spLocks noChangeArrowheads="1"/>
          </p:cNvSpPr>
          <p:nvPr/>
        </p:nvSpPr>
        <p:spPr>
          <a:xfrm>
            <a:off x="733425" y="731838"/>
            <a:ext cx="7800975" cy="563562"/>
          </a:xfrm>
          <a:prstGeom prst="rect">
            <a:avLst/>
          </a:prstGeom>
        </p:spPr>
        <p:txBody>
          <a:bodyPr/>
          <a:lstStyle>
            <a:lvl1pPr algn="l" rtl="0" eaLnBrk="0" fontAlgn="base" hangingPunct="0">
              <a:spcBef>
                <a:spcPct val="0"/>
              </a:spcBef>
              <a:spcAft>
                <a:spcPct val="0"/>
              </a:spcAft>
              <a:defRPr sz="3200" b="1">
                <a:solidFill>
                  <a:schemeClr val="bg1"/>
                </a:solidFill>
                <a:latin typeface="+mj-lt"/>
                <a:ea typeface="Arial" panose="020B0604020202020204" pitchFamily="34" charset="0"/>
                <a:cs typeface="Arial" panose="020B0604020202020204" pitchFamily="34" charset="0"/>
              </a:defRPr>
            </a:lvl1pPr>
            <a:lvl2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a:lstStyle>
          <a:p>
            <a:r>
              <a:rPr lang="en-US" altLang="zh-CN" kern="0">
                <a:ea typeface="宋体" panose="02010600030101010101" pitchFamily="2" charset="-122"/>
              </a:rPr>
              <a:t>Example </a:t>
            </a:r>
            <a:endParaRPr lang="en-US" altLang="zh-CN" kern="0" dirty="0">
              <a:ea typeface="宋体" panose="02010600030101010101" pitchFamily="2" charset="-122"/>
            </a:endParaRPr>
          </a:p>
        </p:txBody>
      </p:sp>
      <p:sp>
        <p:nvSpPr>
          <p:cNvPr id="4" name="Rectangle 3">
            <a:extLst>
              <a:ext uri="{FF2B5EF4-FFF2-40B4-BE49-F238E27FC236}">
                <a16:creationId xmlns:a16="http://schemas.microsoft.com/office/drawing/2014/main" id="{5FF93002-4509-0C28-E256-B223ABB5B198}"/>
              </a:ext>
            </a:extLst>
          </p:cNvPr>
          <p:cNvSpPr txBox="1">
            <a:spLocks noChangeArrowheads="1"/>
          </p:cNvSpPr>
          <p:nvPr/>
        </p:nvSpPr>
        <p:spPr>
          <a:xfrm>
            <a:off x="44500" y="1281112"/>
            <a:ext cx="8458200" cy="4879975"/>
          </a:xfrm>
          <a:prstGeom prst="rect">
            <a:avLst/>
          </a:prstGeom>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zh-CN" sz="2800" b="1" kern="0" dirty="0">
                <a:latin typeface="Times New Roman" panose="02020603050405020304" pitchFamily="18" charset="0"/>
                <a:ea typeface="宋体" panose="02010600030101010101" pitchFamily="2" charset="-122"/>
              </a:rPr>
              <a:t>In the rooted tree T (with root a), find the parent of c, the children of g, the sibling of h, all ancestors of e, all descendants of b, all internal vertices, and all leaves.</a:t>
            </a:r>
          </a:p>
          <a:p>
            <a:r>
              <a:rPr lang="en-US" altLang="zh-CN" sz="2800" b="1" kern="0" dirty="0">
                <a:latin typeface="Times New Roman" panose="02020603050405020304" pitchFamily="18" charset="0"/>
                <a:ea typeface="宋体" panose="02010600030101010101" pitchFamily="2" charset="-122"/>
              </a:rPr>
              <a:t>What is the subtree rooted at 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0F3509AE-14B3-433E-917B-3D21EBF5CC88}"/>
              </a:ext>
            </a:extLst>
          </p:cNvPr>
          <p:cNvSpPr>
            <a:spLocks noGrp="1" noChangeArrowheads="1"/>
          </p:cNvSpPr>
          <p:nvPr>
            <p:ph type="sldNum" sz="quarter" idx="12"/>
          </p:nvPr>
        </p:nvSpPr>
        <p:spPr/>
        <p:txBody>
          <a:bodyPr/>
          <a:lstStyle/>
          <a:p>
            <a:fld id="{9F7CD183-B720-4E84-A206-EF386F5C6686}" type="slidenum">
              <a:rPr lang="en-US" altLang="zh-CN">
                <a:effectLst>
                  <a:outerShdw blurRad="38100" dist="38100" dir="2700000" algn="tl">
                    <a:srgbClr val="C0C0C0"/>
                  </a:outerShdw>
                </a:effectLst>
              </a:rPr>
              <a:pPr/>
              <a:t>21</a:t>
            </a:fld>
            <a:endParaRPr lang="en-US" altLang="zh-CN">
              <a:effectLst>
                <a:outerShdw blurRad="38100" dist="38100" dir="2700000" algn="tl">
                  <a:srgbClr val="C0C0C0"/>
                </a:outerShdw>
              </a:effectLst>
            </a:endParaRPr>
          </a:p>
        </p:txBody>
      </p:sp>
      <p:sp>
        <p:nvSpPr>
          <p:cNvPr id="63490" name="Rectangle 2">
            <a:extLst>
              <a:ext uri="{FF2B5EF4-FFF2-40B4-BE49-F238E27FC236}">
                <a16:creationId xmlns:a16="http://schemas.microsoft.com/office/drawing/2014/main" id="{3C56D008-9ACF-4335-9F2C-C84B5F4E9213}"/>
              </a:ext>
            </a:extLst>
          </p:cNvPr>
          <p:cNvSpPr>
            <a:spLocks noGrp="1" noChangeArrowheads="1"/>
          </p:cNvSpPr>
          <p:nvPr>
            <p:ph type="title"/>
          </p:nvPr>
        </p:nvSpPr>
        <p:spPr/>
        <p:txBody>
          <a:bodyPr/>
          <a:lstStyle/>
          <a:p>
            <a:r>
              <a:rPr lang="en-US" altLang="zh-CN" i="1">
                <a:ea typeface="宋体" panose="02010600030101010101" pitchFamily="2" charset="-122"/>
              </a:rPr>
              <a:t>n</a:t>
            </a:r>
            <a:r>
              <a:rPr lang="en-US" altLang="zh-CN">
                <a:ea typeface="宋体" panose="02010600030101010101" pitchFamily="2" charset="-122"/>
              </a:rPr>
              <a:t>-ary trees</a:t>
            </a:r>
            <a:endParaRPr lang="en-US" altLang="zh-CN" i="1">
              <a:ea typeface="宋体" panose="02010600030101010101" pitchFamily="2" charset="-122"/>
            </a:endParaRPr>
          </a:p>
        </p:txBody>
      </p:sp>
      <p:sp>
        <p:nvSpPr>
          <p:cNvPr id="63491" name="Rectangle 3">
            <a:extLst>
              <a:ext uri="{FF2B5EF4-FFF2-40B4-BE49-F238E27FC236}">
                <a16:creationId xmlns:a16="http://schemas.microsoft.com/office/drawing/2014/main" id="{04737D08-7897-4E44-A750-FD8E14C6A113}"/>
              </a:ext>
            </a:extLst>
          </p:cNvPr>
          <p:cNvSpPr>
            <a:spLocks noGrp="1" noChangeArrowheads="1"/>
          </p:cNvSpPr>
          <p:nvPr>
            <p:ph idx="1"/>
          </p:nvPr>
        </p:nvSpPr>
        <p:spPr/>
        <p:txBody>
          <a:bodyPr/>
          <a:lstStyle/>
          <a:p>
            <a:r>
              <a:rPr lang="en-US" altLang="zh-CN" sz="3000" b="1">
                <a:latin typeface="Times New Roman" panose="02020603050405020304" pitchFamily="18" charset="0"/>
                <a:ea typeface="宋体" panose="02010600030101010101" pitchFamily="2" charset="-122"/>
              </a:rPr>
              <a:t>A rooted tree is called </a:t>
            </a:r>
            <a:r>
              <a:rPr lang="en-US" altLang="zh-CN" sz="3000" b="1" i="1">
                <a:latin typeface="Times New Roman" panose="02020603050405020304" pitchFamily="18" charset="0"/>
                <a:ea typeface="宋体" panose="02010600030101010101" pitchFamily="2" charset="-122"/>
              </a:rPr>
              <a:t>n</a:t>
            </a:r>
            <a:r>
              <a:rPr lang="en-US" altLang="zh-CN" sz="3000" b="1">
                <a:latin typeface="Times New Roman" panose="02020603050405020304" pitchFamily="18" charset="0"/>
                <a:ea typeface="宋体" panose="02010600030101010101" pitchFamily="2" charset="-122"/>
              </a:rPr>
              <a:t>-ary if every vertex has no more than </a:t>
            </a:r>
            <a:r>
              <a:rPr lang="en-US" altLang="zh-CN" sz="3000" b="1" i="1">
                <a:latin typeface="Times New Roman" panose="02020603050405020304" pitchFamily="18" charset="0"/>
                <a:ea typeface="宋体" panose="02010600030101010101" pitchFamily="2" charset="-122"/>
              </a:rPr>
              <a:t>n</a:t>
            </a:r>
            <a:r>
              <a:rPr lang="en-US" altLang="zh-CN" sz="3000" b="1">
                <a:latin typeface="Times New Roman" panose="02020603050405020304" pitchFamily="18" charset="0"/>
                <a:ea typeface="宋体" panose="02010600030101010101" pitchFamily="2" charset="-122"/>
              </a:rPr>
              <a:t> children.</a:t>
            </a:r>
          </a:p>
          <a:p>
            <a:pPr lvl="1"/>
            <a:r>
              <a:rPr lang="en-US" altLang="zh-CN" sz="3000" b="1">
                <a:latin typeface="Times New Roman" panose="02020603050405020304" pitchFamily="18" charset="0"/>
                <a:ea typeface="宋体" panose="02010600030101010101" pitchFamily="2" charset="-122"/>
              </a:rPr>
              <a:t>It is called </a:t>
            </a:r>
            <a:r>
              <a:rPr lang="en-US" altLang="zh-CN" sz="3000" b="1" i="1">
                <a:latin typeface="Times New Roman" panose="02020603050405020304" pitchFamily="18" charset="0"/>
                <a:ea typeface="宋体" panose="02010600030101010101" pitchFamily="2" charset="-122"/>
              </a:rPr>
              <a:t>full</a:t>
            </a:r>
            <a:r>
              <a:rPr lang="en-US" altLang="zh-CN" sz="3000" b="1">
                <a:latin typeface="Times New Roman" panose="02020603050405020304" pitchFamily="18" charset="0"/>
                <a:ea typeface="宋体" panose="02010600030101010101" pitchFamily="2" charset="-122"/>
              </a:rPr>
              <a:t> if every internal (non-leaf) vertex has </a:t>
            </a:r>
            <a:r>
              <a:rPr lang="en-US" altLang="zh-CN" sz="3000" b="1" i="1">
                <a:latin typeface="Times New Roman" panose="02020603050405020304" pitchFamily="18" charset="0"/>
                <a:ea typeface="宋体" panose="02010600030101010101" pitchFamily="2" charset="-122"/>
              </a:rPr>
              <a:t>exactly</a:t>
            </a:r>
            <a:r>
              <a:rPr lang="en-US" altLang="zh-CN" sz="3000" b="1">
                <a:latin typeface="Times New Roman" panose="02020603050405020304" pitchFamily="18" charset="0"/>
                <a:ea typeface="宋体" panose="02010600030101010101" pitchFamily="2" charset="-122"/>
              </a:rPr>
              <a:t> </a:t>
            </a:r>
            <a:r>
              <a:rPr lang="en-US" altLang="zh-CN" sz="3000" b="1" i="1">
                <a:latin typeface="Times New Roman" panose="02020603050405020304" pitchFamily="18" charset="0"/>
                <a:ea typeface="宋体" panose="02010600030101010101" pitchFamily="2" charset="-122"/>
              </a:rPr>
              <a:t>n</a:t>
            </a:r>
            <a:r>
              <a:rPr lang="en-US" altLang="zh-CN" sz="3000" b="1">
                <a:latin typeface="Times New Roman" panose="02020603050405020304" pitchFamily="18" charset="0"/>
                <a:ea typeface="宋体" panose="02010600030101010101" pitchFamily="2" charset="-122"/>
              </a:rPr>
              <a:t> children.</a:t>
            </a:r>
          </a:p>
          <a:p>
            <a:r>
              <a:rPr lang="en-US" altLang="zh-CN" sz="3000" b="1">
                <a:latin typeface="Times New Roman" panose="02020603050405020304" pitchFamily="18" charset="0"/>
                <a:ea typeface="宋体" panose="02010600030101010101" pitchFamily="2" charset="-122"/>
              </a:rPr>
              <a:t>A 2-ary tree is called a </a:t>
            </a:r>
            <a:r>
              <a:rPr lang="en-US" altLang="zh-CN" sz="3000" b="1" i="1">
                <a:latin typeface="Times New Roman" panose="02020603050405020304" pitchFamily="18" charset="0"/>
                <a:ea typeface="宋体" panose="02010600030101010101" pitchFamily="2" charset="-122"/>
              </a:rPr>
              <a:t>binary tree</a:t>
            </a:r>
            <a:r>
              <a:rPr lang="en-US" altLang="zh-CN" sz="3000" b="1">
                <a:latin typeface="Times New Roman" panose="02020603050405020304" pitchFamily="18" charset="0"/>
                <a:ea typeface="宋体" panose="02010600030101010101" pitchFamily="2" charset="-122"/>
              </a:rPr>
              <a:t>.</a:t>
            </a:r>
          </a:p>
          <a:p>
            <a:pPr lvl="1"/>
            <a:r>
              <a:rPr lang="en-US" altLang="zh-CN" sz="3000" b="1">
                <a:latin typeface="Times New Roman" panose="02020603050405020304" pitchFamily="18" charset="0"/>
                <a:ea typeface="宋体" panose="02010600030101010101" pitchFamily="2" charset="-122"/>
              </a:rPr>
              <a:t>These are handy for describing sequences of yes-no decisions.</a:t>
            </a:r>
          </a:p>
          <a:p>
            <a:pPr lvl="1"/>
            <a:r>
              <a:rPr lang="en-US" altLang="zh-CN" sz="3400" b="1">
                <a:latin typeface="Times New Roman" panose="02020603050405020304" pitchFamily="18" charset="0"/>
                <a:ea typeface="宋体" panose="02010600030101010101" pitchFamily="2" charset="-122"/>
              </a:rPr>
              <a:t>Example: Comparisons in binary search 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4B43A987-D70E-4CC0-9985-F9C0FBBDD777}"/>
              </a:ext>
            </a:extLst>
          </p:cNvPr>
          <p:cNvSpPr>
            <a:spLocks noGrp="1" noChangeArrowheads="1"/>
          </p:cNvSpPr>
          <p:nvPr>
            <p:ph type="sldNum" sz="quarter" idx="12"/>
          </p:nvPr>
        </p:nvSpPr>
        <p:spPr/>
        <p:txBody>
          <a:bodyPr/>
          <a:lstStyle/>
          <a:p>
            <a:fld id="{F329D094-F574-4D85-A492-DB39F6561DD8}" type="slidenum">
              <a:rPr lang="en-US" altLang="zh-CN">
                <a:effectLst>
                  <a:outerShdw blurRad="38100" dist="38100" dir="2700000" algn="tl">
                    <a:srgbClr val="C0C0C0"/>
                  </a:outerShdw>
                </a:effectLst>
              </a:rPr>
              <a:pPr/>
              <a:t>22</a:t>
            </a:fld>
            <a:endParaRPr lang="en-US" altLang="zh-CN">
              <a:effectLst>
                <a:outerShdw blurRad="38100" dist="38100" dir="2700000" algn="tl">
                  <a:srgbClr val="C0C0C0"/>
                </a:outerShdw>
              </a:effectLst>
            </a:endParaRPr>
          </a:p>
        </p:txBody>
      </p:sp>
      <p:sp>
        <p:nvSpPr>
          <p:cNvPr id="64514" name="Rectangle 2">
            <a:extLst>
              <a:ext uri="{FF2B5EF4-FFF2-40B4-BE49-F238E27FC236}">
                <a16:creationId xmlns:a16="http://schemas.microsoft.com/office/drawing/2014/main" id="{77150EAF-7DDC-41EA-B679-5E9BB7CF7E9A}"/>
              </a:ext>
            </a:extLst>
          </p:cNvPr>
          <p:cNvSpPr>
            <a:spLocks noGrp="1" noChangeArrowheads="1"/>
          </p:cNvSpPr>
          <p:nvPr>
            <p:ph type="title"/>
          </p:nvPr>
        </p:nvSpPr>
        <p:spPr/>
        <p:txBody>
          <a:bodyPr/>
          <a:lstStyle/>
          <a:p>
            <a:r>
              <a:rPr lang="en-US" altLang="zh-CN">
                <a:ea typeface="宋体" panose="02010600030101010101" pitchFamily="2" charset="-122"/>
              </a:rPr>
              <a:t>Example </a:t>
            </a:r>
          </a:p>
        </p:txBody>
      </p:sp>
      <p:sp>
        <p:nvSpPr>
          <p:cNvPr id="296963" name="Rectangle 3">
            <a:extLst>
              <a:ext uri="{FF2B5EF4-FFF2-40B4-BE49-F238E27FC236}">
                <a16:creationId xmlns:a16="http://schemas.microsoft.com/office/drawing/2014/main" id="{68FB4C92-1E6D-4B34-9719-AC57DF391F8D}"/>
              </a:ext>
            </a:extLst>
          </p:cNvPr>
          <p:cNvSpPr>
            <a:spLocks noGrp="1" noChangeArrowheads="1"/>
          </p:cNvSpPr>
          <p:nvPr>
            <p:ph idx="1"/>
          </p:nvPr>
        </p:nvSpPr>
        <p:spPr>
          <a:xfrm>
            <a:off x="457200" y="1419225"/>
            <a:ext cx="8458200" cy="1171575"/>
          </a:xfrm>
        </p:spPr>
        <p:txBody>
          <a:bodyPr/>
          <a:lstStyle/>
          <a:p>
            <a:r>
              <a:rPr lang="en-US" altLang="zh-CN" b="1">
                <a:latin typeface="Times New Roman" panose="02020603050405020304" pitchFamily="18" charset="0"/>
                <a:ea typeface="宋体" panose="02010600030101010101" pitchFamily="2" charset="-122"/>
              </a:rPr>
              <a:t>Are the rooted trees full m-ary trees for some positive integer m ?</a:t>
            </a:r>
          </a:p>
          <a:p>
            <a:endParaRPr lang="en-US" altLang="zh-CN" b="1">
              <a:latin typeface="Times New Roman" panose="02020603050405020304" pitchFamily="18" charset="0"/>
              <a:ea typeface="宋体" panose="02010600030101010101" pitchFamily="2" charset="-122"/>
            </a:endParaRPr>
          </a:p>
          <a:p>
            <a:endParaRPr lang="en-US" altLang="zh-CN" b="1">
              <a:latin typeface="Times New Roman" panose="02020603050405020304" pitchFamily="18" charset="0"/>
              <a:ea typeface="宋体" panose="02010600030101010101" pitchFamily="2" charset="-122"/>
            </a:endParaRPr>
          </a:p>
          <a:p>
            <a:endParaRPr lang="en-US" altLang="zh-CN" b="1">
              <a:latin typeface="Times New Roman" panose="02020603050405020304" pitchFamily="18" charset="0"/>
              <a:ea typeface="宋体" panose="02010600030101010101" pitchFamily="2" charset="-122"/>
            </a:endParaRPr>
          </a:p>
          <a:p>
            <a:pPr>
              <a:buFont typeface="Wingdings" panose="05000000000000000000" pitchFamily="2" charset="2"/>
              <a:buNone/>
            </a:pPr>
            <a:endParaRPr lang="en-US" altLang="zh-CN" b="1">
              <a:latin typeface="Times New Roman" panose="02020603050405020304" pitchFamily="18" charset="0"/>
              <a:ea typeface="宋体" panose="02010600030101010101" pitchFamily="2" charset="-122"/>
            </a:endParaRPr>
          </a:p>
        </p:txBody>
      </p:sp>
      <p:sp>
        <p:nvSpPr>
          <p:cNvPr id="296964" name="Text Box 4">
            <a:extLst>
              <a:ext uri="{FF2B5EF4-FFF2-40B4-BE49-F238E27FC236}">
                <a16:creationId xmlns:a16="http://schemas.microsoft.com/office/drawing/2014/main" id="{148135D1-98B3-45A9-9513-DD96B9DE7A95}"/>
              </a:ext>
            </a:extLst>
          </p:cNvPr>
          <p:cNvSpPr txBox="1">
            <a:spLocks noChangeArrowheads="1"/>
          </p:cNvSpPr>
          <p:nvPr/>
        </p:nvSpPr>
        <p:spPr bwMode="auto">
          <a:xfrm>
            <a:off x="304800" y="4724400"/>
            <a:ext cx="5562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buClr>
                <a:schemeClr val="hlink"/>
              </a:buClr>
              <a:buFont typeface="Wingdings" panose="05000000000000000000" pitchFamily="2" charset="2"/>
              <a:buChar char="v"/>
            </a:pPr>
            <a:r>
              <a:rPr lang="en-US" altLang="zh-CN" sz="3200" b="1">
                <a:latin typeface="Times New Roman" panose="02020603050405020304" pitchFamily="18" charset="0"/>
              </a:rPr>
              <a:t>T1 is a full binary tree since each of its internal vertices has two children.</a:t>
            </a:r>
            <a:endParaRPr lang="zh-CN" altLang="en-US" sz="3200">
              <a:latin typeface="Times New Roman" panose="02020603050405020304" pitchFamily="18" charset="0"/>
            </a:endParaRPr>
          </a:p>
        </p:txBody>
      </p:sp>
      <p:grpSp>
        <p:nvGrpSpPr>
          <p:cNvPr id="2" name="Group 30">
            <a:extLst>
              <a:ext uri="{FF2B5EF4-FFF2-40B4-BE49-F238E27FC236}">
                <a16:creationId xmlns:a16="http://schemas.microsoft.com/office/drawing/2014/main" id="{8CB23A31-F720-4335-942B-4E1842D6D792}"/>
              </a:ext>
            </a:extLst>
          </p:cNvPr>
          <p:cNvGrpSpPr>
            <a:grpSpLocks/>
          </p:cNvGrpSpPr>
          <p:nvPr/>
        </p:nvGrpSpPr>
        <p:grpSpPr bwMode="auto">
          <a:xfrm>
            <a:off x="5029200" y="2159000"/>
            <a:ext cx="3048000" cy="3784600"/>
            <a:chOff x="3168" y="1360"/>
            <a:chExt cx="1920" cy="2384"/>
          </a:xfrm>
        </p:grpSpPr>
        <p:sp>
          <p:nvSpPr>
            <p:cNvPr id="64518" name="Oval 6">
              <a:extLst>
                <a:ext uri="{FF2B5EF4-FFF2-40B4-BE49-F238E27FC236}">
                  <a16:creationId xmlns:a16="http://schemas.microsoft.com/office/drawing/2014/main" id="{5A14B555-70A2-4ADC-96AC-0A4997B673C1}"/>
                </a:ext>
              </a:extLst>
            </p:cNvPr>
            <p:cNvSpPr>
              <a:spLocks noChangeArrowheads="1"/>
            </p:cNvSpPr>
            <p:nvPr/>
          </p:nvSpPr>
          <p:spPr bwMode="auto">
            <a:xfrm>
              <a:off x="4319" y="1360"/>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4519" name="Line 8">
              <a:extLst>
                <a:ext uri="{FF2B5EF4-FFF2-40B4-BE49-F238E27FC236}">
                  <a16:creationId xmlns:a16="http://schemas.microsoft.com/office/drawing/2014/main" id="{9696B959-A6FA-44E0-8F8D-0A288A80B226}"/>
                </a:ext>
              </a:extLst>
            </p:cNvPr>
            <p:cNvSpPr>
              <a:spLocks noChangeShapeType="1"/>
            </p:cNvSpPr>
            <p:nvPr/>
          </p:nvSpPr>
          <p:spPr bwMode="auto">
            <a:xfrm flipH="1">
              <a:off x="3839" y="1504"/>
              <a:ext cx="528" cy="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0" name="Line 9">
              <a:extLst>
                <a:ext uri="{FF2B5EF4-FFF2-40B4-BE49-F238E27FC236}">
                  <a16:creationId xmlns:a16="http://schemas.microsoft.com/office/drawing/2014/main" id="{873FA297-8A44-4BF1-A3B0-60FB56C98803}"/>
                </a:ext>
              </a:extLst>
            </p:cNvPr>
            <p:cNvSpPr>
              <a:spLocks noChangeShapeType="1"/>
            </p:cNvSpPr>
            <p:nvPr/>
          </p:nvSpPr>
          <p:spPr bwMode="auto">
            <a:xfrm>
              <a:off x="4463" y="1504"/>
              <a:ext cx="528" cy="6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1" name="Oval 10">
              <a:extLst>
                <a:ext uri="{FF2B5EF4-FFF2-40B4-BE49-F238E27FC236}">
                  <a16:creationId xmlns:a16="http://schemas.microsoft.com/office/drawing/2014/main" id="{88DDAFD2-D697-4B37-8C9B-562F1FBB9FD8}"/>
                </a:ext>
              </a:extLst>
            </p:cNvPr>
            <p:cNvSpPr>
              <a:spLocks noChangeArrowheads="1"/>
            </p:cNvSpPr>
            <p:nvPr/>
          </p:nvSpPr>
          <p:spPr bwMode="auto">
            <a:xfrm>
              <a:off x="3743" y="2080"/>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4522" name="Oval 12">
              <a:extLst>
                <a:ext uri="{FF2B5EF4-FFF2-40B4-BE49-F238E27FC236}">
                  <a16:creationId xmlns:a16="http://schemas.microsoft.com/office/drawing/2014/main" id="{8547FE42-BA5B-4C49-BC3C-62BEE6C5B7A4}"/>
                </a:ext>
              </a:extLst>
            </p:cNvPr>
            <p:cNvSpPr>
              <a:spLocks noChangeArrowheads="1"/>
            </p:cNvSpPr>
            <p:nvPr/>
          </p:nvSpPr>
          <p:spPr bwMode="auto">
            <a:xfrm>
              <a:off x="4895" y="2080"/>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4523" name="Line 15">
              <a:extLst>
                <a:ext uri="{FF2B5EF4-FFF2-40B4-BE49-F238E27FC236}">
                  <a16:creationId xmlns:a16="http://schemas.microsoft.com/office/drawing/2014/main" id="{3DCABBCE-4B0F-46E7-B1EB-C8E42FEB4932}"/>
                </a:ext>
              </a:extLst>
            </p:cNvPr>
            <p:cNvSpPr>
              <a:spLocks noChangeShapeType="1"/>
            </p:cNvSpPr>
            <p:nvPr/>
          </p:nvSpPr>
          <p:spPr bwMode="auto">
            <a:xfrm flipH="1">
              <a:off x="3264" y="2224"/>
              <a:ext cx="528" cy="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4" name="Line 16">
              <a:extLst>
                <a:ext uri="{FF2B5EF4-FFF2-40B4-BE49-F238E27FC236}">
                  <a16:creationId xmlns:a16="http://schemas.microsoft.com/office/drawing/2014/main" id="{81E33ED0-13A5-47F8-9AFF-E7BEC0CE1571}"/>
                </a:ext>
              </a:extLst>
            </p:cNvPr>
            <p:cNvSpPr>
              <a:spLocks noChangeShapeType="1"/>
            </p:cNvSpPr>
            <p:nvPr/>
          </p:nvSpPr>
          <p:spPr bwMode="auto">
            <a:xfrm>
              <a:off x="3888" y="2224"/>
              <a:ext cx="528" cy="6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5" name="Oval 17">
              <a:extLst>
                <a:ext uri="{FF2B5EF4-FFF2-40B4-BE49-F238E27FC236}">
                  <a16:creationId xmlns:a16="http://schemas.microsoft.com/office/drawing/2014/main" id="{05A38F1B-7183-4B0D-8166-D4E703B9072C}"/>
                </a:ext>
              </a:extLst>
            </p:cNvPr>
            <p:cNvSpPr>
              <a:spLocks noChangeArrowheads="1"/>
            </p:cNvSpPr>
            <p:nvPr/>
          </p:nvSpPr>
          <p:spPr bwMode="auto">
            <a:xfrm>
              <a:off x="3168" y="2800"/>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4526" name="Oval 18">
              <a:extLst>
                <a:ext uri="{FF2B5EF4-FFF2-40B4-BE49-F238E27FC236}">
                  <a16:creationId xmlns:a16="http://schemas.microsoft.com/office/drawing/2014/main" id="{7EFC6808-5F35-46ED-9B1E-3102FF283650}"/>
                </a:ext>
              </a:extLst>
            </p:cNvPr>
            <p:cNvSpPr>
              <a:spLocks noChangeArrowheads="1"/>
            </p:cNvSpPr>
            <p:nvPr/>
          </p:nvSpPr>
          <p:spPr bwMode="auto">
            <a:xfrm>
              <a:off x="4320" y="2800"/>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4527" name="Line 26">
              <a:extLst>
                <a:ext uri="{FF2B5EF4-FFF2-40B4-BE49-F238E27FC236}">
                  <a16:creationId xmlns:a16="http://schemas.microsoft.com/office/drawing/2014/main" id="{F27B6650-A02A-4CD4-A14E-704A05E30C4A}"/>
                </a:ext>
              </a:extLst>
            </p:cNvPr>
            <p:cNvSpPr>
              <a:spLocks noChangeShapeType="1"/>
            </p:cNvSpPr>
            <p:nvPr/>
          </p:nvSpPr>
          <p:spPr bwMode="auto">
            <a:xfrm flipH="1">
              <a:off x="3840" y="2976"/>
              <a:ext cx="528" cy="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8" name="Line 27">
              <a:extLst>
                <a:ext uri="{FF2B5EF4-FFF2-40B4-BE49-F238E27FC236}">
                  <a16:creationId xmlns:a16="http://schemas.microsoft.com/office/drawing/2014/main" id="{D7CF32F6-3944-498A-8381-068DA5C7A774}"/>
                </a:ext>
              </a:extLst>
            </p:cNvPr>
            <p:cNvSpPr>
              <a:spLocks noChangeShapeType="1"/>
            </p:cNvSpPr>
            <p:nvPr/>
          </p:nvSpPr>
          <p:spPr bwMode="auto">
            <a:xfrm>
              <a:off x="4464" y="2976"/>
              <a:ext cx="528" cy="6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9" name="Oval 28">
              <a:extLst>
                <a:ext uri="{FF2B5EF4-FFF2-40B4-BE49-F238E27FC236}">
                  <a16:creationId xmlns:a16="http://schemas.microsoft.com/office/drawing/2014/main" id="{DE687ED0-82EF-4324-9B07-41EE6882119E}"/>
                </a:ext>
              </a:extLst>
            </p:cNvPr>
            <p:cNvSpPr>
              <a:spLocks noChangeArrowheads="1"/>
            </p:cNvSpPr>
            <p:nvPr/>
          </p:nvSpPr>
          <p:spPr bwMode="auto">
            <a:xfrm>
              <a:off x="3744" y="355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4530" name="Oval 29">
              <a:extLst>
                <a:ext uri="{FF2B5EF4-FFF2-40B4-BE49-F238E27FC236}">
                  <a16:creationId xmlns:a16="http://schemas.microsoft.com/office/drawing/2014/main" id="{A79D4A60-B3C6-4252-88A0-C6FA8AFDAFD8}"/>
                </a:ext>
              </a:extLst>
            </p:cNvPr>
            <p:cNvSpPr>
              <a:spLocks noChangeArrowheads="1"/>
            </p:cNvSpPr>
            <p:nvPr/>
          </p:nvSpPr>
          <p:spPr bwMode="auto">
            <a:xfrm>
              <a:off x="4896" y="355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blinds(horizontal)">
                                      <p:cBhvr>
                                        <p:cTn id="7" dur="500"/>
                                        <p:tgtEl>
                                          <p:spTgt spid="29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64"/>
                                        </p:tgtEl>
                                        <p:attrNameLst>
                                          <p:attrName>style.visibility</p:attrName>
                                        </p:attrNameLst>
                                      </p:cBhvr>
                                      <p:to>
                                        <p:strVal val="visible"/>
                                      </p:to>
                                    </p:set>
                                    <p:animEffect transition="in" filter="blinds(horizontal)">
                                      <p:cBhvr>
                                        <p:cTn id="17" dur="500"/>
                                        <p:tgtEl>
                                          <p:spTgt spid="296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p:bldP spid="2969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3">
            <a:extLst>
              <a:ext uri="{FF2B5EF4-FFF2-40B4-BE49-F238E27FC236}">
                <a16:creationId xmlns:a16="http://schemas.microsoft.com/office/drawing/2014/main" id="{1AA7A6DD-2B30-4C26-BC50-ADACCB74D82A}"/>
              </a:ext>
            </a:extLst>
          </p:cNvPr>
          <p:cNvSpPr>
            <a:spLocks noGrp="1" noChangeArrowheads="1"/>
          </p:cNvSpPr>
          <p:nvPr>
            <p:ph type="sldNum" sz="quarter" idx="12"/>
          </p:nvPr>
        </p:nvSpPr>
        <p:spPr/>
        <p:txBody>
          <a:bodyPr/>
          <a:lstStyle/>
          <a:p>
            <a:fld id="{68F00CEA-007B-4ACF-827C-84C8F8AD63AD}" type="slidenum">
              <a:rPr lang="en-US" altLang="zh-CN">
                <a:effectLst>
                  <a:outerShdw blurRad="38100" dist="38100" dir="2700000" algn="tl">
                    <a:srgbClr val="C0C0C0"/>
                  </a:outerShdw>
                </a:effectLst>
              </a:rPr>
              <a:pPr/>
              <a:t>23</a:t>
            </a:fld>
            <a:endParaRPr lang="en-US" altLang="zh-CN">
              <a:effectLst>
                <a:outerShdw blurRad="38100" dist="38100" dir="2700000" algn="tl">
                  <a:srgbClr val="C0C0C0"/>
                </a:outerShdw>
              </a:effectLst>
            </a:endParaRPr>
          </a:p>
        </p:txBody>
      </p:sp>
      <p:sp>
        <p:nvSpPr>
          <p:cNvPr id="65538" name="Rectangle 2">
            <a:extLst>
              <a:ext uri="{FF2B5EF4-FFF2-40B4-BE49-F238E27FC236}">
                <a16:creationId xmlns:a16="http://schemas.microsoft.com/office/drawing/2014/main" id="{3FAE8A85-EE47-471D-92F0-63D8FD2DCF0B}"/>
              </a:ext>
            </a:extLst>
          </p:cNvPr>
          <p:cNvSpPr>
            <a:spLocks noGrp="1" noChangeArrowheads="1"/>
          </p:cNvSpPr>
          <p:nvPr>
            <p:ph type="title"/>
          </p:nvPr>
        </p:nvSpPr>
        <p:spPr/>
        <p:txBody>
          <a:bodyPr/>
          <a:lstStyle/>
          <a:p>
            <a:r>
              <a:rPr lang="en-US" altLang="zh-CN">
                <a:ea typeface="宋体" panose="02010600030101010101" pitchFamily="2" charset="-122"/>
              </a:rPr>
              <a:t>Example </a:t>
            </a:r>
          </a:p>
        </p:txBody>
      </p:sp>
      <p:sp>
        <p:nvSpPr>
          <p:cNvPr id="297988" name="Text Box 4">
            <a:extLst>
              <a:ext uri="{FF2B5EF4-FFF2-40B4-BE49-F238E27FC236}">
                <a16:creationId xmlns:a16="http://schemas.microsoft.com/office/drawing/2014/main" id="{A109378A-A8AE-4CE6-B558-897AD31216A8}"/>
              </a:ext>
            </a:extLst>
          </p:cNvPr>
          <p:cNvSpPr txBox="1">
            <a:spLocks noChangeArrowheads="1"/>
          </p:cNvSpPr>
          <p:nvPr/>
        </p:nvSpPr>
        <p:spPr bwMode="auto">
          <a:xfrm>
            <a:off x="228600" y="52578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buClr>
                <a:schemeClr val="hlink"/>
              </a:buClr>
              <a:buFont typeface="Wingdings" panose="05000000000000000000" pitchFamily="2" charset="2"/>
              <a:buChar char="v"/>
            </a:pPr>
            <a:r>
              <a:rPr lang="en-US" altLang="zh-CN" sz="3200" b="1">
                <a:latin typeface="Times New Roman" panose="02020603050405020304" pitchFamily="18" charset="0"/>
              </a:rPr>
              <a:t>T2 is a full 3-ary tree since each of its internal vertices have three children.</a:t>
            </a:r>
            <a:endParaRPr lang="zh-CN" altLang="en-US" sz="3200">
              <a:latin typeface="Times New Roman" panose="02020603050405020304" pitchFamily="18" charset="0"/>
            </a:endParaRPr>
          </a:p>
        </p:txBody>
      </p:sp>
      <p:sp>
        <p:nvSpPr>
          <p:cNvPr id="65540" name="Oval 6">
            <a:extLst>
              <a:ext uri="{FF2B5EF4-FFF2-40B4-BE49-F238E27FC236}">
                <a16:creationId xmlns:a16="http://schemas.microsoft.com/office/drawing/2014/main" id="{197839E5-9314-43D3-A649-50AC71AF570B}"/>
              </a:ext>
            </a:extLst>
          </p:cNvPr>
          <p:cNvSpPr>
            <a:spLocks noChangeArrowheads="1"/>
          </p:cNvSpPr>
          <p:nvPr/>
        </p:nvSpPr>
        <p:spPr bwMode="auto">
          <a:xfrm>
            <a:off x="4341813" y="19812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41" name="Line 7">
            <a:extLst>
              <a:ext uri="{FF2B5EF4-FFF2-40B4-BE49-F238E27FC236}">
                <a16:creationId xmlns:a16="http://schemas.microsoft.com/office/drawing/2014/main" id="{70CED85A-4A48-432D-9168-140A85489E01}"/>
              </a:ext>
            </a:extLst>
          </p:cNvPr>
          <p:cNvSpPr>
            <a:spLocks noChangeShapeType="1"/>
          </p:cNvSpPr>
          <p:nvPr/>
        </p:nvSpPr>
        <p:spPr bwMode="auto">
          <a:xfrm flipH="1">
            <a:off x="1905000" y="2209800"/>
            <a:ext cx="2513013"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2" name="Line 8">
            <a:extLst>
              <a:ext uri="{FF2B5EF4-FFF2-40B4-BE49-F238E27FC236}">
                <a16:creationId xmlns:a16="http://schemas.microsoft.com/office/drawing/2014/main" id="{FDBA0C9B-9BD4-4D55-BEEB-AFC05A38F170}"/>
              </a:ext>
            </a:extLst>
          </p:cNvPr>
          <p:cNvSpPr>
            <a:spLocks noChangeShapeType="1"/>
          </p:cNvSpPr>
          <p:nvPr/>
        </p:nvSpPr>
        <p:spPr bwMode="auto">
          <a:xfrm>
            <a:off x="4570413" y="2209800"/>
            <a:ext cx="2592387" cy="685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3" name="Oval 9">
            <a:extLst>
              <a:ext uri="{FF2B5EF4-FFF2-40B4-BE49-F238E27FC236}">
                <a16:creationId xmlns:a16="http://schemas.microsoft.com/office/drawing/2014/main" id="{632571CE-6C5B-4E71-B53B-0E87FE6D6AE5}"/>
              </a:ext>
            </a:extLst>
          </p:cNvPr>
          <p:cNvSpPr>
            <a:spLocks noChangeArrowheads="1"/>
          </p:cNvSpPr>
          <p:nvPr/>
        </p:nvSpPr>
        <p:spPr bwMode="auto">
          <a:xfrm>
            <a:off x="4343400" y="27432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44" name="Oval 10">
            <a:extLst>
              <a:ext uri="{FF2B5EF4-FFF2-40B4-BE49-F238E27FC236}">
                <a16:creationId xmlns:a16="http://schemas.microsoft.com/office/drawing/2014/main" id="{B7ED1B2C-1C2D-4395-AD4E-E0C78A876A32}"/>
              </a:ext>
            </a:extLst>
          </p:cNvPr>
          <p:cNvSpPr>
            <a:spLocks noChangeArrowheads="1"/>
          </p:cNvSpPr>
          <p:nvPr/>
        </p:nvSpPr>
        <p:spPr bwMode="auto">
          <a:xfrm>
            <a:off x="1752600" y="27432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45" name="Line 11">
            <a:extLst>
              <a:ext uri="{FF2B5EF4-FFF2-40B4-BE49-F238E27FC236}">
                <a16:creationId xmlns:a16="http://schemas.microsoft.com/office/drawing/2014/main" id="{8AD484A7-837D-4C2D-81AE-33C58B9C3C13}"/>
              </a:ext>
            </a:extLst>
          </p:cNvPr>
          <p:cNvSpPr>
            <a:spLocks noChangeShapeType="1"/>
          </p:cNvSpPr>
          <p:nvPr/>
        </p:nvSpPr>
        <p:spPr bwMode="auto">
          <a:xfrm flipH="1">
            <a:off x="1905000" y="3048000"/>
            <a:ext cx="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Line 12">
            <a:extLst>
              <a:ext uri="{FF2B5EF4-FFF2-40B4-BE49-F238E27FC236}">
                <a16:creationId xmlns:a16="http://schemas.microsoft.com/office/drawing/2014/main" id="{1D9232C6-E4D9-42EF-ADDA-683B5F5DB210}"/>
              </a:ext>
            </a:extLst>
          </p:cNvPr>
          <p:cNvSpPr>
            <a:spLocks noChangeShapeType="1"/>
          </p:cNvSpPr>
          <p:nvPr/>
        </p:nvSpPr>
        <p:spPr bwMode="auto">
          <a:xfrm>
            <a:off x="4495800" y="2209800"/>
            <a:ext cx="0" cy="685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Oval 13">
            <a:extLst>
              <a:ext uri="{FF2B5EF4-FFF2-40B4-BE49-F238E27FC236}">
                <a16:creationId xmlns:a16="http://schemas.microsoft.com/office/drawing/2014/main" id="{D03525A4-55A6-4CB1-9118-17CB816DB100}"/>
              </a:ext>
            </a:extLst>
          </p:cNvPr>
          <p:cNvSpPr>
            <a:spLocks noChangeArrowheads="1"/>
          </p:cNvSpPr>
          <p:nvPr/>
        </p:nvSpPr>
        <p:spPr bwMode="auto">
          <a:xfrm>
            <a:off x="1752600" y="3429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48" name="Oval 14">
            <a:extLst>
              <a:ext uri="{FF2B5EF4-FFF2-40B4-BE49-F238E27FC236}">
                <a16:creationId xmlns:a16="http://schemas.microsoft.com/office/drawing/2014/main" id="{57247D84-132F-4548-80DC-007C51189D2A}"/>
              </a:ext>
            </a:extLst>
          </p:cNvPr>
          <p:cNvSpPr>
            <a:spLocks noChangeArrowheads="1"/>
          </p:cNvSpPr>
          <p:nvPr/>
        </p:nvSpPr>
        <p:spPr bwMode="auto">
          <a:xfrm>
            <a:off x="2590800" y="3429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49" name="Line 15">
            <a:extLst>
              <a:ext uri="{FF2B5EF4-FFF2-40B4-BE49-F238E27FC236}">
                <a16:creationId xmlns:a16="http://schemas.microsoft.com/office/drawing/2014/main" id="{3ECC9596-711D-4BD2-B7FA-76718DDC77AB}"/>
              </a:ext>
            </a:extLst>
          </p:cNvPr>
          <p:cNvSpPr>
            <a:spLocks noChangeShapeType="1"/>
          </p:cNvSpPr>
          <p:nvPr/>
        </p:nvSpPr>
        <p:spPr bwMode="auto">
          <a:xfrm flipH="1">
            <a:off x="1219200" y="2971800"/>
            <a:ext cx="6858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0" name="Line 16">
            <a:extLst>
              <a:ext uri="{FF2B5EF4-FFF2-40B4-BE49-F238E27FC236}">
                <a16:creationId xmlns:a16="http://schemas.microsoft.com/office/drawing/2014/main" id="{D9E28580-8719-4C2C-A9E6-130190B2E9C0}"/>
              </a:ext>
            </a:extLst>
          </p:cNvPr>
          <p:cNvSpPr>
            <a:spLocks noChangeShapeType="1"/>
          </p:cNvSpPr>
          <p:nvPr/>
        </p:nvSpPr>
        <p:spPr bwMode="auto">
          <a:xfrm>
            <a:off x="1981200" y="2971800"/>
            <a:ext cx="7620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1" name="Oval 17">
            <a:extLst>
              <a:ext uri="{FF2B5EF4-FFF2-40B4-BE49-F238E27FC236}">
                <a16:creationId xmlns:a16="http://schemas.microsoft.com/office/drawing/2014/main" id="{9981869D-9B87-4CCA-9DF2-F646411F4BB2}"/>
              </a:ext>
            </a:extLst>
          </p:cNvPr>
          <p:cNvSpPr>
            <a:spLocks noChangeArrowheads="1"/>
          </p:cNvSpPr>
          <p:nvPr/>
        </p:nvSpPr>
        <p:spPr bwMode="auto">
          <a:xfrm>
            <a:off x="990600" y="3429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52" name="Oval 20">
            <a:extLst>
              <a:ext uri="{FF2B5EF4-FFF2-40B4-BE49-F238E27FC236}">
                <a16:creationId xmlns:a16="http://schemas.microsoft.com/office/drawing/2014/main" id="{83146EAF-C869-4C6E-A198-CF0BD9DCCF4B}"/>
              </a:ext>
            </a:extLst>
          </p:cNvPr>
          <p:cNvSpPr>
            <a:spLocks noChangeArrowheads="1"/>
          </p:cNvSpPr>
          <p:nvPr/>
        </p:nvSpPr>
        <p:spPr bwMode="auto">
          <a:xfrm>
            <a:off x="7010400" y="2819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53" name="Line 21">
            <a:extLst>
              <a:ext uri="{FF2B5EF4-FFF2-40B4-BE49-F238E27FC236}">
                <a16:creationId xmlns:a16="http://schemas.microsoft.com/office/drawing/2014/main" id="{7DFA053E-44E5-49A5-9328-0DBDD64C7BD2}"/>
              </a:ext>
            </a:extLst>
          </p:cNvPr>
          <p:cNvSpPr>
            <a:spLocks noChangeShapeType="1"/>
          </p:cNvSpPr>
          <p:nvPr/>
        </p:nvSpPr>
        <p:spPr bwMode="auto">
          <a:xfrm flipH="1">
            <a:off x="4495800" y="3048000"/>
            <a:ext cx="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4" name="Oval 22">
            <a:extLst>
              <a:ext uri="{FF2B5EF4-FFF2-40B4-BE49-F238E27FC236}">
                <a16:creationId xmlns:a16="http://schemas.microsoft.com/office/drawing/2014/main" id="{EF354B44-93E7-45DA-9C41-EA12707325B6}"/>
              </a:ext>
            </a:extLst>
          </p:cNvPr>
          <p:cNvSpPr>
            <a:spLocks noChangeArrowheads="1"/>
          </p:cNvSpPr>
          <p:nvPr/>
        </p:nvSpPr>
        <p:spPr bwMode="auto">
          <a:xfrm>
            <a:off x="4343400" y="3429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55" name="Oval 23">
            <a:extLst>
              <a:ext uri="{FF2B5EF4-FFF2-40B4-BE49-F238E27FC236}">
                <a16:creationId xmlns:a16="http://schemas.microsoft.com/office/drawing/2014/main" id="{3FD52ADF-8F55-4053-B23C-06611E2F9090}"/>
              </a:ext>
            </a:extLst>
          </p:cNvPr>
          <p:cNvSpPr>
            <a:spLocks noChangeArrowheads="1"/>
          </p:cNvSpPr>
          <p:nvPr/>
        </p:nvSpPr>
        <p:spPr bwMode="auto">
          <a:xfrm>
            <a:off x="5181600" y="3429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56" name="Line 24">
            <a:extLst>
              <a:ext uri="{FF2B5EF4-FFF2-40B4-BE49-F238E27FC236}">
                <a16:creationId xmlns:a16="http://schemas.microsoft.com/office/drawing/2014/main" id="{A1BCD756-8859-4906-91A3-3DC9CE7F343E}"/>
              </a:ext>
            </a:extLst>
          </p:cNvPr>
          <p:cNvSpPr>
            <a:spLocks noChangeShapeType="1"/>
          </p:cNvSpPr>
          <p:nvPr/>
        </p:nvSpPr>
        <p:spPr bwMode="auto">
          <a:xfrm flipH="1">
            <a:off x="3810000" y="2971800"/>
            <a:ext cx="6858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7" name="Line 25">
            <a:extLst>
              <a:ext uri="{FF2B5EF4-FFF2-40B4-BE49-F238E27FC236}">
                <a16:creationId xmlns:a16="http://schemas.microsoft.com/office/drawing/2014/main" id="{5D73D7C7-3CA5-46A9-ADC7-C0199B506516}"/>
              </a:ext>
            </a:extLst>
          </p:cNvPr>
          <p:cNvSpPr>
            <a:spLocks noChangeShapeType="1"/>
          </p:cNvSpPr>
          <p:nvPr/>
        </p:nvSpPr>
        <p:spPr bwMode="auto">
          <a:xfrm>
            <a:off x="4572000" y="2971800"/>
            <a:ext cx="7620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8" name="Oval 26">
            <a:extLst>
              <a:ext uri="{FF2B5EF4-FFF2-40B4-BE49-F238E27FC236}">
                <a16:creationId xmlns:a16="http://schemas.microsoft.com/office/drawing/2014/main" id="{BCEE9394-0B20-47ED-97EB-D701999F13AD}"/>
              </a:ext>
            </a:extLst>
          </p:cNvPr>
          <p:cNvSpPr>
            <a:spLocks noChangeArrowheads="1"/>
          </p:cNvSpPr>
          <p:nvPr/>
        </p:nvSpPr>
        <p:spPr bwMode="auto">
          <a:xfrm>
            <a:off x="3581400" y="3429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59" name="Line 27">
            <a:extLst>
              <a:ext uri="{FF2B5EF4-FFF2-40B4-BE49-F238E27FC236}">
                <a16:creationId xmlns:a16="http://schemas.microsoft.com/office/drawing/2014/main" id="{9A113A15-1A6E-4E8E-BF5D-F25613E67924}"/>
              </a:ext>
            </a:extLst>
          </p:cNvPr>
          <p:cNvSpPr>
            <a:spLocks noChangeShapeType="1"/>
          </p:cNvSpPr>
          <p:nvPr/>
        </p:nvSpPr>
        <p:spPr bwMode="auto">
          <a:xfrm flipH="1">
            <a:off x="1905000" y="3733800"/>
            <a:ext cx="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0" name="Oval 28">
            <a:extLst>
              <a:ext uri="{FF2B5EF4-FFF2-40B4-BE49-F238E27FC236}">
                <a16:creationId xmlns:a16="http://schemas.microsoft.com/office/drawing/2014/main" id="{5320EC38-5DAF-43B8-8E35-A9488BD86BE9}"/>
              </a:ext>
            </a:extLst>
          </p:cNvPr>
          <p:cNvSpPr>
            <a:spLocks noChangeArrowheads="1"/>
          </p:cNvSpPr>
          <p:nvPr/>
        </p:nvSpPr>
        <p:spPr bwMode="auto">
          <a:xfrm>
            <a:off x="1752600" y="4114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61" name="Oval 29">
            <a:extLst>
              <a:ext uri="{FF2B5EF4-FFF2-40B4-BE49-F238E27FC236}">
                <a16:creationId xmlns:a16="http://schemas.microsoft.com/office/drawing/2014/main" id="{4248F43C-9866-4212-B017-F17CA9BA2751}"/>
              </a:ext>
            </a:extLst>
          </p:cNvPr>
          <p:cNvSpPr>
            <a:spLocks noChangeArrowheads="1"/>
          </p:cNvSpPr>
          <p:nvPr/>
        </p:nvSpPr>
        <p:spPr bwMode="auto">
          <a:xfrm>
            <a:off x="2590800" y="4114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5562" name="Line 30">
            <a:extLst>
              <a:ext uri="{FF2B5EF4-FFF2-40B4-BE49-F238E27FC236}">
                <a16:creationId xmlns:a16="http://schemas.microsoft.com/office/drawing/2014/main" id="{5387EE4A-21F7-43A8-8846-A3FC2D0190DA}"/>
              </a:ext>
            </a:extLst>
          </p:cNvPr>
          <p:cNvSpPr>
            <a:spLocks noChangeShapeType="1"/>
          </p:cNvSpPr>
          <p:nvPr/>
        </p:nvSpPr>
        <p:spPr bwMode="auto">
          <a:xfrm flipH="1">
            <a:off x="1219200" y="3657600"/>
            <a:ext cx="6858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3" name="Line 31">
            <a:extLst>
              <a:ext uri="{FF2B5EF4-FFF2-40B4-BE49-F238E27FC236}">
                <a16:creationId xmlns:a16="http://schemas.microsoft.com/office/drawing/2014/main" id="{93E8BED5-4D6D-43B7-812A-BB0130B73283}"/>
              </a:ext>
            </a:extLst>
          </p:cNvPr>
          <p:cNvSpPr>
            <a:spLocks noChangeShapeType="1"/>
          </p:cNvSpPr>
          <p:nvPr/>
        </p:nvSpPr>
        <p:spPr bwMode="auto">
          <a:xfrm>
            <a:off x="1981200" y="3657600"/>
            <a:ext cx="7620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4" name="Oval 32">
            <a:extLst>
              <a:ext uri="{FF2B5EF4-FFF2-40B4-BE49-F238E27FC236}">
                <a16:creationId xmlns:a16="http://schemas.microsoft.com/office/drawing/2014/main" id="{154C0C09-2773-46F3-A594-3B0B1DBA0AFD}"/>
              </a:ext>
            </a:extLst>
          </p:cNvPr>
          <p:cNvSpPr>
            <a:spLocks noChangeArrowheads="1"/>
          </p:cNvSpPr>
          <p:nvPr/>
        </p:nvSpPr>
        <p:spPr bwMode="auto">
          <a:xfrm>
            <a:off x="990600" y="4114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988"/>
                                        </p:tgtEl>
                                        <p:attrNameLst>
                                          <p:attrName>style.visibility</p:attrName>
                                        </p:attrNameLst>
                                      </p:cBhvr>
                                      <p:to>
                                        <p:strVal val="visible"/>
                                      </p:to>
                                    </p:set>
                                    <p:animEffect transition="in" filter="blinds(horizontal)">
                                      <p:cBhvr>
                                        <p:cTn id="7" dur="500"/>
                                        <p:tgtEl>
                                          <p:spTgt spid="297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13">
            <a:extLst>
              <a:ext uri="{FF2B5EF4-FFF2-40B4-BE49-F238E27FC236}">
                <a16:creationId xmlns:a16="http://schemas.microsoft.com/office/drawing/2014/main" id="{85A2788E-86CC-4E12-BABA-AA2092DD2D19}"/>
              </a:ext>
            </a:extLst>
          </p:cNvPr>
          <p:cNvSpPr>
            <a:spLocks noGrp="1" noChangeArrowheads="1"/>
          </p:cNvSpPr>
          <p:nvPr>
            <p:ph type="sldNum" sz="quarter" idx="12"/>
          </p:nvPr>
        </p:nvSpPr>
        <p:spPr/>
        <p:txBody>
          <a:bodyPr/>
          <a:lstStyle/>
          <a:p>
            <a:fld id="{0D8A5192-0A05-4F76-B3BA-C5D196B9D167}" type="slidenum">
              <a:rPr lang="en-US" altLang="zh-CN">
                <a:effectLst>
                  <a:outerShdw blurRad="38100" dist="38100" dir="2700000" algn="tl">
                    <a:srgbClr val="C0C0C0"/>
                  </a:outerShdw>
                </a:effectLst>
              </a:rPr>
              <a:pPr/>
              <a:t>24</a:t>
            </a:fld>
            <a:endParaRPr lang="en-US" altLang="zh-CN">
              <a:effectLst>
                <a:outerShdw blurRad="38100" dist="38100" dir="2700000" algn="tl">
                  <a:srgbClr val="C0C0C0"/>
                </a:outerShdw>
              </a:effectLst>
            </a:endParaRPr>
          </a:p>
        </p:txBody>
      </p:sp>
      <p:sp>
        <p:nvSpPr>
          <p:cNvPr id="66562" name="Rectangle 2">
            <a:extLst>
              <a:ext uri="{FF2B5EF4-FFF2-40B4-BE49-F238E27FC236}">
                <a16:creationId xmlns:a16="http://schemas.microsoft.com/office/drawing/2014/main" id="{8A3156F5-85C0-408D-91BA-729AFDECC1D6}"/>
              </a:ext>
            </a:extLst>
          </p:cNvPr>
          <p:cNvSpPr>
            <a:spLocks noGrp="1" noChangeArrowheads="1"/>
          </p:cNvSpPr>
          <p:nvPr>
            <p:ph type="title"/>
          </p:nvPr>
        </p:nvSpPr>
        <p:spPr/>
        <p:txBody>
          <a:bodyPr/>
          <a:lstStyle/>
          <a:p>
            <a:r>
              <a:rPr lang="en-US" altLang="zh-CN">
                <a:ea typeface="宋体" panose="02010600030101010101" pitchFamily="2" charset="-122"/>
              </a:rPr>
              <a:t>Example </a:t>
            </a:r>
          </a:p>
        </p:txBody>
      </p:sp>
      <p:sp>
        <p:nvSpPr>
          <p:cNvPr id="299011" name="Text Box 3">
            <a:extLst>
              <a:ext uri="{FF2B5EF4-FFF2-40B4-BE49-F238E27FC236}">
                <a16:creationId xmlns:a16="http://schemas.microsoft.com/office/drawing/2014/main" id="{69860EC4-FF42-4B23-929A-5CBBEFA380E8}"/>
              </a:ext>
            </a:extLst>
          </p:cNvPr>
          <p:cNvSpPr txBox="1">
            <a:spLocks noChangeArrowheads="1"/>
          </p:cNvSpPr>
          <p:nvPr/>
        </p:nvSpPr>
        <p:spPr bwMode="auto">
          <a:xfrm>
            <a:off x="0" y="47244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buClr>
                <a:schemeClr val="hlink"/>
              </a:buClr>
              <a:buFont typeface="Wingdings" panose="05000000000000000000" pitchFamily="2" charset="2"/>
              <a:buChar char="v"/>
            </a:pPr>
            <a:r>
              <a:rPr lang="en-US" altLang="zh-CN" sz="3200" b="1" dirty="0">
                <a:latin typeface="Times New Roman" panose="02020603050405020304" pitchFamily="18" charset="0"/>
              </a:rPr>
              <a:t>In T3 each internal vertex has five children, so T3 is a full 5-ary tree.</a:t>
            </a:r>
            <a:endParaRPr lang="zh-CN" altLang="en-US" sz="3200" dirty="0">
              <a:latin typeface="Times New Roman" panose="02020603050405020304" pitchFamily="18" charset="0"/>
            </a:endParaRPr>
          </a:p>
        </p:txBody>
      </p:sp>
      <p:sp>
        <p:nvSpPr>
          <p:cNvPr id="66564" name="Oval 5">
            <a:extLst>
              <a:ext uri="{FF2B5EF4-FFF2-40B4-BE49-F238E27FC236}">
                <a16:creationId xmlns:a16="http://schemas.microsoft.com/office/drawing/2014/main" id="{259195A9-28D0-4CA3-B6E3-7D2EDEA26FEE}"/>
              </a:ext>
            </a:extLst>
          </p:cNvPr>
          <p:cNvSpPr>
            <a:spLocks noChangeArrowheads="1"/>
          </p:cNvSpPr>
          <p:nvPr/>
        </p:nvSpPr>
        <p:spPr bwMode="auto">
          <a:xfrm>
            <a:off x="4341813" y="1447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65" name="Line 6">
            <a:extLst>
              <a:ext uri="{FF2B5EF4-FFF2-40B4-BE49-F238E27FC236}">
                <a16:creationId xmlns:a16="http://schemas.microsoft.com/office/drawing/2014/main" id="{308CC38C-F7F2-40BD-9F42-826EF9808607}"/>
              </a:ext>
            </a:extLst>
          </p:cNvPr>
          <p:cNvSpPr>
            <a:spLocks noChangeShapeType="1"/>
          </p:cNvSpPr>
          <p:nvPr/>
        </p:nvSpPr>
        <p:spPr bwMode="auto">
          <a:xfrm flipH="1">
            <a:off x="990600" y="1676400"/>
            <a:ext cx="3427413"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6" name="Line 7">
            <a:extLst>
              <a:ext uri="{FF2B5EF4-FFF2-40B4-BE49-F238E27FC236}">
                <a16:creationId xmlns:a16="http://schemas.microsoft.com/office/drawing/2014/main" id="{6DD4CA0D-59DA-4C0D-8B05-A6BCFF0330EF}"/>
              </a:ext>
            </a:extLst>
          </p:cNvPr>
          <p:cNvSpPr>
            <a:spLocks noChangeShapeType="1"/>
          </p:cNvSpPr>
          <p:nvPr/>
        </p:nvSpPr>
        <p:spPr bwMode="auto">
          <a:xfrm>
            <a:off x="4570413" y="1676400"/>
            <a:ext cx="3354387" cy="685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7" name="Oval 8">
            <a:extLst>
              <a:ext uri="{FF2B5EF4-FFF2-40B4-BE49-F238E27FC236}">
                <a16:creationId xmlns:a16="http://schemas.microsoft.com/office/drawing/2014/main" id="{C419F765-FEFB-4646-8800-2161131E67E3}"/>
              </a:ext>
            </a:extLst>
          </p:cNvPr>
          <p:cNvSpPr>
            <a:spLocks noChangeArrowheads="1"/>
          </p:cNvSpPr>
          <p:nvPr/>
        </p:nvSpPr>
        <p:spPr bwMode="auto">
          <a:xfrm>
            <a:off x="4343400" y="2209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68" name="Oval 9">
            <a:extLst>
              <a:ext uri="{FF2B5EF4-FFF2-40B4-BE49-F238E27FC236}">
                <a16:creationId xmlns:a16="http://schemas.microsoft.com/office/drawing/2014/main" id="{776908C5-79D4-4CC6-8507-02C92D18AF4E}"/>
              </a:ext>
            </a:extLst>
          </p:cNvPr>
          <p:cNvSpPr>
            <a:spLocks noChangeArrowheads="1"/>
          </p:cNvSpPr>
          <p:nvPr/>
        </p:nvSpPr>
        <p:spPr bwMode="auto">
          <a:xfrm>
            <a:off x="838200" y="2133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69" name="Line 11">
            <a:extLst>
              <a:ext uri="{FF2B5EF4-FFF2-40B4-BE49-F238E27FC236}">
                <a16:creationId xmlns:a16="http://schemas.microsoft.com/office/drawing/2014/main" id="{5B392E14-4400-4912-9C4D-598685F4A4EF}"/>
              </a:ext>
            </a:extLst>
          </p:cNvPr>
          <p:cNvSpPr>
            <a:spLocks noChangeShapeType="1"/>
          </p:cNvSpPr>
          <p:nvPr/>
        </p:nvSpPr>
        <p:spPr bwMode="auto">
          <a:xfrm>
            <a:off x="4495800" y="1676400"/>
            <a:ext cx="0" cy="685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0" name="Oval 17">
            <a:extLst>
              <a:ext uri="{FF2B5EF4-FFF2-40B4-BE49-F238E27FC236}">
                <a16:creationId xmlns:a16="http://schemas.microsoft.com/office/drawing/2014/main" id="{9C690AAB-79CF-4663-9718-05578F6FB94C}"/>
              </a:ext>
            </a:extLst>
          </p:cNvPr>
          <p:cNvSpPr>
            <a:spLocks noChangeArrowheads="1"/>
          </p:cNvSpPr>
          <p:nvPr/>
        </p:nvSpPr>
        <p:spPr bwMode="auto">
          <a:xfrm>
            <a:off x="7696200" y="2286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71" name="Oval 20">
            <a:extLst>
              <a:ext uri="{FF2B5EF4-FFF2-40B4-BE49-F238E27FC236}">
                <a16:creationId xmlns:a16="http://schemas.microsoft.com/office/drawing/2014/main" id="{16610FBD-DA09-4FEA-BD0F-838840B0E79E}"/>
              </a:ext>
            </a:extLst>
          </p:cNvPr>
          <p:cNvSpPr>
            <a:spLocks noChangeArrowheads="1"/>
          </p:cNvSpPr>
          <p:nvPr/>
        </p:nvSpPr>
        <p:spPr bwMode="auto">
          <a:xfrm>
            <a:off x="5257800" y="2209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72" name="Line 21">
            <a:extLst>
              <a:ext uri="{FF2B5EF4-FFF2-40B4-BE49-F238E27FC236}">
                <a16:creationId xmlns:a16="http://schemas.microsoft.com/office/drawing/2014/main" id="{3326B8F3-5858-48AA-B1CA-7F9189C8F920}"/>
              </a:ext>
            </a:extLst>
          </p:cNvPr>
          <p:cNvSpPr>
            <a:spLocks noChangeShapeType="1"/>
          </p:cNvSpPr>
          <p:nvPr/>
        </p:nvSpPr>
        <p:spPr bwMode="auto">
          <a:xfrm flipH="1">
            <a:off x="3581400" y="1676400"/>
            <a:ext cx="838200" cy="685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3" name="Line 22">
            <a:extLst>
              <a:ext uri="{FF2B5EF4-FFF2-40B4-BE49-F238E27FC236}">
                <a16:creationId xmlns:a16="http://schemas.microsoft.com/office/drawing/2014/main" id="{0A7F6E6F-CF58-498D-B868-060EA2DB1F48}"/>
              </a:ext>
            </a:extLst>
          </p:cNvPr>
          <p:cNvSpPr>
            <a:spLocks noChangeShapeType="1"/>
          </p:cNvSpPr>
          <p:nvPr/>
        </p:nvSpPr>
        <p:spPr bwMode="auto">
          <a:xfrm>
            <a:off x="4572000" y="1676400"/>
            <a:ext cx="8382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4" name="Oval 23">
            <a:extLst>
              <a:ext uri="{FF2B5EF4-FFF2-40B4-BE49-F238E27FC236}">
                <a16:creationId xmlns:a16="http://schemas.microsoft.com/office/drawing/2014/main" id="{E68A3636-4486-459A-B340-4DAFE38E8BC0}"/>
              </a:ext>
            </a:extLst>
          </p:cNvPr>
          <p:cNvSpPr>
            <a:spLocks noChangeArrowheads="1"/>
          </p:cNvSpPr>
          <p:nvPr/>
        </p:nvSpPr>
        <p:spPr bwMode="auto">
          <a:xfrm>
            <a:off x="3352800" y="2209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75" name="Line 24">
            <a:extLst>
              <a:ext uri="{FF2B5EF4-FFF2-40B4-BE49-F238E27FC236}">
                <a16:creationId xmlns:a16="http://schemas.microsoft.com/office/drawing/2014/main" id="{8DD13F1E-BFF0-4A63-92D1-6D1FAE4CA156}"/>
              </a:ext>
            </a:extLst>
          </p:cNvPr>
          <p:cNvSpPr>
            <a:spLocks noChangeShapeType="1"/>
          </p:cNvSpPr>
          <p:nvPr/>
        </p:nvSpPr>
        <p:spPr bwMode="auto">
          <a:xfrm flipH="1">
            <a:off x="3124200" y="2514600"/>
            <a:ext cx="38100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6" name="Oval 25">
            <a:extLst>
              <a:ext uri="{FF2B5EF4-FFF2-40B4-BE49-F238E27FC236}">
                <a16:creationId xmlns:a16="http://schemas.microsoft.com/office/drawing/2014/main" id="{050A8A6E-3595-46B2-84B1-0C0E4922C910}"/>
              </a:ext>
            </a:extLst>
          </p:cNvPr>
          <p:cNvSpPr>
            <a:spLocks noChangeArrowheads="1"/>
          </p:cNvSpPr>
          <p:nvPr/>
        </p:nvSpPr>
        <p:spPr bwMode="auto">
          <a:xfrm>
            <a:off x="2971800" y="2895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77" name="Oval 26">
            <a:extLst>
              <a:ext uri="{FF2B5EF4-FFF2-40B4-BE49-F238E27FC236}">
                <a16:creationId xmlns:a16="http://schemas.microsoft.com/office/drawing/2014/main" id="{64B54E70-ACB7-401C-842B-FFC508A529FD}"/>
              </a:ext>
            </a:extLst>
          </p:cNvPr>
          <p:cNvSpPr>
            <a:spLocks noChangeArrowheads="1"/>
          </p:cNvSpPr>
          <p:nvPr/>
        </p:nvSpPr>
        <p:spPr bwMode="auto">
          <a:xfrm>
            <a:off x="4495800" y="2819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78" name="Line 27">
            <a:extLst>
              <a:ext uri="{FF2B5EF4-FFF2-40B4-BE49-F238E27FC236}">
                <a16:creationId xmlns:a16="http://schemas.microsoft.com/office/drawing/2014/main" id="{75E02171-4B30-4663-A19B-B7328C804C76}"/>
              </a:ext>
            </a:extLst>
          </p:cNvPr>
          <p:cNvSpPr>
            <a:spLocks noChangeShapeType="1"/>
          </p:cNvSpPr>
          <p:nvPr/>
        </p:nvSpPr>
        <p:spPr bwMode="auto">
          <a:xfrm flipH="1">
            <a:off x="2438400" y="2438400"/>
            <a:ext cx="10668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9" name="Line 28">
            <a:extLst>
              <a:ext uri="{FF2B5EF4-FFF2-40B4-BE49-F238E27FC236}">
                <a16:creationId xmlns:a16="http://schemas.microsoft.com/office/drawing/2014/main" id="{5FB60082-C936-4E2C-8539-A7B1F8E41228}"/>
              </a:ext>
            </a:extLst>
          </p:cNvPr>
          <p:cNvSpPr>
            <a:spLocks noChangeShapeType="1"/>
          </p:cNvSpPr>
          <p:nvPr/>
        </p:nvSpPr>
        <p:spPr bwMode="auto">
          <a:xfrm>
            <a:off x="3581400" y="2438400"/>
            <a:ext cx="106680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0" name="Oval 29">
            <a:extLst>
              <a:ext uri="{FF2B5EF4-FFF2-40B4-BE49-F238E27FC236}">
                <a16:creationId xmlns:a16="http://schemas.microsoft.com/office/drawing/2014/main" id="{7435A8B7-63BA-4BE1-94C5-7F7048BDDE5A}"/>
              </a:ext>
            </a:extLst>
          </p:cNvPr>
          <p:cNvSpPr>
            <a:spLocks noChangeArrowheads="1"/>
          </p:cNvSpPr>
          <p:nvPr/>
        </p:nvSpPr>
        <p:spPr bwMode="auto">
          <a:xfrm>
            <a:off x="2286000" y="2895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81" name="Line 30">
            <a:extLst>
              <a:ext uri="{FF2B5EF4-FFF2-40B4-BE49-F238E27FC236}">
                <a16:creationId xmlns:a16="http://schemas.microsoft.com/office/drawing/2014/main" id="{EE14F8DC-B8EE-4CA6-A214-2326EB8902F8}"/>
              </a:ext>
            </a:extLst>
          </p:cNvPr>
          <p:cNvSpPr>
            <a:spLocks noChangeShapeType="1"/>
          </p:cNvSpPr>
          <p:nvPr/>
        </p:nvSpPr>
        <p:spPr bwMode="auto">
          <a:xfrm>
            <a:off x="3505200" y="2514600"/>
            <a:ext cx="45720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2" name="Oval 31">
            <a:extLst>
              <a:ext uri="{FF2B5EF4-FFF2-40B4-BE49-F238E27FC236}">
                <a16:creationId xmlns:a16="http://schemas.microsoft.com/office/drawing/2014/main" id="{7D0EF84E-1F71-4053-8DC8-E8C22699894D}"/>
              </a:ext>
            </a:extLst>
          </p:cNvPr>
          <p:cNvSpPr>
            <a:spLocks noChangeArrowheads="1"/>
          </p:cNvSpPr>
          <p:nvPr/>
        </p:nvSpPr>
        <p:spPr bwMode="auto">
          <a:xfrm>
            <a:off x="3781425" y="2881313"/>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83" name="Line 32">
            <a:extLst>
              <a:ext uri="{FF2B5EF4-FFF2-40B4-BE49-F238E27FC236}">
                <a16:creationId xmlns:a16="http://schemas.microsoft.com/office/drawing/2014/main" id="{2FB57C55-C80F-4E24-8ADC-87FB9731ABAE}"/>
              </a:ext>
            </a:extLst>
          </p:cNvPr>
          <p:cNvSpPr>
            <a:spLocks noChangeShapeType="1"/>
          </p:cNvSpPr>
          <p:nvPr/>
        </p:nvSpPr>
        <p:spPr bwMode="auto">
          <a:xfrm flipH="1">
            <a:off x="7467600" y="2590800"/>
            <a:ext cx="38100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4" name="Oval 33">
            <a:extLst>
              <a:ext uri="{FF2B5EF4-FFF2-40B4-BE49-F238E27FC236}">
                <a16:creationId xmlns:a16="http://schemas.microsoft.com/office/drawing/2014/main" id="{F35D71D7-C192-4CAD-83E6-CB0ED098CBA9}"/>
              </a:ext>
            </a:extLst>
          </p:cNvPr>
          <p:cNvSpPr>
            <a:spLocks noChangeArrowheads="1"/>
          </p:cNvSpPr>
          <p:nvPr/>
        </p:nvSpPr>
        <p:spPr bwMode="auto">
          <a:xfrm>
            <a:off x="7315200" y="2971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85" name="Oval 34">
            <a:extLst>
              <a:ext uri="{FF2B5EF4-FFF2-40B4-BE49-F238E27FC236}">
                <a16:creationId xmlns:a16="http://schemas.microsoft.com/office/drawing/2014/main" id="{BF96AD70-629A-495D-BF51-9825F94FFD56}"/>
              </a:ext>
            </a:extLst>
          </p:cNvPr>
          <p:cNvSpPr>
            <a:spLocks noChangeArrowheads="1"/>
          </p:cNvSpPr>
          <p:nvPr/>
        </p:nvSpPr>
        <p:spPr bwMode="auto">
          <a:xfrm>
            <a:off x="8839200" y="2895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86" name="Line 35">
            <a:extLst>
              <a:ext uri="{FF2B5EF4-FFF2-40B4-BE49-F238E27FC236}">
                <a16:creationId xmlns:a16="http://schemas.microsoft.com/office/drawing/2014/main" id="{B5E52DAE-FE04-4968-BFD6-CEB836EE70B2}"/>
              </a:ext>
            </a:extLst>
          </p:cNvPr>
          <p:cNvSpPr>
            <a:spLocks noChangeShapeType="1"/>
          </p:cNvSpPr>
          <p:nvPr/>
        </p:nvSpPr>
        <p:spPr bwMode="auto">
          <a:xfrm flipH="1">
            <a:off x="6781800" y="2514600"/>
            <a:ext cx="10668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7" name="Line 36">
            <a:extLst>
              <a:ext uri="{FF2B5EF4-FFF2-40B4-BE49-F238E27FC236}">
                <a16:creationId xmlns:a16="http://schemas.microsoft.com/office/drawing/2014/main" id="{9D77CBB4-9D07-4741-852A-F9E177B6DB6A}"/>
              </a:ext>
            </a:extLst>
          </p:cNvPr>
          <p:cNvSpPr>
            <a:spLocks noChangeShapeType="1"/>
          </p:cNvSpPr>
          <p:nvPr/>
        </p:nvSpPr>
        <p:spPr bwMode="auto">
          <a:xfrm>
            <a:off x="7924800" y="2514600"/>
            <a:ext cx="106680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8" name="Oval 37">
            <a:extLst>
              <a:ext uri="{FF2B5EF4-FFF2-40B4-BE49-F238E27FC236}">
                <a16:creationId xmlns:a16="http://schemas.microsoft.com/office/drawing/2014/main" id="{7E908B18-4A32-4F29-B28D-401B53FDAC0D}"/>
              </a:ext>
            </a:extLst>
          </p:cNvPr>
          <p:cNvSpPr>
            <a:spLocks noChangeArrowheads="1"/>
          </p:cNvSpPr>
          <p:nvPr/>
        </p:nvSpPr>
        <p:spPr bwMode="auto">
          <a:xfrm>
            <a:off x="6629400" y="2971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89" name="Line 38">
            <a:extLst>
              <a:ext uri="{FF2B5EF4-FFF2-40B4-BE49-F238E27FC236}">
                <a16:creationId xmlns:a16="http://schemas.microsoft.com/office/drawing/2014/main" id="{241F7E13-D7DC-492E-BD1E-AE270DB63F6A}"/>
              </a:ext>
            </a:extLst>
          </p:cNvPr>
          <p:cNvSpPr>
            <a:spLocks noChangeShapeType="1"/>
          </p:cNvSpPr>
          <p:nvPr/>
        </p:nvSpPr>
        <p:spPr bwMode="auto">
          <a:xfrm>
            <a:off x="7848600" y="2590800"/>
            <a:ext cx="45720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0" name="Oval 39">
            <a:extLst>
              <a:ext uri="{FF2B5EF4-FFF2-40B4-BE49-F238E27FC236}">
                <a16:creationId xmlns:a16="http://schemas.microsoft.com/office/drawing/2014/main" id="{2D6EDCB1-E6CA-4C02-83C4-3B92624322ED}"/>
              </a:ext>
            </a:extLst>
          </p:cNvPr>
          <p:cNvSpPr>
            <a:spLocks noChangeArrowheads="1"/>
          </p:cNvSpPr>
          <p:nvPr/>
        </p:nvSpPr>
        <p:spPr bwMode="auto">
          <a:xfrm>
            <a:off x="8124825" y="2957513"/>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91" name="Line 28">
            <a:extLst>
              <a:ext uri="{FF2B5EF4-FFF2-40B4-BE49-F238E27FC236}">
                <a16:creationId xmlns:a16="http://schemas.microsoft.com/office/drawing/2014/main" id="{68F9E247-ECD4-48FE-8C02-586D57976483}"/>
              </a:ext>
            </a:extLst>
          </p:cNvPr>
          <p:cNvSpPr>
            <a:spLocks noChangeShapeType="1"/>
          </p:cNvSpPr>
          <p:nvPr/>
        </p:nvSpPr>
        <p:spPr bwMode="auto">
          <a:xfrm flipH="1">
            <a:off x="1752600" y="2427288"/>
            <a:ext cx="1638300" cy="4683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2" name="Oval 29">
            <a:extLst>
              <a:ext uri="{FF2B5EF4-FFF2-40B4-BE49-F238E27FC236}">
                <a16:creationId xmlns:a16="http://schemas.microsoft.com/office/drawing/2014/main" id="{3D484BB2-FCE9-42CC-99C3-76F54EFBDABA}"/>
              </a:ext>
            </a:extLst>
          </p:cNvPr>
          <p:cNvSpPr>
            <a:spLocks noChangeArrowheads="1"/>
          </p:cNvSpPr>
          <p:nvPr/>
        </p:nvSpPr>
        <p:spPr bwMode="auto">
          <a:xfrm>
            <a:off x="1584325" y="2881313"/>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93" name="Oval 29">
            <a:extLst>
              <a:ext uri="{FF2B5EF4-FFF2-40B4-BE49-F238E27FC236}">
                <a16:creationId xmlns:a16="http://schemas.microsoft.com/office/drawing/2014/main" id="{1E38B6EB-080A-464E-902A-12A9D68FB29E}"/>
              </a:ext>
            </a:extLst>
          </p:cNvPr>
          <p:cNvSpPr>
            <a:spLocks noChangeArrowheads="1"/>
          </p:cNvSpPr>
          <p:nvPr/>
        </p:nvSpPr>
        <p:spPr bwMode="auto">
          <a:xfrm>
            <a:off x="6049963" y="2971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6594" name="Line 35">
            <a:extLst>
              <a:ext uri="{FF2B5EF4-FFF2-40B4-BE49-F238E27FC236}">
                <a16:creationId xmlns:a16="http://schemas.microsoft.com/office/drawing/2014/main" id="{90CF629A-CD51-4D0B-9A38-32BE381283E5}"/>
              </a:ext>
            </a:extLst>
          </p:cNvPr>
          <p:cNvSpPr>
            <a:spLocks noChangeShapeType="1"/>
          </p:cNvSpPr>
          <p:nvPr/>
        </p:nvSpPr>
        <p:spPr bwMode="auto">
          <a:xfrm flipH="1">
            <a:off x="6219825" y="2438400"/>
            <a:ext cx="150495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1"/>
                                        </p:tgtEl>
                                        <p:attrNameLst>
                                          <p:attrName>style.visibility</p:attrName>
                                        </p:attrNameLst>
                                      </p:cBhvr>
                                      <p:to>
                                        <p:strVal val="visible"/>
                                      </p:to>
                                    </p:set>
                                    <p:animEffect transition="in" filter="blinds(horizontal)">
                                      <p:cBhvr>
                                        <p:cTn id="7" dur="500"/>
                                        <p:tgtEl>
                                          <p:spTgt spid="299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299011"/>
                                        </p:tgtEl>
                                        <p:attrNameLst>
                                          <p:attrName>style.visibility</p:attrName>
                                        </p:attrNameLst>
                                      </p:cBhvr>
                                      <p:to>
                                        <p:strVal val="visible"/>
                                      </p:to>
                                    </p:set>
                                    <p:animEffect transition="in" filter="blinds(horizontal)">
                                      <p:cBhvr>
                                        <p:cTn id="12" dur="500"/>
                                        <p:tgtEl>
                                          <p:spTgt spid="299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p:bldP spid="299011"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3">
            <a:extLst>
              <a:ext uri="{FF2B5EF4-FFF2-40B4-BE49-F238E27FC236}">
                <a16:creationId xmlns:a16="http://schemas.microsoft.com/office/drawing/2014/main" id="{E974ADB7-8DDF-4DE8-AD64-05CD170C0609}"/>
              </a:ext>
            </a:extLst>
          </p:cNvPr>
          <p:cNvSpPr>
            <a:spLocks noGrp="1" noChangeArrowheads="1"/>
          </p:cNvSpPr>
          <p:nvPr>
            <p:ph type="sldNum" sz="quarter" idx="12"/>
          </p:nvPr>
        </p:nvSpPr>
        <p:spPr/>
        <p:txBody>
          <a:bodyPr/>
          <a:lstStyle/>
          <a:p>
            <a:fld id="{B9E2A238-DC4F-4C0E-9E54-785446F14917}" type="slidenum">
              <a:rPr lang="en-US" altLang="zh-CN">
                <a:effectLst>
                  <a:outerShdw blurRad="38100" dist="38100" dir="2700000" algn="tl">
                    <a:srgbClr val="C0C0C0"/>
                  </a:outerShdw>
                </a:effectLst>
              </a:rPr>
              <a:pPr/>
              <a:t>25</a:t>
            </a:fld>
            <a:endParaRPr lang="en-US" altLang="zh-CN">
              <a:effectLst>
                <a:outerShdw blurRad="38100" dist="38100" dir="2700000" algn="tl">
                  <a:srgbClr val="C0C0C0"/>
                </a:outerShdw>
              </a:effectLst>
            </a:endParaRPr>
          </a:p>
        </p:txBody>
      </p:sp>
      <p:sp>
        <p:nvSpPr>
          <p:cNvPr id="67586" name="Oval 5">
            <a:extLst>
              <a:ext uri="{FF2B5EF4-FFF2-40B4-BE49-F238E27FC236}">
                <a16:creationId xmlns:a16="http://schemas.microsoft.com/office/drawing/2014/main" id="{8264F465-F4EC-4ADD-90D1-00BA2B3BFE65}"/>
              </a:ext>
            </a:extLst>
          </p:cNvPr>
          <p:cNvSpPr>
            <a:spLocks noChangeArrowheads="1"/>
          </p:cNvSpPr>
          <p:nvPr/>
        </p:nvSpPr>
        <p:spPr bwMode="auto">
          <a:xfrm>
            <a:off x="4570413" y="1447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7587" name="Line 6">
            <a:extLst>
              <a:ext uri="{FF2B5EF4-FFF2-40B4-BE49-F238E27FC236}">
                <a16:creationId xmlns:a16="http://schemas.microsoft.com/office/drawing/2014/main" id="{B9E1F22C-2949-407D-8BD4-8CCCBFECD998}"/>
              </a:ext>
            </a:extLst>
          </p:cNvPr>
          <p:cNvSpPr>
            <a:spLocks noChangeShapeType="1"/>
          </p:cNvSpPr>
          <p:nvPr/>
        </p:nvSpPr>
        <p:spPr bwMode="auto">
          <a:xfrm flipH="1">
            <a:off x="3808413" y="1676400"/>
            <a:ext cx="83820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8" name="Line 7">
            <a:extLst>
              <a:ext uri="{FF2B5EF4-FFF2-40B4-BE49-F238E27FC236}">
                <a16:creationId xmlns:a16="http://schemas.microsoft.com/office/drawing/2014/main" id="{D1B4E4AD-0350-4702-A559-074C9E991E55}"/>
              </a:ext>
            </a:extLst>
          </p:cNvPr>
          <p:cNvSpPr>
            <a:spLocks noChangeShapeType="1"/>
          </p:cNvSpPr>
          <p:nvPr/>
        </p:nvSpPr>
        <p:spPr bwMode="auto">
          <a:xfrm>
            <a:off x="4799013" y="1676400"/>
            <a:ext cx="992187"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9" name="Oval 9">
            <a:extLst>
              <a:ext uri="{FF2B5EF4-FFF2-40B4-BE49-F238E27FC236}">
                <a16:creationId xmlns:a16="http://schemas.microsoft.com/office/drawing/2014/main" id="{68777B17-3EFE-4C6C-9EAA-8E75520749FA}"/>
              </a:ext>
            </a:extLst>
          </p:cNvPr>
          <p:cNvSpPr>
            <a:spLocks noChangeArrowheads="1"/>
          </p:cNvSpPr>
          <p:nvPr/>
        </p:nvSpPr>
        <p:spPr bwMode="auto">
          <a:xfrm>
            <a:off x="5638800" y="2590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7590" name="Line 14">
            <a:extLst>
              <a:ext uri="{FF2B5EF4-FFF2-40B4-BE49-F238E27FC236}">
                <a16:creationId xmlns:a16="http://schemas.microsoft.com/office/drawing/2014/main" id="{5BA6921D-9411-46B2-AAFB-7A179B567247}"/>
              </a:ext>
            </a:extLst>
          </p:cNvPr>
          <p:cNvSpPr>
            <a:spLocks noChangeShapeType="1"/>
          </p:cNvSpPr>
          <p:nvPr/>
        </p:nvSpPr>
        <p:spPr bwMode="auto">
          <a:xfrm flipH="1">
            <a:off x="2895600" y="3429000"/>
            <a:ext cx="83820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1" name="Line 15">
            <a:extLst>
              <a:ext uri="{FF2B5EF4-FFF2-40B4-BE49-F238E27FC236}">
                <a16:creationId xmlns:a16="http://schemas.microsoft.com/office/drawing/2014/main" id="{E659FE89-760A-4F46-BC98-6B11593E4664}"/>
              </a:ext>
            </a:extLst>
          </p:cNvPr>
          <p:cNvSpPr>
            <a:spLocks noChangeShapeType="1"/>
          </p:cNvSpPr>
          <p:nvPr/>
        </p:nvSpPr>
        <p:spPr bwMode="auto">
          <a:xfrm>
            <a:off x="3886200" y="3429000"/>
            <a:ext cx="8382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2" name="Oval 16">
            <a:extLst>
              <a:ext uri="{FF2B5EF4-FFF2-40B4-BE49-F238E27FC236}">
                <a16:creationId xmlns:a16="http://schemas.microsoft.com/office/drawing/2014/main" id="{01FC88E8-D679-4190-A9FA-FF7B15467247}"/>
              </a:ext>
            </a:extLst>
          </p:cNvPr>
          <p:cNvSpPr>
            <a:spLocks noChangeArrowheads="1"/>
          </p:cNvSpPr>
          <p:nvPr/>
        </p:nvSpPr>
        <p:spPr bwMode="auto">
          <a:xfrm>
            <a:off x="2743200" y="4343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7593" name="Oval 17">
            <a:extLst>
              <a:ext uri="{FF2B5EF4-FFF2-40B4-BE49-F238E27FC236}">
                <a16:creationId xmlns:a16="http://schemas.microsoft.com/office/drawing/2014/main" id="{051DD8C2-1CA0-4636-B962-1554E9F527B4}"/>
              </a:ext>
            </a:extLst>
          </p:cNvPr>
          <p:cNvSpPr>
            <a:spLocks noChangeArrowheads="1"/>
          </p:cNvSpPr>
          <p:nvPr/>
        </p:nvSpPr>
        <p:spPr bwMode="auto">
          <a:xfrm>
            <a:off x="4572000" y="4343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7594" name="Line 18">
            <a:extLst>
              <a:ext uri="{FF2B5EF4-FFF2-40B4-BE49-F238E27FC236}">
                <a16:creationId xmlns:a16="http://schemas.microsoft.com/office/drawing/2014/main" id="{BA716E33-AAD4-450E-9284-9B0271BBE3C0}"/>
              </a:ext>
            </a:extLst>
          </p:cNvPr>
          <p:cNvSpPr>
            <a:spLocks noChangeShapeType="1"/>
          </p:cNvSpPr>
          <p:nvPr/>
        </p:nvSpPr>
        <p:spPr bwMode="auto">
          <a:xfrm flipH="1">
            <a:off x="3810000" y="2819400"/>
            <a:ext cx="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Oval 19">
            <a:extLst>
              <a:ext uri="{FF2B5EF4-FFF2-40B4-BE49-F238E27FC236}">
                <a16:creationId xmlns:a16="http://schemas.microsoft.com/office/drawing/2014/main" id="{63404892-4D68-421A-A8D4-1053C45E584A}"/>
              </a:ext>
            </a:extLst>
          </p:cNvPr>
          <p:cNvSpPr>
            <a:spLocks noChangeArrowheads="1"/>
          </p:cNvSpPr>
          <p:nvPr/>
        </p:nvSpPr>
        <p:spPr bwMode="auto">
          <a:xfrm>
            <a:off x="36576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7596" name="Oval 20">
            <a:extLst>
              <a:ext uri="{FF2B5EF4-FFF2-40B4-BE49-F238E27FC236}">
                <a16:creationId xmlns:a16="http://schemas.microsoft.com/office/drawing/2014/main" id="{9709F1A3-87F4-4F7A-BFFC-F8B7F2E8CB93}"/>
              </a:ext>
            </a:extLst>
          </p:cNvPr>
          <p:cNvSpPr>
            <a:spLocks noChangeArrowheads="1"/>
          </p:cNvSpPr>
          <p:nvPr/>
        </p:nvSpPr>
        <p:spPr bwMode="auto">
          <a:xfrm>
            <a:off x="44958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7597" name="Line 21">
            <a:extLst>
              <a:ext uri="{FF2B5EF4-FFF2-40B4-BE49-F238E27FC236}">
                <a16:creationId xmlns:a16="http://schemas.microsoft.com/office/drawing/2014/main" id="{8D59698B-1600-4A3E-85CB-918D73C1A562}"/>
              </a:ext>
            </a:extLst>
          </p:cNvPr>
          <p:cNvSpPr>
            <a:spLocks noChangeShapeType="1"/>
          </p:cNvSpPr>
          <p:nvPr/>
        </p:nvSpPr>
        <p:spPr bwMode="auto">
          <a:xfrm flipH="1">
            <a:off x="3124200" y="2743200"/>
            <a:ext cx="6858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8" name="Line 22">
            <a:extLst>
              <a:ext uri="{FF2B5EF4-FFF2-40B4-BE49-F238E27FC236}">
                <a16:creationId xmlns:a16="http://schemas.microsoft.com/office/drawing/2014/main" id="{8D690D83-B6A8-4658-A15A-0777012ABA76}"/>
              </a:ext>
            </a:extLst>
          </p:cNvPr>
          <p:cNvSpPr>
            <a:spLocks noChangeShapeType="1"/>
          </p:cNvSpPr>
          <p:nvPr/>
        </p:nvSpPr>
        <p:spPr bwMode="auto">
          <a:xfrm>
            <a:off x="3886200" y="2743200"/>
            <a:ext cx="7620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9" name="Oval 23">
            <a:extLst>
              <a:ext uri="{FF2B5EF4-FFF2-40B4-BE49-F238E27FC236}">
                <a16:creationId xmlns:a16="http://schemas.microsoft.com/office/drawing/2014/main" id="{6E3108C0-F7C3-4D8C-A2E4-6DD793E51527}"/>
              </a:ext>
            </a:extLst>
          </p:cNvPr>
          <p:cNvSpPr>
            <a:spLocks noChangeArrowheads="1"/>
          </p:cNvSpPr>
          <p:nvPr/>
        </p:nvSpPr>
        <p:spPr bwMode="auto">
          <a:xfrm>
            <a:off x="28956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7600" name="Oval 24">
            <a:extLst>
              <a:ext uri="{FF2B5EF4-FFF2-40B4-BE49-F238E27FC236}">
                <a16:creationId xmlns:a16="http://schemas.microsoft.com/office/drawing/2014/main" id="{C35F245B-E442-43F0-BD6B-2FFFFD3D4E8E}"/>
              </a:ext>
            </a:extLst>
          </p:cNvPr>
          <p:cNvSpPr>
            <a:spLocks noChangeArrowheads="1"/>
          </p:cNvSpPr>
          <p:nvPr/>
        </p:nvSpPr>
        <p:spPr bwMode="auto">
          <a:xfrm>
            <a:off x="3657600" y="2590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7601" name="Line 25">
            <a:extLst>
              <a:ext uri="{FF2B5EF4-FFF2-40B4-BE49-F238E27FC236}">
                <a16:creationId xmlns:a16="http://schemas.microsoft.com/office/drawing/2014/main" id="{CA64CE27-7D59-40DB-ACF8-4E7CFE258E74}"/>
              </a:ext>
            </a:extLst>
          </p:cNvPr>
          <p:cNvSpPr>
            <a:spLocks noChangeShapeType="1"/>
          </p:cNvSpPr>
          <p:nvPr/>
        </p:nvSpPr>
        <p:spPr bwMode="auto">
          <a:xfrm flipH="1">
            <a:off x="5791200" y="2819400"/>
            <a:ext cx="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Oval 26">
            <a:extLst>
              <a:ext uri="{FF2B5EF4-FFF2-40B4-BE49-F238E27FC236}">
                <a16:creationId xmlns:a16="http://schemas.microsoft.com/office/drawing/2014/main" id="{3AB067A5-00AC-4CBA-BD2D-603B99178AF4}"/>
              </a:ext>
            </a:extLst>
          </p:cNvPr>
          <p:cNvSpPr>
            <a:spLocks noChangeArrowheads="1"/>
          </p:cNvSpPr>
          <p:nvPr/>
        </p:nvSpPr>
        <p:spPr bwMode="auto">
          <a:xfrm>
            <a:off x="56388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7603" name="Oval 27">
            <a:extLst>
              <a:ext uri="{FF2B5EF4-FFF2-40B4-BE49-F238E27FC236}">
                <a16:creationId xmlns:a16="http://schemas.microsoft.com/office/drawing/2014/main" id="{518A09AF-AA55-449B-A846-CE2BA74661B4}"/>
              </a:ext>
            </a:extLst>
          </p:cNvPr>
          <p:cNvSpPr>
            <a:spLocks noChangeArrowheads="1"/>
          </p:cNvSpPr>
          <p:nvPr/>
        </p:nvSpPr>
        <p:spPr bwMode="auto">
          <a:xfrm>
            <a:off x="64770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7604" name="Line 28">
            <a:extLst>
              <a:ext uri="{FF2B5EF4-FFF2-40B4-BE49-F238E27FC236}">
                <a16:creationId xmlns:a16="http://schemas.microsoft.com/office/drawing/2014/main" id="{AB3E72FD-C595-449F-8146-495868E9B062}"/>
              </a:ext>
            </a:extLst>
          </p:cNvPr>
          <p:cNvSpPr>
            <a:spLocks noChangeShapeType="1"/>
          </p:cNvSpPr>
          <p:nvPr/>
        </p:nvSpPr>
        <p:spPr bwMode="auto">
          <a:xfrm flipH="1">
            <a:off x="5105400" y="2743200"/>
            <a:ext cx="6858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Line 29">
            <a:extLst>
              <a:ext uri="{FF2B5EF4-FFF2-40B4-BE49-F238E27FC236}">
                <a16:creationId xmlns:a16="http://schemas.microsoft.com/office/drawing/2014/main" id="{F66C87E0-4DD8-4E63-B879-DDEE37C01830}"/>
              </a:ext>
            </a:extLst>
          </p:cNvPr>
          <p:cNvSpPr>
            <a:spLocks noChangeShapeType="1"/>
          </p:cNvSpPr>
          <p:nvPr/>
        </p:nvSpPr>
        <p:spPr bwMode="auto">
          <a:xfrm>
            <a:off x="5867400" y="2743200"/>
            <a:ext cx="7620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6" name="Oval 30">
            <a:extLst>
              <a:ext uri="{FF2B5EF4-FFF2-40B4-BE49-F238E27FC236}">
                <a16:creationId xmlns:a16="http://schemas.microsoft.com/office/drawing/2014/main" id="{F08E4FA3-12A2-4021-9BED-0B3C30486B94}"/>
              </a:ext>
            </a:extLst>
          </p:cNvPr>
          <p:cNvSpPr>
            <a:spLocks noChangeArrowheads="1"/>
          </p:cNvSpPr>
          <p:nvPr/>
        </p:nvSpPr>
        <p:spPr bwMode="auto">
          <a:xfrm>
            <a:off x="48768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301087" name="Text Box 31">
            <a:extLst>
              <a:ext uri="{FF2B5EF4-FFF2-40B4-BE49-F238E27FC236}">
                <a16:creationId xmlns:a16="http://schemas.microsoft.com/office/drawing/2014/main" id="{ADD37298-99EA-4D10-8C83-0E6E5B8F98D2}"/>
              </a:ext>
            </a:extLst>
          </p:cNvPr>
          <p:cNvSpPr txBox="1">
            <a:spLocks noChangeArrowheads="1"/>
          </p:cNvSpPr>
          <p:nvPr/>
        </p:nvSpPr>
        <p:spPr bwMode="auto">
          <a:xfrm>
            <a:off x="228600" y="4953000"/>
            <a:ext cx="8763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buClr>
                <a:schemeClr val="hlink"/>
              </a:buClr>
              <a:buFont typeface="Wingdings" panose="05000000000000000000" pitchFamily="2" charset="2"/>
              <a:buChar char="v"/>
            </a:pPr>
            <a:r>
              <a:rPr lang="en-US" altLang="zh-CN" sz="3200" b="1">
                <a:latin typeface="Times New Roman" panose="02020603050405020304" pitchFamily="18" charset="0"/>
              </a:rPr>
              <a:t>T4 is not a full m-ary tree for any m since some of its internal vertices have two children and others have three children.</a:t>
            </a:r>
            <a:endParaRPr lang="zh-CN" altLang="en-US" sz="32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1087"/>
                                        </p:tgtEl>
                                        <p:attrNameLst>
                                          <p:attrName>style.visibility</p:attrName>
                                        </p:attrNameLst>
                                      </p:cBhvr>
                                      <p:to>
                                        <p:strVal val="visible"/>
                                      </p:to>
                                    </p:set>
                                    <p:animEffect transition="in" filter="blinds(horizontal)">
                                      <p:cBhvr>
                                        <p:cTn id="7" dur="500"/>
                                        <p:tgtEl>
                                          <p:spTgt spid="301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8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F78478BB-E79C-4120-9845-3723126983A5}"/>
              </a:ext>
            </a:extLst>
          </p:cNvPr>
          <p:cNvSpPr>
            <a:spLocks noGrp="1" noChangeArrowheads="1"/>
          </p:cNvSpPr>
          <p:nvPr>
            <p:ph type="sldNum" sz="quarter" idx="12"/>
          </p:nvPr>
        </p:nvSpPr>
        <p:spPr/>
        <p:txBody>
          <a:bodyPr/>
          <a:lstStyle/>
          <a:p>
            <a:fld id="{0EA701AA-1756-4182-8BEC-9A30F804D2B9}" type="slidenum">
              <a:rPr lang="en-US" altLang="zh-CN">
                <a:effectLst>
                  <a:outerShdw blurRad="38100" dist="38100" dir="2700000" algn="tl">
                    <a:srgbClr val="C0C0C0"/>
                  </a:outerShdw>
                </a:effectLst>
              </a:rPr>
              <a:pPr/>
              <a:t>26</a:t>
            </a:fld>
            <a:endParaRPr lang="en-US" altLang="zh-CN">
              <a:effectLst>
                <a:outerShdw blurRad="38100" dist="38100" dir="2700000" algn="tl">
                  <a:srgbClr val="C0C0C0"/>
                </a:outerShdw>
              </a:effectLst>
            </a:endParaRPr>
          </a:p>
        </p:txBody>
      </p:sp>
      <p:sp>
        <p:nvSpPr>
          <p:cNvPr id="68610" name="Rectangle 2">
            <a:extLst>
              <a:ext uri="{FF2B5EF4-FFF2-40B4-BE49-F238E27FC236}">
                <a16:creationId xmlns:a16="http://schemas.microsoft.com/office/drawing/2014/main" id="{90573AC6-40B7-4DEF-A5BF-5C066E96A0E1}"/>
              </a:ext>
            </a:extLst>
          </p:cNvPr>
          <p:cNvSpPr>
            <a:spLocks noGrp="1" noChangeArrowheads="1"/>
          </p:cNvSpPr>
          <p:nvPr>
            <p:ph type="title"/>
          </p:nvPr>
        </p:nvSpPr>
        <p:spPr/>
        <p:txBody>
          <a:bodyPr/>
          <a:lstStyle/>
          <a:p>
            <a:r>
              <a:rPr lang="en-US" altLang="zh-CN">
                <a:ea typeface="宋体" panose="02010600030101010101" pitchFamily="2" charset="-122"/>
              </a:rPr>
              <a:t>Ordered Rooted Tree</a:t>
            </a:r>
          </a:p>
        </p:txBody>
      </p:sp>
      <p:sp>
        <p:nvSpPr>
          <p:cNvPr id="68611" name="Rectangle 3">
            <a:extLst>
              <a:ext uri="{FF2B5EF4-FFF2-40B4-BE49-F238E27FC236}">
                <a16:creationId xmlns:a16="http://schemas.microsoft.com/office/drawing/2014/main" id="{EB2EB112-C1F3-4DDB-A5E5-2D78AF7FCCA4}"/>
              </a:ext>
            </a:extLst>
          </p:cNvPr>
          <p:cNvSpPr>
            <a:spLocks noGrp="1" noChangeArrowheads="1"/>
          </p:cNvSpPr>
          <p:nvPr>
            <p:ph idx="1"/>
          </p:nvPr>
        </p:nvSpPr>
        <p:spPr/>
        <p:txBody>
          <a:bodyPr/>
          <a:lstStyle/>
          <a:p>
            <a:r>
              <a:rPr lang="en-US" altLang="zh-CN" b="1" dirty="0">
                <a:latin typeface="Times New Roman" panose="02020603050405020304" pitchFamily="18" charset="0"/>
                <a:ea typeface="宋体" panose="02010600030101010101" pitchFamily="2" charset="-122"/>
              </a:rPr>
              <a:t>This is just a rooted tree in which the children of each internal node are ordered.</a:t>
            </a:r>
          </a:p>
          <a:p>
            <a:r>
              <a:rPr lang="en-US" altLang="zh-CN" b="1" dirty="0">
                <a:latin typeface="Times New Roman" panose="02020603050405020304" pitchFamily="18" charset="0"/>
                <a:ea typeface="宋体" panose="02010600030101010101" pitchFamily="2" charset="-122"/>
              </a:rPr>
              <a:t>In ordered binary trees, we can define:</a:t>
            </a:r>
          </a:p>
          <a:p>
            <a:pPr lvl="1"/>
            <a:r>
              <a:rPr lang="en-US" altLang="zh-CN" sz="3200" b="1" dirty="0">
                <a:latin typeface="Times New Roman" panose="02020603050405020304" pitchFamily="18" charset="0"/>
                <a:ea typeface="宋体" panose="02010600030101010101" pitchFamily="2" charset="-122"/>
              </a:rPr>
              <a:t>left child, right child</a:t>
            </a:r>
          </a:p>
          <a:p>
            <a:pPr lvl="1"/>
            <a:r>
              <a:rPr lang="en-US" altLang="zh-CN" sz="3200" b="1" dirty="0">
                <a:latin typeface="Times New Roman" panose="02020603050405020304" pitchFamily="18" charset="0"/>
                <a:ea typeface="宋体" panose="02010600030101010101" pitchFamily="2" charset="-122"/>
              </a:rPr>
              <a:t>left subtree, right subtree</a:t>
            </a:r>
          </a:p>
          <a:p>
            <a:r>
              <a:rPr lang="en-US" altLang="zh-CN" b="1" dirty="0">
                <a:latin typeface="Times New Roman" panose="02020603050405020304" pitchFamily="18" charset="0"/>
                <a:ea typeface="宋体" panose="02010600030101010101" pitchFamily="2" charset="-122"/>
              </a:rPr>
              <a:t>For </a:t>
            </a:r>
            <a:r>
              <a:rPr lang="en-US" altLang="zh-CN" b="1" i="1" dirty="0">
                <a:latin typeface="Times New Roman" panose="02020603050405020304" pitchFamily="18" charset="0"/>
                <a:ea typeface="宋体" panose="02010600030101010101" pitchFamily="2" charset="-122"/>
              </a:rPr>
              <a:t>n</a:t>
            </a:r>
            <a:r>
              <a:rPr lang="en-US" altLang="zh-CN" b="1" dirty="0">
                <a:latin typeface="Times New Roman" panose="02020603050405020304" pitchFamily="18" charset="0"/>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ary</a:t>
            </a:r>
            <a:r>
              <a:rPr lang="en-US" altLang="zh-CN" b="1" dirty="0">
                <a:latin typeface="Times New Roman" panose="02020603050405020304" pitchFamily="18" charset="0"/>
                <a:ea typeface="宋体" panose="02010600030101010101" pitchFamily="2" charset="-122"/>
              </a:rPr>
              <a:t> trees with </a:t>
            </a:r>
            <a:r>
              <a:rPr lang="en-US" altLang="zh-CN" b="1" i="1" dirty="0">
                <a:solidFill>
                  <a:srgbClr val="FF0000"/>
                </a:solidFill>
                <a:latin typeface="Times New Roman" panose="02020603050405020304" pitchFamily="18" charset="0"/>
                <a:ea typeface="宋体" panose="02010600030101010101" pitchFamily="2" charset="-122"/>
              </a:rPr>
              <a:t>n</a:t>
            </a:r>
            <a:r>
              <a:rPr lang="en-US" altLang="zh-CN" b="1" dirty="0">
                <a:solidFill>
                  <a:srgbClr val="FF0000"/>
                </a:solidFill>
                <a:latin typeface="Times New Roman" panose="02020603050405020304" pitchFamily="18" charset="0"/>
                <a:ea typeface="宋体" panose="02010600030101010101" pitchFamily="2" charset="-122"/>
              </a:rPr>
              <a:t>&gt;2</a:t>
            </a:r>
            <a:r>
              <a:rPr lang="en-US" altLang="zh-CN" b="1" dirty="0">
                <a:latin typeface="Times New Roman" panose="02020603050405020304" pitchFamily="18" charset="0"/>
                <a:ea typeface="宋体" panose="02010600030101010101" pitchFamily="2" charset="-122"/>
              </a:rPr>
              <a:t>, can use terms like “leftmost”, “rightmost,” </a:t>
            </a:r>
            <a:r>
              <a:rPr lang="en-US" altLang="zh-CN" b="1" i="1" dirty="0">
                <a:latin typeface="Times New Roman" panose="02020603050405020304" pitchFamily="18" charset="0"/>
                <a:ea typeface="宋体" panose="02010600030101010101" pitchFamily="2" charset="-122"/>
              </a:rPr>
              <a:t>etc.</a:t>
            </a:r>
            <a:r>
              <a:rPr lang="en-US" altLang="zh-CN" b="1" dirty="0">
                <a:latin typeface="Times New Roman" panose="02020603050405020304" pitchFamily="18" charset="0"/>
                <a:ea typeface="宋体" panose="02010600030101010101" pitchFamily="2" charset="-122"/>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13">
            <a:extLst>
              <a:ext uri="{FF2B5EF4-FFF2-40B4-BE49-F238E27FC236}">
                <a16:creationId xmlns:a16="http://schemas.microsoft.com/office/drawing/2014/main" id="{82A0929E-98C1-44D5-A377-501A227EEC0E}"/>
              </a:ext>
            </a:extLst>
          </p:cNvPr>
          <p:cNvSpPr>
            <a:spLocks noGrp="1" noChangeArrowheads="1"/>
          </p:cNvSpPr>
          <p:nvPr>
            <p:ph type="sldNum" sz="quarter" idx="12"/>
          </p:nvPr>
        </p:nvSpPr>
        <p:spPr/>
        <p:txBody>
          <a:bodyPr/>
          <a:lstStyle/>
          <a:p>
            <a:fld id="{0E9E7E69-5ED7-44D1-A5B9-96BC27B62B21}" type="slidenum">
              <a:rPr lang="en-US" altLang="zh-CN">
                <a:effectLst>
                  <a:outerShdw blurRad="38100" dist="38100" dir="2700000" algn="tl">
                    <a:srgbClr val="C0C0C0"/>
                  </a:outerShdw>
                </a:effectLst>
              </a:rPr>
              <a:pPr/>
              <a:t>27</a:t>
            </a:fld>
            <a:endParaRPr lang="en-US" altLang="zh-CN">
              <a:effectLst>
                <a:outerShdw blurRad="38100" dist="38100" dir="2700000" algn="tl">
                  <a:srgbClr val="C0C0C0"/>
                </a:outerShdw>
              </a:effectLst>
            </a:endParaRPr>
          </a:p>
        </p:txBody>
      </p:sp>
      <p:sp>
        <p:nvSpPr>
          <p:cNvPr id="69634" name="Oval 2">
            <a:extLst>
              <a:ext uri="{FF2B5EF4-FFF2-40B4-BE49-F238E27FC236}">
                <a16:creationId xmlns:a16="http://schemas.microsoft.com/office/drawing/2014/main" id="{101A12CC-483D-47D7-A703-D8F93F96ECE0}"/>
              </a:ext>
            </a:extLst>
          </p:cNvPr>
          <p:cNvSpPr>
            <a:spLocks noChangeArrowheads="1"/>
          </p:cNvSpPr>
          <p:nvPr/>
        </p:nvSpPr>
        <p:spPr bwMode="auto">
          <a:xfrm>
            <a:off x="2132013" y="1447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35" name="Line 3">
            <a:extLst>
              <a:ext uri="{FF2B5EF4-FFF2-40B4-BE49-F238E27FC236}">
                <a16:creationId xmlns:a16="http://schemas.microsoft.com/office/drawing/2014/main" id="{7E7CF8E0-BC4F-4956-BAFA-5D6B2C160B18}"/>
              </a:ext>
            </a:extLst>
          </p:cNvPr>
          <p:cNvSpPr>
            <a:spLocks noChangeShapeType="1"/>
          </p:cNvSpPr>
          <p:nvPr/>
        </p:nvSpPr>
        <p:spPr bwMode="auto">
          <a:xfrm flipH="1">
            <a:off x="1370013" y="1676400"/>
            <a:ext cx="83820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6" name="Line 4">
            <a:extLst>
              <a:ext uri="{FF2B5EF4-FFF2-40B4-BE49-F238E27FC236}">
                <a16:creationId xmlns:a16="http://schemas.microsoft.com/office/drawing/2014/main" id="{FD60595E-C169-42C1-92D6-E83A802F1669}"/>
              </a:ext>
            </a:extLst>
          </p:cNvPr>
          <p:cNvSpPr>
            <a:spLocks noChangeShapeType="1"/>
          </p:cNvSpPr>
          <p:nvPr/>
        </p:nvSpPr>
        <p:spPr bwMode="auto">
          <a:xfrm>
            <a:off x="2360613" y="1676400"/>
            <a:ext cx="992187"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7" name="Oval 5">
            <a:extLst>
              <a:ext uri="{FF2B5EF4-FFF2-40B4-BE49-F238E27FC236}">
                <a16:creationId xmlns:a16="http://schemas.microsoft.com/office/drawing/2014/main" id="{93429F24-31FD-4D5A-A658-BCAC0EEEC5A9}"/>
              </a:ext>
            </a:extLst>
          </p:cNvPr>
          <p:cNvSpPr>
            <a:spLocks noChangeArrowheads="1"/>
          </p:cNvSpPr>
          <p:nvPr/>
        </p:nvSpPr>
        <p:spPr bwMode="auto">
          <a:xfrm>
            <a:off x="3200400" y="2590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38" name="Line 6">
            <a:extLst>
              <a:ext uri="{FF2B5EF4-FFF2-40B4-BE49-F238E27FC236}">
                <a16:creationId xmlns:a16="http://schemas.microsoft.com/office/drawing/2014/main" id="{150F1113-EA76-4848-AB78-D523ABC495FA}"/>
              </a:ext>
            </a:extLst>
          </p:cNvPr>
          <p:cNvSpPr>
            <a:spLocks noChangeShapeType="1"/>
          </p:cNvSpPr>
          <p:nvPr/>
        </p:nvSpPr>
        <p:spPr bwMode="auto">
          <a:xfrm flipH="1">
            <a:off x="457200" y="3429000"/>
            <a:ext cx="30480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9" name="Line 7">
            <a:extLst>
              <a:ext uri="{FF2B5EF4-FFF2-40B4-BE49-F238E27FC236}">
                <a16:creationId xmlns:a16="http://schemas.microsoft.com/office/drawing/2014/main" id="{01850BD0-6744-4FA3-B587-AF086347667F}"/>
              </a:ext>
            </a:extLst>
          </p:cNvPr>
          <p:cNvSpPr>
            <a:spLocks noChangeShapeType="1"/>
          </p:cNvSpPr>
          <p:nvPr/>
        </p:nvSpPr>
        <p:spPr bwMode="auto">
          <a:xfrm>
            <a:off x="838200" y="3352800"/>
            <a:ext cx="4572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Oval 8">
            <a:extLst>
              <a:ext uri="{FF2B5EF4-FFF2-40B4-BE49-F238E27FC236}">
                <a16:creationId xmlns:a16="http://schemas.microsoft.com/office/drawing/2014/main" id="{28630705-BDAB-4125-BBAF-C09A7FE9873E}"/>
              </a:ext>
            </a:extLst>
          </p:cNvPr>
          <p:cNvSpPr>
            <a:spLocks noChangeArrowheads="1"/>
          </p:cNvSpPr>
          <p:nvPr/>
        </p:nvSpPr>
        <p:spPr bwMode="auto">
          <a:xfrm>
            <a:off x="304800" y="3810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41" name="Oval 9">
            <a:extLst>
              <a:ext uri="{FF2B5EF4-FFF2-40B4-BE49-F238E27FC236}">
                <a16:creationId xmlns:a16="http://schemas.microsoft.com/office/drawing/2014/main" id="{ECE98CA6-FCD6-420A-838E-C9950880F37E}"/>
              </a:ext>
            </a:extLst>
          </p:cNvPr>
          <p:cNvSpPr>
            <a:spLocks noChangeArrowheads="1"/>
          </p:cNvSpPr>
          <p:nvPr/>
        </p:nvSpPr>
        <p:spPr bwMode="auto">
          <a:xfrm>
            <a:off x="1143000" y="3810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42" name="Oval 12">
            <a:extLst>
              <a:ext uri="{FF2B5EF4-FFF2-40B4-BE49-F238E27FC236}">
                <a16:creationId xmlns:a16="http://schemas.microsoft.com/office/drawing/2014/main" id="{FEBF939C-EF74-410F-9876-50AB0E8D2367}"/>
              </a:ext>
            </a:extLst>
          </p:cNvPr>
          <p:cNvSpPr>
            <a:spLocks noChangeArrowheads="1"/>
          </p:cNvSpPr>
          <p:nvPr/>
        </p:nvSpPr>
        <p:spPr bwMode="auto">
          <a:xfrm>
            <a:off x="16764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43" name="Line 13">
            <a:extLst>
              <a:ext uri="{FF2B5EF4-FFF2-40B4-BE49-F238E27FC236}">
                <a16:creationId xmlns:a16="http://schemas.microsoft.com/office/drawing/2014/main" id="{10DA1118-9691-4F17-B947-D017F003766A}"/>
              </a:ext>
            </a:extLst>
          </p:cNvPr>
          <p:cNvSpPr>
            <a:spLocks noChangeShapeType="1"/>
          </p:cNvSpPr>
          <p:nvPr/>
        </p:nvSpPr>
        <p:spPr bwMode="auto">
          <a:xfrm flipH="1">
            <a:off x="838200" y="2743200"/>
            <a:ext cx="5334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4" name="Line 14">
            <a:extLst>
              <a:ext uri="{FF2B5EF4-FFF2-40B4-BE49-F238E27FC236}">
                <a16:creationId xmlns:a16="http://schemas.microsoft.com/office/drawing/2014/main" id="{E656D4AB-2F72-40BD-8304-D6BF7BA1B5B0}"/>
              </a:ext>
            </a:extLst>
          </p:cNvPr>
          <p:cNvSpPr>
            <a:spLocks noChangeShapeType="1"/>
          </p:cNvSpPr>
          <p:nvPr/>
        </p:nvSpPr>
        <p:spPr bwMode="auto">
          <a:xfrm>
            <a:off x="1447800" y="2743200"/>
            <a:ext cx="3810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Oval 15">
            <a:extLst>
              <a:ext uri="{FF2B5EF4-FFF2-40B4-BE49-F238E27FC236}">
                <a16:creationId xmlns:a16="http://schemas.microsoft.com/office/drawing/2014/main" id="{4BFEB954-EDC6-4B47-A529-34C4B5E1E87B}"/>
              </a:ext>
            </a:extLst>
          </p:cNvPr>
          <p:cNvSpPr>
            <a:spLocks noChangeArrowheads="1"/>
          </p:cNvSpPr>
          <p:nvPr/>
        </p:nvSpPr>
        <p:spPr bwMode="auto">
          <a:xfrm>
            <a:off x="6858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46" name="Oval 16">
            <a:extLst>
              <a:ext uri="{FF2B5EF4-FFF2-40B4-BE49-F238E27FC236}">
                <a16:creationId xmlns:a16="http://schemas.microsoft.com/office/drawing/2014/main" id="{A2FE1201-052F-40FB-B4AF-BDE4C5B4CB1E}"/>
              </a:ext>
            </a:extLst>
          </p:cNvPr>
          <p:cNvSpPr>
            <a:spLocks noChangeArrowheads="1"/>
          </p:cNvSpPr>
          <p:nvPr/>
        </p:nvSpPr>
        <p:spPr bwMode="auto">
          <a:xfrm>
            <a:off x="1219200" y="2590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47" name="Oval 19">
            <a:extLst>
              <a:ext uri="{FF2B5EF4-FFF2-40B4-BE49-F238E27FC236}">
                <a16:creationId xmlns:a16="http://schemas.microsoft.com/office/drawing/2014/main" id="{98B0E365-D3A6-4677-94B6-ADD844DC85EE}"/>
              </a:ext>
            </a:extLst>
          </p:cNvPr>
          <p:cNvSpPr>
            <a:spLocks noChangeArrowheads="1"/>
          </p:cNvSpPr>
          <p:nvPr/>
        </p:nvSpPr>
        <p:spPr bwMode="auto">
          <a:xfrm>
            <a:off x="37338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48" name="Line 20">
            <a:extLst>
              <a:ext uri="{FF2B5EF4-FFF2-40B4-BE49-F238E27FC236}">
                <a16:creationId xmlns:a16="http://schemas.microsoft.com/office/drawing/2014/main" id="{AEA509DC-5608-4CEE-B2EE-319E10E81D7F}"/>
              </a:ext>
            </a:extLst>
          </p:cNvPr>
          <p:cNvSpPr>
            <a:spLocks noChangeShapeType="1"/>
          </p:cNvSpPr>
          <p:nvPr/>
        </p:nvSpPr>
        <p:spPr bwMode="auto">
          <a:xfrm flipH="1">
            <a:off x="2819400" y="2743200"/>
            <a:ext cx="5334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21">
            <a:extLst>
              <a:ext uri="{FF2B5EF4-FFF2-40B4-BE49-F238E27FC236}">
                <a16:creationId xmlns:a16="http://schemas.microsoft.com/office/drawing/2014/main" id="{C37CDB42-B071-4F82-8A95-1E2F7237C929}"/>
              </a:ext>
            </a:extLst>
          </p:cNvPr>
          <p:cNvSpPr>
            <a:spLocks noChangeShapeType="1"/>
          </p:cNvSpPr>
          <p:nvPr/>
        </p:nvSpPr>
        <p:spPr bwMode="auto">
          <a:xfrm>
            <a:off x="3429000" y="2743200"/>
            <a:ext cx="4572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Oval 22">
            <a:extLst>
              <a:ext uri="{FF2B5EF4-FFF2-40B4-BE49-F238E27FC236}">
                <a16:creationId xmlns:a16="http://schemas.microsoft.com/office/drawing/2014/main" id="{056EFFB7-19DE-4FDE-B5F8-147E046ECBC8}"/>
              </a:ext>
            </a:extLst>
          </p:cNvPr>
          <p:cNvSpPr>
            <a:spLocks noChangeArrowheads="1"/>
          </p:cNvSpPr>
          <p:nvPr/>
        </p:nvSpPr>
        <p:spPr bwMode="auto">
          <a:xfrm>
            <a:off x="2667000" y="3200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303127" name="Text Box 23">
            <a:extLst>
              <a:ext uri="{FF2B5EF4-FFF2-40B4-BE49-F238E27FC236}">
                <a16:creationId xmlns:a16="http://schemas.microsoft.com/office/drawing/2014/main" id="{0C00E59F-65B7-4B35-B296-58A1CEE1DEEE}"/>
              </a:ext>
            </a:extLst>
          </p:cNvPr>
          <p:cNvSpPr txBox="1">
            <a:spLocks noChangeArrowheads="1"/>
          </p:cNvSpPr>
          <p:nvPr/>
        </p:nvSpPr>
        <p:spPr bwMode="auto">
          <a:xfrm>
            <a:off x="228600" y="49530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buClr>
                <a:schemeClr val="hlink"/>
              </a:buClr>
              <a:buFont typeface="Wingdings" panose="05000000000000000000" pitchFamily="2" charset="2"/>
              <a:buChar char="v"/>
            </a:pPr>
            <a:r>
              <a:rPr lang="en-US" altLang="zh-CN" sz="3200" b="1" dirty="0">
                <a:latin typeface="Times New Roman" panose="02020603050405020304" pitchFamily="18" charset="0"/>
              </a:rPr>
              <a:t>The left child of d is f and the right child is g. We show the left and right subtree of c.</a:t>
            </a:r>
            <a:endParaRPr lang="zh-CN" altLang="en-US" sz="3200" dirty="0">
              <a:latin typeface="Times New Roman" panose="02020603050405020304" pitchFamily="18" charset="0"/>
            </a:endParaRPr>
          </a:p>
        </p:txBody>
      </p:sp>
      <p:sp>
        <p:nvSpPr>
          <p:cNvPr id="69652" name="Line 24">
            <a:extLst>
              <a:ext uri="{FF2B5EF4-FFF2-40B4-BE49-F238E27FC236}">
                <a16:creationId xmlns:a16="http://schemas.microsoft.com/office/drawing/2014/main" id="{47F8BB4F-1689-4D05-AC39-DE78A89E55D4}"/>
              </a:ext>
            </a:extLst>
          </p:cNvPr>
          <p:cNvSpPr>
            <a:spLocks noChangeShapeType="1"/>
          </p:cNvSpPr>
          <p:nvPr/>
        </p:nvSpPr>
        <p:spPr bwMode="auto">
          <a:xfrm flipH="1">
            <a:off x="2819400" y="3429000"/>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3" name="Oval 25">
            <a:extLst>
              <a:ext uri="{FF2B5EF4-FFF2-40B4-BE49-F238E27FC236}">
                <a16:creationId xmlns:a16="http://schemas.microsoft.com/office/drawing/2014/main" id="{7A815C96-3C35-4B0E-8064-4889787CC68C}"/>
              </a:ext>
            </a:extLst>
          </p:cNvPr>
          <p:cNvSpPr>
            <a:spLocks noChangeArrowheads="1"/>
          </p:cNvSpPr>
          <p:nvPr/>
        </p:nvSpPr>
        <p:spPr bwMode="auto">
          <a:xfrm>
            <a:off x="2667000" y="3810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54" name="Oval 26">
            <a:extLst>
              <a:ext uri="{FF2B5EF4-FFF2-40B4-BE49-F238E27FC236}">
                <a16:creationId xmlns:a16="http://schemas.microsoft.com/office/drawing/2014/main" id="{DF73054B-FBD1-4547-BE13-CBA7E991C2B5}"/>
              </a:ext>
            </a:extLst>
          </p:cNvPr>
          <p:cNvSpPr>
            <a:spLocks noChangeArrowheads="1"/>
          </p:cNvSpPr>
          <p:nvPr/>
        </p:nvSpPr>
        <p:spPr bwMode="auto">
          <a:xfrm>
            <a:off x="4267200" y="3810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55" name="Line 27">
            <a:extLst>
              <a:ext uri="{FF2B5EF4-FFF2-40B4-BE49-F238E27FC236}">
                <a16:creationId xmlns:a16="http://schemas.microsoft.com/office/drawing/2014/main" id="{C719E6A7-8AF3-4CC8-AEA4-48887BC44DDB}"/>
              </a:ext>
            </a:extLst>
          </p:cNvPr>
          <p:cNvSpPr>
            <a:spLocks noChangeShapeType="1"/>
          </p:cNvSpPr>
          <p:nvPr/>
        </p:nvSpPr>
        <p:spPr bwMode="auto">
          <a:xfrm flipH="1">
            <a:off x="3352800" y="3352800"/>
            <a:ext cx="5334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6" name="Line 28">
            <a:extLst>
              <a:ext uri="{FF2B5EF4-FFF2-40B4-BE49-F238E27FC236}">
                <a16:creationId xmlns:a16="http://schemas.microsoft.com/office/drawing/2014/main" id="{6711FD18-4EC5-47D2-926F-82FEFAF4B333}"/>
              </a:ext>
            </a:extLst>
          </p:cNvPr>
          <p:cNvSpPr>
            <a:spLocks noChangeShapeType="1"/>
          </p:cNvSpPr>
          <p:nvPr/>
        </p:nvSpPr>
        <p:spPr bwMode="auto">
          <a:xfrm>
            <a:off x="3962400" y="3352800"/>
            <a:ext cx="4572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7" name="Oval 29">
            <a:extLst>
              <a:ext uri="{FF2B5EF4-FFF2-40B4-BE49-F238E27FC236}">
                <a16:creationId xmlns:a16="http://schemas.microsoft.com/office/drawing/2014/main" id="{EA9710D7-6BCC-46E4-B7E7-13B9348B21D7}"/>
              </a:ext>
            </a:extLst>
          </p:cNvPr>
          <p:cNvSpPr>
            <a:spLocks noChangeArrowheads="1"/>
          </p:cNvSpPr>
          <p:nvPr/>
        </p:nvSpPr>
        <p:spPr bwMode="auto">
          <a:xfrm>
            <a:off x="3200400" y="3810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58" name="Line 30">
            <a:extLst>
              <a:ext uri="{FF2B5EF4-FFF2-40B4-BE49-F238E27FC236}">
                <a16:creationId xmlns:a16="http://schemas.microsoft.com/office/drawing/2014/main" id="{DC3F3434-49C8-48C3-BF7D-CC4027E76126}"/>
              </a:ext>
            </a:extLst>
          </p:cNvPr>
          <p:cNvSpPr>
            <a:spLocks noChangeShapeType="1"/>
          </p:cNvSpPr>
          <p:nvPr/>
        </p:nvSpPr>
        <p:spPr bwMode="auto">
          <a:xfrm flipH="1">
            <a:off x="4419600" y="4038600"/>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9" name="Oval 31">
            <a:extLst>
              <a:ext uri="{FF2B5EF4-FFF2-40B4-BE49-F238E27FC236}">
                <a16:creationId xmlns:a16="http://schemas.microsoft.com/office/drawing/2014/main" id="{0A47044E-40B7-4E53-AF8C-D3910F5D9E90}"/>
              </a:ext>
            </a:extLst>
          </p:cNvPr>
          <p:cNvSpPr>
            <a:spLocks noChangeArrowheads="1"/>
          </p:cNvSpPr>
          <p:nvPr/>
        </p:nvSpPr>
        <p:spPr bwMode="auto">
          <a:xfrm>
            <a:off x="4267200" y="4419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303136" name="Oval 32">
            <a:extLst>
              <a:ext uri="{FF2B5EF4-FFF2-40B4-BE49-F238E27FC236}">
                <a16:creationId xmlns:a16="http://schemas.microsoft.com/office/drawing/2014/main" id="{11E6E004-9221-446F-BB87-6F376BFA85A1}"/>
              </a:ext>
            </a:extLst>
          </p:cNvPr>
          <p:cNvSpPr>
            <a:spLocks noChangeArrowheads="1"/>
          </p:cNvSpPr>
          <p:nvPr/>
        </p:nvSpPr>
        <p:spPr bwMode="auto">
          <a:xfrm>
            <a:off x="5410200" y="2286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303137" name="Line 33">
            <a:extLst>
              <a:ext uri="{FF2B5EF4-FFF2-40B4-BE49-F238E27FC236}">
                <a16:creationId xmlns:a16="http://schemas.microsoft.com/office/drawing/2014/main" id="{87F6A6FD-6683-42C6-AE04-AEFB7582DCAF}"/>
              </a:ext>
            </a:extLst>
          </p:cNvPr>
          <p:cNvSpPr>
            <a:spLocks noChangeShapeType="1"/>
          </p:cNvSpPr>
          <p:nvPr/>
        </p:nvSpPr>
        <p:spPr bwMode="auto">
          <a:xfrm flipH="1">
            <a:off x="5562600" y="2514600"/>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138" name="Oval 34">
            <a:extLst>
              <a:ext uri="{FF2B5EF4-FFF2-40B4-BE49-F238E27FC236}">
                <a16:creationId xmlns:a16="http://schemas.microsoft.com/office/drawing/2014/main" id="{4225EF6A-C83F-4956-ADB1-484CBA0EEF28}"/>
              </a:ext>
            </a:extLst>
          </p:cNvPr>
          <p:cNvSpPr>
            <a:spLocks noChangeArrowheads="1"/>
          </p:cNvSpPr>
          <p:nvPr/>
        </p:nvSpPr>
        <p:spPr bwMode="auto">
          <a:xfrm>
            <a:off x="5410200" y="2895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303139" name="Oval 35">
            <a:extLst>
              <a:ext uri="{FF2B5EF4-FFF2-40B4-BE49-F238E27FC236}">
                <a16:creationId xmlns:a16="http://schemas.microsoft.com/office/drawing/2014/main" id="{095586E2-4809-447F-A8CB-F5D71E951C48}"/>
              </a:ext>
            </a:extLst>
          </p:cNvPr>
          <p:cNvSpPr>
            <a:spLocks noChangeArrowheads="1"/>
          </p:cNvSpPr>
          <p:nvPr/>
        </p:nvSpPr>
        <p:spPr bwMode="auto">
          <a:xfrm>
            <a:off x="7391400" y="2209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303140" name="Oval 36">
            <a:extLst>
              <a:ext uri="{FF2B5EF4-FFF2-40B4-BE49-F238E27FC236}">
                <a16:creationId xmlns:a16="http://schemas.microsoft.com/office/drawing/2014/main" id="{B2230336-7737-4003-AF14-07B0A19B3A4B}"/>
              </a:ext>
            </a:extLst>
          </p:cNvPr>
          <p:cNvSpPr>
            <a:spLocks noChangeArrowheads="1"/>
          </p:cNvSpPr>
          <p:nvPr/>
        </p:nvSpPr>
        <p:spPr bwMode="auto">
          <a:xfrm>
            <a:off x="7924800" y="2819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303141" name="Line 37">
            <a:extLst>
              <a:ext uri="{FF2B5EF4-FFF2-40B4-BE49-F238E27FC236}">
                <a16:creationId xmlns:a16="http://schemas.microsoft.com/office/drawing/2014/main" id="{9D60B2CB-EDE1-41B0-B0A0-74570285991A}"/>
              </a:ext>
            </a:extLst>
          </p:cNvPr>
          <p:cNvSpPr>
            <a:spLocks noChangeShapeType="1"/>
          </p:cNvSpPr>
          <p:nvPr/>
        </p:nvSpPr>
        <p:spPr bwMode="auto">
          <a:xfrm flipH="1">
            <a:off x="7010400" y="2362200"/>
            <a:ext cx="5334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142" name="Line 38">
            <a:extLst>
              <a:ext uri="{FF2B5EF4-FFF2-40B4-BE49-F238E27FC236}">
                <a16:creationId xmlns:a16="http://schemas.microsoft.com/office/drawing/2014/main" id="{12F17DDA-C891-415E-A0EC-0B87B2EFE482}"/>
              </a:ext>
            </a:extLst>
          </p:cNvPr>
          <p:cNvSpPr>
            <a:spLocks noChangeShapeType="1"/>
          </p:cNvSpPr>
          <p:nvPr/>
        </p:nvSpPr>
        <p:spPr bwMode="auto">
          <a:xfrm>
            <a:off x="7620000" y="2362200"/>
            <a:ext cx="4572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143" name="Oval 39">
            <a:extLst>
              <a:ext uri="{FF2B5EF4-FFF2-40B4-BE49-F238E27FC236}">
                <a16:creationId xmlns:a16="http://schemas.microsoft.com/office/drawing/2014/main" id="{8A84F823-14B4-4F91-8DBC-A4C9701217D7}"/>
              </a:ext>
            </a:extLst>
          </p:cNvPr>
          <p:cNvSpPr>
            <a:spLocks noChangeArrowheads="1"/>
          </p:cNvSpPr>
          <p:nvPr/>
        </p:nvSpPr>
        <p:spPr bwMode="auto">
          <a:xfrm>
            <a:off x="6858000" y="2819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303144" name="Line 40">
            <a:extLst>
              <a:ext uri="{FF2B5EF4-FFF2-40B4-BE49-F238E27FC236}">
                <a16:creationId xmlns:a16="http://schemas.microsoft.com/office/drawing/2014/main" id="{0679935E-87B9-4476-AB9B-BB74C83F222C}"/>
              </a:ext>
            </a:extLst>
          </p:cNvPr>
          <p:cNvSpPr>
            <a:spLocks noChangeShapeType="1"/>
          </p:cNvSpPr>
          <p:nvPr/>
        </p:nvSpPr>
        <p:spPr bwMode="auto">
          <a:xfrm flipH="1">
            <a:off x="8077200" y="3048000"/>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145" name="Oval 41">
            <a:extLst>
              <a:ext uri="{FF2B5EF4-FFF2-40B4-BE49-F238E27FC236}">
                <a16:creationId xmlns:a16="http://schemas.microsoft.com/office/drawing/2014/main" id="{49B8AF26-7192-4234-80FC-86853626C017}"/>
              </a:ext>
            </a:extLst>
          </p:cNvPr>
          <p:cNvSpPr>
            <a:spLocks noChangeArrowheads="1"/>
          </p:cNvSpPr>
          <p:nvPr/>
        </p:nvSpPr>
        <p:spPr bwMode="auto">
          <a:xfrm>
            <a:off x="7924800" y="3429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69670" name="Rectangle 42">
            <a:extLst>
              <a:ext uri="{FF2B5EF4-FFF2-40B4-BE49-F238E27FC236}">
                <a16:creationId xmlns:a16="http://schemas.microsoft.com/office/drawing/2014/main" id="{AF3EEA70-D29C-4CAC-8730-468E54921442}"/>
              </a:ext>
            </a:extLst>
          </p:cNvPr>
          <p:cNvSpPr>
            <a:spLocks noChangeArrowheads="1"/>
          </p:cNvSpPr>
          <p:nvPr/>
        </p:nvSpPr>
        <p:spPr bwMode="auto">
          <a:xfrm>
            <a:off x="2514600" y="12954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69671" name="Rectangle 43">
            <a:extLst>
              <a:ext uri="{FF2B5EF4-FFF2-40B4-BE49-F238E27FC236}">
                <a16:creationId xmlns:a16="http://schemas.microsoft.com/office/drawing/2014/main" id="{4C892C42-365D-4FD3-B4D9-ABDF744016DC}"/>
              </a:ext>
            </a:extLst>
          </p:cNvPr>
          <p:cNvSpPr>
            <a:spLocks noChangeArrowheads="1"/>
          </p:cNvSpPr>
          <p:nvPr/>
        </p:nvSpPr>
        <p:spPr bwMode="auto">
          <a:xfrm>
            <a:off x="1600200" y="24384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69672" name="Rectangle 44">
            <a:extLst>
              <a:ext uri="{FF2B5EF4-FFF2-40B4-BE49-F238E27FC236}">
                <a16:creationId xmlns:a16="http://schemas.microsoft.com/office/drawing/2014/main" id="{440DB22C-8912-4358-B762-D30AD28160F7}"/>
              </a:ext>
            </a:extLst>
          </p:cNvPr>
          <p:cNvSpPr>
            <a:spLocks noChangeArrowheads="1"/>
          </p:cNvSpPr>
          <p:nvPr/>
        </p:nvSpPr>
        <p:spPr bwMode="auto">
          <a:xfrm>
            <a:off x="3581400" y="23622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sp>
        <p:nvSpPr>
          <p:cNvPr id="69673" name="Rectangle 45">
            <a:extLst>
              <a:ext uri="{FF2B5EF4-FFF2-40B4-BE49-F238E27FC236}">
                <a16:creationId xmlns:a16="http://schemas.microsoft.com/office/drawing/2014/main" id="{2EE077EB-0A65-4ABB-B574-0CC4DD83F8FC}"/>
              </a:ext>
            </a:extLst>
          </p:cNvPr>
          <p:cNvSpPr>
            <a:spLocks noChangeArrowheads="1"/>
          </p:cNvSpPr>
          <p:nvPr/>
        </p:nvSpPr>
        <p:spPr bwMode="auto">
          <a:xfrm>
            <a:off x="1066800" y="30480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69674" name="Rectangle 46">
            <a:extLst>
              <a:ext uri="{FF2B5EF4-FFF2-40B4-BE49-F238E27FC236}">
                <a16:creationId xmlns:a16="http://schemas.microsoft.com/office/drawing/2014/main" id="{1C911FD9-05A0-43F8-AF96-6BFF2D798FF9}"/>
              </a:ext>
            </a:extLst>
          </p:cNvPr>
          <p:cNvSpPr>
            <a:spLocks noChangeArrowheads="1"/>
          </p:cNvSpPr>
          <p:nvPr/>
        </p:nvSpPr>
        <p:spPr bwMode="auto">
          <a:xfrm>
            <a:off x="1981200" y="30480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69675" name="Rectangle 47">
            <a:extLst>
              <a:ext uri="{FF2B5EF4-FFF2-40B4-BE49-F238E27FC236}">
                <a16:creationId xmlns:a16="http://schemas.microsoft.com/office/drawing/2014/main" id="{F3B22DBD-70FB-4927-B53A-ABF95351A718}"/>
              </a:ext>
            </a:extLst>
          </p:cNvPr>
          <p:cNvSpPr>
            <a:spLocks noChangeArrowheads="1"/>
          </p:cNvSpPr>
          <p:nvPr/>
        </p:nvSpPr>
        <p:spPr bwMode="auto">
          <a:xfrm>
            <a:off x="3048000" y="30480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h</a:t>
            </a:r>
            <a:endParaRPr lang="zh-CN" altLang="en-US" sz="2600" b="1">
              <a:latin typeface="Times New Roman" panose="02020603050405020304" pitchFamily="18" charset="0"/>
            </a:endParaRPr>
          </a:p>
        </p:txBody>
      </p:sp>
      <p:sp>
        <p:nvSpPr>
          <p:cNvPr id="69676" name="Rectangle 48">
            <a:extLst>
              <a:ext uri="{FF2B5EF4-FFF2-40B4-BE49-F238E27FC236}">
                <a16:creationId xmlns:a16="http://schemas.microsoft.com/office/drawing/2014/main" id="{8E9DEEAE-CC54-426D-9C7C-FAF53362FB2C}"/>
              </a:ext>
            </a:extLst>
          </p:cNvPr>
          <p:cNvSpPr>
            <a:spLocks noChangeArrowheads="1"/>
          </p:cNvSpPr>
          <p:nvPr/>
        </p:nvSpPr>
        <p:spPr bwMode="auto">
          <a:xfrm>
            <a:off x="4114800" y="3048000"/>
            <a:ext cx="276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i</a:t>
            </a:r>
            <a:endParaRPr lang="zh-CN" altLang="en-US" sz="2600" b="1">
              <a:latin typeface="Times New Roman" panose="02020603050405020304" pitchFamily="18" charset="0"/>
            </a:endParaRPr>
          </a:p>
        </p:txBody>
      </p:sp>
      <p:sp>
        <p:nvSpPr>
          <p:cNvPr id="69677" name="Rectangle 49">
            <a:extLst>
              <a:ext uri="{FF2B5EF4-FFF2-40B4-BE49-F238E27FC236}">
                <a16:creationId xmlns:a16="http://schemas.microsoft.com/office/drawing/2014/main" id="{FEF13113-A663-4945-AF79-CC00EFF2195B}"/>
              </a:ext>
            </a:extLst>
          </p:cNvPr>
          <p:cNvSpPr>
            <a:spLocks noChangeArrowheads="1"/>
          </p:cNvSpPr>
          <p:nvPr/>
        </p:nvSpPr>
        <p:spPr bwMode="auto">
          <a:xfrm>
            <a:off x="228600" y="4114800"/>
            <a:ext cx="293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f</a:t>
            </a:r>
            <a:endParaRPr lang="zh-CN" altLang="en-US" sz="2600" b="1">
              <a:latin typeface="Times New Roman" panose="02020603050405020304" pitchFamily="18" charset="0"/>
            </a:endParaRPr>
          </a:p>
        </p:txBody>
      </p:sp>
      <p:sp>
        <p:nvSpPr>
          <p:cNvPr id="69678" name="Rectangle 50">
            <a:extLst>
              <a:ext uri="{FF2B5EF4-FFF2-40B4-BE49-F238E27FC236}">
                <a16:creationId xmlns:a16="http://schemas.microsoft.com/office/drawing/2014/main" id="{CF8E7BA1-2B61-42A7-BC13-EB8D8B5228B3}"/>
              </a:ext>
            </a:extLst>
          </p:cNvPr>
          <p:cNvSpPr>
            <a:spLocks noChangeArrowheads="1"/>
          </p:cNvSpPr>
          <p:nvPr/>
        </p:nvSpPr>
        <p:spPr bwMode="auto">
          <a:xfrm>
            <a:off x="1143000" y="41148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sp>
        <p:nvSpPr>
          <p:cNvPr id="69679" name="Rectangle 51">
            <a:extLst>
              <a:ext uri="{FF2B5EF4-FFF2-40B4-BE49-F238E27FC236}">
                <a16:creationId xmlns:a16="http://schemas.microsoft.com/office/drawing/2014/main" id="{686C91D8-C15E-4029-BD4A-EE59F8951380}"/>
              </a:ext>
            </a:extLst>
          </p:cNvPr>
          <p:cNvSpPr>
            <a:spLocks noChangeArrowheads="1"/>
          </p:cNvSpPr>
          <p:nvPr/>
        </p:nvSpPr>
        <p:spPr bwMode="auto">
          <a:xfrm>
            <a:off x="2667000" y="4114800"/>
            <a:ext cx="293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j</a:t>
            </a:r>
            <a:endParaRPr lang="zh-CN" altLang="en-US" sz="2600" b="1">
              <a:latin typeface="Times New Roman" panose="02020603050405020304" pitchFamily="18" charset="0"/>
            </a:endParaRPr>
          </a:p>
        </p:txBody>
      </p:sp>
      <p:sp>
        <p:nvSpPr>
          <p:cNvPr id="69680" name="Rectangle 52">
            <a:extLst>
              <a:ext uri="{FF2B5EF4-FFF2-40B4-BE49-F238E27FC236}">
                <a16:creationId xmlns:a16="http://schemas.microsoft.com/office/drawing/2014/main" id="{D6F55B37-17FC-47C2-BBF8-15BD57B67595}"/>
              </a:ext>
            </a:extLst>
          </p:cNvPr>
          <p:cNvSpPr>
            <a:spLocks noChangeArrowheads="1"/>
          </p:cNvSpPr>
          <p:nvPr/>
        </p:nvSpPr>
        <p:spPr bwMode="auto">
          <a:xfrm>
            <a:off x="3200400" y="41148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k</a:t>
            </a:r>
            <a:endParaRPr lang="zh-CN" altLang="en-US" sz="2600" b="1">
              <a:latin typeface="Times New Roman" panose="02020603050405020304" pitchFamily="18" charset="0"/>
            </a:endParaRPr>
          </a:p>
        </p:txBody>
      </p:sp>
      <p:sp>
        <p:nvSpPr>
          <p:cNvPr id="69681" name="Rectangle 53">
            <a:extLst>
              <a:ext uri="{FF2B5EF4-FFF2-40B4-BE49-F238E27FC236}">
                <a16:creationId xmlns:a16="http://schemas.microsoft.com/office/drawing/2014/main" id="{D545143B-32CB-44BD-8DAE-2A23C79B882F}"/>
              </a:ext>
            </a:extLst>
          </p:cNvPr>
          <p:cNvSpPr>
            <a:spLocks noChangeArrowheads="1"/>
          </p:cNvSpPr>
          <p:nvPr/>
        </p:nvSpPr>
        <p:spPr bwMode="auto">
          <a:xfrm>
            <a:off x="4572000" y="3657600"/>
            <a:ext cx="276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l</a:t>
            </a:r>
            <a:endParaRPr lang="zh-CN" altLang="en-US" sz="2600" b="1">
              <a:latin typeface="Times New Roman" panose="02020603050405020304" pitchFamily="18" charset="0"/>
            </a:endParaRPr>
          </a:p>
        </p:txBody>
      </p:sp>
      <p:sp>
        <p:nvSpPr>
          <p:cNvPr id="69682" name="Rectangle 54">
            <a:extLst>
              <a:ext uri="{FF2B5EF4-FFF2-40B4-BE49-F238E27FC236}">
                <a16:creationId xmlns:a16="http://schemas.microsoft.com/office/drawing/2014/main" id="{0DB55D9F-8329-47C8-9304-56E06DE35D08}"/>
              </a:ext>
            </a:extLst>
          </p:cNvPr>
          <p:cNvSpPr>
            <a:spLocks noChangeArrowheads="1"/>
          </p:cNvSpPr>
          <p:nvPr/>
        </p:nvSpPr>
        <p:spPr bwMode="auto">
          <a:xfrm>
            <a:off x="4267200" y="4648200"/>
            <a:ext cx="4587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m</a:t>
            </a:r>
            <a:endParaRPr lang="zh-CN" altLang="en-US" sz="2600" b="1">
              <a:latin typeface="Times New Roman" panose="02020603050405020304" pitchFamily="18" charset="0"/>
            </a:endParaRPr>
          </a:p>
        </p:txBody>
      </p:sp>
      <p:sp>
        <p:nvSpPr>
          <p:cNvPr id="303159" name="Rectangle 55">
            <a:extLst>
              <a:ext uri="{FF2B5EF4-FFF2-40B4-BE49-F238E27FC236}">
                <a16:creationId xmlns:a16="http://schemas.microsoft.com/office/drawing/2014/main" id="{6EA1B6AF-CCA6-4776-A9D1-79FB1EDE88C2}"/>
              </a:ext>
            </a:extLst>
          </p:cNvPr>
          <p:cNvSpPr>
            <a:spLocks noChangeArrowheads="1"/>
          </p:cNvSpPr>
          <p:nvPr/>
        </p:nvSpPr>
        <p:spPr bwMode="auto">
          <a:xfrm>
            <a:off x="5410200" y="18288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h</a:t>
            </a:r>
            <a:endParaRPr lang="zh-CN" altLang="en-US" sz="2600" b="1">
              <a:latin typeface="Times New Roman" panose="02020603050405020304" pitchFamily="18" charset="0"/>
            </a:endParaRPr>
          </a:p>
        </p:txBody>
      </p:sp>
      <p:sp>
        <p:nvSpPr>
          <p:cNvPr id="303160" name="Rectangle 56">
            <a:extLst>
              <a:ext uri="{FF2B5EF4-FFF2-40B4-BE49-F238E27FC236}">
                <a16:creationId xmlns:a16="http://schemas.microsoft.com/office/drawing/2014/main" id="{FE37CE8E-C33A-4E49-81BF-08FA9B766DDC}"/>
              </a:ext>
            </a:extLst>
          </p:cNvPr>
          <p:cNvSpPr>
            <a:spLocks noChangeArrowheads="1"/>
          </p:cNvSpPr>
          <p:nvPr/>
        </p:nvSpPr>
        <p:spPr bwMode="auto">
          <a:xfrm>
            <a:off x="5410200" y="3276600"/>
            <a:ext cx="293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j</a:t>
            </a:r>
            <a:endParaRPr lang="zh-CN" altLang="en-US" sz="2600" b="1">
              <a:latin typeface="Times New Roman" panose="02020603050405020304" pitchFamily="18" charset="0"/>
            </a:endParaRPr>
          </a:p>
        </p:txBody>
      </p:sp>
      <p:sp>
        <p:nvSpPr>
          <p:cNvPr id="303161" name="Rectangle 57">
            <a:extLst>
              <a:ext uri="{FF2B5EF4-FFF2-40B4-BE49-F238E27FC236}">
                <a16:creationId xmlns:a16="http://schemas.microsoft.com/office/drawing/2014/main" id="{E7C5E562-662F-4A91-93DD-6529CB3D3E41}"/>
              </a:ext>
            </a:extLst>
          </p:cNvPr>
          <p:cNvSpPr>
            <a:spLocks noChangeArrowheads="1"/>
          </p:cNvSpPr>
          <p:nvPr/>
        </p:nvSpPr>
        <p:spPr bwMode="auto">
          <a:xfrm>
            <a:off x="7772400" y="2133600"/>
            <a:ext cx="276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i</a:t>
            </a:r>
            <a:endParaRPr lang="zh-CN" altLang="en-US" sz="2600" b="1">
              <a:latin typeface="Times New Roman" panose="02020603050405020304" pitchFamily="18" charset="0"/>
            </a:endParaRPr>
          </a:p>
        </p:txBody>
      </p:sp>
      <p:sp>
        <p:nvSpPr>
          <p:cNvPr id="303162" name="Rectangle 58">
            <a:extLst>
              <a:ext uri="{FF2B5EF4-FFF2-40B4-BE49-F238E27FC236}">
                <a16:creationId xmlns:a16="http://schemas.microsoft.com/office/drawing/2014/main" id="{7ECA05F8-0507-498F-A5CD-6410183DFB2C}"/>
              </a:ext>
            </a:extLst>
          </p:cNvPr>
          <p:cNvSpPr>
            <a:spLocks noChangeArrowheads="1"/>
          </p:cNvSpPr>
          <p:nvPr/>
        </p:nvSpPr>
        <p:spPr bwMode="auto">
          <a:xfrm>
            <a:off x="6858000" y="32004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k</a:t>
            </a:r>
            <a:endParaRPr lang="zh-CN" altLang="en-US" sz="2600" b="1">
              <a:latin typeface="Times New Roman" panose="02020603050405020304" pitchFamily="18" charset="0"/>
            </a:endParaRPr>
          </a:p>
        </p:txBody>
      </p:sp>
      <p:sp>
        <p:nvSpPr>
          <p:cNvPr id="303163" name="Rectangle 59">
            <a:extLst>
              <a:ext uri="{FF2B5EF4-FFF2-40B4-BE49-F238E27FC236}">
                <a16:creationId xmlns:a16="http://schemas.microsoft.com/office/drawing/2014/main" id="{C3DBF09F-DB6B-429F-90BF-A4AD08DC1079}"/>
              </a:ext>
            </a:extLst>
          </p:cNvPr>
          <p:cNvSpPr>
            <a:spLocks noChangeArrowheads="1"/>
          </p:cNvSpPr>
          <p:nvPr/>
        </p:nvSpPr>
        <p:spPr bwMode="auto">
          <a:xfrm>
            <a:off x="8229600" y="2743200"/>
            <a:ext cx="276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l</a:t>
            </a:r>
            <a:endParaRPr lang="zh-CN" altLang="en-US" sz="2600" b="1">
              <a:latin typeface="Times New Roman" panose="02020603050405020304" pitchFamily="18" charset="0"/>
            </a:endParaRPr>
          </a:p>
        </p:txBody>
      </p:sp>
      <p:sp>
        <p:nvSpPr>
          <p:cNvPr id="303164" name="Rectangle 60">
            <a:extLst>
              <a:ext uri="{FF2B5EF4-FFF2-40B4-BE49-F238E27FC236}">
                <a16:creationId xmlns:a16="http://schemas.microsoft.com/office/drawing/2014/main" id="{CDC049B5-0BB4-4AA5-A585-C1804398A659}"/>
              </a:ext>
            </a:extLst>
          </p:cNvPr>
          <p:cNvSpPr>
            <a:spLocks noChangeArrowheads="1"/>
          </p:cNvSpPr>
          <p:nvPr/>
        </p:nvSpPr>
        <p:spPr bwMode="auto">
          <a:xfrm>
            <a:off x="7924800" y="3733800"/>
            <a:ext cx="4587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m</a:t>
            </a:r>
            <a:endParaRPr lang="zh-CN" altLang="en-US" sz="26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27"/>
                                        </p:tgtEl>
                                        <p:attrNameLst>
                                          <p:attrName>style.visibility</p:attrName>
                                        </p:attrNameLst>
                                      </p:cBhvr>
                                      <p:to>
                                        <p:strVal val="visible"/>
                                      </p:to>
                                    </p:set>
                                    <p:animEffect transition="in" filter="blinds(horizontal)">
                                      <p:cBhvr>
                                        <p:cTn id="7" dur="500"/>
                                        <p:tgtEl>
                                          <p:spTgt spid="303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3136"/>
                                        </p:tgtEl>
                                        <p:attrNameLst>
                                          <p:attrName>style.visibility</p:attrName>
                                        </p:attrNameLst>
                                      </p:cBhvr>
                                      <p:to>
                                        <p:strVal val="visible"/>
                                      </p:to>
                                    </p:set>
                                    <p:animEffect transition="in" filter="blinds(horizontal)">
                                      <p:cBhvr>
                                        <p:cTn id="12" dur="500"/>
                                        <p:tgtEl>
                                          <p:spTgt spid="303136"/>
                                        </p:tgtEl>
                                      </p:cBhvr>
                                    </p:animEffect>
                                  </p:childTnLst>
                                </p:cTn>
                              </p:par>
                              <p:par>
                                <p:cTn id="13" presetID="3" presetClass="entr" presetSubtype="10" fill="hold" nodeType="withEffect">
                                  <p:stCondLst>
                                    <p:cond delay="0"/>
                                  </p:stCondLst>
                                  <p:childTnLst>
                                    <p:set>
                                      <p:cBhvr>
                                        <p:cTn id="14" dur="1" fill="hold">
                                          <p:stCondLst>
                                            <p:cond delay="0"/>
                                          </p:stCondLst>
                                        </p:cTn>
                                        <p:tgtEl>
                                          <p:spTgt spid="303137"/>
                                        </p:tgtEl>
                                        <p:attrNameLst>
                                          <p:attrName>style.visibility</p:attrName>
                                        </p:attrNameLst>
                                      </p:cBhvr>
                                      <p:to>
                                        <p:strVal val="visible"/>
                                      </p:to>
                                    </p:set>
                                    <p:animEffect transition="in" filter="blinds(horizontal)">
                                      <p:cBhvr>
                                        <p:cTn id="15" dur="500"/>
                                        <p:tgtEl>
                                          <p:spTgt spid="30313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03138"/>
                                        </p:tgtEl>
                                        <p:attrNameLst>
                                          <p:attrName>style.visibility</p:attrName>
                                        </p:attrNameLst>
                                      </p:cBhvr>
                                      <p:to>
                                        <p:strVal val="visible"/>
                                      </p:to>
                                    </p:set>
                                    <p:animEffect transition="in" filter="blinds(horizontal)">
                                      <p:cBhvr>
                                        <p:cTn id="18" dur="500"/>
                                        <p:tgtEl>
                                          <p:spTgt spid="30313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03159"/>
                                        </p:tgtEl>
                                        <p:attrNameLst>
                                          <p:attrName>style.visibility</p:attrName>
                                        </p:attrNameLst>
                                      </p:cBhvr>
                                      <p:to>
                                        <p:strVal val="visible"/>
                                      </p:to>
                                    </p:set>
                                    <p:animEffect transition="in" filter="blinds(horizontal)">
                                      <p:cBhvr>
                                        <p:cTn id="21" dur="500"/>
                                        <p:tgtEl>
                                          <p:spTgt spid="30315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3160"/>
                                        </p:tgtEl>
                                        <p:attrNameLst>
                                          <p:attrName>style.visibility</p:attrName>
                                        </p:attrNameLst>
                                      </p:cBhvr>
                                      <p:to>
                                        <p:strVal val="visible"/>
                                      </p:to>
                                    </p:set>
                                    <p:animEffect transition="in" filter="blinds(horizontal)">
                                      <p:cBhvr>
                                        <p:cTn id="24" dur="500"/>
                                        <p:tgtEl>
                                          <p:spTgt spid="30316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3139"/>
                                        </p:tgtEl>
                                        <p:attrNameLst>
                                          <p:attrName>style.visibility</p:attrName>
                                        </p:attrNameLst>
                                      </p:cBhvr>
                                      <p:to>
                                        <p:strVal val="visible"/>
                                      </p:to>
                                    </p:set>
                                    <p:animEffect transition="in" filter="blinds(horizontal)">
                                      <p:cBhvr>
                                        <p:cTn id="27" dur="500"/>
                                        <p:tgtEl>
                                          <p:spTgt spid="30313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03140"/>
                                        </p:tgtEl>
                                        <p:attrNameLst>
                                          <p:attrName>style.visibility</p:attrName>
                                        </p:attrNameLst>
                                      </p:cBhvr>
                                      <p:to>
                                        <p:strVal val="visible"/>
                                      </p:to>
                                    </p:set>
                                    <p:animEffect transition="in" filter="blinds(horizontal)">
                                      <p:cBhvr>
                                        <p:cTn id="30" dur="500"/>
                                        <p:tgtEl>
                                          <p:spTgt spid="303140"/>
                                        </p:tgtEl>
                                      </p:cBhvr>
                                    </p:animEffect>
                                  </p:childTnLst>
                                </p:cTn>
                              </p:par>
                              <p:par>
                                <p:cTn id="31" presetID="3" presetClass="entr" presetSubtype="10" fill="hold" nodeType="withEffect">
                                  <p:stCondLst>
                                    <p:cond delay="0"/>
                                  </p:stCondLst>
                                  <p:childTnLst>
                                    <p:set>
                                      <p:cBhvr>
                                        <p:cTn id="32" dur="1" fill="hold">
                                          <p:stCondLst>
                                            <p:cond delay="0"/>
                                          </p:stCondLst>
                                        </p:cTn>
                                        <p:tgtEl>
                                          <p:spTgt spid="303141"/>
                                        </p:tgtEl>
                                        <p:attrNameLst>
                                          <p:attrName>style.visibility</p:attrName>
                                        </p:attrNameLst>
                                      </p:cBhvr>
                                      <p:to>
                                        <p:strVal val="visible"/>
                                      </p:to>
                                    </p:set>
                                    <p:animEffect transition="in" filter="blinds(horizontal)">
                                      <p:cBhvr>
                                        <p:cTn id="33" dur="500"/>
                                        <p:tgtEl>
                                          <p:spTgt spid="303141"/>
                                        </p:tgtEl>
                                      </p:cBhvr>
                                    </p:animEffect>
                                  </p:childTnLst>
                                </p:cTn>
                              </p:par>
                              <p:par>
                                <p:cTn id="34" presetID="3" presetClass="entr" presetSubtype="10" fill="hold" nodeType="withEffect">
                                  <p:stCondLst>
                                    <p:cond delay="0"/>
                                  </p:stCondLst>
                                  <p:childTnLst>
                                    <p:set>
                                      <p:cBhvr>
                                        <p:cTn id="35" dur="1" fill="hold">
                                          <p:stCondLst>
                                            <p:cond delay="0"/>
                                          </p:stCondLst>
                                        </p:cTn>
                                        <p:tgtEl>
                                          <p:spTgt spid="303142"/>
                                        </p:tgtEl>
                                        <p:attrNameLst>
                                          <p:attrName>style.visibility</p:attrName>
                                        </p:attrNameLst>
                                      </p:cBhvr>
                                      <p:to>
                                        <p:strVal val="visible"/>
                                      </p:to>
                                    </p:set>
                                    <p:animEffect transition="in" filter="blinds(horizontal)">
                                      <p:cBhvr>
                                        <p:cTn id="36" dur="500"/>
                                        <p:tgtEl>
                                          <p:spTgt spid="30314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03143"/>
                                        </p:tgtEl>
                                        <p:attrNameLst>
                                          <p:attrName>style.visibility</p:attrName>
                                        </p:attrNameLst>
                                      </p:cBhvr>
                                      <p:to>
                                        <p:strVal val="visible"/>
                                      </p:to>
                                    </p:set>
                                    <p:animEffect transition="in" filter="blinds(horizontal)">
                                      <p:cBhvr>
                                        <p:cTn id="39" dur="500"/>
                                        <p:tgtEl>
                                          <p:spTgt spid="303143"/>
                                        </p:tgtEl>
                                      </p:cBhvr>
                                    </p:animEffect>
                                  </p:childTnLst>
                                </p:cTn>
                              </p:par>
                              <p:par>
                                <p:cTn id="40" presetID="3" presetClass="entr" presetSubtype="10" fill="hold" nodeType="withEffect">
                                  <p:stCondLst>
                                    <p:cond delay="0"/>
                                  </p:stCondLst>
                                  <p:childTnLst>
                                    <p:set>
                                      <p:cBhvr>
                                        <p:cTn id="41" dur="1" fill="hold">
                                          <p:stCondLst>
                                            <p:cond delay="0"/>
                                          </p:stCondLst>
                                        </p:cTn>
                                        <p:tgtEl>
                                          <p:spTgt spid="303144"/>
                                        </p:tgtEl>
                                        <p:attrNameLst>
                                          <p:attrName>style.visibility</p:attrName>
                                        </p:attrNameLst>
                                      </p:cBhvr>
                                      <p:to>
                                        <p:strVal val="visible"/>
                                      </p:to>
                                    </p:set>
                                    <p:animEffect transition="in" filter="blinds(horizontal)">
                                      <p:cBhvr>
                                        <p:cTn id="42" dur="500"/>
                                        <p:tgtEl>
                                          <p:spTgt spid="30314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03145"/>
                                        </p:tgtEl>
                                        <p:attrNameLst>
                                          <p:attrName>style.visibility</p:attrName>
                                        </p:attrNameLst>
                                      </p:cBhvr>
                                      <p:to>
                                        <p:strVal val="visible"/>
                                      </p:to>
                                    </p:set>
                                    <p:animEffect transition="in" filter="blinds(horizontal)">
                                      <p:cBhvr>
                                        <p:cTn id="45" dur="500"/>
                                        <p:tgtEl>
                                          <p:spTgt spid="30314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03161"/>
                                        </p:tgtEl>
                                        <p:attrNameLst>
                                          <p:attrName>style.visibility</p:attrName>
                                        </p:attrNameLst>
                                      </p:cBhvr>
                                      <p:to>
                                        <p:strVal val="visible"/>
                                      </p:to>
                                    </p:set>
                                    <p:animEffect transition="in" filter="blinds(horizontal)">
                                      <p:cBhvr>
                                        <p:cTn id="48" dur="500"/>
                                        <p:tgtEl>
                                          <p:spTgt spid="30316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03162"/>
                                        </p:tgtEl>
                                        <p:attrNameLst>
                                          <p:attrName>style.visibility</p:attrName>
                                        </p:attrNameLst>
                                      </p:cBhvr>
                                      <p:to>
                                        <p:strVal val="visible"/>
                                      </p:to>
                                    </p:set>
                                    <p:animEffect transition="in" filter="blinds(horizontal)">
                                      <p:cBhvr>
                                        <p:cTn id="51" dur="500"/>
                                        <p:tgtEl>
                                          <p:spTgt spid="30316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03163"/>
                                        </p:tgtEl>
                                        <p:attrNameLst>
                                          <p:attrName>style.visibility</p:attrName>
                                        </p:attrNameLst>
                                      </p:cBhvr>
                                      <p:to>
                                        <p:strVal val="visible"/>
                                      </p:to>
                                    </p:set>
                                    <p:animEffect transition="in" filter="blinds(horizontal)">
                                      <p:cBhvr>
                                        <p:cTn id="54" dur="500"/>
                                        <p:tgtEl>
                                          <p:spTgt spid="30316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03164"/>
                                        </p:tgtEl>
                                        <p:attrNameLst>
                                          <p:attrName>style.visibility</p:attrName>
                                        </p:attrNameLst>
                                      </p:cBhvr>
                                      <p:to>
                                        <p:strVal val="visible"/>
                                      </p:to>
                                    </p:set>
                                    <p:animEffect transition="in" filter="blinds(horizontal)">
                                      <p:cBhvr>
                                        <p:cTn id="57" dur="500"/>
                                        <p:tgtEl>
                                          <p:spTgt spid="303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27" grpId="0"/>
      <p:bldP spid="303136" grpId="0" animBg="1"/>
      <p:bldP spid="303138" grpId="0" animBg="1"/>
      <p:bldP spid="303139" grpId="0" animBg="1"/>
      <p:bldP spid="303140" grpId="0" animBg="1"/>
      <p:bldP spid="303143" grpId="0" animBg="1"/>
      <p:bldP spid="303145" grpId="0" animBg="1"/>
      <p:bldP spid="303159" grpId="0"/>
      <p:bldP spid="303160" grpId="0"/>
      <p:bldP spid="303161" grpId="0"/>
      <p:bldP spid="303162" grpId="0"/>
      <p:bldP spid="303163" grpId="0"/>
      <p:bldP spid="30316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722E8268-7043-49C6-A048-23D2849772E9}"/>
              </a:ext>
            </a:extLst>
          </p:cNvPr>
          <p:cNvSpPr>
            <a:spLocks noGrp="1" noChangeArrowheads="1"/>
          </p:cNvSpPr>
          <p:nvPr>
            <p:ph type="sldNum" sz="quarter" idx="12"/>
          </p:nvPr>
        </p:nvSpPr>
        <p:spPr/>
        <p:txBody>
          <a:bodyPr/>
          <a:lstStyle/>
          <a:p>
            <a:fld id="{19BB8D8F-B3B1-4EEF-A717-BD0C76FE4737}" type="slidenum">
              <a:rPr lang="en-US" altLang="zh-CN">
                <a:effectLst>
                  <a:outerShdw blurRad="38100" dist="38100" dir="2700000" algn="tl">
                    <a:srgbClr val="C0C0C0"/>
                  </a:outerShdw>
                </a:effectLst>
              </a:rPr>
              <a:pPr/>
              <a:t>28</a:t>
            </a:fld>
            <a:endParaRPr lang="en-US" altLang="zh-CN">
              <a:effectLst>
                <a:outerShdw blurRad="38100" dist="38100" dir="2700000" algn="tl">
                  <a:srgbClr val="C0C0C0"/>
                </a:outerShdw>
              </a:effectLst>
            </a:endParaRPr>
          </a:p>
        </p:txBody>
      </p:sp>
      <p:sp>
        <p:nvSpPr>
          <p:cNvPr id="12" name="灯片编号占位符 5">
            <a:extLst>
              <a:ext uri="{FF2B5EF4-FFF2-40B4-BE49-F238E27FC236}">
                <a16:creationId xmlns:a16="http://schemas.microsoft.com/office/drawing/2014/main" id="{4F3E0DE6-ED0D-421C-94C0-7327507686D2}"/>
              </a:ext>
            </a:extLst>
          </p:cNvPr>
          <p:cNvSpPr txBox="1">
            <a:spLocks noGrp="1"/>
          </p:cNvSpPr>
          <p:nvPr/>
        </p:nvSpPr>
        <p:spPr bwMode="auto">
          <a:xfrm>
            <a:off x="3124200" y="6477000"/>
            <a:ext cx="2133600" cy="320675"/>
          </a:xfrm>
          <a:prstGeom prst="rect">
            <a:avLst/>
          </a:prstGeom>
          <a:noFill/>
          <a:ln>
            <a:miter lim="800000"/>
          </a:ln>
        </p:spPr>
        <p:txBody>
          <a:bodyPr/>
          <a:lstStyle/>
          <a:p>
            <a:pPr algn="ctr">
              <a:buFont typeface="Arial" panose="020B0604020202020204" pitchFamily="34" charset="0"/>
              <a:buNone/>
            </a:pPr>
            <a:fld id="{D3A8F610-CAC0-46A7-A35C-3848D0A9DE44}" type="slidenum">
              <a:rPr lang="en-US" altLang="zh-CN" sz="1200">
                <a:effectLst>
                  <a:outerShdw blurRad="38100" dist="38100" dir="2700000" algn="tl">
                    <a:srgbClr val="C0C0C0"/>
                  </a:outerShdw>
                </a:effectLst>
                <a:latin typeface="Verdana" panose="020B0604030504040204" pitchFamily="34" charset="0"/>
              </a:rPr>
              <a:pPr algn="ctr">
                <a:buFont typeface="Arial" panose="020B0604020202020204" pitchFamily="34" charset="0"/>
                <a:buNone/>
              </a:pPr>
              <a:t>28</a:t>
            </a:fld>
            <a:endParaRPr lang="en-US" altLang="zh-CN" sz="1200">
              <a:effectLst>
                <a:outerShdw blurRad="38100" dist="38100" dir="2700000" algn="tl">
                  <a:srgbClr val="C0C0C0"/>
                </a:outerShdw>
              </a:effectLst>
              <a:latin typeface="Verdana" panose="020B0604030504040204" pitchFamily="34" charset="0"/>
            </a:endParaRPr>
          </a:p>
        </p:txBody>
      </p:sp>
      <p:sp>
        <p:nvSpPr>
          <p:cNvPr id="70659" name="Rectangle 2">
            <a:extLst>
              <a:ext uri="{FF2B5EF4-FFF2-40B4-BE49-F238E27FC236}">
                <a16:creationId xmlns:a16="http://schemas.microsoft.com/office/drawing/2014/main" id="{609886DA-9746-4456-A638-0CC6EE33F894}"/>
              </a:ext>
            </a:extLst>
          </p:cNvPr>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70660" name="Group 4">
            <a:extLst>
              <a:ext uri="{FF2B5EF4-FFF2-40B4-BE49-F238E27FC236}">
                <a16:creationId xmlns:a16="http://schemas.microsoft.com/office/drawing/2014/main" id="{4870BBF4-A448-445B-84AB-C7BF5822DC77}"/>
              </a:ext>
            </a:extLst>
          </p:cNvPr>
          <p:cNvGrpSpPr>
            <a:grpSpLocks/>
          </p:cNvGrpSpPr>
          <p:nvPr/>
        </p:nvGrpSpPr>
        <p:grpSpPr bwMode="auto">
          <a:xfrm>
            <a:off x="1981200" y="2819400"/>
            <a:ext cx="5029200" cy="2438400"/>
            <a:chOff x="1997" y="1314"/>
            <a:chExt cx="1889" cy="1009"/>
          </a:xfrm>
        </p:grpSpPr>
        <p:grpSp>
          <p:nvGrpSpPr>
            <p:cNvPr id="70661" name="Group 5">
              <a:extLst>
                <a:ext uri="{FF2B5EF4-FFF2-40B4-BE49-F238E27FC236}">
                  <a16:creationId xmlns:a16="http://schemas.microsoft.com/office/drawing/2014/main" id="{41CB7E42-647F-4812-83A6-D486A1CAEA60}"/>
                </a:ext>
              </a:extLst>
            </p:cNvPr>
            <p:cNvGrpSpPr>
              <a:grpSpLocks/>
            </p:cNvGrpSpPr>
            <p:nvPr/>
          </p:nvGrpSpPr>
          <p:grpSpPr bwMode="auto">
            <a:xfrm>
              <a:off x="1997" y="1404"/>
              <a:ext cx="1889" cy="919"/>
              <a:chOff x="1973" y="1027"/>
              <a:chExt cx="1926" cy="937"/>
            </a:xfrm>
          </p:grpSpPr>
          <p:sp>
            <p:nvSpPr>
              <p:cNvPr id="55302" name="Oval 6">
                <a:extLst>
                  <a:ext uri="{FF2B5EF4-FFF2-40B4-BE49-F238E27FC236}">
                    <a16:creationId xmlns:a16="http://schemas.microsoft.com/office/drawing/2014/main" id="{228AB3E0-C5B5-4080-AF35-6312A1833387}"/>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a:defRPr/>
                </a:pPr>
                <a:endParaRPr lang="zh-CN" altLang="en-US"/>
              </a:p>
            </p:txBody>
          </p:sp>
          <p:sp>
            <p:nvSpPr>
              <p:cNvPr id="55303" name="Oval 7">
                <a:extLst>
                  <a:ext uri="{FF2B5EF4-FFF2-40B4-BE49-F238E27FC236}">
                    <a16:creationId xmlns:a16="http://schemas.microsoft.com/office/drawing/2014/main" id="{F854DC60-BCFF-44B8-AF9E-E93F4182B3A3}"/>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a:defRPr/>
                </a:pPr>
                <a:endParaRPr lang="zh-CN" altLang="en-US"/>
              </a:p>
            </p:txBody>
          </p:sp>
        </p:grpSp>
        <p:sp>
          <p:nvSpPr>
            <p:cNvPr id="55304" name="Oval 8">
              <a:extLst>
                <a:ext uri="{FF2B5EF4-FFF2-40B4-BE49-F238E27FC236}">
                  <a16:creationId xmlns:a16="http://schemas.microsoft.com/office/drawing/2014/main" id="{F7048EC3-5FB4-4137-B274-39DF3F56774C}"/>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a:defRPr/>
              </a:pPr>
              <a:endParaRPr lang="zh-CN" altLang="en-US"/>
            </a:p>
          </p:txBody>
        </p:sp>
        <p:sp>
          <p:nvSpPr>
            <p:cNvPr id="55305" name="Oval 9">
              <a:extLst>
                <a:ext uri="{FF2B5EF4-FFF2-40B4-BE49-F238E27FC236}">
                  <a16:creationId xmlns:a16="http://schemas.microsoft.com/office/drawing/2014/main" id="{F191ADCC-66D0-4FCD-91D5-4F2A78386F56}"/>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a:defRPr/>
              </a:pPr>
              <a:endParaRPr lang="zh-CN" altLang="en-US"/>
            </a:p>
          </p:txBody>
        </p:sp>
        <p:sp>
          <p:nvSpPr>
            <p:cNvPr id="55306" name="Oval 10">
              <a:extLst>
                <a:ext uri="{FF2B5EF4-FFF2-40B4-BE49-F238E27FC236}">
                  <a16:creationId xmlns:a16="http://schemas.microsoft.com/office/drawing/2014/main" id="{2765C6B0-B967-46B0-A65A-F303180A5C78}"/>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a:defRPr/>
              </a:pPr>
              <a:endParaRPr lang="zh-CN" altLang="en-US"/>
            </a:p>
          </p:txBody>
        </p:sp>
        <p:sp>
          <p:nvSpPr>
            <p:cNvPr id="55307" name="Oval 11">
              <a:extLst>
                <a:ext uri="{FF2B5EF4-FFF2-40B4-BE49-F238E27FC236}">
                  <a16:creationId xmlns:a16="http://schemas.microsoft.com/office/drawing/2014/main" id="{C71351AE-807A-45B0-A1FA-6841D67E7DF8}"/>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a:defRPr/>
              </a:pPr>
              <a:endParaRPr lang="zh-CN" altLang="en-US"/>
            </a:p>
          </p:txBody>
        </p:sp>
      </p:grpSp>
      <p:sp>
        <p:nvSpPr>
          <p:cNvPr id="70668" name="Rectangle 3">
            <a:extLst>
              <a:ext uri="{FF2B5EF4-FFF2-40B4-BE49-F238E27FC236}">
                <a16:creationId xmlns:a16="http://schemas.microsoft.com/office/drawing/2014/main" id="{C4CA1635-7A0E-4E0D-AA79-B5F52C6559D7}"/>
              </a:ext>
            </a:extLst>
          </p:cNvPr>
          <p:cNvSpPr>
            <a:spLocks noGrp="1" noChangeArrowheads="1"/>
          </p:cNvSpPr>
          <p:nvPr>
            <p:ph type="body" idx="4294967295"/>
          </p:nvPr>
        </p:nvSpPr>
        <p:spPr>
          <a:xfrm>
            <a:off x="2667000" y="3352800"/>
            <a:ext cx="3657600" cy="381000"/>
          </a:xfrm>
        </p:spPr>
        <p:txBody>
          <a:bodyPr/>
          <a:lstStyle/>
          <a:p>
            <a:pPr algn="ctr">
              <a:spcBef>
                <a:spcPct val="0"/>
              </a:spcBef>
              <a:buClrTx/>
              <a:buFont typeface="Wingdings" panose="05000000000000000000" pitchFamily="2" charset="2"/>
              <a:buNone/>
            </a:pPr>
            <a:r>
              <a:rPr lang="en-US" altLang="zh-CN" sz="2800" b="1">
                <a:ea typeface="宋体" panose="02010600030101010101" pitchFamily="2" charset="-122"/>
              </a:rPr>
              <a:t>Trees as Models</a:t>
            </a:r>
            <a:endParaRPr lang="en-US" altLang="zh-CN" sz="2800">
              <a:ea typeface="宋体" panose="02010600030101010101" pitchFamily="2" charset="-122"/>
            </a:endParaRPr>
          </a:p>
          <a:p>
            <a:pPr algn="ctr">
              <a:spcBef>
                <a:spcPct val="0"/>
              </a:spcBef>
              <a:buClrTx/>
              <a:buFont typeface="Wingdings" panose="05000000000000000000" pitchFamily="2" charset="2"/>
              <a:buNone/>
            </a:pPr>
            <a:endParaRPr lang="en-US" altLang="zh-CN" sz="2800" b="1">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CE3EB591-EDB9-4D86-B85A-C76A94A55C0A}"/>
              </a:ext>
            </a:extLst>
          </p:cNvPr>
          <p:cNvSpPr>
            <a:spLocks noGrp="1" noChangeArrowheads="1"/>
          </p:cNvSpPr>
          <p:nvPr>
            <p:ph type="sldNum" sz="quarter" idx="12"/>
          </p:nvPr>
        </p:nvSpPr>
        <p:spPr/>
        <p:txBody>
          <a:bodyPr/>
          <a:lstStyle/>
          <a:p>
            <a:fld id="{CFE8D344-2A84-41A3-BB16-2BDB13808C51}" type="slidenum">
              <a:rPr lang="en-US" altLang="zh-CN">
                <a:effectLst>
                  <a:outerShdw blurRad="38100" dist="38100" dir="2700000" algn="tl">
                    <a:srgbClr val="C0C0C0"/>
                  </a:outerShdw>
                </a:effectLst>
              </a:rPr>
              <a:pPr/>
              <a:t>29</a:t>
            </a:fld>
            <a:endParaRPr lang="en-US" altLang="zh-CN">
              <a:effectLst>
                <a:outerShdw blurRad="38100" dist="38100" dir="2700000" algn="tl">
                  <a:srgbClr val="C0C0C0"/>
                </a:outerShdw>
              </a:effectLst>
            </a:endParaRPr>
          </a:p>
        </p:txBody>
      </p:sp>
      <p:sp>
        <p:nvSpPr>
          <p:cNvPr id="71682" name="Rectangle 2">
            <a:extLst>
              <a:ext uri="{FF2B5EF4-FFF2-40B4-BE49-F238E27FC236}">
                <a16:creationId xmlns:a16="http://schemas.microsoft.com/office/drawing/2014/main" id="{613CC8FD-0B88-4B40-BF92-B941C0E5E374}"/>
              </a:ext>
            </a:extLst>
          </p:cNvPr>
          <p:cNvSpPr>
            <a:spLocks noGrp="1" noChangeArrowheads="1"/>
          </p:cNvSpPr>
          <p:nvPr>
            <p:ph type="title"/>
          </p:nvPr>
        </p:nvSpPr>
        <p:spPr/>
        <p:txBody>
          <a:bodyPr/>
          <a:lstStyle/>
          <a:p>
            <a:r>
              <a:rPr lang="en-US" altLang="zh-CN">
                <a:ea typeface="宋体" panose="02010600030101010101" pitchFamily="2" charset="-122"/>
              </a:rPr>
              <a:t>Trees as Models</a:t>
            </a:r>
          </a:p>
        </p:txBody>
      </p:sp>
      <p:sp>
        <p:nvSpPr>
          <p:cNvPr id="71683" name="Rectangle 3">
            <a:extLst>
              <a:ext uri="{FF2B5EF4-FFF2-40B4-BE49-F238E27FC236}">
                <a16:creationId xmlns:a16="http://schemas.microsoft.com/office/drawing/2014/main" id="{4CE66C7C-64E4-4F9F-953D-5D153E4C4FE6}"/>
              </a:ext>
            </a:extLst>
          </p:cNvPr>
          <p:cNvSpPr>
            <a:spLocks noGrp="1" noChangeArrowheads="1"/>
          </p:cNvSpPr>
          <p:nvPr>
            <p:ph idx="1"/>
          </p:nvPr>
        </p:nvSpPr>
        <p:spPr>
          <a:xfrm>
            <a:off x="457200" y="1419225"/>
            <a:ext cx="8229600" cy="3686131"/>
          </a:xfrm>
        </p:spPr>
        <p:txBody>
          <a:bodyPr/>
          <a:lstStyle/>
          <a:p>
            <a:r>
              <a:rPr lang="en-US" altLang="zh-CN" b="1" dirty="0">
                <a:latin typeface="Times New Roman" panose="02020603050405020304" pitchFamily="18" charset="0"/>
                <a:ea typeface="宋体" panose="02010600030101010101" pitchFamily="2" charset="-122"/>
              </a:rPr>
              <a:t>Can use trees to model the following:</a:t>
            </a:r>
          </a:p>
          <a:p>
            <a:pPr lvl="1"/>
            <a:r>
              <a:rPr lang="en-US" altLang="zh-CN" b="1" dirty="0">
                <a:latin typeface="Times New Roman" panose="02020603050405020304" pitchFamily="18" charset="0"/>
                <a:ea typeface="宋体" panose="02010600030101010101" pitchFamily="2" charset="-122"/>
              </a:rPr>
              <a:t>Saturated hydrocarbons</a:t>
            </a:r>
          </a:p>
          <a:p>
            <a:pPr lvl="1"/>
            <a:r>
              <a:rPr lang="en-US" altLang="zh-CN" b="1" dirty="0">
                <a:latin typeface="Times New Roman" panose="02020603050405020304" pitchFamily="18" charset="0"/>
                <a:ea typeface="宋体" panose="02010600030101010101" pitchFamily="2" charset="-122"/>
              </a:rPr>
              <a:t>Organizational structures</a:t>
            </a:r>
          </a:p>
          <a:p>
            <a:pPr lvl="1"/>
            <a:r>
              <a:rPr lang="en-US" altLang="zh-CN" b="1" dirty="0">
                <a:latin typeface="Times New Roman" panose="02020603050405020304" pitchFamily="18" charset="0"/>
                <a:ea typeface="宋体" panose="02010600030101010101" pitchFamily="2" charset="-122"/>
              </a:rPr>
              <a:t>Computer file systems</a:t>
            </a:r>
          </a:p>
          <a:p>
            <a:r>
              <a:rPr lang="en-US" altLang="zh-CN" b="1" dirty="0">
                <a:latin typeface="Times New Roman" panose="02020603050405020304" pitchFamily="18" charset="0"/>
                <a:ea typeface="宋体" panose="02010600030101010101" pitchFamily="2" charset="-122"/>
              </a:rPr>
              <a:t>In each case, would you use a rooted or a non-rooted tree?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3">
            <a:extLst>
              <a:ext uri="{FF2B5EF4-FFF2-40B4-BE49-F238E27FC236}">
                <a16:creationId xmlns:a16="http://schemas.microsoft.com/office/drawing/2014/main" id="{AA1A2679-8EF5-4DAF-8BF8-041C452AEACD}"/>
              </a:ext>
            </a:extLst>
          </p:cNvPr>
          <p:cNvSpPr>
            <a:spLocks noGrp="1" noChangeArrowheads="1"/>
          </p:cNvSpPr>
          <p:nvPr>
            <p:ph type="sldNum" sz="quarter" idx="12"/>
          </p:nvPr>
        </p:nvSpPr>
        <p:spPr/>
        <p:txBody>
          <a:bodyPr/>
          <a:lstStyle/>
          <a:p>
            <a:fld id="{01670913-F165-42DE-B568-AD456BA140CB}" type="slidenum">
              <a:rPr lang="en-US" altLang="zh-CN">
                <a:effectLst>
                  <a:outerShdw blurRad="38100" dist="38100" dir="2700000" algn="tl">
                    <a:srgbClr val="C0C0C0"/>
                  </a:outerShdw>
                </a:effectLst>
              </a:rPr>
              <a:pPr/>
              <a:t>3</a:t>
            </a:fld>
            <a:endParaRPr lang="en-US" altLang="zh-CN">
              <a:effectLst>
                <a:outerShdw blurRad="38100" dist="38100" dir="2700000" algn="tl">
                  <a:srgbClr val="C0C0C0"/>
                </a:outerShdw>
              </a:effectLst>
            </a:endParaRPr>
          </a:p>
        </p:txBody>
      </p:sp>
      <p:sp>
        <p:nvSpPr>
          <p:cNvPr id="24" name="灯片编号占位符 5">
            <a:extLst>
              <a:ext uri="{FF2B5EF4-FFF2-40B4-BE49-F238E27FC236}">
                <a16:creationId xmlns:a16="http://schemas.microsoft.com/office/drawing/2014/main" id="{01292B51-4F4D-4F48-9EAF-DD10D7BE4B2A}"/>
              </a:ext>
            </a:extLst>
          </p:cNvPr>
          <p:cNvSpPr txBox="1">
            <a:spLocks noGrp="1"/>
          </p:cNvSpPr>
          <p:nvPr/>
        </p:nvSpPr>
        <p:spPr bwMode="auto">
          <a:xfrm>
            <a:off x="3124200" y="6477000"/>
            <a:ext cx="2133600" cy="320675"/>
          </a:xfrm>
          <a:prstGeom prst="rect">
            <a:avLst/>
          </a:prstGeom>
          <a:noFill/>
          <a:ln>
            <a:miter lim="800000"/>
          </a:ln>
        </p:spPr>
        <p:txBody>
          <a:bodyPr/>
          <a:lstStyle/>
          <a:p>
            <a:pPr algn="ctr">
              <a:buFont typeface="Arial" panose="020B0604020202020204" pitchFamily="34" charset="0"/>
              <a:buNone/>
            </a:pPr>
            <a:fld id="{534135B8-56C9-4A28-9A75-0D34EB153760}" type="slidenum">
              <a:rPr lang="en-US" altLang="zh-CN" sz="1200">
                <a:effectLst>
                  <a:outerShdw blurRad="38100" dist="38100" dir="2700000" algn="tl">
                    <a:srgbClr val="C0C0C0"/>
                  </a:outerShdw>
                </a:effectLst>
                <a:latin typeface="Verdana" panose="020B0604030504040204" pitchFamily="34" charset="0"/>
              </a:rPr>
              <a:pPr algn="ctr">
                <a:buFont typeface="Arial" panose="020B0604020202020204" pitchFamily="34" charset="0"/>
                <a:buNone/>
              </a:pPr>
              <a:t>3</a:t>
            </a:fld>
            <a:endParaRPr lang="en-US" altLang="zh-CN" sz="1200">
              <a:effectLst>
                <a:outerShdw blurRad="38100" dist="38100" dir="2700000" algn="tl">
                  <a:srgbClr val="C0C0C0"/>
                </a:outerShdw>
              </a:effectLst>
              <a:latin typeface="Verdana" panose="020B0604030504040204" pitchFamily="34" charset="0"/>
            </a:endParaRPr>
          </a:p>
        </p:txBody>
      </p:sp>
      <p:sp>
        <p:nvSpPr>
          <p:cNvPr id="35843" name="Rectangle 2">
            <a:extLst>
              <a:ext uri="{FF2B5EF4-FFF2-40B4-BE49-F238E27FC236}">
                <a16:creationId xmlns:a16="http://schemas.microsoft.com/office/drawing/2014/main" id="{48461D22-30E7-4DF1-988E-6971A0C29925}"/>
              </a:ext>
            </a:extLst>
          </p:cNvPr>
          <p:cNvSpPr>
            <a:spLocks noGrp="1" noChangeArrowheads="1"/>
          </p:cNvSpPr>
          <p:nvPr>
            <p:ph type="title"/>
          </p:nvPr>
        </p:nvSpPr>
        <p:spPr/>
        <p:txBody>
          <a:bodyPr/>
          <a:lstStyle/>
          <a:p>
            <a:pPr eaLnBrk="1" hangingPunct="1"/>
            <a:r>
              <a:rPr lang="en-US" altLang="zh-CN">
                <a:ea typeface="宋体" panose="02010600030101010101" pitchFamily="2" charset="-122"/>
              </a:rPr>
              <a:t>Contents</a:t>
            </a:r>
            <a:endParaRPr lang="en-US" altLang="zh-CN">
              <a:solidFill>
                <a:schemeClr val="accent1"/>
              </a:solidFill>
              <a:ea typeface="宋体" panose="02010600030101010101" pitchFamily="2" charset="-122"/>
            </a:endParaRPr>
          </a:p>
        </p:txBody>
      </p:sp>
      <p:sp>
        <p:nvSpPr>
          <p:cNvPr id="35844" name="AutoShape 4">
            <a:extLst>
              <a:ext uri="{FF2B5EF4-FFF2-40B4-BE49-F238E27FC236}">
                <a16:creationId xmlns:a16="http://schemas.microsoft.com/office/drawing/2014/main" id="{E497972D-1AE3-41B9-82F8-CA1FE8512438}"/>
              </a:ext>
            </a:extLst>
          </p:cNvPr>
          <p:cNvSpPr>
            <a:spLocks noChangeArrowheads="1"/>
          </p:cNvSpPr>
          <p:nvPr/>
        </p:nvSpPr>
        <p:spPr bwMode="auto">
          <a:xfrm>
            <a:off x="2438400" y="2100263"/>
            <a:ext cx="4343400" cy="457200"/>
          </a:xfrm>
          <a:prstGeom prst="roundRect">
            <a:avLst>
              <a:gd name="adj" fmla="val 16667"/>
            </a:avLst>
          </a:prstGeom>
          <a:noFill/>
          <a:ln w="28575">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45" name="AutoShape 5">
            <a:extLst>
              <a:ext uri="{FF2B5EF4-FFF2-40B4-BE49-F238E27FC236}">
                <a16:creationId xmlns:a16="http://schemas.microsoft.com/office/drawing/2014/main" id="{9E9ED24C-72E5-4E2A-8DA9-07DE7DB81B84}"/>
              </a:ext>
            </a:extLst>
          </p:cNvPr>
          <p:cNvSpPr>
            <a:spLocks noChangeArrowheads="1"/>
          </p:cNvSpPr>
          <p:nvPr/>
        </p:nvSpPr>
        <p:spPr bwMode="auto">
          <a:xfrm>
            <a:off x="2057400" y="1981200"/>
            <a:ext cx="685800" cy="685800"/>
          </a:xfrm>
          <a:prstGeom prst="diamond">
            <a:avLst/>
          </a:prstGeom>
          <a:solidFill>
            <a:schemeClr val="accent2"/>
          </a:solidFill>
          <a:ln w="25400">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5846" name="Text Box 6">
            <a:extLst>
              <a:ext uri="{FF2B5EF4-FFF2-40B4-BE49-F238E27FC236}">
                <a16:creationId xmlns:a16="http://schemas.microsoft.com/office/drawing/2014/main" id="{486527AE-E3A2-4B32-A83F-A84A3C2FFEF0}"/>
              </a:ext>
            </a:extLst>
          </p:cNvPr>
          <p:cNvSpPr txBox="1">
            <a:spLocks noChangeArrowheads="1"/>
          </p:cNvSpPr>
          <p:nvPr/>
        </p:nvSpPr>
        <p:spPr bwMode="auto">
          <a:xfrm>
            <a:off x="2667000" y="2155825"/>
            <a:ext cx="403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b="1" dirty="0"/>
              <a:t>Definition of Trees</a:t>
            </a:r>
          </a:p>
        </p:txBody>
      </p:sp>
      <p:sp>
        <p:nvSpPr>
          <p:cNvPr id="35847" name="Text Box 7">
            <a:extLst>
              <a:ext uri="{FF2B5EF4-FFF2-40B4-BE49-F238E27FC236}">
                <a16:creationId xmlns:a16="http://schemas.microsoft.com/office/drawing/2014/main" id="{F2DA0F86-F79D-4478-AF89-9F621B0637EB}"/>
              </a:ext>
            </a:extLst>
          </p:cNvPr>
          <p:cNvSpPr txBox="1">
            <a:spLocks noChangeArrowheads="1"/>
          </p:cNvSpPr>
          <p:nvPr/>
        </p:nvSpPr>
        <p:spPr bwMode="auto">
          <a:xfrm>
            <a:off x="2211388" y="20796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2400">
                <a:solidFill>
                  <a:schemeClr val="bg1"/>
                </a:solidFill>
              </a:rPr>
              <a:t>1</a:t>
            </a:r>
          </a:p>
        </p:txBody>
      </p:sp>
      <p:sp>
        <p:nvSpPr>
          <p:cNvPr id="35848" name="AutoShape 9">
            <a:extLst>
              <a:ext uri="{FF2B5EF4-FFF2-40B4-BE49-F238E27FC236}">
                <a16:creationId xmlns:a16="http://schemas.microsoft.com/office/drawing/2014/main" id="{9E17361B-5596-4107-A4F4-5DEE883EDE1A}"/>
              </a:ext>
            </a:extLst>
          </p:cNvPr>
          <p:cNvSpPr>
            <a:spLocks noChangeArrowheads="1"/>
          </p:cNvSpPr>
          <p:nvPr/>
        </p:nvSpPr>
        <p:spPr bwMode="auto">
          <a:xfrm>
            <a:off x="2438400" y="2938463"/>
            <a:ext cx="4343400" cy="457200"/>
          </a:xfrm>
          <a:prstGeom prst="roundRect">
            <a:avLst>
              <a:gd name="adj" fmla="val 16667"/>
            </a:avLst>
          </a:prstGeom>
          <a:noFill/>
          <a:ln w="28575">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49" name="AutoShape 10">
            <a:extLst>
              <a:ext uri="{FF2B5EF4-FFF2-40B4-BE49-F238E27FC236}">
                <a16:creationId xmlns:a16="http://schemas.microsoft.com/office/drawing/2014/main" id="{5AEDE1A1-B24B-4AA1-A4E6-83BF19AF8FAB}"/>
              </a:ext>
            </a:extLst>
          </p:cNvPr>
          <p:cNvSpPr>
            <a:spLocks noChangeArrowheads="1"/>
          </p:cNvSpPr>
          <p:nvPr/>
        </p:nvSpPr>
        <p:spPr bwMode="auto">
          <a:xfrm>
            <a:off x="2057400" y="2819400"/>
            <a:ext cx="685800" cy="685800"/>
          </a:xfrm>
          <a:prstGeom prst="diamond">
            <a:avLst/>
          </a:prstGeom>
          <a:solidFill>
            <a:schemeClr val="accent1"/>
          </a:solidFill>
          <a:ln w="25400">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5850" name="Text Box 11">
            <a:extLst>
              <a:ext uri="{FF2B5EF4-FFF2-40B4-BE49-F238E27FC236}">
                <a16:creationId xmlns:a16="http://schemas.microsoft.com/office/drawing/2014/main" id="{FE8A6C24-B0B1-4EF2-868C-5D6BF582134C}"/>
              </a:ext>
            </a:extLst>
          </p:cNvPr>
          <p:cNvSpPr txBox="1">
            <a:spLocks noChangeArrowheads="1"/>
          </p:cNvSpPr>
          <p:nvPr/>
        </p:nvSpPr>
        <p:spPr bwMode="auto">
          <a:xfrm>
            <a:off x="2743200" y="2994025"/>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b="1"/>
              <a:t>Trees as Models</a:t>
            </a:r>
          </a:p>
        </p:txBody>
      </p:sp>
      <p:sp>
        <p:nvSpPr>
          <p:cNvPr id="35851" name="Text Box 12">
            <a:extLst>
              <a:ext uri="{FF2B5EF4-FFF2-40B4-BE49-F238E27FC236}">
                <a16:creationId xmlns:a16="http://schemas.microsoft.com/office/drawing/2014/main" id="{0F78E424-BD46-4019-A825-63E90F543F73}"/>
              </a:ext>
            </a:extLst>
          </p:cNvPr>
          <p:cNvSpPr txBox="1">
            <a:spLocks noChangeArrowheads="1"/>
          </p:cNvSpPr>
          <p:nvPr/>
        </p:nvSpPr>
        <p:spPr bwMode="auto">
          <a:xfrm>
            <a:off x="2211388" y="29178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2400">
                <a:solidFill>
                  <a:schemeClr val="bg1"/>
                </a:solidFill>
              </a:rPr>
              <a:t>2</a:t>
            </a:r>
          </a:p>
        </p:txBody>
      </p:sp>
      <p:sp>
        <p:nvSpPr>
          <p:cNvPr id="35852" name="AutoShape 4">
            <a:extLst>
              <a:ext uri="{FF2B5EF4-FFF2-40B4-BE49-F238E27FC236}">
                <a16:creationId xmlns:a16="http://schemas.microsoft.com/office/drawing/2014/main" id="{35E56B2F-4A98-4FCA-9DDA-A5F4FE05F1DE}"/>
              </a:ext>
            </a:extLst>
          </p:cNvPr>
          <p:cNvSpPr>
            <a:spLocks noChangeArrowheads="1"/>
          </p:cNvSpPr>
          <p:nvPr/>
        </p:nvSpPr>
        <p:spPr bwMode="auto">
          <a:xfrm>
            <a:off x="2481263" y="3852863"/>
            <a:ext cx="4343400" cy="457200"/>
          </a:xfrm>
          <a:prstGeom prst="roundRect">
            <a:avLst>
              <a:gd name="adj" fmla="val 16667"/>
            </a:avLst>
          </a:prstGeom>
          <a:noFill/>
          <a:ln w="28575">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53" name="AutoShape 5">
            <a:extLst>
              <a:ext uri="{FF2B5EF4-FFF2-40B4-BE49-F238E27FC236}">
                <a16:creationId xmlns:a16="http://schemas.microsoft.com/office/drawing/2014/main" id="{BB6A1AAE-8511-490E-B92E-6BD47331302A}"/>
              </a:ext>
            </a:extLst>
          </p:cNvPr>
          <p:cNvSpPr>
            <a:spLocks noChangeArrowheads="1"/>
          </p:cNvSpPr>
          <p:nvPr/>
        </p:nvSpPr>
        <p:spPr bwMode="auto">
          <a:xfrm>
            <a:off x="2100263" y="3733800"/>
            <a:ext cx="685800" cy="685800"/>
          </a:xfrm>
          <a:prstGeom prst="diamond">
            <a:avLst/>
          </a:prstGeom>
          <a:solidFill>
            <a:schemeClr val="accent2"/>
          </a:solidFill>
          <a:ln w="25400">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5854" name="Text Box 6">
            <a:extLst>
              <a:ext uri="{FF2B5EF4-FFF2-40B4-BE49-F238E27FC236}">
                <a16:creationId xmlns:a16="http://schemas.microsoft.com/office/drawing/2014/main" id="{EB9162EB-7DD9-4F75-8809-D115F89321F9}"/>
              </a:ext>
            </a:extLst>
          </p:cNvPr>
          <p:cNvSpPr txBox="1">
            <a:spLocks noChangeArrowheads="1"/>
          </p:cNvSpPr>
          <p:nvPr/>
        </p:nvSpPr>
        <p:spPr bwMode="auto">
          <a:xfrm>
            <a:off x="2709863" y="3908425"/>
            <a:ext cx="403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b="1"/>
              <a:t>Properties of Trees</a:t>
            </a:r>
          </a:p>
        </p:txBody>
      </p:sp>
      <p:sp>
        <p:nvSpPr>
          <p:cNvPr id="35855" name="Text Box 7">
            <a:extLst>
              <a:ext uri="{FF2B5EF4-FFF2-40B4-BE49-F238E27FC236}">
                <a16:creationId xmlns:a16="http://schemas.microsoft.com/office/drawing/2014/main" id="{8CAACE98-4586-47D9-84A4-8B9509F83154}"/>
              </a:ext>
            </a:extLst>
          </p:cNvPr>
          <p:cNvSpPr txBox="1">
            <a:spLocks noChangeArrowheads="1"/>
          </p:cNvSpPr>
          <p:nvPr/>
        </p:nvSpPr>
        <p:spPr bwMode="auto">
          <a:xfrm>
            <a:off x="2254250" y="38322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2400">
                <a:solidFill>
                  <a:schemeClr val="bg1"/>
                </a:solidFill>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AF9B7226-B643-4B09-8429-AC536AF969A7}"/>
              </a:ext>
            </a:extLst>
          </p:cNvPr>
          <p:cNvSpPr>
            <a:spLocks noGrp="1" noChangeArrowheads="1"/>
          </p:cNvSpPr>
          <p:nvPr>
            <p:ph type="sldNum" sz="quarter" idx="12"/>
          </p:nvPr>
        </p:nvSpPr>
        <p:spPr/>
        <p:txBody>
          <a:bodyPr/>
          <a:lstStyle/>
          <a:p>
            <a:fld id="{FBF12B70-BD62-4F7C-A0DD-8FDC7B4188F5}" type="slidenum">
              <a:rPr lang="en-US" altLang="zh-CN">
                <a:effectLst>
                  <a:outerShdw blurRad="38100" dist="38100" dir="2700000" algn="tl">
                    <a:srgbClr val="C0C0C0"/>
                  </a:outerShdw>
                </a:effectLst>
              </a:rPr>
              <a:pPr/>
              <a:t>30</a:t>
            </a:fld>
            <a:endParaRPr lang="en-US" altLang="zh-CN">
              <a:effectLst>
                <a:outerShdw blurRad="38100" dist="38100" dir="2700000" algn="tl">
                  <a:srgbClr val="C0C0C0"/>
                </a:outerShdw>
              </a:effectLst>
            </a:endParaRPr>
          </a:p>
        </p:txBody>
      </p:sp>
      <p:sp>
        <p:nvSpPr>
          <p:cNvPr id="72706" name="Rectangle 2">
            <a:extLst>
              <a:ext uri="{FF2B5EF4-FFF2-40B4-BE49-F238E27FC236}">
                <a16:creationId xmlns:a16="http://schemas.microsoft.com/office/drawing/2014/main" id="{F1B6B16E-81D8-48AC-A176-FE7388A39687}"/>
              </a:ext>
            </a:extLst>
          </p:cNvPr>
          <p:cNvSpPr>
            <a:spLocks noGrp="1" noChangeArrowheads="1"/>
          </p:cNvSpPr>
          <p:nvPr>
            <p:ph type="title"/>
          </p:nvPr>
        </p:nvSpPr>
        <p:spPr/>
        <p:txBody>
          <a:bodyPr/>
          <a:lstStyle/>
          <a:p>
            <a:r>
              <a:rPr lang="en-US" altLang="zh-CN">
                <a:latin typeface="Times New Roman" panose="02020603050405020304" pitchFamily="18" charset="0"/>
                <a:ea typeface="宋体" panose="02010600030101010101" pitchFamily="2" charset="-122"/>
              </a:rPr>
              <a:t>Example 1 : Saturated hydrocarbons</a:t>
            </a:r>
          </a:p>
        </p:txBody>
      </p:sp>
      <p:sp>
        <p:nvSpPr>
          <p:cNvPr id="305155" name="Rectangle 3">
            <a:extLst>
              <a:ext uri="{FF2B5EF4-FFF2-40B4-BE49-F238E27FC236}">
                <a16:creationId xmlns:a16="http://schemas.microsoft.com/office/drawing/2014/main" id="{71759B5B-359C-451E-BF0B-2ED1C72D7068}"/>
              </a:ext>
            </a:extLst>
          </p:cNvPr>
          <p:cNvSpPr>
            <a:spLocks noGrp="1" noChangeArrowheads="1"/>
          </p:cNvSpPr>
          <p:nvPr>
            <p:ph idx="1"/>
          </p:nvPr>
        </p:nvSpPr>
        <p:spPr>
          <a:xfrm>
            <a:off x="228600" y="1419225"/>
            <a:ext cx="8686800" cy="1628775"/>
          </a:xfrm>
        </p:spPr>
        <p:txBody>
          <a:bodyPr/>
          <a:lstStyle/>
          <a:p>
            <a:r>
              <a:rPr lang="en-US" altLang="zh-CN" b="1" dirty="0">
                <a:latin typeface="Times New Roman" panose="02020603050405020304" pitchFamily="18" charset="0"/>
                <a:ea typeface="宋体" panose="02010600030101010101" pitchFamily="2" charset="-122"/>
              </a:rPr>
              <a:t>Graphs can be used to represent molecules, where atoms are represented by vertices and bonds between them by edges.</a:t>
            </a:r>
          </a:p>
        </p:txBody>
      </p:sp>
      <p:pic>
        <p:nvPicPr>
          <p:cNvPr id="3" name="图片 2" descr="形状&#10;&#10;低可信度描述已自动生成">
            <a:extLst>
              <a:ext uri="{FF2B5EF4-FFF2-40B4-BE49-F238E27FC236}">
                <a16:creationId xmlns:a16="http://schemas.microsoft.com/office/drawing/2014/main" id="{D0D82433-680F-B8E2-3BD9-6A5CE247A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113" y="2701142"/>
            <a:ext cx="3625287" cy="3027712"/>
          </a:xfrm>
          <a:prstGeom prst="rect">
            <a:avLst/>
          </a:prstGeom>
        </p:spPr>
      </p:pic>
      <p:pic>
        <p:nvPicPr>
          <p:cNvPr id="6" name="图片 5" descr="形状&#10;&#10;中度可信度描述已自动生成">
            <a:extLst>
              <a:ext uri="{FF2B5EF4-FFF2-40B4-BE49-F238E27FC236}">
                <a16:creationId xmlns:a16="http://schemas.microsoft.com/office/drawing/2014/main" id="{6A452974-1C0A-966F-4E5F-C588B73B4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185" y="3509197"/>
            <a:ext cx="3919399" cy="1800805"/>
          </a:xfrm>
          <a:prstGeom prst="rect">
            <a:avLst/>
          </a:prstGeom>
        </p:spPr>
      </p:pic>
      <p:sp>
        <p:nvSpPr>
          <p:cNvPr id="7" name="文本框 6">
            <a:extLst>
              <a:ext uri="{FF2B5EF4-FFF2-40B4-BE49-F238E27FC236}">
                <a16:creationId xmlns:a16="http://schemas.microsoft.com/office/drawing/2014/main" id="{A83DD3C7-F9BD-93C7-298C-CB3C068A4018}"/>
              </a:ext>
            </a:extLst>
          </p:cNvPr>
          <p:cNvSpPr txBox="1"/>
          <p:nvPr/>
        </p:nvSpPr>
        <p:spPr>
          <a:xfrm>
            <a:off x="1901498" y="5438775"/>
            <a:ext cx="1066772" cy="369332"/>
          </a:xfrm>
          <a:prstGeom prst="rect">
            <a:avLst/>
          </a:prstGeom>
          <a:noFill/>
        </p:spPr>
        <p:txBody>
          <a:bodyPr wrap="square" rtlCol="0">
            <a:spAutoFit/>
          </a:bodyPr>
          <a:lstStyle/>
          <a:p>
            <a:r>
              <a:rPr lang="zh-CN" altLang="en-US" dirty="0"/>
              <a:t>正丁烷</a:t>
            </a:r>
          </a:p>
        </p:txBody>
      </p:sp>
      <p:sp>
        <p:nvSpPr>
          <p:cNvPr id="8" name="文本框 7">
            <a:extLst>
              <a:ext uri="{FF2B5EF4-FFF2-40B4-BE49-F238E27FC236}">
                <a16:creationId xmlns:a16="http://schemas.microsoft.com/office/drawing/2014/main" id="{076DD9A8-CF35-ABDD-AD0B-094E0563EE9C}"/>
              </a:ext>
            </a:extLst>
          </p:cNvPr>
          <p:cNvSpPr txBox="1"/>
          <p:nvPr/>
        </p:nvSpPr>
        <p:spPr>
          <a:xfrm>
            <a:off x="6248356" y="5733595"/>
            <a:ext cx="1066772" cy="369332"/>
          </a:xfrm>
          <a:prstGeom prst="rect">
            <a:avLst/>
          </a:prstGeom>
          <a:noFill/>
        </p:spPr>
        <p:txBody>
          <a:bodyPr wrap="square" rtlCol="0">
            <a:spAutoFit/>
          </a:bodyPr>
          <a:lstStyle/>
          <a:p>
            <a:r>
              <a:rPr lang="zh-CN" altLang="en-US" dirty="0"/>
              <a:t>异丁烷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linds(horizontal)">
                                      <p:cBhvr>
                                        <p:cTn id="7" dur="500"/>
                                        <p:tgtEl>
                                          <p:spTgt spid="3051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A59022F7-C797-445D-8F26-CE342FFF09C8}"/>
              </a:ext>
            </a:extLst>
          </p:cNvPr>
          <p:cNvSpPr>
            <a:spLocks noGrp="1" noChangeArrowheads="1"/>
          </p:cNvSpPr>
          <p:nvPr>
            <p:ph type="sldNum" sz="quarter" idx="12"/>
          </p:nvPr>
        </p:nvSpPr>
        <p:spPr/>
        <p:txBody>
          <a:bodyPr/>
          <a:lstStyle/>
          <a:p>
            <a:fld id="{DF2525D0-2B38-47DF-84F2-FB3CD6DD6610}" type="slidenum">
              <a:rPr lang="en-US" altLang="zh-CN">
                <a:effectLst>
                  <a:outerShdw blurRad="38100" dist="38100" dir="2700000" algn="tl">
                    <a:srgbClr val="C0C0C0"/>
                  </a:outerShdw>
                </a:effectLst>
              </a:rPr>
              <a:pPr/>
              <a:t>31</a:t>
            </a:fld>
            <a:endParaRPr lang="en-US" altLang="zh-CN">
              <a:effectLst>
                <a:outerShdw blurRad="38100" dist="38100" dir="2700000" algn="tl">
                  <a:srgbClr val="C0C0C0"/>
                </a:outerShdw>
              </a:effectLst>
            </a:endParaRPr>
          </a:p>
        </p:txBody>
      </p:sp>
      <p:sp>
        <p:nvSpPr>
          <p:cNvPr id="74754" name="Rectangle 2">
            <a:extLst>
              <a:ext uri="{FF2B5EF4-FFF2-40B4-BE49-F238E27FC236}">
                <a16:creationId xmlns:a16="http://schemas.microsoft.com/office/drawing/2014/main" id="{A0EECFE3-3FD8-4E17-A3D6-7145FC76A84A}"/>
              </a:ext>
            </a:extLst>
          </p:cNvPr>
          <p:cNvSpPr>
            <a:spLocks noGrp="1" noChangeArrowheads="1"/>
          </p:cNvSpPr>
          <p:nvPr>
            <p:ph type="title"/>
          </p:nvPr>
        </p:nvSpPr>
        <p:spPr>
          <a:xfrm>
            <a:off x="733425" y="722313"/>
            <a:ext cx="7800975" cy="563562"/>
          </a:xfrm>
        </p:spPr>
        <p:txBody>
          <a:bodyPr/>
          <a:lstStyle/>
          <a:p>
            <a:r>
              <a:rPr lang="en-US" altLang="zh-CN">
                <a:latin typeface="Times New Roman" panose="02020603050405020304" pitchFamily="18" charset="0"/>
                <a:ea typeface="宋体" panose="02010600030101010101" pitchFamily="2" charset="-122"/>
              </a:rPr>
              <a:t>Example 2: Representing Organization</a:t>
            </a:r>
          </a:p>
        </p:txBody>
      </p:sp>
      <p:sp>
        <p:nvSpPr>
          <p:cNvPr id="307203" name="Rectangle 3">
            <a:extLst>
              <a:ext uri="{FF2B5EF4-FFF2-40B4-BE49-F238E27FC236}">
                <a16:creationId xmlns:a16="http://schemas.microsoft.com/office/drawing/2014/main" id="{5829ECAE-6CCD-4791-A1F2-2E5F1A957AA5}"/>
              </a:ext>
            </a:extLst>
          </p:cNvPr>
          <p:cNvSpPr>
            <a:spLocks noGrp="1" noChangeArrowheads="1"/>
          </p:cNvSpPr>
          <p:nvPr>
            <p:ph idx="1"/>
          </p:nvPr>
        </p:nvSpPr>
        <p:spPr>
          <a:xfrm>
            <a:off x="228600" y="1419225"/>
            <a:ext cx="8686800" cy="4879975"/>
          </a:xfrm>
        </p:spPr>
        <p:txBody>
          <a:bodyPr/>
          <a:lstStyle/>
          <a:p>
            <a:r>
              <a:rPr lang="en-US" altLang="zh-CN" b="1" dirty="0">
                <a:latin typeface="Times New Roman" panose="02020603050405020304" pitchFamily="18" charset="0"/>
                <a:ea typeface="宋体" panose="02010600030101010101" pitchFamily="2" charset="-122"/>
              </a:rPr>
              <a:t>The structure of a large organization can be modeled using a rooted tree. Each vertex in this tree represents a position in the organization. </a:t>
            </a:r>
          </a:p>
          <a:p>
            <a:r>
              <a:rPr lang="en-US" altLang="zh-CN" b="1" dirty="0">
                <a:latin typeface="Times New Roman" panose="02020603050405020304" pitchFamily="18" charset="0"/>
                <a:ea typeface="宋体" panose="02010600030101010101" pitchFamily="2" charset="-122"/>
              </a:rPr>
              <a:t>An edge from one vertex to another indicates that the person represented by the initial vertex is the direct boss of the person represented by the terminal vertex.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blinds(horizontal)">
                                      <p:cBhvr>
                                        <p:cTn id="7" dur="500"/>
                                        <p:tgtEl>
                                          <p:spTgt spid="307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03">
                                            <p:txEl>
                                              <p:pRg st="1" end="1"/>
                                            </p:txEl>
                                          </p:spTgt>
                                        </p:tgtEl>
                                        <p:attrNameLst>
                                          <p:attrName>style.visibility</p:attrName>
                                        </p:attrNameLst>
                                      </p:cBhvr>
                                      <p:to>
                                        <p:strVal val="visible"/>
                                      </p:to>
                                    </p:set>
                                    <p:animEffect transition="in" filter="blinds(horizontal)">
                                      <p:cBhvr>
                                        <p:cTn id="12" dur="500"/>
                                        <p:tgtEl>
                                          <p:spTgt spid="307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a:extLst>
              <a:ext uri="{FF2B5EF4-FFF2-40B4-BE49-F238E27FC236}">
                <a16:creationId xmlns:a16="http://schemas.microsoft.com/office/drawing/2014/main" id="{3EA2AF94-BC1E-4601-8919-23584A0608EA}"/>
              </a:ext>
            </a:extLst>
          </p:cNvPr>
          <p:cNvSpPr>
            <a:spLocks noGrp="1" noChangeArrowheads="1"/>
          </p:cNvSpPr>
          <p:nvPr>
            <p:ph type="sldNum" sz="quarter" idx="12"/>
          </p:nvPr>
        </p:nvSpPr>
        <p:spPr/>
        <p:txBody>
          <a:bodyPr/>
          <a:lstStyle/>
          <a:p>
            <a:fld id="{E1833290-386F-40E9-91D9-CD2763DE4D92}" type="slidenum">
              <a:rPr lang="en-US" altLang="zh-CN">
                <a:effectLst>
                  <a:outerShdw blurRad="38100" dist="38100" dir="2700000" algn="tl">
                    <a:srgbClr val="C0C0C0"/>
                  </a:outerShdw>
                </a:effectLst>
              </a:rPr>
              <a:pPr/>
              <a:t>32</a:t>
            </a:fld>
            <a:endParaRPr lang="en-US" altLang="zh-CN">
              <a:effectLst>
                <a:outerShdw blurRad="38100" dist="38100" dir="2700000" algn="tl">
                  <a:srgbClr val="C0C0C0"/>
                </a:outerShdw>
              </a:effectLst>
            </a:endParaRPr>
          </a:p>
        </p:txBody>
      </p:sp>
      <p:pic>
        <p:nvPicPr>
          <p:cNvPr id="76802" name="Picture 4">
            <a:extLst>
              <a:ext uri="{FF2B5EF4-FFF2-40B4-BE49-F238E27FC236}">
                <a16:creationId xmlns:a16="http://schemas.microsoft.com/office/drawing/2014/main" id="{328FD29D-E859-492D-9F21-03F57D5F9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346200"/>
            <a:ext cx="8228013"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Rectangle 2">
            <a:extLst>
              <a:ext uri="{FF2B5EF4-FFF2-40B4-BE49-F238E27FC236}">
                <a16:creationId xmlns:a16="http://schemas.microsoft.com/office/drawing/2014/main" id="{E2348D65-4C4A-41E0-A55D-9681B4379030}"/>
              </a:ext>
            </a:extLst>
          </p:cNvPr>
          <p:cNvSpPr>
            <a:spLocks noGrp="1" noChangeArrowheads="1"/>
          </p:cNvSpPr>
          <p:nvPr/>
        </p:nvSpPr>
        <p:spPr bwMode="auto">
          <a:xfrm>
            <a:off x="733425" y="722313"/>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b="1">
                <a:solidFill>
                  <a:schemeClr val="bg1"/>
                </a:solidFill>
                <a:latin typeface="Times New Roman" panose="02020603050405020304" pitchFamily="18" charset="0"/>
              </a:rPr>
              <a:t>Example 2: Representing Organization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C626C9AC-C883-4FD5-B930-5C8F561D20D8}"/>
              </a:ext>
            </a:extLst>
          </p:cNvPr>
          <p:cNvSpPr>
            <a:spLocks noGrp="1" noChangeArrowheads="1"/>
          </p:cNvSpPr>
          <p:nvPr>
            <p:ph type="sldNum" sz="quarter" idx="12"/>
          </p:nvPr>
        </p:nvSpPr>
        <p:spPr/>
        <p:txBody>
          <a:bodyPr/>
          <a:lstStyle/>
          <a:p>
            <a:fld id="{99BD1B26-39DD-4A20-93F4-252CC12DB01F}" type="slidenum">
              <a:rPr lang="en-US" altLang="zh-CN">
                <a:effectLst>
                  <a:outerShdw blurRad="38100" dist="38100" dir="2700000" algn="tl">
                    <a:srgbClr val="C0C0C0"/>
                  </a:outerShdw>
                </a:effectLst>
              </a:rPr>
              <a:pPr/>
              <a:t>33</a:t>
            </a:fld>
            <a:endParaRPr lang="en-US" altLang="zh-CN">
              <a:effectLst>
                <a:outerShdw blurRad="38100" dist="38100" dir="2700000" algn="tl">
                  <a:srgbClr val="C0C0C0"/>
                </a:outerShdw>
              </a:effectLst>
            </a:endParaRPr>
          </a:p>
        </p:txBody>
      </p:sp>
      <p:sp>
        <p:nvSpPr>
          <p:cNvPr id="77826" name="Rectangle 2">
            <a:extLst>
              <a:ext uri="{FF2B5EF4-FFF2-40B4-BE49-F238E27FC236}">
                <a16:creationId xmlns:a16="http://schemas.microsoft.com/office/drawing/2014/main" id="{8F9DFDD7-6185-4599-AE5D-525C706E5CD7}"/>
              </a:ext>
            </a:extLst>
          </p:cNvPr>
          <p:cNvSpPr>
            <a:spLocks noGrp="1" noChangeArrowheads="1"/>
          </p:cNvSpPr>
          <p:nvPr>
            <p:ph type="title"/>
          </p:nvPr>
        </p:nvSpPr>
        <p:spPr>
          <a:xfrm>
            <a:off x="671513" y="717550"/>
            <a:ext cx="7800975" cy="563563"/>
          </a:xfrm>
        </p:spPr>
        <p:txBody>
          <a:bodyPr/>
          <a:lstStyle/>
          <a:p>
            <a:r>
              <a:rPr lang="en-US" altLang="zh-CN">
                <a:latin typeface="Times New Roman" panose="02020603050405020304" pitchFamily="18" charset="0"/>
                <a:ea typeface="宋体" panose="02010600030101010101" pitchFamily="2" charset="-122"/>
              </a:rPr>
              <a:t>Example 3: Computer File System</a:t>
            </a:r>
          </a:p>
        </p:txBody>
      </p:sp>
      <p:sp>
        <p:nvSpPr>
          <p:cNvPr id="310275" name="Rectangle 3">
            <a:extLst>
              <a:ext uri="{FF2B5EF4-FFF2-40B4-BE49-F238E27FC236}">
                <a16:creationId xmlns:a16="http://schemas.microsoft.com/office/drawing/2014/main" id="{D21D26D6-193D-41A5-B05D-101F8AF72BC0}"/>
              </a:ext>
            </a:extLst>
          </p:cNvPr>
          <p:cNvSpPr>
            <a:spLocks noGrp="1" noChangeArrowheads="1"/>
          </p:cNvSpPr>
          <p:nvPr>
            <p:ph idx="1"/>
          </p:nvPr>
        </p:nvSpPr>
        <p:spPr>
          <a:xfrm>
            <a:off x="228600" y="1419225"/>
            <a:ext cx="8610600" cy="4829175"/>
          </a:xfrm>
        </p:spPr>
        <p:txBody>
          <a:bodyPr/>
          <a:lstStyle/>
          <a:p>
            <a:r>
              <a:rPr lang="en-US" altLang="zh-CN" sz="2800" b="1">
                <a:latin typeface="Times New Roman" panose="02020603050405020304" pitchFamily="18" charset="0"/>
                <a:ea typeface="宋体" panose="02010600030101010101" pitchFamily="2" charset="-122"/>
              </a:rPr>
              <a:t>Files in computer memory can be organized into directories.</a:t>
            </a:r>
          </a:p>
          <a:p>
            <a:r>
              <a:rPr lang="en-US" altLang="zh-CN" sz="2800" b="1">
                <a:latin typeface="Times New Roman" panose="02020603050405020304" pitchFamily="18" charset="0"/>
                <a:ea typeface="宋体" panose="02010600030101010101" pitchFamily="2" charset="-122"/>
              </a:rPr>
              <a:t>A directory can contain both files and subdirectories.</a:t>
            </a:r>
          </a:p>
          <a:p>
            <a:r>
              <a:rPr lang="en-US" altLang="zh-CN" sz="2800" b="1">
                <a:latin typeface="Times New Roman" panose="02020603050405020304" pitchFamily="18" charset="0"/>
                <a:ea typeface="宋体" panose="02010600030101010101" pitchFamily="2" charset="-122"/>
              </a:rPr>
              <a:t>The root directory contains the entire file system.</a:t>
            </a:r>
          </a:p>
          <a:p>
            <a:r>
              <a:rPr lang="en-US" altLang="zh-CN" sz="2800" b="1">
                <a:latin typeface="Times New Roman" panose="02020603050405020304" pitchFamily="18" charset="0"/>
                <a:ea typeface="宋体" panose="02010600030101010101" pitchFamily="2" charset="-122"/>
              </a:rPr>
              <a:t>A file system may be represented by a rooted tree, where the root represents the root directory, leaves represent ordinary files or empty directories.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blinds(horizontal)">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0275">
                                            <p:txEl>
                                              <p:pRg st="1" end="1"/>
                                            </p:txEl>
                                          </p:spTgt>
                                        </p:tgtEl>
                                        <p:attrNameLst>
                                          <p:attrName>style.visibility</p:attrName>
                                        </p:attrNameLst>
                                      </p:cBhvr>
                                      <p:to>
                                        <p:strVal val="visible"/>
                                      </p:to>
                                    </p:set>
                                    <p:animEffect transition="in" filter="blinds(horizontal)">
                                      <p:cBhvr>
                                        <p:cTn id="12" dur="500"/>
                                        <p:tgtEl>
                                          <p:spTgt spid="31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0275">
                                            <p:txEl>
                                              <p:pRg st="2" end="2"/>
                                            </p:txEl>
                                          </p:spTgt>
                                        </p:tgtEl>
                                        <p:attrNameLst>
                                          <p:attrName>style.visibility</p:attrName>
                                        </p:attrNameLst>
                                      </p:cBhvr>
                                      <p:to>
                                        <p:strVal val="visible"/>
                                      </p:to>
                                    </p:set>
                                    <p:animEffect transition="in" filter="blinds(horizontal)">
                                      <p:cBhvr>
                                        <p:cTn id="17" dur="500"/>
                                        <p:tgtEl>
                                          <p:spTgt spid="310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0275">
                                            <p:txEl>
                                              <p:pRg st="3" end="3"/>
                                            </p:txEl>
                                          </p:spTgt>
                                        </p:tgtEl>
                                        <p:attrNameLst>
                                          <p:attrName>style.visibility</p:attrName>
                                        </p:attrNameLst>
                                      </p:cBhvr>
                                      <p:to>
                                        <p:strVal val="visible"/>
                                      </p:to>
                                    </p:set>
                                    <p:animEffect transition="in" filter="blinds(horizontal)">
                                      <p:cBhvr>
                                        <p:cTn id="22" dur="500"/>
                                        <p:tgtEl>
                                          <p:spTgt spid="310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CEC88215-E29E-4367-B878-AF4D4DA4F23D}"/>
              </a:ext>
            </a:extLst>
          </p:cNvPr>
          <p:cNvSpPr>
            <a:spLocks noGrp="1" noChangeArrowheads="1"/>
          </p:cNvSpPr>
          <p:nvPr>
            <p:ph type="sldNum" sz="quarter" idx="12"/>
            <p:custDataLst>
              <p:tags r:id="rId1"/>
            </p:custDataLst>
          </p:nvPr>
        </p:nvSpPr>
        <p:spPr/>
        <p:txBody>
          <a:bodyPr/>
          <a:lstStyle/>
          <a:p>
            <a:fld id="{BBAA51E6-6638-4FAB-84B7-E9DE6F06861A}" type="slidenum">
              <a:rPr lang="en-US" altLang="zh-CN">
                <a:effectLst>
                  <a:outerShdw blurRad="38100" dist="38100" dir="2700000" algn="tl">
                    <a:srgbClr val="C0C0C0"/>
                  </a:outerShdw>
                </a:effectLst>
              </a:rPr>
              <a:pPr/>
              <a:t>34</a:t>
            </a:fld>
            <a:endParaRPr lang="en-US" altLang="zh-CN">
              <a:effectLst>
                <a:outerShdw blurRad="38100" dist="38100" dir="2700000" algn="tl">
                  <a:srgbClr val="C0C0C0"/>
                </a:outerShdw>
              </a:effectLst>
            </a:endParaRPr>
          </a:p>
        </p:txBody>
      </p:sp>
      <p:sp>
        <p:nvSpPr>
          <p:cNvPr id="78850" name="Rectangle 3">
            <a:extLst>
              <a:ext uri="{FF2B5EF4-FFF2-40B4-BE49-F238E27FC236}">
                <a16:creationId xmlns:a16="http://schemas.microsoft.com/office/drawing/2014/main" id="{09B61E01-E5BC-4157-8FBC-AE16006A1003}"/>
              </a:ext>
            </a:extLst>
          </p:cNvPr>
          <p:cNvSpPr>
            <a:spLocks noGrp="1" noChangeArrowheads="1"/>
          </p:cNvSpPr>
          <p:nvPr>
            <p:ph idx="1"/>
          </p:nvPr>
        </p:nvSpPr>
        <p:spPr>
          <a:xfrm>
            <a:off x="292100" y="1422400"/>
            <a:ext cx="8559800" cy="1847850"/>
          </a:xfrm>
        </p:spPr>
        <p:txBody>
          <a:bodyPr/>
          <a:lstStyle/>
          <a:p>
            <a:r>
              <a:rPr lang="zh-CN" altLang="zh-CN" sz="2400" b="1">
                <a:latin typeface="Times New Roman" panose="02020603050405020304" pitchFamily="18" charset="0"/>
                <a:ea typeface="宋体" panose="02010600030101010101" pitchFamily="2" charset="-122"/>
              </a:rPr>
              <a:t>Linux文件系统中的主要目录文件包括：/bin里存放了标准的linux工具，比如“ls”和“vi”等。/usr里包含了许多子目录，/usr/bin目录用于存放程序；/usr/share用于存放共享的数据；/usr/lib目录用于存放程序运行所必须的一些库文件。/tmp则一般为用户或正在执行的程序临时存放文件的目录。</a:t>
            </a:r>
          </a:p>
        </p:txBody>
      </p:sp>
      <p:graphicFrame>
        <p:nvGraphicFramePr>
          <p:cNvPr id="78851" name="对象 -2147482615">
            <a:extLst>
              <a:ext uri="{FF2B5EF4-FFF2-40B4-BE49-F238E27FC236}">
                <a16:creationId xmlns:a16="http://schemas.microsoft.com/office/drawing/2014/main" id="{554AC2BA-40F6-4F1F-AD83-CE937A6BF060}"/>
              </a:ext>
            </a:extLst>
          </p:cNvPr>
          <p:cNvGraphicFramePr>
            <a:graphicFrameLocks noChangeAspect="1"/>
          </p:cNvGraphicFramePr>
          <p:nvPr/>
        </p:nvGraphicFramePr>
        <p:xfrm>
          <a:off x="1509713" y="3457575"/>
          <a:ext cx="6124575" cy="2700338"/>
        </p:xfrm>
        <a:graphic>
          <a:graphicData uri="http://schemas.openxmlformats.org/presentationml/2006/ole">
            <mc:AlternateContent xmlns:mc="http://schemas.openxmlformats.org/markup-compatibility/2006">
              <mc:Choice xmlns:v="urn:schemas-microsoft-com:vml" Requires="v">
                <p:oleObj r:id="rId4" imgW="4630680" imgH="2004840" progId="Visio.Drawing.15">
                  <p:embed/>
                </p:oleObj>
              </mc:Choice>
              <mc:Fallback>
                <p:oleObj r:id="rId4" imgW="4630680" imgH="2004840" progId="Visio.Drawing.15">
                  <p:embed/>
                  <p:pic>
                    <p:nvPicPr>
                      <p:cNvPr id="0" name="对象 -21474826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9713" y="3457575"/>
                        <a:ext cx="612457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52" name="Rectangle 2">
            <a:extLst>
              <a:ext uri="{FF2B5EF4-FFF2-40B4-BE49-F238E27FC236}">
                <a16:creationId xmlns:a16="http://schemas.microsoft.com/office/drawing/2014/main" id="{B4CF72D2-19D7-450E-88B5-CF5762451EDA}"/>
              </a:ext>
            </a:extLst>
          </p:cNvPr>
          <p:cNvSpPr>
            <a:spLocks noGrp="1" noChangeArrowheads="1"/>
          </p:cNvSpPr>
          <p:nvPr>
            <p:ph type="title"/>
          </p:nvPr>
        </p:nvSpPr>
        <p:spPr>
          <a:xfrm>
            <a:off x="671513" y="717550"/>
            <a:ext cx="7800975" cy="563563"/>
          </a:xfrm>
        </p:spPr>
        <p:txBody>
          <a:bodyPr/>
          <a:lstStyle/>
          <a:p>
            <a:r>
              <a:rPr lang="en-US" altLang="zh-CN">
                <a:latin typeface="Times New Roman" panose="02020603050405020304" pitchFamily="18" charset="0"/>
                <a:ea typeface="宋体" panose="02010600030101010101" pitchFamily="2" charset="-122"/>
              </a:rPr>
              <a:t>Example 3: Computer File System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B06CD5F0-6978-4F00-B6A7-15DCB48E344C}"/>
              </a:ext>
            </a:extLst>
          </p:cNvPr>
          <p:cNvSpPr>
            <a:spLocks noGrp="1" noChangeArrowheads="1"/>
          </p:cNvSpPr>
          <p:nvPr>
            <p:ph type="sldNum" sz="quarter" idx="12"/>
          </p:nvPr>
        </p:nvSpPr>
        <p:spPr/>
        <p:txBody>
          <a:bodyPr/>
          <a:lstStyle/>
          <a:p>
            <a:fld id="{E817C85D-7447-4E13-8EE1-106539B60B5A}" type="slidenum">
              <a:rPr lang="en-US" altLang="zh-CN">
                <a:effectLst>
                  <a:outerShdw blurRad="38100" dist="38100" dir="2700000" algn="tl">
                    <a:srgbClr val="C0C0C0"/>
                  </a:outerShdw>
                </a:effectLst>
              </a:rPr>
              <a:pPr/>
              <a:t>35</a:t>
            </a:fld>
            <a:endParaRPr lang="en-US" altLang="zh-CN">
              <a:effectLst>
                <a:outerShdw blurRad="38100" dist="38100" dir="2700000" algn="tl">
                  <a:srgbClr val="C0C0C0"/>
                </a:outerShdw>
              </a:effectLst>
            </a:endParaRPr>
          </a:p>
        </p:txBody>
      </p:sp>
      <p:sp>
        <p:nvSpPr>
          <p:cNvPr id="12" name="灯片编号占位符 5">
            <a:extLst>
              <a:ext uri="{FF2B5EF4-FFF2-40B4-BE49-F238E27FC236}">
                <a16:creationId xmlns:a16="http://schemas.microsoft.com/office/drawing/2014/main" id="{52954E63-E285-4CC2-BD8F-D4B6453A01AD}"/>
              </a:ext>
            </a:extLst>
          </p:cNvPr>
          <p:cNvSpPr txBox="1">
            <a:spLocks noGrp="1"/>
          </p:cNvSpPr>
          <p:nvPr/>
        </p:nvSpPr>
        <p:spPr bwMode="auto">
          <a:xfrm>
            <a:off x="3124200" y="6477000"/>
            <a:ext cx="2133600" cy="320675"/>
          </a:xfrm>
          <a:prstGeom prst="rect">
            <a:avLst/>
          </a:prstGeom>
          <a:noFill/>
          <a:ln>
            <a:miter lim="800000"/>
          </a:ln>
        </p:spPr>
        <p:txBody>
          <a:bodyPr/>
          <a:lstStyle/>
          <a:p>
            <a:pPr algn="ctr">
              <a:buFont typeface="Arial" panose="020B0604020202020204" pitchFamily="34" charset="0"/>
              <a:buNone/>
            </a:pPr>
            <a:fld id="{0E4C353B-090F-4AED-8DF9-206D9F52F5F4}" type="slidenum">
              <a:rPr lang="en-US" altLang="zh-CN" sz="1200">
                <a:effectLst>
                  <a:outerShdw blurRad="38100" dist="38100" dir="2700000" algn="tl">
                    <a:srgbClr val="C0C0C0"/>
                  </a:outerShdw>
                </a:effectLst>
                <a:latin typeface="Verdana" panose="020B0604030504040204" pitchFamily="34" charset="0"/>
              </a:rPr>
              <a:pPr algn="ctr">
                <a:buFont typeface="Arial" panose="020B0604020202020204" pitchFamily="34" charset="0"/>
                <a:buNone/>
              </a:pPr>
              <a:t>35</a:t>
            </a:fld>
            <a:endParaRPr lang="en-US" altLang="zh-CN" sz="1200">
              <a:effectLst>
                <a:outerShdw blurRad="38100" dist="38100" dir="2700000" algn="tl">
                  <a:srgbClr val="C0C0C0"/>
                </a:outerShdw>
              </a:effectLst>
              <a:latin typeface="Verdana" panose="020B0604030504040204" pitchFamily="34" charset="0"/>
            </a:endParaRPr>
          </a:p>
        </p:txBody>
      </p:sp>
      <p:sp>
        <p:nvSpPr>
          <p:cNvPr id="81923" name="Rectangle 2">
            <a:extLst>
              <a:ext uri="{FF2B5EF4-FFF2-40B4-BE49-F238E27FC236}">
                <a16:creationId xmlns:a16="http://schemas.microsoft.com/office/drawing/2014/main" id="{D1CD8B4B-F045-46C1-ABFD-3A262D627225}"/>
              </a:ext>
            </a:extLst>
          </p:cNvPr>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81924" name="Group 4">
            <a:extLst>
              <a:ext uri="{FF2B5EF4-FFF2-40B4-BE49-F238E27FC236}">
                <a16:creationId xmlns:a16="http://schemas.microsoft.com/office/drawing/2014/main" id="{C8A7FEE5-6C55-4392-94C8-EE39BB6CE5A3}"/>
              </a:ext>
            </a:extLst>
          </p:cNvPr>
          <p:cNvGrpSpPr>
            <a:grpSpLocks/>
          </p:cNvGrpSpPr>
          <p:nvPr/>
        </p:nvGrpSpPr>
        <p:grpSpPr bwMode="auto">
          <a:xfrm>
            <a:off x="1981200" y="2819400"/>
            <a:ext cx="5029200" cy="2438400"/>
            <a:chOff x="1997" y="1314"/>
            <a:chExt cx="1889" cy="1009"/>
          </a:xfrm>
        </p:grpSpPr>
        <p:grpSp>
          <p:nvGrpSpPr>
            <p:cNvPr id="81925" name="Group 5">
              <a:extLst>
                <a:ext uri="{FF2B5EF4-FFF2-40B4-BE49-F238E27FC236}">
                  <a16:creationId xmlns:a16="http://schemas.microsoft.com/office/drawing/2014/main" id="{E43FBE57-58EE-4359-88F1-A33DB16EF9E2}"/>
                </a:ext>
              </a:extLst>
            </p:cNvPr>
            <p:cNvGrpSpPr>
              <a:grpSpLocks/>
            </p:cNvGrpSpPr>
            <p:nvPr/>
          </p:nvGrpSpPr>
          <p:grpSpPr bwMode="auto">
            <a:xfrm>
              <a:off x="1997" y="1404"/>
              <a:ext cx="1889" cy="919"/>
              <a:chOff x="1973" y="1027"/>
              <a:chExt cx="1926" cy="937"/>
            </a:xfrm>
          </p:grpSpPr>
          <p:sp>
            <p:nvSpPr>
              <p:cNvPr id="55302" name="Oval 6">
                <a:extLst>
                  <a:ext uri="{FF2B5EF4-FFF2-40B4-BE49-F238E27FC236}">
                    <a16:creationId xmlns:a16="http://schemas.microsoft.com/office/drawing/2014/main" id="{F1283404-96D0-4DB7-BB44-63F6C221DBE9}"/>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a:defRPr/>
                </a:pPr>
                <a:endParaRPr lang="zh-CN" altLang="en-US"/>
              </a:p>
            </p:txBody>
          </p:sp>
          <p:sp>
            <p:nvSpPr>
              <p:cNvPr id="55303" name="Oval 7">
                <a:extLst>
                  <a:ext uri="{FF2B5EF4-FFF2-40B4-BE49-F238E27FC236}">
                    <a16:creationId xmlns:a16="http://schemas.microsoft.com/office/drawing/2014/main" id="{7261540E-700B-4FCB-8692-43AF6BAFD01C}"/>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a:defRPr/>
                </a:pPr>
                <a:endParaRPr lang="zh-CN" altLang="en-US"/>
              </a:p>
            </p:txBody>
          </p:sp>
        </p:grpSp>
        <p:sp>
          <p:nvSpPr>
            <p:cNvPr id="55304" name="Oval 8">
              <a:extLst>
                <a:ext uri="{FF2B5EF4-FFF2-40B4-BE49-F238E27FC236}">
                  <a16:creationId xmlns:a16="http://schemas.microsoft.com/office/drawing/2014/main" id="{1140E107-1E82-4618-8B07-BFE436D5E754}"/>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a:defRPr/>
              </a:pPr>
              <a:endParaRPr lang="zh-CN" altLang="en-US"/>
            </a:p>
          </p:txBody>
        </p:sp>
        <p:sp>
          <p:nvSpPr>
            <p:cNvPr id="55305" name="Oval 9">
              <a:extLst>
                <a:ext uri="{FF2B5EF4-FFF2-40B4-BE49-F238E27FC236}">
                  <a16:creationId xmlns:a16="http://schemas.microsoft.com/office/drawing/2014/main" id="{4FB57735-C25A-4F3F-AD38-BBFE7B345378}"/>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a:defRPr/>
              </a:pPr>
              <a:endParaRPr lang="zh-CN" altLang="en-US"/>
            </a:p>
          </p:txBody>
        </p:sp>
        <p:sp>
          <p:nvSpPr>
            <p:cNvPr id="55306" name="Oval 10">
              <a:extLst>
                <a:ext uri="{FF2B5EF4-FFF2-40B4-BE49-F238E27FC236}">
                  <a16:creationId xmlns:a16="http://schemas.microsoft.com/office/drawing/2014/main" id="{584E0DE6-F534-44A5-92B4-00E6D700B4E0}"/>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a:defRPr/>
              </a:pPr>
              <a:endParaRPr lang="zh-CN" altLang="en-US"/>
            </a:p>
          </p:txBody>
        </p:sp>
        <p:sp>
          <p:nvSpPr>
            <p:cNvPr id="55307" name="Oval 11">
              <a:extLst>
                <a:ext uri="{FF2B5EF4-FFF2-40B4-BE49-F238E27FC236}">
                  <a16:creationId xmlns:a16="http://schemas.microsoft.com/office/drawing/2014/main" id="{997838F9-2B10-47BA-B03E-D4FF5D1EA83F}"/>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a:defRPr/>
              </a:pPr>
              <a:endParaRPr lang="zh-CN" altLang="en-US"/>
            </a:p>
          </p:txBody>
        </p:sp>
      </p:grpSp>
      <p:sp>
        <p:nvSpPr>
          <p:cNvPr id="81932" name="Rectangle 3">
            <a:extLst>
              <a:ext uri="{FF2B5EF4-FFF2-40B4-BE49-F238E27FC236}">
                <a16:creationId xmlns:a16="http://schemas.microsoft.com/office/drawing/2014/main" id="{79DFBA42-68F2-487E-8002-6B4441DF2D57}"/>
              </a:ext>
            </a:extLst>
          </p:cNvPr>
          <p:cNvSpPr>
            <a:spLocks noGrp="1" noChangeArrowheads="1"/>
          </p:cNvSpPr>
          <p:nvPr>
            <p:ph type="body" idx="4294967295"/>
          </p:nvPr>
        </p:nvSpPr>
        <p:spPr>
          <a:xfrm>
            <a:off x="2667000" y="3352800"/>
            <a:ext cx="3657600" cy="381000"/>
          </a:xfrm>
        </p:spPr>
        <p:txBody>
          <a:bodyPr/>
          <a:lstStyle/>
          <a:p>
            <a:pPr algn="ctr">
              <a:spcBef>
                <a:spcPct val="0"/>
              </a:spcBef>
              <a:buClrTx/>
              <a:buFont typeface="Wingdings" panose="05000000000000000000" pitchFamily="2" charset="2"/>
              <a:buNone/>
            </a:pPr>
            <a:r>
              <a:rPr lang="en-US" altLang="zh-CN" sz="2800" b="1">
                <a:ea typeface="宋体" panose="02010600030101010101" pitchFamily="2" charset="-122"/>
              </a:rPr>
              <a:t>Properties of Trees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D327F938-EDF7-4702-BACD-CB0038EC0984}"/>
              </a:ext>
            </a:extLst>
          </p:cNvPr>
          <p:cNvSpPr>
            <a:spLocks noGrp="1" noChangeArrowheads="1"/>
          </p:cNvSpPr>
          <p:nvPr>
            <p:ph type="sldNum" sz="quarter" idx="12"/>
          </p:nvPr>
        </p:nvSpPr>
        <p:spPr/>
        <p:txBody>
          <a:bodyPr/>
          <a:lstStyle/>
          <a:p>
            <a:fld id="{9522BD98-A283-4C79-8D22-E68FEC31F3B6}" type="slidenum">
              <a:rPr lang="en-US" altLang="zh-CN">
                <a:effectLst>
                  <a:outerShdw blurRad="38100" dist="38100" dir="2700000" algn="tl">
                    <a:srgbClr val="C0C0C0"/>
                  </a:outerShdw>
                </a:effectLst>
              </a:rPr>
              <a:pPr/>
              <a:t>36</a:t>
            </a:fld>
            <a:endParaRPr lang="en-US" altLang="zh-CN">
              <a:effectLst>
                <a:outerShdw blurRad="38100" dist="38100" dir="2700000" algn="tl">
                  <a:srgbClr val="C0C0C0"/>
                </a:outerShdw>
              </a:effectLst>
            </a:endParaRPr>
          </a:p>
        </p:txBody>
      </p:sp>
      <p:sp>
        <p:nvSpPr>
          <p:cNvPr id="82946" name="Rectangle 2">
            <a:extLst>
              <a:ext uri="{FF2B5EF4-FFF2-40B4-BE49-F238E27FC236}">
                <a16:creationId xmlns:a16="http://schemas.microsoft.com/office/drawing/2014/main" id="{FFE6E505-AC1B-4754-8FE0-F101157E7C28}"/>
              </a:ext>
            </a:extLst>
          </p:cNvPr>
          <p:cNvSpPr>
            <a:spLocks noGrp="1" noChangeArrowheads="1"/>
          </p:cNvSpPr>
          <p:nvPr>
            <p:ph type="title"/>
          </p:nvPr>
        </p:nvSpPr>
        <p:spPr>
          <a:xfrm>
            <a:off x="609600" y="731838"/>
            <a:ext cx="8229600" cy="563562"/>
          </a:xfrm>
        </p:spPr>
        <p:txBody>
          <a:bodyPr/>
          <a:lstStyle/>
          <a:p>
            <a:endParaRPr lang="en-US" altLang="zh-CN">
              <a:latin typeface="Times New Roman" panose="02020603050405020304" pitchFamily="18" charset="0"/>
              <a:ea typeface="宋体" panose="02010600030101010101" pitchFamily="2" charset="-122"/>
            </a:endParaRPr>
          </a:p>
        </p:txBody>
      </p:sp>
      <p:sp>
        <p:nvSpPr>
          <p:cNvPr id="315395" name="Rectangle 3">
            <a:extLst>
              <a:ext uri="{FF2B5EF4-FFF2-40B4-BE49-F238E27FC236}">
                <a16:creationId xmlns:a16="http://schemas.microsoft.com/office/drawing/2014/main" id="{B13EAF83-4F20-4EC4-B16E-423DDD1522E5}"/>
              </a:ext>
            </a:extLst>
          </p:cNvPr>
          <p:cNvSpPr>
            <a:spLocks noGrp="1" noChangeArrowheads="1"/>
          </p:cNvSpPr>
          <p:nvPr>
            <p:ph idx="1"/>
          </p:nvPr>
        </p:nvSpPr>
        <p:spPr>
          <a:xfrm>
            <a:off x="152400" y="1419225"/>
            <a:ext cx="8915400" cy="4829175"/>
          </a:xfrm>
        </p:spPr>
        <p:txBody>
          <a:bodyPr/>
          <a:lstStyle/>
          <a:p>
            <a:r>
              <a:rPr lang="en-US" altLang="zh-CN" b="1" dirty="0">
                <a:latin typeface="Times New Roman" panose="02020603050405020304" pitchFamily="18" charset="0"/>
                <a:ea typeface="宋体" panose="02010600030101010101" pitchFamily="2" charset="-122"/>
              </a:rPr>
              <a:t>Theorem 2: A tree with n vertices has n-1 edges.</a:t>
            </a:r>
          </a:p>
          <a:p>
            <a:r>
              <a:rPr lang="en-US" altLang="zh-CN" b="1" dirty="0">
                <a:latin typeface="Times New Roman" panose="02020603050405020304" pitchFamily="18" charset="0"/>
                <a:ea typeface="宋体" panose="02010600030101010101" pitchFamily="2" charset="-122"/>
              </a:rPr>
              <a:t>Proof: We will use mathematical induction. Note that for all the trees here we can choose a root and consider the tree rooted.</a:t>
            </a:r>
          </a:p>
          <a:p>
            <a:r>
              <a:rPr lang="en-US" altLang="zh-CN" b="1" dirty="0">
                <a:latin typeface="Times New Roman" panose="02020603050405020304" pitchFamily="18" charset="0"/>
                <a:ea typeface="宋体" panose="02010600030101010101" pitchFamily="2" charset="-122"/>
              </a:rPr>
              <a:t>(1) When n=1, a tree with n=1 vertex has no edges. It follows that the it is true for n=1.</a:t>
            </a:r>
          </a:p>
          <a:p>
            <a:r>
              <a:rPr lang="en-US" altLang="zh-CN" b="1" dirty="0">
                <a:latin typeface="Times New Roman" panose="02020603050405020304" pitchFamily="18" charset="0"/>
                <a:ea typeface="宋体" panose="02010600030101010101" pitchFamily="2" charset="-122"/>
              </a:rPr>
              <a:t>(2) The induction hypothesis states that every tree with k vertices has k-1 edges, where k is a positive integer.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blinds(horizontal)">
                                      <p:cBhvr>
                                        <p:cTn id="7" dur="500"/>
                                        <p:tgtEl>
                                          <p:spTgt spid="315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5395">
                                            <p:txEl>
                                              <p:pRg st="1" end="1"/>
                                            </p:txEl>
                                          </p:spTgt>
                                        </p:tgtEl>
                                        <p:attrNameLst>
                                          <p:attrName>style.visibility</p:attrName>
                                        </p:attrNameLst>
                                      </p:cBhvr>
                                      <p:to>
                                        <p:strVal val="visible"/>
                                      </p:to>
                                    </p:set>
                                    <p:animEffect transition="in" filter="blinds(horizontal)">
                                      <p:cBhvr>
                                        <p:cTn id="12" dur="500"/>
                                        <p:tgtEl>
                                          <p:spTgt spid="315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5395">
                                            <p:txEl>
                                              <p:pRg st="2" end="2"/>
                                            </p:txEl>
                                          </p:spTgt>
                                        </p:tgtEl>
                                        <p:attrNameLst>
                                          <p:attrName>style.visibility</p:attrName>
                                        </p:attrNameLst>
                                      </p:cBhvr>
                                      <p:to>
                                        <p:strVal val="visible"/>
                                      </p:to>
                                    </p:set>
                                    <p:animEffect transition="in" filter="blinds(horizontal)">
                                      <p:cBhvr>
                                        <p:cTn id="17" dur="500"/>
                                        <p:tgtEl>
                                          <p:spTgt spid="315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5395">
                                            <p:txEl>
                                              <p:pRg st="3" end="3"/>
                                            </p:txEl>
                                          </p:spTgt>
                                        </p:tgtEl>
                                        <p:attrNameLst>
                                          <p:attrName>style.visibility</p:attrName>
                                        </p:attrNameLst>
                                      </p:cBhvr>
                                      <p:to>
                                        <p:strVal val="visible"/>
                                      </p:to>
                                    </p:set>
                                    <p:animEffect transition="in" filter="blinds(horizontal)">
                                      <p:cBhvr>
                                        <p:cTn id="22" dur="500"/>
                                        <p:tgtEl>
                                          <p:spTgt spid="315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EFC032FF-48ED-40FA-A874-B1D221DAD0B4}"/>
              </a:ext>
            </a:extLst>
          </p:cNvPr>
          <p:cNvSpPr>
            <a:spLocks noGrp="1" noChangeArrowheads="1"/>
          </p:cNvSpPr>
          <p:nvPr>
            <p:ph type="sldNum" sz="quarter" idx="12"/>
          </p:nvPr>
        </p:nvSpPr>
        <p:spPr/>
        <p:txBody>
          <a:bodyPr/>
          <a:lstStyle/>
          <a:p>
            <a:fld id="{192F2B9B-8EAA-4054-B7EC-5F993DCCA49E}" type="slidenum">
              <a:rPr lang="en-US" altLang="zh-CN">
                <a:effectLst>
                  <a:outerShdw blurRad="38100" dist="38100" dir="2700000" algn="tl">
                    <a:srgbClr val="C0C0C0"/>
                  </a:outerShdw>
                </a:effectLst>
              </a:rPr>
              <a:pPr/>
              <a:t>37</a:t>
            </a:fld>
            <a:endParaRPr lang="en-US" altLang="zh-CN">
              <a:effectLst>
                <a:outerShdw blurRad="38100" dist="38100" dir="2700000" algn="tl">
                  <a:srgbClr val="C0C0C0"/>
                </a:outerShdw>
              </a:effectLst>
            </a:endParaRPr>
          </a:p>
        </p:txBody>
      </p:sp>
      <p:sp>
        <p:nvSpPr>
          <p:cNvPr id="83970" name="Rectangle 2">
            <a:extLst>
              <a:ext uri="{FF2B5EF4-FFF2-40B4-BE49-F238E27FC236}">
                <a16:creationId xmlns:a16="http://schemas.microsoft.com/office/drawing/2014/main" id="{2EC4E958-89BF-49A9-A4DC-97A7BFF47ED1}"/>
              </a:ext>
            </a:extLst>
          </p:cNvPr>
          <p:cNvSpPr>
            <a:spLocks noGrp="1" noChangeArrowheads="1"/>
          </p:cNvSpPr>
          <p:nvPr>
            <p:ph type="title"/>
          </p:nvPr>
        </p:nvSpPr>
        <p:spPr>
          <a:xfrm>
            <a:off x="609600" y="731838"/>
            <a:ext cx="8229600" cy="563562"/>
          </a:xfrm>
        </p:spPr>
        <p:txBody>
          <a:bodyPr/>
          <a:lstStyle/>
          <a:p>
            <a:endParaRPr lang="en-US" altLang="zh-CN">
              <a:latin typeface="Times New Roman" panose="02020603050405020304" pitchFamily="18" charset="0"/>
              <a:ea typeface="宋体" panose="02010600030101010101" pitchFamily="2" charset="-122"/>
            </a:endParaRPr>
          </a:p>
        </p:txBody>
      </p:sp>
      <p:sp>
        <p:nvSpPr>
          <p:cNvPr id="316419" name="Rectangle 3">
            <a:extLst>
              <a:ext uri="{FF2B5EF4-FFF2-40B4-BE49-F238E27FC236}">
                <a16:creationId xmlns:a16="http://schemas.microsoft.com/office/drawing/2014/main" id="{DD94B0E0-9972-4DC3-92C5-80FC16958204}"/>
              </a:ext>
            </a:extLst>
          </p:cNvPr>
          <p:cNvSpPr>
            <a:spLocks noGrp="1" noChangeArrowheads="1"/>
          </p:cNvSpPr>
          <p:nvPr>
            <p:ph idx="1"/>
          </p:nvPr>
        </p:nvSpPr>
        <p:spPr>
          <a:xfrm>
            <a:off x="152400" y="1419225"/>
            <a:ext cx="8915400" cy="4829175"/>
          </a:xfrm>
        </p:spPr>
        <p:txBody>
          <a:bodyPr/>
          <a:lstStyle/>
          <a:p>
            <a:r>
              <a:rPr lang="en-US" altLang="zh-CN" b="1" dirty="0">
                <a:latin typeface="Times New Roman" panose="02020603050405020304" pitchFamily="18" charset="0"/>
                <a:ea typeface="宋体" panose="02010600030101010101" pitchFamily="2" charset="-122"/>
              </a:rPr>
              <a:t>Suppose that a tree T has k+1 vertices and that v is a leaf of T, and let w be the parent of v.</a:t>
            </a:r>
          </a:p>
          <a:p>
            <a:r>
              <a:rPr lang="en-US" altLang="zh-CN" b="1" dirty="0">
                <a:latin typeface="Times New Roman" panose="02020603050405020304" pitchFamily="18" charset="0"/>
                <a:ea typeface="宋体" panose="02010600030101010101" pitchFamily="2" charset="-122"/>
              </a:rPr>
              <a:t>Removing from T the vertex v and edge connecting w to v produces a tree T’ with k vertices, since the resulting graph is still connected and has no simple circuits.</a:t>
            </a:r>
          </a:p>
          <a:p>
            <a:r>
              <a:rPr lang="en-US" altLang="zh-CN" b="1" dirty="0">
                <a:latin typeface="Times New Roman" panose="02020603050405020304" pitchFamily="18" charset="0"/>
                <a:ea typeface="宋体" panose="02010600030101010101" pitchFamily="2" charset="-122"/>
              </a:rPr>
              <a:t>By the induction hypothesis, T’ has k-1 edges.</a:t>
            </a:r>
          </a:p>
          <a:p>
            <a:r>
              <a:rPr lang="en-US" altLang="zh-CN" b="1" dirty="0">
                <a:latin typeface="Times New Roman" panose="02020603050405020304" pitchFamily="18" charset="0"/>
                <a:ea typeface="宋体" panose="02010600030101010101" pitchFamily="2" charset="-122"/>
              </a:rPr>
              <a:t>It follows that T has k edges since it has one more edge than T’, the edge connecting v and 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blinds(horizontal)">
                                      <p:cBhvr>
                                        <p:cTn id="7" dur="500"/>
                                        <p:tgtEl>
                                          <p:spTgt spid="316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12" dur="500"/>
                                        <p:tgtEl>
                                          <p:spTgt spid="316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7" dur="500"/>
                                        <p:tgtEl>
                                          <p:spTgt spid="316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22" dur="500"/>
                                        <p:tgtEl>
                                          <p:spTgt spid="316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CC6B8B1E-46B6-4465-A4CE-9DFEBFA783A5}"/>
              </a:ext>
            </a:extLst>
          </p:cNvPr>
          <p:cNvSpPr>
            <a:spLocks noGrp="1" noChangeArrowheads="1"/>
          </p:cNvSpPr>
          <p:nvPr>
            <p:ph type="sldNum" sz="quarter" idx="12"/>
          </p:nvPr>
        </p:nvSpPr>
        <p:spPr/>
        <p:txBody>
          <a:bodyPr/>
          <a:lstStyle/>
          <a:p>
            <a:fld id="{DA0F960E-EA76-4CCB-8604-AC08A48423DF}" type="slidenum">
              <a:rPr lang="en-US" altLang="zh-CN">
                <a:effectLst>
                  <a:outerShdw blurRad="38100" dist="38100" dir="2700000" algn="tl">
                    <a:srgbClr val="C0C0C0"/>
                  </a:outerShdw>
                </a:effectLst>
              </a:rPr>
              <a:pPr/>
              <a:t>38</a:t>
            </a:fld>
            <a:endParaRPr lang="en-US" altLang="zh-CN">
              <a:effectLst>
                <a:outerShdw blurRad="38100" dist="38100" dir="2700000" algn="tl">
                  <a:srgbClr val="C0C0C0"/>
                </a:outerShdw>
              </a:effectLst>
            </a:endParaRPr>
          </a:p>
        </p:txBody>
      </p:sp>
      <p:sp>
        <p:nvSpPr>
          <p:cNvPr id="84994" name="Rectangle 2">
            <a:extLst>
              <a:ext uri="{FF2B5EF4-FFF2-40B4-BE49-F238E27FC236}">
                <a16:creationId xmlns:a16="http://schemas.microsoft.com/office/drawing/2014/main" id="{E319EC27-5FB1-4E71-AF1F-FD77D065D078}"/>
              </a:ext>
            </a:extLst>
          </p:cNvPr>
          <p:cNvSpPr>
            <a:spLocks noGrp="1" noChangeArrowheads="1"/>
          </p:cNvSpPr>
          <p:nvPr>
            <p:ph type="title"/>
          </p:nvPr>
        </p:nvSpPr>
        <p:spPr>
          <a:xfrm>
            <a:off x="609600" y="731838"/>
            <a:ext cx="8229600" cy="563562"/>
          </a:xfrm>
        </p:spPr>
        <p:txBody>
          <a:bodyPr/>
          <a:lstStyle/>
          <a:p>
            <a:endParaRPr lang="en-US" altLang="zh-CN">
              <a:latin typeface="Times New Roman" panose="02020603050405020304" pitchFamily="18" charset="0"/>
              <a:ea typeface="宋体" panose="02010600030101010101" pitchFamily="2" charset="-122"/>
            </a:endParaRPr>
          </a:p>
        </p:txBody>
      </p:sp>
      <p:sp>
        <p:nvSpPr>
          <p:cNvPr id="317443" name="Rectangle 3">
            <a:extLst>
              <a:ext uri="{FF2B5EF4-FFF2-40B4-BE49-F238E27FC236}">
                <a16:creationId xmlns:a16="http://schemas.microsoft.com/office/drawing/2014/main" id="{AD186E29-1668-4951-A959-42FAA8CFA3CB}"/>
              </a:ext>
            </a:extLst>
          </p:cNvPr>
          <p:cNvSpPr>
            <a:spLocks noGrp="1" noChangeArrowheads="1"/>
          </p:cNvSpPr>
          <p:nvPr>
            <p:ph idx="1"/>
          </p:nvPr>
        </p:nvSpPr>
        <p:spPr>
          <a:xfrm>
            <a:off x="152400" y="1419225"/>
            <a:ext cx="8915400" cy="4829175"/>
          </a:xfrm>
        </p:spPr>
        <p:txBody>
          <a:bodyPr/>
          <a:lstStyle/>
          <a:p>
            <a:r>
              <a:rPr lang="en-US" altLang="zh-CN" b="1" dirty="0">
                <a:latin typeface="Times New Roman" panose="02020603050405020304" pitchFamily="18" charset="0"/>
                <a:ea typeface="宋体" panose="02010600030101010101" pitchFamily="2" charset="-122"/>
              </a:rPr>
              <a:t>Theorem 3: A full m-</a:t>
            </a:r>
            <a:r>
              <a:rPr lang="en-US" altLang="zh-CN" b="1" dirty="0" err="1">
                <a:latin typeface="Times New Roman" panose="02020603050405020304" pitchFamily="18" charset="0"/>
                <a:ea typeface="宋体" panose="02010600030101010101" pitchFamily="2" charset="-122"/>
              </a:rPr>
              <a:t>ary</a:t>
            </a:r>
            <a:r>
              <a:rPr lang="en-US" altLang="zh-CN" b="1" dirty="0">
                <a:latin typeface="Times New Roman" panose="02020603050405020304" pitchFamily="18" charset="0"/>
                <a:ea typeface="宋体" panose="02010600030101010101" pitchFamily="2" charset="-122"/>
              </a:rPr>
              <a:t> tree with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internal vertices contains n=m*i+1 vertices.</a:t>
            </a:r>
          </a:p>
          <a:p>
            <a:r>
              <a:rPr lang="en-US" altLang="zh-CN" b="1" dirty="0">
                <a:latin typeface="Times New Roman" panose="02020603050405020304" pitchFamily="18" charset="0"/>
                <a:ea typeface="宋体" panose="02010600030101010101" pitchFamily="2" charset="-122"/>
              </a:rPr>
              <a:t>Proof: Every vertex, except the root, is the child of an internal vertices has m children, there are m*I vertices in the tree other than the root.</a:t>
            </a:r>
          </a:p>
          <a:p>
            <a:r>
              <a:rPr lang="en-US" altLang="zh-CN" b="1" dirty="0">
                <a:latin typeface="Times New Roman" panose="02020603050405020304" pitchFamily="18" charset="0"/>
                <a:ea typeface="宋体" panose="02010600030101010101" pitchFamily="2" charset="-122"/>
              </a:rPr>
              <a:t>Therefore, the tree contains n=m*i+1 vertices.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blinds(horizontal)">
                                      <p:cBhvr>
                                        <p:cTn id="7" dur="500"/>
                                        <p:tgtEl>
                                          <p:spTgt spid="317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43">
                                            <p:txEl>
                                              <p:pRg st="1" end="1"/>
                                            </p:txEl>
                                          </p:spTgt>
                                        </p:tgtEl>
                                        <p:attrNameLst>
                                          <p:attrName>style.visibility</p:attrName>
                                        </p:attrNameLst>
                                      </p:cBhvr>
                                      <p:to>
                                        <p:strVal val="visible"/>
                                      </p:to>
                                    </p:set>
                                    <p:animEffect transition="in" filter="blinds(horizontal)">
                                      <p:cBhvr>
                                        <p:cTn id="12" dur="500"/>
                                        <p:tgtEl>
                                          <p:spTgt spid="317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443">
                                            <p:txEl>
                                              <p:pRg st="2" end="2"/>
                                            </p:txEl>
                                          </p:spTgt>
                                        </p:tgtEl>
                                        <p:attrNameLst>
                                          <p:attrName>style.visibility</p:attrName>
                                        </p:attrNameLst>
                                      </p:cBhvr>
                                      <p:to>
                                        <p:strVal val="visible"/>
                                      </p:to>
                                    </p:set>
                                    <p:animEffect transition="in" filter="blinds(horizontal)">
                                      <p:cBhvr>
                                        <p:cTn id="17" dur="500"/>
                                        <p:tgtEl>
                                          <p:spTgt spid="317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E217ACD1-C971-4E91-B918-582E6AAEAC80}"/>
              </a:ext>
            </a:extLst>
          </p:cNvPr>
          <p:cNvSpPr>
            <a:spLocks noGrp="1" noChangeArrowheads="1"/>
          </p:cNvSpPr>
          <p:nvPr>
            <p:ph type="sldNum" sz="quarter" idx="12"/>
          </p:nvPr>
        </p:nvSpPr>
        <p:spPr/>
        <p:txBody>
          <a:bodyPr/>
          <a:lstStyle/>
          <a:p>
            <a:fld id="{146692D0-05BA-41E1-860F-21DF3AD521D0}" type="slidenum">
              <a:rPr lang="en-US" altLang="zh-CN">
                <a:effectLst>
                  <a:outerShdw blurRad="38100" dist="38100" dir="2700000" algn="tl">
                    <a:srgbClr val="C0C0C0"/>
                  </a:outerShdw>
                </a:effectLst>
              </a:rPr>
              <a:pPr/>
              <a:t>39</a:t>
            </a:fld>
            <a:endParaRPr lang="en-US" altLang="zh-CN">
              <a:effectLst>
                <a:outerShdw blurRad="38100" dist="38100" dir="2700000" algn="tl">
                  <a:srgbClr val="C0C0C0"/>
                </a:outerShdw>
              </a:effectLst>
            </a:endParaRPr>
          </a:p>
        </p:txBody>
      </p:sp>
      <p:sp>
        <p:nvSpPr>
          <p:cNvPr id="86018" name="Rectangle 2">
            <a:extLst>
              <a:ext uri="{FF2B5EF4-FFF2-40B4-BE49-F238E27FC236}">
                <a16:creationId xmlns:a16="http://schemas.microsoft.com/office/drawing/2014/main" id="{E0CCD50E-D4A2-4CDD-B6E8-D486FD076D4C}"/>
              </a:ext>
            </a:extLst>
          </p:cNvPr>
          <p:cNvSpPr>
            <a:spLocks noGrp="1" noChangeArrowheads="1"/>
          </p:cNvSpPr>
          <p:nvPr>
            <p:ph type="title"/>
          </p:nvPr>
        </p:nvSpPr>
        <p:spPr>
          <a:xfrm>
            <a:off x="609600" y="731838"/>
            <a:ext cx="8229600" cy="563562"/>
          </a:xfrm>
        </p:spPr>
        <p:txBody>
          <a:bodyPr/>
          <a:lstStyle/>
          <a:p>
            <a:endParaRPr lang="en-US" altLang="zh-CN">
              <a:latin typeface="Times New Roman" panose="02020603050405020304" pitchFamily="18" charset="0"/>
              <a:ea typeface="宋体" panose="02010600030101010101" pitchFamily="2" charset="-122"/>
            </a:endParaRPr>
          </a:p>
        </p:txBody>
      </p:sp>
      <p:sp>
        <p:nvSpPr>
          <p:cNvPr id="318467" name="Rectangle 3">
            <a:extLst>
              <a:ext uri="{FF2B5EF4-FFF2-40B4-BE49-F238E27FC236}">
                <a16:creationId xmlns:a16="http://schemas.microsoft.com/office/drawing/2014/main" id="{11061271-BD10-4023-9892-93E50773366F}"/>
              </a:ext>
            </a:extLst>
          </p:cNvPr>
          <p:cNvSpPr>
            <a:spLocks noGrp="1" noChangeArrowheads="1"/>
          </p:cNvSpPr>
          <p:nvPr>
            <p:ph idx="1"/>
          </p:nvPr>
        </p:nvSpPr>
        <p:spPr>
          <a:xfrm>
            <a:off x="152400" y="1419225"/>
            <a:ext cx="8915400" cy="4829175"/>
          </a:xfrm>
        </p:spPr>
        <p:txBody>
          <a:bodyPr/>
          <a:lstStyle/>
          <a:p>
            <a:r>
              <a:rPr lang="en-US" altLang="zh-CN" b="1" dirty="0">
                <a:latin typeface="Times New Roman" panose="02020603050405020304" pitchFamily="18" charset="0"/>
                <a:ea typeface="宋体" panose="02010600030101010101" pitchFamily="2" charset="-122"/>
              </a:rPr>
              <a:t>Theorem 4: A full m-</a:t>
            </a:r>
            <a:r>
              <a:rPr lang="en-US" altLang="zh-CN" b="1" dirty="0" err="1">
                <a:latin typeface="Times New Roman" panose="02020603050405020304" pitchFamily="18" charset="0"/>
                <a:ea typeface="宋体" panose="02010600030101010101" pitchFamily="2" charset="-122"/>
              </a:rPr>
              <a:t>ary</a:t>
            </a:r>
            <a:r>
              <a:rPr lang="en-US" altLang="zh-CN" b="1" dirty="0">
                <a:latin typeface="Times New Roman" panose="02020603050405020304" pitchFamily="18" charset="0"/>
                <a:ea typeface="宋体" panose="02010600030101010101" pitchFamily="2" charset="-122"/>
              </a:rPr>
              <a:t> tree with</a:t>
            </a:r>
          </a:p>
          <a:p>
            <a:r>
              <a:rPr lang="en-US" altLang="zh-CN" b="1" dirty="0">
                <a:latin typeface="Times New Roman" panose="02020603050405020304" pitchFamily="18" charset="0"/>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n vertices has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=(n-1)/m internal vertices and l=[(m-1)*n+1]/m leaves,</a:t>
            </a:r>
          </a:p>
          <a:p>
            <a:r>
              <a:rPr lang="en-US" altLang="zh-CN" b="1" dirty="0">
                <a:latin typeface="Times New Roman" panose="02020603050405020304" pitchFamily="18" charset="0"/>
                <a:ea typeface="宋体" panose="02010600030101010101" pitchFamily="2" charset="-122"/>
              </a:rPr>
              <a:t>(ii)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internal vertices has n=m*i+1 vertices and l=(m-1)*i+1 leaves,</a:t>
            </a:r>
          </a:p>
          <a:p>
            <a:r>
              <a:rPr lang="en-US" altLang="zh-CN" b="1" dirty="0">
                <a:latin typeface="Times New Roman" panose="02020603050405020304" pitchFamily="18" charset="0"/>
                <a:ea typeface="宋体" panose="02010600030101010101" pitchFamily="2" charset="-122"/>
              </a:rPr>
              <a:t>(iii) l leaves has n=(m*l-1)/(m-1) vertices and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=(l-1)/(m-1) internal vertices.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blinds(horizontal)">
                                      <p:cBhvr>
                                        <p:cTn id="7" dur="500"/>
                                        <p:tgtEl>
                                          <p:spTgt spid="31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12" dur="500"/>
                                        <p:tgtEl>
                                          <p:spTgt spid="318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7" dur="500"/>
                                        <p:tgtEl>
                                          <p:spTgt spid="318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22" dur="500"/>
                                        <p:tgtEl>
                                          <p:spTgt spid="318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C43C4140-7A4A-4551-BF18-C34C3D9DC21F}"/>
              </a:ext>
            </a:extLst>
          </p:cNvPr>
          <p:cNvSpPr>
            <a:spLocks noGrp="1" noChangeArrowheads="1"/>
          </p:cNvSpPr>
          <p:nvPr>
            <p:ph type="sldNum" sz="quarter" idx="12"/>
          </p:nvPr>
        </p:nvSpPr>
        <p:spPr/>
        <p:txBody>
          <a:bodyPr/>
          <a:lstStyle/>
          <a:p>
            <a:fld id="{6A4D23F7-F7DB-47D6-AF1C-63C0C6F3495D}" type="slidenum">
              <a:rPr lang="en-US" altLang="zh-CN">
                <a:effectLst>
                  <a:outerShdw blurRad="38100" dist="38100" dir="2700000" algn="tl">
                    <a:srgbClr val="C0C0C0"/>
                  </a:outerShdw>
                </a:effectLst>
              </a:rPr>
              <a:pPr/>
              <a:t>4</a:t>
            </a:fld>
            <a:endParaRPr lang="en-US" altLang="zh-CN">
              <a:effectLst>
                <a:outerShdw blurRad="38100" dist="38100" dir="2700000" algn="tl">
                  <a:srgbClr val="C0C0C0"/>
                </a:outerShdw>
              </a:effectLst>
            </a:endParaRPr>
          </a:p>
        </p:txBody>
      </p:sp>
      <p:sp>
        <p:nvSpPr>
          <p:cNvPr id="12" name="灯片编号占位符 5">
            <a:extLst>
              <a:ext uri="{FF2B5EF4-FFF2-40B4-BE49-F238E27FC236}">
                <a16:creationId xmlns:a16="http://schemas.microsoft.com/office/drawing/2014/main" id="{53AE5FAC-63F5-4BDE-A147-7F5DABE10D15}"/>
              </a:ext>
            </a:extLst>
          </p:cNvPr>
          <p:cNvSpPr txBox="1">
            <a:spLocks noGrp="1"/>
          </p:cNvSpPr>
          <p:nvPr/>
        </p:nvSpPr>
        <p:spPr bwMode="auto">
          <a:xfrm>
            <a:off x="3124200" y="6477000"/>
            <a:ext cx="2133600" cy="320675"/>
          </a:xfrm>
          <a:prstGeom prst="rect">
            <a:avLst/>
          </a:prstGeom>
          <a:noFill/>
          <a:ln>
            <a:miter lim="800000"/>
          </a:ln>
        </p:spPr>
        <p:txBody>
          <a:bodyPr/>
          <a:lstStyle/>
          <a:p>
            <a:pPr algn="ctr">
              <a:buFont typeface="Arial" panose="020B0604020202020204" pitchFamily="34" charset="0"/>
              <a:buNone/>
            </a:pPr>
            <a:fld id="{6674AC26-747B-4178-8C72-CB619B7146B2}" type="slidenum">
              <a:rPr lang="en-US" altLang="zh-CN" sz="1200">
                <a:effectLst>
                  <a:outerShdw blurRad="38100" dist="38100" dir="2700000" algn="tl">
                    <a:srgbClr val="C0C0C0"/>
                  </a:outerShdw>
                </a:effectLst>
                <a:latin typeface="Verdana" panose="020B0604030504040204" pitchFamily="34" charset="0"/>
              </a:rPr>
              <a:pPr algn="ctr">
                <a:buFont typeface="Arial" panose="020B0604020202020204" pitchFamily="34" charset="0"/>
                <a:buNone/>
              </a:pPr>
              <a:t>4</a:t>
            </a:fld>
            <a:endParaRPr lang="en-US" altLang="zh-CN" sz="1200">
              <a:effectLst>
                <a:outerShdw blurRad="38100" dist="38100" dir="2700000" algn="tl">
                  <a:srgbClr val="C0C0C0"/>
                </a:outerShdw>
              </a:effectLst>
              <a:latin typeface="Verdana" panose="020B0604030504040204" pitchFamily="34" charset="0"/>
            </a:endParaRPr>
          </a:p>
        </p:txBody>
      </p:sp>
      <p:sp>
        <p:nvSpPr>
          <p:cNvPr id="36867" name="Rectangle 2">
            <a:extLst>
              <a:ext uri="{FF2B5EF4-FFF2-40B4-BE49-F238E27FC236}">
                <a16:creationId xmlns:a16="http://schemas.microsoft.com/office/drawing/2014/main" id="{554E4B2F-919D-4785-A9F9-74135EA8C579}"/>
              </a:ext>
            </a:extLst>
          </p:cNvPr>
          <p:cNvSpPr>
            <a:spLocks noGrp="1" noChangeArrowheads="1"/>
          </p:cNvSpPr>
          <p:nvPr>
            <p:ph type="title"/>
          </p:nvPr>
        </p:nvSpPr>
        <p:spPr/>
        <p:txBody>
          <a:bodyPr/>
          <a:lstStyle/>
          <a:p>
            <a:pPr eaLnBrk="1" hangingPunct="1"/>
            <a:endParaRPr lang="zh-CN" altLang="zh-CN">
              <a:ea typeface="宋体" panose="02010600030101010101" pitchFamily="2" charset="-122"/>
            </a:endParaRPr>
          </a:p>
        </p:txBody>
      </p:sp>
      <p:grpSp>
        <p:nvGrpSpPr>
          <p:cNvPr id="36868" name="Group 4">
            <a:extLst>
              <a:ext uri="{FF2B5EF4-FFF2-40B4-BE49-F238E27FC236}">
                <a16:creationId xmlns:a16="http://schemas.microsoft.com/office/drawing/2014/main" id="{755B4676-6DD9-40F8-AB5C-B31F55896CBF}"/>
              </a:ext>
            </a:extLst>
          </p:cNvPr>
          <p:cNvGrpSpPr>
            <a:grpSpLocks/>
          </p:cNvGrpSpPr>
          <p:nvPr/>
        </p:nvGrpSpPr>
        <p:grpSpPr bwMode="auto">
          <a:xfrm>
            <a:off x="1981200" y="2819400"/>
            <a:ext cx="5029200" cy="2438400"/>
            <a:chOff x="1997" y="1314"/>
            <a:chExt cx="1889" cy="1009"/>
          </a:xfrm>
        </p:grpSpPr>
        <p:grpSp>
          <p:nvGrpSpPr>
            <p:cNvPr id="36869" name="Group 5">
              <a:extLst>
                <a:ext uri="{FF2B5EF4-FFF2-40B4-BE49-F238E27FC236}">
                  <a16:creationId xmlns:a16="http://schemas.microsoft.com/office/drawing/2014/main" id="{D8E4EF81-2427-4877-B787-4C6F033830F9}"/>
                </a:ext>
              </a:extLst>
            </p:cNvPr>
            <p:cNvGrpSpPr>
              <a:grpSpLocks/>
            </p:cNvGrpSpPr>
            <p:nvPr/>
          </p:nvGrpSpPr>
          <p:grpSpPr bwMode="auto">
            <a:xfrm>
              <a:off x="1997" y="1404"/>
              <a:ext cx="1889" cy="919"/>
              <a:chOff x="1973" y="1027"/>
              <a:chExt cx="1926" cy="937"/>
            </a:xfrm>
          </p:grpSpPr>
          <p:sp>
            <p:nvSpPr>
              <p:cNvPr id="55302" name="Oval 6">
                <a:extLst>
                  <a:ext uri="{FF2B5EF4-FFF2-40B4-BE49-F238E27FC236}">
                    <a16:creationId xmlns:a16="http://schemas.microsoft.com/office/drawing/2014/main" id="{60A17A06-2C10-4BAA-B5F5-AEAD3C9EBAA9}"/>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a:defRPr/>
                </a:pPr>
                <a:endParaRPr lang="zh-CN" altLang="en-US"/>
              </a:p>
            </p:txBody>
          </p:sp>
          <p:sp>
            <p:nvSpPr>
              <p:cNvPr id="55303" name="Oval 7">
                <a:extLst>
                  <a:ext uri="{FF2B5EF4-FFF2-40B4-BE49-F238E27FC236}">
                    <a16:creationId xmlns:a16="http://schemas.microsoft.com/office/drawing/2014/main" id="{06546124-6828-4E4E-AB08-9592536BC245}"/>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a:defRPr/>
                </a:pPr>
                <a:endParaRPr lang="zh-CN" altLang="en-US"/>
              </a:p>
            </p:txBody>
          </p:sp>
        </p:grpSp>
        <p:sp>
          <p:nvSpPr>
            <p:cNvPr id="55304" name="Oval 8">
              <a:extLst>
                <a:ext uri="{FF2B5EF4-FFF2-40B4-BE49-F238E27FC236}">
                  <a16:creationId xmlns:a16="http://schemas.microsoft.com/office/drawing/2014/main" id="{3B6EC72B-7DEC-4C4D-8BC6-7FF75571E339}"/>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a:defRPr/>
              </a:pPr>
              <a:endParaRPr lang="zh-CN" altLang="en-US"/>
            </a:p>
          </p:txBody>
        </p:sp>
        <p:sp>
          <p:nvSpPr>
            <p:cNvPr id="55305" name="Oval 9">
              <a:extLst>
                <a:ext uri="{FF2B5EF4-FFF2-40B4-BE49-F238E27FC236}">
                  <a16:creationId xmlns:a16="http://schemas.microsoft.com/office/drawing/2014/main" id="{47C4DA0E-8F86-4FC0-91F8-413DDFDA1442}"/>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a:defRPr/>
              </a:pPr>
              <a:endParaRPr lang="zh-CN" altLang="en-US"/>
            </a:p>
          </p:txBody>
        </p:sp>
        <p:sp>
          <p:nvSpPr>
            <p:cNvPr id="55306" name="Oval 10">
              <a:extLst>
                <a:ext uri="{FF2B5EF4-FFF2-40B4-BE49-F238E27FC236}">
                  <a16:creationId xmlns:a16="http://schemas.microsoft.com/office/drawing/2014/main" id="{2AADB122-D170-4459-8914-611B6FC53F9F}"/>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a:defRPr/>
              </a:pPr>
              <a:endParaRPr lang="zh-CN" altLang="en-US"/>
            </a:p>
          </p:txBody>
        </p:sp>
        <p:sp>
          <p:nvSpPr>
            <p:cNvPr id="55307" name="Oval 11">
              <a:extLst>
                <a:ext uri="{FF2B5EF4-FFF2-40B4-BE49-F238E27FC236}">
                  <a16:creationId xmlns:a16="http://schemas.microsoft.com/office/drawing/2014/main" id="{36A9B6B9-475F-4248-88D3-8379FB11BEFA}"/>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a:defRPr/>
              </a:pPr>
              <a:endParaRPr lang="zh-CN" altLang="en-US"/>
            </a:p>
          </p:txBody>
        </p:sp>
      </p:grpSp>
      <p:sp>
        <p:nvSpPr>
          <p:cNvPr id="36876" name="Rectangle 3">
            <a:extLst>
              <a:ext uri="{FF2B5EF4-FFF2-40B4-BE49-F238E27FC236}">
                <a16:creationId xmlns:a16="http://schemas.microsoft.com/office/drawing/2014/main" id="{A49FD792-166A-4E27-9E59-C3944082393F}"/>
              </a:ext>
            </a:extLst>
          </p:cNvPr>
          <p:cNvSpPr>
            <a:spLocks noGrp="1" noChangeArrowheads="1"/>
          </p:cNvSpPr>
          <p:nvPr>
            <p:ph idx="1"/>
          </p:nvPr>
        </p:nvSpPr>
        <p:spPr>
          <a:xfrm>
            <a:off x="2590800" y="3352800"/>
            <a:ext cx="3886200" cy="838200"/>
          </a:xfrm>
        </p:spPr>
        <p:txBody>
          <a:bodyPr/>
          <a:lstStyle/>
          <a:p>
            <a:pPr eaLnBrk="1" hangingPunct="1">
              <a:buFont typeface="Wingdings" panose="05000000000000000000" pitchFamily="2" charset="2"/>
              <a:buNone/>
            </a:pPr>
            <a:r>
              <a:rPr lang="en-US" altLang="zh-CN" sz="2800" b="1" dirty="0">
                <a:ea typeface="宋体" panose="02010600030101010101" pitchFamily="2" charset="-122"/>
              </a:rPr>
              <a:t>Definition of Trees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02A26302-8A5B-46C8-82DA-6C79BC549E5B}"/>
              </a:ext>
            </a:extLst>
          </p:cNvPr>
          <p:cNvSpPr>
            <a:spLocks noGrp="1" noChangeArrowheads="1"/>
          </p:cNvSpPr>
          <p:nvPr>
            <p:ph type="sldNum" sz="quarter" idx="12"/>
          </p:nvPr>
        </p:nvSpPr>
        <p:spPr/>
        <p:txBody>
          <a:bodyPr/>
          <a:lstStyle/>
          <a:p>
            <a:fld id="{A7CAC4B6-ED58-4CC9-AE6D-C510F5B51F66}" type="slidenum">
              <a:rPr lang="en-US" altLang="zh-CN">
                <a:effectLst>
                  <a:outerShdw blurRad="38100" dist="38100" dir="2700000" algn="tl">
                    <a:srgbClr val="C0C0C0"/>
                  </a:outerShdw>
                </a:effectLst>
              </a:rPr>
              <a:pPr/>
              <a:t>40</a:t>
            </a:fld>
            <a:endParaRPr lang="en-US" altLang="zh-CN">
              <a:effectLst>
                <a:outerShdw blurRad="38100" dist="38100" dir="2700000" algn="tl">
                  <a:srgbClr val="C0C0C0"/>
                </a:outerShdw>
              </a:effectLst>
            </a:endParaRPr>
          </a:p>
        </p:txBody>
      </p:sp>
      <p:sp>
        <p:nvSpPr>
          <p:cNvPr id="87042" name="Rectangle 2">
            <a:extLst>
              <a:ext uri="{FF2B5EF4-FFF2-40B4-BE49-F238E27FC236}">
                <a16:creationId xmlns:a16="http://schemas.microsoft.com/office/drawing/2014/main" id="{7CC925C2-5F6B-45CD-93C2-39124BC390E8}"/>
              </a:ext>
            </a:extLst>
          </p:cNvPr>
          <p:cNvSpPr>
            <a:spLocks noGrp="1" noChangeArrowheads="1"/>
          </p:cNvSpPr>
          <p:nvPr>
            <p:ph type="title"/>
          </p:nvPr>
        </p:nvSpPr>
        <p:spPr>
          <a:xfrm>
            <a:off x="609600" y="731838"/>
            <a:ext cx="8229600" cy="563562"/>
          </a:xfrm>
        </p:spPr>
        <p:txBody>
          <a:bodyPr/>
          <a:lstStyle/>
          <a:p>
            <a:endParaRPr lang="en-US" altLang="zh-CN">
              <a:latin typeface="Times New Roman" panose="02020603050405020304" pitchFamily="18" charset="0"/>
              <a:ea typeface="宋体" panose="02010600030101010101" pitchFamily="2" charset="-122"/>
            </a:endParaRPr>
          </a:p>
        </p:txBody>
      </p:sp>
      <p:sp>
        <p:nvSpPr>
          <p:cNvPr id="319491" name="Rectangle 3">
            <a:extLst>
              <a:ext uri="{FF2B5EF4-FFF2-40B4-BE49-F238E27FC236}">
                <a16:creationId xmlns:a16="http://schemas.microsoft.com/office/drawing/2014/main" id="{358F6505-46BC-44BA-986E-6B8BA283DC48}"/>
              </a:ext>
            </a:extLst>
          </p:cNvPr>
          <p:cNvSpPr>
            <a:spLocks noGrp="1" noChangeArrowheads="1"/>
          </p:cNvSpPr>
          <p:nvPr>
            <p:ph idx="1"/>
          </p:nvPr>
        </p:nvSpPr>
        <p:spPr>
          <a:xfrm>
            <a:off x="152400" y="1419225"/>
            <a:ext cx="8915400" cy="5133975"/>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Theorem 4: A full m-</a:t>
            </a:r>
            <a:r>
              <a:rPr lang="en-US" altLang="zh-CN" b="1" dirty="0" err="1">
                <a:latin typeface="Times New Roman" panose="02020603050405020304" pitchFamily="18" charset="0"/>
                <a:ea typeface="宋体" panose="02010600030101010101" pitchFamily="2" charset="-122"/>
              </a:rPr>
              <a:t>ary</a:t>
            </a:r>
            <a:r>
              <a:rPr lang="en-US" altLang="zh-CN" b="1" dirty="0">
                <a:latin typeface="Times New Roman" panose="02020603050405020304" pitchFamily="18" charset="0"/>
                <a:ea typeface="宋体" panose="02010600030101010101" pitchFamily="2" charset="-122"/>
              </a:rPr>
              <a:t> tree with</a:t>
            </a:r>
          </a:p>
          <a:p>
            <a:pPr>
              <a:lnSpc>
                <a:spcPct val="90000"/>
              </a:lnSpc>
            </a:pPr>
            <a:r>
              <a:rPr lang="en-US" altLang="zh-CN" b="1" dirty="0">
                <a:latin typeface="Times New Roman" panose="02020603050405020304" pitchFamily="18" charset="0"/>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n vertices has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=(n-1)/m internal vertices and l=[(m-1)*n+1]/m leaves,</a:t>
            </a:r>
          </a:p>
          <a:p>
            <a:pPr>
              <a:lnSpc>
                <a:spcPct val="90000"/>
              </a:lnSpc>
            </a:pPr>
            <a:r>
              <a:rPr lang="en-US" altLang="zh-CN" b="1" dirty="0">
                <a:latin typeface="Times New Roman" panose="02020603050405020304" pitchFamily="18" charset="0"/>
                <a:ea typeface="宋体" panose="02010600030101010101" pitchFamily="2" charset="-122"/>
              </a:rPr>
              <a:t>Proof: Let n represent the number of vertices, I the number of internal vertices, and l the number of leaves.</a:t>
            </a:r>
          </a:p>
          <a:p>
            <a:pPr>
              <a:lnSpc>
                <a:spcPct val="90000"/>
              </a:lnSpc>
            </a:pPr>
            <a:r>
              <a:rPr lang="en-US" altLang="zh-CN" b="1" dirty="0">
                <a:latin typeface="Times New Roman" panose="02020603050405020304" pitchFamily="18" charset="0"/>
                <a:ea typeface="宋体" panose="02010600030101010101" pitchFamily="2" charset="-122"/>
              </a:rPr>
              <a:t>Solving for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in n=m*i+1 gives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=(n-1)/m.</a:t>
            </a:r>
          </a:p>
          <a:p>
            <a:pPr>
              <a:lnSpc>
                <a:spcPct val="90000"/>
              </a:lnSpc>
            </a:pPr>
            <a:r>
              <a:rPr lang="en-US" altLang="zh-CN" b="1" dirty="0">
                <a:latin typeface="Times New Roman" panose="02020603050405020304" pitchFamily="18" charset="0"/>
                <a:ea typeface="宋体" panose="02010600030101010101" pitchFamily="2" charset="-122"/>
              </a:rPr>
              <a:t>Then inserting this expression for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into the equation n=</a:t>
            </a:r>
            <a:r>
              <a:rPr lang="en-US" altLang="zh-CN" b="1" dirty="0" err="1">
                <a:latin typeface="Times New Roman" panose="02020603050405020304" pitchFamily="18" charset="0"/>
                <a:ea typeface="宋体" panose="02010600030101010101" pitchFamily="2" charset="-122"/>
              </a:rPr>
              <a:t>l+i</a:t>
            </a:r>
            <a:r>
              <a:rPr lang="en-US" altLang="zh-CN" b="1" dirty="0">
                <a:latin typeface="Times New Roman" panose="02020603050405020304" pitchFamily="18" charset="0"/>
                <a:ea typeface="宋体" panose="02010600030101010101" pitchFamily="2" charset="-122"/>
              </a:rPr>
              <a:t> shows that </a:t>
            </a:r>
          </a:p>
          <a:p>
            <a:pPr>
              <a:lnSpc>
                <a:spcPct val="90000"/>
              </a:lnSpc>
            </a:pPr>
            <a:r>
              <a:rPr lang="en-US" altLang="zh-CN" b="1" dirty="0">
                <a:latin typeface="Times New Roman" panose="02020603050405020304" pitchFamily="18" charset="0"/>
                <a:ea typeface="宋体" panose="02010600030101010101" pitchFamily="2" charset="-122"/>
              </a:rPr>
              <a:t>l=n-</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=n-(n-1)/m=[(m-1)*n+1]/m.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Effect transition="in" filter="blinds(horizontal)">
                                      <p:cBhvr>
                                        <p:cTn id="7" dur="500"/>
                                        <p:tgtEl>
                                          <p:spTgt spid="319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9491">
                                            <p:txEl>
                                              <p:pRg st="1" end="1"/>
                                            </p:txEl>
                                          </p:spTgt>
                                        </p:tgtEl>
                                        <p:attrNameLst>
                                          <p:attrName>style.visibility</p:attrName>
                                        </p:attrNameLst>
                                      </p:cBhvr>
                                      <p:to>
                                        <p:strVal val="visible"/>
                                      </p:to>
                                    </p:set>
                                    <p:animEffect transition="in" filter="blinds(horizontal)">
                                      <p:cBhvr>
                                        <p:cTn id="12" dur="500"/>
                                        <p:tgtEl>
                                          <p:spTgt spid="319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9491">
                                            <p:txEl>
                                              <p:pRg st="2" end="2"/>
                                            </p:txEl>
                                          </p:spTgt>
                                        </p:tgtEl>
                                        <p:attrNameLst>
                                          <p:attrName>style.visibility</p:attrName>
                                        </p:attrNameLst>
                                      </p:cBhvr>
                                      <p:to>
                                        <p:strVal val="visible"/>
                                      </p:to>
                                    </p:set>
                                    <p:animEffect transition="in" filter="blinds(horizontal)">
                                      <p:cBhvr>
                                        <p:cTn id="17" dur="500"/>
                                        <p:tgtEl>
                                          <p:spTgt spid="319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9491">
                                            <p:txEl>
                                              <p:pRg st="3" end="3"/>
                                            </p:txEl>
                                          </p:spTgt>
                                        </p:tgtEl>
                                        <p:attrNameLst>
                                          <p:attrName>style.visibility</p:attrName>
                                        </p:attrNameLst>
                                      </p:cBhvr>
                                      <p:to>
                                        <p:strVal val="visible"/>
                                      </p:to>
                                    </p:set>
                                    <p:animEffect transition="in" filter="blinds(horizontal)">
                                      <p:cBhvr>
                                        <p:cTn id="22" dur="500"/>
                                        <p:tgtEl>
                                          <p:spTgt spid="319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9491">
                                            <p:txEl>
                                              <p:pRg st="4" end="4"/>
                                            </p:txEl>
                                          </p:spTgt>
                                        </p:tgtEl>
                                        <p:attrNameLst>
                                          <p:attrName>style.visibility</p:attrName>
                                        </p:attrNameLst>
                                      </p:cBhvr>
                                      <p:to>
                                        <p:strVal val="visible"/>
                                      </p:to>
                                    </p:set>
                                    <p:animEffect transition="in" filter="blinds(horizontal)">
                                      <p:cBhvr>
                                        <p:cTn id="27" dur="500"/>
                                        <p:tgtEl>
                                          <p:spTgt spid="3194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9491">
                                            <p:txEl>
                                              <p:pRg st="5" end="5"/>
                                            </p:txEl>
                                          </p:spTgt>
                                        </p:tgtEl>
                                        <p:attrNameLst>
                                          <p:attrName>style.visibility</p:attrName>
                                        </p:attrNameLst>
                                      </p:cBhvr>
                                      <p:to>
                                        <p:strVal val="visible"/>
                                      </p:to>
                                    </p:set>
                                    <p:animEffect transition="in" filter="blinds(horizontal)">
                                      <p:cBhvr>
                                        <p:cTn id="32" dur="500"/>
                                        <p:tgtEl>
                                          <p:spTgt spid="319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02A55F4C-E859-47B1-8BCB-ADB306A4239A}"/>
              </a:ext>
            </a:extLst>
          </p:cNvPr>
          <p:cNvSpPr>
            <a:spLocks noGrp="1" noChangeArrowheads="1"/>
          </p:cNvSpPr>
          <p:nvPr>
            <p:ph type="sldNum" sz="quarter" idx="12"/>
          </p:nvPr>
        </p:nvSpPr>
        <p:spPr/>
        <p:txBody>
          <a:bodyPr/>
          <a:lstStyle/>
          <a:p>
            <a:fld id="{EA3E1739-9583-434F-977D-9A05FF0F801E}" type="slidenum">
              <a:rPr lang="en-US" altLang="zh-CN">
                <a:effectLst>
                  <a:outerShdw blurRad="38100" dist="38100" dir="2700000" algn="tl">
                    <a:srgbClr val="C0C0C0"/>
                  </a:outerShdw>
                </a:effectLst>
              </a:rPr>
              <a:pPr/>
              <a:t>41</a:t>
            </a:fld>
            <a:endParaRPr lang="en-US" altLang="zh-CN">
              <a:effectLst>
                <a:outerShdw blurRad="38100" dist="38100" dir="2700000" algn="tl">
                  <a:srgbClr val="C0C0C0"/>
                </a:outerShdw>
              </a:effectLst>
            </a:endParaRPr>
          </a:p>
        </p:txBody>
      </p:sp>
      <p:sp>
        <p:nvSpPr>
          <p:cNvPr id="88066" name="Rectangle 2">
            <a:extLst>
              <a:ext uri="{FF2B5EF4-FFF2-40B4-BE49-F238E27FC236}">
                <a16:creationId xmlns:a16="http://schemas.microsoft.com/office/drawing/2014/main" id="{D0CDB2F4-214E-491D-BCA9-1EE851E9E097}"/>
              </a:ext>
            </a:extLst>
          </p:cNvPr>
          <p:cNvSpPr>
            <a:spLocks noGrp="1" noChangeArrowheads="1"/>
          </p:cNvSpPr>
          <p:nvPr>
            <p:ph type="title"/>
          </p:nvPr>
        </p:nvSpPr>
        <p:spPr>
          <a:xfrm>
            <a:off x="609600" y="731838"/>
            <a:ext cx="8229600" cy="563562"/>
          </a:xfrm>
        </p:spPr>
        <p:txBody>
          <a:bodyPr/>
          <a:lstStyle/>
          <a:p>
            <a:endParaRPr lang="en-US" altLang="zh-CN">
              <a:latin typeface="Times New Roman" panose="02020603050405020304" pitchFamily="18" charset="0"/>
              <a:ea typeface="宋体" panose="02010600030101010101" pitchFamily="2" charset="-122"/>
            </a:endParaRPr>
          </a:p>
        </p:txBody>
      </p:sp>
      <p:sp>
        <p:nvSpPr>
          <p:cNvPr id="320515" name="Rectangle 3">
            <a:extLst>
              <a:ext uri="{FF2B5EF4-FFF2-40B4-BE49-F238E27FC236}">
                <a16:creationId xmlns:a16="http://schemas.microsoft.com/office/drawing/2014/main" id="{B923B85F-E1C2-4010-AA42-AA235330BC95}"/>
              </a:ext>
            </a:extLst>
          </p:cNvPr>
          <p:cNvSpPr>
            <a:spLocks noGrp="1" noChangeArrowheads="1"/>
          </p:cNvSpPr>
          <p:nvPr>
            <p:ph idx="1"/>
          </p:nvPr>
        </p:nvSpPr>
        <p:spPr>
          <a:xfrm>
            <a:off x="152400" y="1419225"/>
            <a:ext cx="8915400" cy="5133975"/>
          </a:xfrm>
        </p:spPr>
        <p:txBody>
          <a:bodyPr/>
          <a:lstStyle/>
          <a:p>
            <a:r>
              <a:rPr lang="en-US" altLang="zh-CN" b="1" dirty="0">
                <a:latin typeface="Times New Roman" panose="02020603050405020304" pitchFamily="18" charset="0"/>
                <a:ea typeface="宋体" panose="02010600030101010101" pitchFamily="2" charset="-122"/>
              </a:rPr>
              <a:t>Theorem 4: A full m-</a:t>
            </a:r>
            <a:r>
              <a:rPr lang="en-US" altLang="zh-CN" b="1" dirty="0" err="1">
                <a:latin typeface="Times New Roman" panose="02020603050405020304" pitchFamily="18" charset="0"/>
                <a:ea typeface="宋体" panose="02010600030101010101" pitchFamily="2" charset="-122"/>
              </a:rPr>
              <a:t>ary</a:t>
            </a:r>
            <a:r>
              <a:rPr lang="en-US" altLang="zh-CN" b="1" dirty="0">
                <a:latin typeface="Times New Roman" panose="02020603050405020304" pitchFamily="18" charset="0"/>
                <a:ea typeface="宋体" panose="02010600030101010101" pitchFamily="2" charset="-122"/>
              </a:rPr>
              <a:t> tree with</a:t>
            </a:r>
          </a:p>
          <a:p>
            <a:r>
              <a:rPr lang="en-US" altLang="zh-CN" b="1" dirty="0">
                <a:latin typeface="Times New Roman" panose="02020603050405020304" pitchFamily="18" charset="0"/>
                <a:ea typeface="宋体" panose="02010600030101010101" pitchFamily="2" charset="-122"/>
              </a:rPr>
              <a:t>(ii)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internal vertices has n=m*i+1 vertices and l=(m-1)*i+1 leaves,</a:t>
            </a:r>
          </a:p>
          <a:p>
            <a:r>
              <a:rPr lang="en-US" altLang="zh-CN" b="1" dirty="0">
                <a:latin typeface="Times New Roman" panose="02020603050405020304" pitchFamily="18" charset="0"/>
                <a:ea typeface="宋体" panose="02010600030101010101" pitchFamily="2" charset="-122"/>
              </a:rPr>
              <a:t>Proof: Because n = l +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and n=m*i+1 according to Theorem 3,</a:t>
            </a:r>
          </a:p>
          <a:p>
            <a:r>
              <a:rPr lang="en-US" altLang="zh-CN" b="1" dirty="0">
                <a:latin typeface="Times New Roman" panose="02020603050405020304" pitchFamily="18" charset="0"/>
                <a:ea typeface="宋体" panose="02010600030101010101" pitchFamily="2" charset="-122"/>
              </a:rPr>
              <a:t>l +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 m*</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+ 1. Hence, l = m*</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+ 1=(m-1)*i+1.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blinds(horizontal)">
                                      <p:cBhvr>
                                        <p:cTn id="7" dur="500"/>
                                        <p:tgtEl>
                                          <p:spTgt spid="320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5">
                                            <p:txEl>
                                              <p:pRg st="1" end="1"/>
                                            </p:txEl>
                                          </p:spTgt>
                                        </p:tgtEl>
                                        <p:attrNameLst>
                                          <p:attrName>style.visibility</p:attrName>
                                        </p:attrNameLst>
                                      </p:cBhvr>
                                      <p:to>
                                        <p:strVal val="visible"/>
                                      </p:to>
                                    </p:set>
                                    <p:animEffect transition="in" filter="blinds(horizontal)">
                                      <p:cBhvr>
                                        <p:cTn id="12" dur="500"/>
                                        <p:tgtEl>
                                          <p:spTgt spid="320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0515">
                                            <p:txEl>
                                              <p:pRg st="2" end="2"/>
                                            </p:txEl>
                                          </p:spTgt>
                                        </p:tgtEl>
                                        <p:attrNameLst>
                                          <p:attrName>style.visibility</p:attrName>
                                        </p:attrNameLst>
                                      </p:cBhvr>
                                      <p:to>
                                        <p:strVal val="visible"/>
                                      </p:to>
                                    </p:set>
                                    <p:animEffect transition="in" filter="blinds(horizontal)">
                                      <p:cBhvr>
                                        <p:cTn id="17" dur="500"/>
                                        <p:tgtEl>
                                          <p:spTgt spid="320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0515">
                                            <p:txEl>
                                              <p:pRg st="3" end="3"/>
                                            </p:txEl>
                                          </p:spTgt>
                                        </p:tgtEl>
                                        <p:attrNameLst>
                                          <p:attrName>style.visibility</p:attrName>
                                        </p:attrNameLst>
                                      </p:cBhvr>
                                      <p:to>
                                        <p:strVal val="visible"/>
                                      </p:to>
                                    </p:set>
                                    <p:animEffect transition="in" filter="blinds(horizontal)">
                                      <p:cBhvr>
                                        <p:cTn id="22" dur="500"/>
                                        <p:tgtEl>
                                          <p:spTgt spid="320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02F41AF3-0894-460E-AAB3-60B008C0FA1A}"/>
              </a:ext>
            </a:extLst>
          </p:cNvPr>
          <p:cNvSpPr>
            <a:spLocks noGrp="1" noChangeArrowheads="1"/>
          </p:cNvSpPr>
          <p:nvPr>
            <p:ph type="sldNum" sz="quarter" idx="12"/>
          </p:nvPr>
        </p:nvSpPr>
        <p:spPr/>
        <p:txBody>
          <a:bodyPr/>
          <a:lstStyle/>
          <a:p>
            <a:fld id="{46C2BC21-3F87-473F-8AB0-69615AD94757}" type="slidenum">
              <a:rPr lang="en-US" altLang="zh-CN">
                <a:effectLst>
                  <a:outerShdw blurRad="38100" dist="38100" dir="2700000" algn="tl">
                    <a:srgbClr val="C0C0C0"/>
                  </a:outerShdw>
                </a:effectLst>
              </a:rPr>
              <a:pPr/>
              <a:t>42</a:t>
            </a:fld>
            <a:endParaRPr lang="en-US" altLang="zh-CN">
              <a:effectLst>
                <a:outerShdw blurRad="38100" dist="38100" dir="2700000" algn="tl">
                  <a:srgbClr val="C0C0C0"/>
                </a:outerShdw>
              </a:effectLst>
            </a:endParaRPr>
          </a:p>
        </p:txBody>
      </p:sp>
      <p:sp>
        <p:nvSpPr>
          <p:cNvPr id="89090" name="Rectangle 2">
            <a:extLst>
              <a:ext uri="{FF2B5EF4-FFF2-40B4-BE49-F238E27FC236}">
                <a16:creationId xmlns:a16="http://schemas.microsoft.com/office/drawing/2014/main" id="{24AA64AC-EA44-4871-9092-B56662930D38}"/>
              </a:ext>
            </a:extLst>
          </p:cNvPr>
          <p:cNvSpPr>
            <a:spLocks noGrp="1" noChangeArrowheads="1"/>
          </p:cNvSpPr>
          <p:nvPr>
            <p:ph type="title"/>
          </p:nvPr>
        </p:nvSpPr>
        <p:spPr>
          <a:xfrm>
            <a:off x="609600" y="731838"/>
            <a:ext cx="8229600" cy="563562"/>
          </a:xfrm>
        </p:spPr>
        <p:txBody>
          <a:bodyPr/>
          <a:lstStyle/>
          <a:p>
            <a:endParaRPr lang="en-US" altLang="zh-CN">
              <a:latin typeface="Times New Roman" panose="02020603050405020304" pitchFamily="18" charset="0"/>
              <a:ea typeface="宋体" panose="02010600030101010101" pitchFamily="2" charset="-122"/>
            </a:endParaRPr>
          </a:p>
        </p:txBody>
      </p:sp>
      <p:sp>
        <p:nvSpPr>
          <p:cNvPr id="321539" name="Rectangle 3">
            <a:extLst>
              <a:ext uri="{FF2B5EF4-FFF2-40B4-BE49-F238E27FC236}">
                <a16:creationId xmlns:a16="http://schemas.microsoft.com/office/drawing/2014/main" id="{2B4C1188-8A60-4006-8E23-A3DA106B5574}"/>
              </a:ext>
            </a:extLst>
          </p:cNvPr>
          <p:cNvSpPr>
            <a:spLocks noGrp="1" noChangeArrowheads="1"/>
          </p:cNvSpPr>
          <p:nvPr>
            <p:ph idx="1"/>
          </p:nvPr>
        </p:nvSpPr>
        <p:spPr>
          <a:xfrm>
            <a:off x="0" y="1419225"/>
            <a:ext cx="9067800" cy="5133975"/>
          </a:xfrm>
        </p:spPr>
        <p:txBody>
          <a:bodyPr/>
          <a:lstStyle/>
          <a:p>
            <a:r>
              <a:rPr lang="en-US" altLang="zh-CN" b="1" dirty="0">
                <a:latin typeface="Times New Roman" panose="02020603050405020304" pitchFamily="18" charset="0"/>
                <a:ea typeface="宋体" panose="02010600030101010101" pitchFamily="2" charset="-122"/>
              </a:rPr>
              <a:t>Theorem 4: A full m-</a:t>
            </a:r>
            <a:r>
              <a:rPr lang="en-US" altLang="zh-CN" b="1" dirty="0" err="1">
                <a:latin typeface="Times New Roman" panose="02020603050405020304" pitchFamily="18" charset="0"/>
                <a:ea typeface="宋体" panose="02010600030101010101" pitchFamily="2" charset="-122"/>
              </a:rPr>
              <a:t>ary</a:t>
            </a:r>
            <a:r>
              <a:rPr lang="en-US" altLang="zh-CN" b="1" dirty="0">
                <a:latin typeface="Times New Roman" panose="02020603050405020304" pitchFamily="18" charset="0"/>
                <a:ea typeface="宋体" panose="02010600030101010101" pitchFamily="2" charset="-122"/>
              </a:rPr>
              <a:t> tree with</a:t>
            </a:r>
          </a:p>
          <a:p>
            <a:r>
              <a:rPr lang="en-US" altLang="zh-CN" b="1" dirty="0">
                <a:latin typeface="Times New Roman" panose="02020603050405020304" pitchFamily="18" charset="0"/>
                <a:ea typeface="宋体" panose="02010600030101010101" pitchFamily="2" charset="-122"/>
              </a:rPr>
              <a:t>(iii) l leaves has n=(m*l-1)/(m-1) vertices and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=(l-1)/(m-1) internal vertices.</a:t>
            </a:r>
          </a:p>
          <a:p>
            <a:r>
              <a:rPr lang="en-US" altLang="zh-CN" b="1" dirty="0">
                <a:latin typeface="Times New Roman" panose="02020603050405020304" pitchFamily="18" charset="0"/>
                <a:ea typeface="宋体" panose="02010600030101010101" pitchFamily="2" charset="-122"/>
              </a:rPr>
              <a:t>Proof: Because n = l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 n – l.</a:t>
            </a:r>
          </a:p>
          <a:p>
            <a:r>
              <a:rPr lang="en-US" altLang="zh-CN" b="1" dirty="0">
                <a:latin typeface="Times New Roman" panose="02020603050405020304" pitchFamily="18" charset="0"/>
                <a:ea typeface="宋体" panose="02010600030101010101" pitchFamily="2" charset="-122"/>
              </a:rPr>
              <a:t>Because l = (m-1)*</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+ 1 according to (ii), </a:t>
            </a:r>
          </a:p>
          <a:p>
            <a:r>
              <a:rPr lang="en-US" altLang="zh-CN" b="1" dirty="0">
                <a:latin typeface="Times New Roman" panose="02020603050405020304" pitchFamily="18" charset="0"/>
                <a:ea typeface="宋体" panose="02010600030101010101" pitchFamily="2" charset="-122"/>
              </a:rPr>
              <a:t>l = (m-1)*(n-1) + 1. Hence, n = (ml - 1) / (m - 1).</a:t>
            </a:r>
          </a:p>
          <a:p>
            <a:r>
              <a:rPr lang="en-US" altLang="zh-CN" b="1" dirty="0">
                <a:latin typeface="Times New Roman" panose="02020603050405020304" pitchFamily="18" charset="0"/>
                <a:ea typeface="宋体" panose="02010600030101010101" pitchFamily="2" charset="-122"/>
              </a:rPr>
              <a:t>Because l = [(m - 1)*n + 1] / m, </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 = (l - 1) / (m - 1).</a:t>
            </a:r>
          </a:p>
          <a:p>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horizontal)">
                                      <p:cBhvr>
                                        <p:cTn id="7" dur="500"/>
                                        <p:tgtEl>
                                          <p:spTgt spid="321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1539">
                                            <p:txEl>
                                              <p:pRg st="1" end="1"/>
                                            </p:txEl>
                                          </p:spTgt>
                                        </p:tgtEl>
                                        <p:attrNameLst>
                                          <p:attrName>style.visibility</p:attrName>
                                        </p:attrNameLst>
                                      </p:cBhvr>
                                      <p:to>
                                        <p:strVal val="visible"/>
                                      </p:to>
                                    </p:set>
                                    <p:animEffect transition="in" filter="blinds(horizontal)">
                                      <p:cBhvr>
                                        <p:cTn id="12" dur="500"/>
                                        <p:tgtEl>
                                          <p:spTgt spid="321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1539">
                                            <p:txEl>
                                              <p:pRg st="2" end="2"/>
                                            </p:txEl>
                                          </p:spTgt>
                                        </p:tgtEl>
                                        <p:attrNameLst>
                                          <p:attrName>style.visibility</p:attrName>
                                        </p:attrNameLst>
                                      </p:cBhvr>
                                      <p:to>
                                        <p:strVal val="visible"/>
                                      </p:to>
                                    </p:set>
                                    <p:animEffect transition="in" filter="blinds(horizontal)">
                                      <p:cBhvr>
                                        <p:cTn id="17" dur="500"/>
                                        <p:tgtEl>
                                          <p:spTgt spid="321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1539">
                                            <p:txEl>
                                              <p:pRg st="3" end="3"/>
                                            </p:txEl>
                                          </p:spTgt>
                                        </p:tgtEl>
                                        <p:attrNameLst>
                                          <p:attrName>style.visibility</p:attrName>
                                        </p:attrNameLst>
                                      </p:cBhvr>
                                      <p:to>
                                        <p:strVal val="visible"/>
                                      </p:to>
                                    </p:set>
                                    <p:animEffect transition="in" filter="blinds(horizontal)">
                                      <p:cBhvr>
                                        <p:cTn id="22" dur="500"/>
                                        <p:tgtEl>
                                          <p:spTgt spid="321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1539">
                                            <p:txEl>
                                              <p:pRg st="4" end="4"/>
                                            </p:txEl>
                                          </p:spTgt>
                                        </p:tgtEl>
                                        <p:attrNameLst>
                                          <p:attrName>style.visibility</p:attrName>
                                        </p:attrNameLst>
                                      </p:cBhvr>
                                      <p:to>
                                        <p:strVal val="visible"/>
                                      </p:to>
                                    </p:set>
                                    <p:animEffect transition="in" filter="blinds(horizontal)">
                                      <p:cBhvr>
                                        <p:cTn id="27" dur="500"/>
                                        <p:tgtEl>
                                          <p:spTgt spid="3215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1539">
                                            <p:txEl>
                                              <p:pRg st="5" end="5"/>
                                            </p:txEl>
                                          </p:spTgt>
                                        </p:tgtEl>
                                        <p:attrNameLst>
                                          <p:attrName>style.visibility</p:attrName>
                                        </p:attrNameLst>
                                      </p:cBhvr>
                                      <p:to>
                                        <p:strVal val="visible"/>
                                      </p:to>
                                    </p:set>
                                    <p:animEffect transition="in" filter="blinds(horizontal)">
                                      <p:cBhvr>
                                        <p:cTn id="32" dur="500"/>
                                        <p:tgtEl>
                                          <p:spTgt spid="321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379C8EBB-66B4-44A7-985A-D2BB007F7268}"/>
              </a:ext>
            </a:extLst>
          </p:cNvPr>
          <p:cNvSpPr>
            <a:spLocks noGrp="1" noChangeArrowheads="1"/>
          </p:cNvSpPr>
          <p:nvPr>
            <p:ph type="sldNum" sz="quarter" idx="12"/>
          </p:nvPr>
        </p:nvSpPr>
        <p:spPr/>
        <p:txBody>
          <a:bodyPr/>
          <a:lstStyle/>
          <a:p>
            <a:fld id="{B7DE87E8-2235-4AE6-9062-7688C18BB6BC}" type="slidenum">
              <a:rPr lang="en-US" altLang="zh-CN">
                <a:effectLst>
                  <a:outerShdw blurRad="38100" dist="38100" dir="2700000" algn="tl">
                    <a:srgbClr val="C0C0C0"/>
                  </a:outerShdw>
                </a:effectLst>
              </a:rPr>
              <a:pPr/>
              <a:t>43</a:t>
            </a:fld>
            <a:endParaRPr lang="en-US" altLang="zh-CN">
              <a:effectLst>
                <a:outerShdw blurRad="38100" dist="38100" dir="2700000" algn="tl">
                  <a:srgbClr val="C0C0C0"/>
                </a:outerShdw>
              </a:effectLst>
            </a:endParaRPr>
          </a:p>
        </p:txBody>
      </p:sp>
      <p:sp>
        <p:nvSpPr>
          <p:cNvPr id="90114" name="Rectangle 2">
            <a:extLst>
              <a:ext uri="{FF2B5EF4-FFF2-40B4-BE49-F238E27FC236}">
                <a16:creationId xmlns:a16="http://schemas.microsoft.com/office/drawing/2014/main" id="{259890F7-77D9-4511-AC07-F27635895531}"/>
              </a:ext>
            </a:extLst>
          </p:cNvPr>
          <p:cNvSpPr>
            <a:spLocks noGrp="1" noChangeArrowheads="1"/>
          </p:cNvSpPr>
          <p:nvPr>
            <p:ph type="title"/>
          </p:nvPr>
        </p:nvSpPr>
        <p:spPr>
          <a:xfrm>
            <a:off x="609600" y="731838"/>
            <a:ext cx="8229600" cy="563562"/>
          </a:xfrm>
        </p:spPr>
        <p:txBody>
          <a:bodyPr/>
          <a:lstStyle/>
          <a:p>
            <a:r>
              <a:rPr lang="en-US" altLang="zh-CN">
                <a:latin typeface="Times New Roman" panose="02020603050405020304" pitchFamily="18" charset="0"/>
                <a:ea typeface="宋体" panose="02010600030101010101" pitchFamily="2" charset="-122"/>
              </a:rPr>
              <a:t>Example  </a:t>
            </a:r>
          </a:p>
        </p:txBody>
      </p:sp>
      <p:sp>
        <p:nvSpPr>
          <p:cNvPr id="322563" name="Rectangle 3">
            <a:extLst>
              <a:ext uri="{FF2B5EF4-FFF2-40B4-BE49-F238E27FC236}">
                <a16:creationId xmlns:a16="http://schemas.microsoft.com/office/drawing/2014/main" id="{4CAF5F08-3222-4E30-BBA3-ED6F2D6622D9}"/>
              </a:ext>
            </a:extLst>
          </p:cNvPr>
          <p:cNvSpPr>
            <a:spLocks noGrp="1" noChangeArrowheads="1"/>
          </p:cNvSpPr>
          <p:nvPr>
            <p:ph idx="1"/>
          </p:nvPr>
        </p:nvSpPr>
        <p:spPr>
          <a:xfrm>
            <a:off x="152400" y="1219200"/>
            <a:ext cx="8991600" cy="5438775"/>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Suppose that someone starts chain letter. </a:t>
            </a:r>
          </a:p>
          <a:p>
            <a:pPr>
              <a:lnSpc>
                <a:spcPct val="90000"/>
              </a:lnSpc>
            </a:pPr>
            <a:r>
              <a:rPr lang="en-US" altLang="zh-CN" b="1" dirty="0">
                <a:latin typeface="Times New Roman" panose="02020603050405020304" pitchFamily="18" charset="0"/>
                <a:ea typeface="宋体" panose="02010600030101010101" pitchFamily="2" charset="-122"/>
              </a:rPr>
              <a:t>Each person who receives the letter is asked to send it on to four other people.</a:t>
            </a:r>
          </a:p>
          <a:p>
            <a:pPr>
              <a:lnSpc>
                <a:spcPct val="90000"/>
              </a:lnSpc>
            </a:pPr>
            <a:r>
              <a:rPr lang="en-US" altLang="zh-CN" b="1" dirty="0">
                <a:latin typeface="Times New Roman" panose="02020603050405020304" pitchFamily="18" charset="0"/>
                <a:ea typeface="宋体" panose="02010600030101010101" pitchFamily="2" charset="-122"/>
              </a:rPr>
              <a:t>Some people do this, but others do not send any letters.</a:t>
            </a:r>
          </a:p>
          <a:p>
            <a:pPr>
              <a:lnSpc>
                <a:spcPct val="90000"/>
              </a:lnSpc>
            </a:pPr>
            <a:r>
              <a:rPr lang="en-US" altLang="zh-CN" b="1" dirty="0">
                <a:latin typeface="Times New Roman" panose="02020603050405020304" pitchFamily="18" charset="0"/>
                <a:ea typeface="宋体" panose="02010600030101010101" pitchFamily="2" charset="-122"/>
              </a:rPr>
              <a:t>How many people have seen the letter, including the first person, if no one receives more than one letter and if the chain letter ends after there have been 100 people who read it but did not send it out ?    </a:t>
            </a:r>
          </a:p>
          <a:p>
            <a:pPr>
              <a:lnSpc>
                <a:spcPct val="90000"/>
              </a:lnSpc>
            </a:pPr>
            <a:r>
              <a:rPr lang="en-US" altLang="zh-CN" b="1" dirty="0">
                <a:latin typeface="Times New Roman" panose="02020603050405020304" pitchFamily="18" charset="0"/>
                <a:ea typeface="宋体" panose="02010600030101010101" pitchFamily="2" charset="-122"/>
              </a:rPr>
              <a:t>How many people sent put the letter?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blinds(horizontal)">
                                      <p:cBhvr>
                                        <p:cTn id="7" dur="500"/>
                                        <p:tgtEl>
                                          <p:spTgt spid="32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blinds(horizontal)">
                                      <p:cBhvr>
                                        <p:cTn id="12" dur="500"/>
                                        <p:tgtEl>
                                          <p:spTgt spid="322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blinds(horizontal)">
                                      <p:cBhvr>
                                        <p:cTn id="17" dur="500"/>
                                        <p:tgtEl>
                                          <p:spTgt spid="322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2563">
                                            <p:txEl>
                                              <p:pRg st="3" end="3"/>
                                            </p:txEl>
                                          </p:spTgt>
                                        </p:tgtEl>
                                        <p:attrNameLst>
                                          <p:attrName>style.visibility</p:attrName>
                                        </p:attrNameLst>
                                      </p:cBhvr>
                                      <p:to>
                                        <p:strVal val="visible"/>
                                      </p:to>
                                    </p:set>
                                    <p:animEffect transition="in" filter="blinds(horizontal)">
                                      <p:cBhvr>
                                        <p:cTn id="22" dur="500"/>
                                        <p:tgtEl>
                                          <p:spTgt spid="322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2563">
                                            <p:txEl>
                                              <p:pRg st="4" end="4"/>
                                            </p:txEl>
                                          </p:spTgt>
                                        </p:tgtEl>
                                        <p:attrNameLst>
                                          <p:attrName>style.visibility</p:attrName>
                                        </p:attrNameLst>
                                      </p:cBhvr>
                                      <p:to>
                                        <p:strVal val="visible"/>
                                      </p:to>
                                    </p:set>
                                    <p:animEffect transition="in" filter="blinds(horizontal)">
                                      <p:cBhvr>
                                        <p:cTn id="27" dur="500"/>
                                        <p:tgtEl>
                                          <p:spTgt spid="322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9C11BCA9-BA3C-46A0-9EFD-06532BBE755A}"/>
              </a:ext>
            </a:extLst>
          </p:cNvPr>
          <p:cNvSpPr>
            <a:spLocks noGrp="1" noChangeArrowheads="1"/>
          </p:cNvSpPr>
          <p:nvPr>
            <p:ph type="sldNum" sz="quarter" idx="12"/>
          </p:nvPr>
        </p:nvSpPr>
        <p:spPr/>
        <p:txBody>
          <a:bodyPr/>
          <a:lstStyle/>
          <a:p>
            <a:fld id="{0A64EA18-6B3C-4027-ABF9-129C1FAF1F74}" type="slidenum">
              <a:rPr lang="en-US" altLang="zh-CN">
                <a:effectLst>
                  <a:outerShdw blurRad="38100" dist="38100" dir="2700000" algn="tl">
                    <a:srgbClr val="C0C0C0"/>
                  </a:outerShdw>
                </a:effectLst>
              </a:rPr>
              <a:pPr/>
              <a:t>44</a:t>
            </a:fld>
            <a:endParaRPr lang="en-US" altLang="zh-CN">
              <a:effectLst>
                <a:outerShdw blurRad="38100" dist="38100" dir="2700000" algn="tl">
                  <a:srgbClr val="C0C0C0"/>
                </a:outerShdw>
              </a:effectLst>
            </a:endParaRPr>
          </a:p>
        </p:txBody>
      </p:sp>
      <p:sp>
        <p:nvSpPr>
          <p:cNvPr id="91138" name="Rectangle 2">
            <a:extLst>
              <a:ext uri="{FF2B5EF4-FFF2-40B4-BE49-F238E27FC236}">
                <a16:creationId xmlns:a16="http://schemas.microsoft.com/office/drawing/2014/main" id="{97195484-D670-4D71-AB87-562F7DD16186}"/>
              </a:ext>
            </a:extLst>
          </p:cNvPr>
          <p:cNvSpPr>
            <a:spLocks noGrp="1" noChangeArrowheads="1"/>
          </p:cNvSpPr>
          <p:nvPr>
            <p:ph type="title"/>
          </p:nvPr>
        </p:nvSpPr>
        <p:spPr>
          <a:xfrm>
            <a:off x="609600" y="731838"/>
            <a:ext cx="8229600" cy="563562"/>
          </a:xfrm>
        </p:spPr>
        <p:txBody>
          <a:bodyPr/>
          <a:lstStyle/>
          <a:p>
            <a:r>
              <a:rPr lang="en-US" altLang="zh-CN">
                <a:latin typeface="Times New Roman" panose="02020603050405020304" pitchFamily="18" charset="0"/>
                <a:ea typeface="宋体" panose="02010600030101010101" pitchFamily="2" charset="-122"/>
              </a:rPr>
              <a:t>Example</a:t>
            </a:r>
          </a:p>
        </p:txBody>
      </p:sp>
      <p:sp>
        <p:nvSpPr>
          <p:cNvPr id="323587" name="Rectangle 3">
            <a:extLst>
              <a:ext uri="{FF2B5EF4-FFF2-40B4-BE49-F238E27FC236}">
                <a16:creationId xmlns:a16="http://schemas.microsoft.com/office/drawing/2014/main" id="{C041C0AA-A366-496F-92EF-1D161A236C54}"/>
              </a:ext>
            </a:extLst>
          </p:cNvPr>
          <p:cNvSpPr>
            <a:spLocks noGrp="1" noChangeArrowheads="1"/>
          </p:cNvSpPr>
          <p:nvPr>
            <p:ph idx="1"/>
          </p:nvPr>
        </p:nvSpPr>
        <p:spPr>
          <a:xfrm>
            <a:off x="152400" y="1219200"/>
            <a:ext cx="8991600" cy="5438775"/>
          </a:xfrm>
        </p:spPr>
        <p:txBody>
          <a:bodyPr/>
          <a:lstStyle/>
          <a:p>
            <a:r>
              <a:rPr lang="en-US" altLang="zh-CN" b="1">
                <a:latin typeface="Times New Roman" panose="02020603050405020304" pitchFamily="18" charset="0"/>
                <a:ea typeface="宋体" panose="02010600030101010101" pitchFamily="2" charset="-122"/>
              </a:rPr>
              <a:t>Solution: The chain letter can be represented using 4-ary tree. The internal vertices correspond to people who sent out the letter, and the leaves correspond to people who did not send it out.</a:t>
            </a:r>
          </a:p>
          <a:p>
            <a:r>
              <a:rPr lang="en-US" altLang="zh-CN" b="1">
                <a:latin typeface="Times New Roman" panose="02020603050405020304" pitchFamily="18" charset="0"/>
                <a:ea typeface="宋体" panose="02010600030101010101" pitchFamily="2" charset="-122"/>
              </a:rPr>
              <a:t>Since 100 people did not send out the letter, the number of leaves in this rooted tree is l = 100.</a:t>
            </a:r>
          </a:p>
          <a:p>
            <a:r>
              <a:rPr lang="en-US" altLang="zh-CN" b="1">
                <a:latin typeface="Times New Roman" panose="02020603050405020304" pitchFamily="18" charset="0"/>
                <a:ea typeface="宋体" panose="02010600030101010101" pitchFamily="2" charset="-122"/>
              </a:rPr>
              <a:t>Hence, part (iii) of Theorem 4 shows that the number of internal vertices is 133 – 100 =33, so that 33 people sent out the letter.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linds(horizontal)">
                                      <p:cBhvr>
                                        <p:cTn id="7" dur="500"/>
                                        <p:tgtEl>
                                          <p:spTgt spid="323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Effect transition="in" filter="blinds(horizontal)">
                                      <p:cBhvr>
                                        <p:cTn id="12" dur="500"/>
                                        <p:tgtEl>
                                          <p:spTgt spid="323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Effect transition="in" filter="blinds(horizontal)">
                                      <p:cBhvr>
                                        <p:cTn id="17" dur="500"/>
                                        <p:tgtEl>
                                          <p:spTgt spid="3235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4958C651-6553-4131-97ED-551E5D3AECF2}"/>
              </a:ext>
            </a:extLst>
          </p:cNvPr>
          <p:cNvSpPr>
            <a:spLocks noGrp="1" noChangeArrowheads="1"/>
          </p:cNvSpPr>
          <p:nvPr>
            <p:ph type="sldNum" sz="quarter" idx="12"/>
          </p:nvPr>
        </p:nvSpPr>
        <p:spPr/>
        <p:txBody>
          <a:bodyPr/>
          <a:lstStyle/>
          <a:p>
            <a:fld id="{F50A0A8B-1239-4A2B-82FB-A5C9599141C1}" type="slidenum">
              <a:rPr lang="en-US" altLang="zh-CN">
                <a:effectLst>
                  <a:outerShdw blurRad="38100" dist="38100" dir="2700000" algn="tl">
                    <a:srgbClr val="C0C0C0"/>
                  </a:outerShdw>
                </a:effectLst>
              </a:rPr>
              <a:pPr/>
              <a:t>45</a:t>
            </a:fld>
            <a:endParaRPr lang="en-US" altLang="zh-CN">
              <a:effectLst>
                <a:outerShdw blurRad="38100" dist="38100" dir="2700000" algn="tl">
                  <a:srgbClr val="C0C0C0"/>
                </a:outerShdw>
              </a:effectLst>
            </a:endParaRPr>
          </a:p>
        </p:txBody>
      </p:sp>
      <p:sp>
        <p:nvSpPr>
          <p:cNvPr id="92162" name="Rectangle 2">
            <a:extLst>
              <a:ext uri="{FF2B5EF4-FFF2-40B4-BE49-F238E27FC236}">
                <a16:creationId xmlns:a16="http://schemas.microsoft.com/office/drawing/2014/main" id="{C2089A66-A7CC-443F-8818-EBC4BC2E8D80}"/>
              </a:ext>
            </a:extLst>
          </p:cNvPr>
          <p:cNvSpPr>
            <a:spLocks noGrp="1" noChangeArrowheads="1"/>
          </p:cNvSpPr>
          <p:nvPr>
            <p:ph type="title"/>
          </p:nvPr>
        </p:nvSpPr>
        <p:spPr>
          <a:xfrm>
            <a:off x="609600" y="731838"/>
            <a:ext cx="8229600" cy="563562"/>
          </a:xfrm>
        </p:spPr>
        <p:txBody>
          <a:bodyPr/>
          <a:lstStyle/>
          <a:p>
            <a:r>
              <a:rPr lang="en-US" altLang="zh-CN">
                <a:latin typeface="Times New Roman" panose="02020603050405020304" pitchFamily="18" charset="0"/>
                <a:ea typeface="宋体" panose="02010600030101010101" pitchFamily="2" charset="-122"/>
              </a:rPr>
              <a:t>Some terminates </a:t>
            </a:r>
          </a:p>
        </p:txBody>
      </p:sp>
      <p:sp>
        <p:nvSpPr>
          <p:cNvPr id="324611" name="Rectangle 3">
            <a:extLst>
              <a:ext uri="{FF2B5EF4-FFF2-40B4-BE49-F238E27FC236}">
                <a16:creationId xmlns:a16="http://schemas.microsoft.com/office/drawing/2014/main" id="{84A0835A-32FB-49A3-B582-22953613A793}"/>
              </a:ext>
            </a:extLst>
          </p:cNvPr>
          <p:cNvSpPr>
            <a:spLocks noGrp="1" noChangeArrowheads="1"/>
          </p:cNvSpPr>
          <p:nvPr>
            <p:ph idx="1"/>
          </p:nvPr>
        </p:nvSpPr>
        <p:spPr>
          <a:xfrm>
            <a:off x="152400" y="1219200"/>
            <a:ext cx="8991600" cy="5438775"/>
          </a:xfrm>
        </p:spPr>
        <p:txBody>
          <a:bodyPr/>
          <a:lstStyle/>
          <a:p>
            <a:r>
              <a:rPr lang="en-US" altLang="zh-CN" b="1">
                <a:latin typeface="Times New Roman" panose="02020603050405020304" pitchFamily="18" charset="0"/>
                <a:ea typeface="宋体" panose="02010600030101010101" pitchFamily="2" charset="-122"/>
              </a:rPr>
              <a:t>It is often desirable to use rooted trees that are “balanced” so that the subtrees at each vertex contain path approximately the same length.</a:t>
            </a:r>
          </a:p>
          <a:p>
            <a:r>
              <a:rPr lang="en-US" altLang="zh-CN" b="1">
                <a:latin typeface="Times New Roman" panose="02020603050405020304" pitchFamily="18" charset="0"/>
                <a:ea typeface="宋体" panose="02010600030101010101" pitchFamily="2" charset="-122"/>
              </a:rPr>
              <a:t>Some definitions will make this concept clear.</a:t>
            </a:r>
          </a:p>
          <a:p>
            <a:r>
              <a:rPr lang="en-US" altLang="zh-CN" b="1">
                <a:latin typeface="Times New Roman" panose="02020603050405020304" pitchFamily="18" charset="0"/>
                <a:ea typeface="宋体" panose="02010600030101010101" pitchFamily="2" charset="-122"/>
              </a:rPr>
              <a:t>The level of a vertex v in a rooted tree is the length of the unique path from the root to this vertex.</a:t>
            </a:r>
          </a:p>
          <a:p>
            <a:r>
              <a:rPr lang="en-US" altLang="zh-CN" b="1">
                <a:latin typeface="Times New Roman" panose="02020603050405020304" pitchFamily="18" charset="0"/>
                <a:ea typeface="宋体" panose="02010600030101010101" pitchFamily="2" charset="-122"/>
              </a:rPr>
              <a:t>The level of the root is defined to be zero.</a:t>
            </a:r>
          </a:p>
          <a:p>
            <a:r>
              <a:rPr lang="en-US" altLang="zh-CN" b="1">
                <a:latin typeface="Times New Roman" panose="02020603050405020304" pitchFamily="18" charset="0"/>
                <a:ea typeface="宋体" panose="02010600030101010101" pitchFamily="2" charset="-122"/>
              </a:rPr>
              <a:t>The height of a rooted tree is the maximum of the levels of vertices.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blinds(horizontal)">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blinds(horizontal)">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blinds(horizontal)">
                                      <p:cBhvr>
                                        <p:cTn id="17" dur="500"/>
                                        <p:tgtEl>
                                          <p:spTgt spid="324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blinds(horizontal)">
                                      <p:cBhvr>
                                        <p:cTn id="22" dur="500"/>
                                        <p:tgtEl>
                                          <p:spTgt spid="324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4611">
                                            <p:txEl>
                                              <p:pRg st="4" end="4"/>
                                            </p:txEl>
                                          </p:spTgt>
                                        </p:tgtEl>
                                        <p:attrNameLst>
                                          <p:attrName>style.visibility</p:attrName>
                                        </p:attrNameLst>
                                      </p:cBhvr>
                                      <p:to>
                                        <p:strVal val="visible"/>
                                      </p:to>
                                    </p:set>
                                    <p:animEffect transition="in" filter="blinds(horizontal)">
                                      <p:cBhvr>
                                        <p:cTn id="27" dur="500"/>
                                        <p:tgtEl>
                                          <p:spTgt spid="324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3">
            <a:extLst>
              <a:ext uri="{FF2B5EF4-FFF2-40B4-BE49-F238E27FC236}">
                <a16:creationId xmlns:a16="http://schemas.microsoft.com/office/drawing/2014/main" id="{1467310C-0C74-4380-A096-FC279E51B680}"/>
              </a:ext>
            </a:extLst>
          </p:cNvPr>
          <p:cNvSpPr>
            <a:spLocks noGrp="1" noChangeArrowheads="1"/>
          </p:cNvSpPr>
          <p:nvPr>
            <p:ph type="sldNum" sz="quarter" idx="12"/>
          </p:nvPr>
        </p:nvSpPr>
        <p:spPr/>
        <p:txBody>
          <a:bodyPr/>
          <a:lstStyle/>
          <a:p>
            <a:fld id="{AF46149C-73F1-49A4-88C8-7F9C8E753BB0}" type="slidenum">
              <a:rPr lang="en-US" altLang="zh-CN">
                <a:effectLst>
                  <a:outerShdw blurRad="38100" dist="38100" dir="2700000" algn="tl">
                    <a:srgbClr val="C0C0C0"/>
                  </a:outerShdw>
                </a:effectLst>
              </a:rPr>
              <a:pPr/>
              <a:t>46</a:t>
            </a:fld>
            <a:endParaRPr lang="en-US" altLang="zh-CN">
              <a:effectLst>
                <a:outerShdw blurRad="38100" dist="38100" dir="2700000" algn="tl">
                  <a:srgbClr val="C0C0C0"/>
                </a:outerShdw>
              </a:effectLst>
            </a:endParaRPr>
          </a:p>
        </p:txBody>
      </p:sp>
      <p:sp>
        <p:nvSpPr>
          <p:cNvPr id="93186" name="Rectangle 2">
            <a:extLst>
              <a:ext uri="{FF2B5EF4-FFF2-40B4-BE49-F238E27FC236}">
                <a16:creationId xmlns:a16="http://schemas.microsoft.com/office/drawing/2014/main" id="{0EE41288-7002-4257-BFCC-5694F268D867}"/>
              </a:ext>
            </a:extLst>
          </p:cNvPr>
          <p:cNvSpPr>
            <a:spLocks noGrp="1" noChangeArrowheads="1"/>
          </p:cNvSpPr>
          <p:nvPr>
            <p:ph type="title"/>
          </p:nvPr>
        </p:nvSpPr>
        <p:spPr>
          <a:xfrm>
            <a:off x="609600" y="731838"/>
            <a:ext cx="8229600" cy="563562"/>
          </a:xfrm>
        </p:spPr>
        <p:txBody>
          <a:bodyPr/>
          <a:lstStyle/>
          <a:p>
            <a:r>
              <a:rPr lang="en-US" altLang="zh-CN">
                <a:latin typeface="Times New Roman" panose="02020603050405020304" pitchFamily="18" charset="0"/>
                <a:ea typeface="宋体" panose="02010600030101010101" pitchFamily="2" charset="-122"/>
              </a:rPr>
              <a:t>Example  </a:t>
            </a:r>
          </a:p>
        </p:txBody>
      </p:sp>
      <p:sp>
        <p:nvSpPr>
          <p:cNvPr id="325635" name="Rectangle 3">
            <a:extLst>
              <a:ext uri="{FF2B5EF4-FFF2-40B4-BE49-F238E27FC236}">
                <a16:creationId xmlns:a16="http://schemas.microsoft.com/office/drawing/2014/main" id="{699E4EA1-B33A-45A6-80FF-0AD62227D45F}"/>
              </a:ext>
            </a:extLst>
          </p:cNvPr>
          <p:cNvSpPr>
            <a:spLocks noGrp="1" noChangeArrowheads="1"/>
          </p:cNvSpPr>
          <p:nvPr>
            <p:ph idx="1"/>
          </p:nvPr>
        </p:nvSpPr>
        <p:spPr>
          <a:xfrm>
            <a:off x="152400" y="1219200"/>
            <a:ext cx="8991600" cy="1066800"/>
          </a:xfrm>
        </p:spPr>
        <p:txBody>
          <a:bodyPr/>
          <a:lstStyle/>
          <a:p>
            <a:r>
              <a:rPr lang="en-US" altLang="zh-CN" b="1" dirty="0">
                <a:latin typeface="Times New Roman" panose="02020603050405020304" pitchFamily="18" charset="0"/>
                <a:ea typeface="宋体" panose="02010600030101010101" pitchFamily="2" charset="-122"/>
              </a:rPr>
              <a:t>Find the level of each vertex in the rooted tree. What is the height of this tree ?</a:t>
            </a:r>
          </a:p>
        </p:txBody>
      </p:sp>
      <p:grpSp>
        <p:nvGrpSpPr>
          <p:cNvPr id="2" name="Group 45">
            <a:extLst>
              <a:ext uri="{FF2B5EF4-FFF2-40B4-BE49-F238E27FC236}">
                <a16:creationId xmlns:a16="http://schemas.microsoft.com/office/drawing/2014/main" id="{063633C1-63A6-4C17-B99E-A9EDC149762D}"/>
              </a:ext>
            </a:extLst>
          </p:cNvPr>
          <p:cNvGrpSpPr>
            <a:grpSpLocks/>
          </p:cNvGrpSpPr>
          <p:nvPr/>
        </p:nvGrpSpPr>
        <p:grpSpPr bwMode="auto">
          <a:xfrm>
            <a:off x="4648200" y="2330450"/>
            <a:ext cx="4267200" cy="2851150"/>
            <a:chOff x="960" y="1392"/>
            <a:chExt cx="2688" cy="1796"/>
          </a:xfrm>
        </p:grpSpPr>
        <p:sp>
          <p:nvSpPr>
            <p:cNvPr id="93189" name="Oval 4">
              <a:extLst>
                <a:ext uri="{FF2B5EF4-FFF2-40B4-BE49-F238E27FC236}">
                  <a16:creationId xmlns:a16="http://schemas.microsoft.com/office/drawing/2014/main" id="{5A7A9EF7-172E-43A9-BF04-A210AB739C58}"/>
                </a:ext>
              </a:extLst>
            </p:cNvPr>
            <p:cNvSpPr>
              <a:spLocks noChangeArrowheads="1"/>
            </p:cNvSpPr>
            <p:nvPr/>
          </p:nvSpPr>
          <p:spPr bwMode="auto">
            <a:xfrm>
              <a:off x="2496" y="1488"/>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190" name="Oval 5">
              <a:extLst>
                <a:ext uri="{FF2B5EF4-FFF2-40B4-BE49-F238E27FC236}">
                  <a16:creationId xmlns:a16="http://schemas.microsoft.com/office/drawing/2014/main" id="{778BE993-ACB2-42FC-B359-827DB3E46241}"/>
                </a:ext>
              </a:extLst>
            </p:cNvPr>
            <p:cNvSpPr>
              <a:spLocks noChangeArrowheads="1"/>
            </p:cNvSpPr>
            <p:nvPr/>
          </p:nvSpPr>
          <p:spPr bwMode="auto">
            <a:xfrm>
              <a:off x="3168" y="187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191" name="Line 6">
              <a:extLst>
                <a:ext uri="{FF2B5EF4-FFF2-40B4-BE49-F238E27FC236}">
                  <a16:creationId xmlns:a16="http://schemas.microsoft.com/office/drawing/2014/main" id="{C54178FD-493F-44E4-89B7-06ACA8AD359D}"/>
                </a:ext>
              </a:extLst>
            </p:cNvPr>
            <p:cNvSpPr>
              <a:spLocks noChangeShapeType="1"/>
            </p:cNvSpPr>
            <p:nvPr/>
          </p:nvSpPr>
          <p:spPr bwMode="auto">
            <a:xfrm flipH="1">
              <a:off x="1920" y="1584"/>
              <a:ext cx="672" cy="3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2" name="Line 7">
              <a:extLst>
                <a:ext uri="{FF2B5EF4-FFF2-40B4-BE49-F238E27FC236}">
                  <a16:creationId xmlns:a16="http://schemas.microsoft.com/office/drawing/2014/main" id="{A24A17F1-1D38-46DD-A159-9EAA165A7F82}"/>
                </a:ext>
              </a:extLst>
            </p:cNvPr>
            <p:cNvSpPr>
              <a:spLocks noChangeShapeType="1"/>
            </p:cNvSpPr>
            <p:nvPr/>
          </p:nvSpPr>
          <p:spPr bwMode="auto">
            <a:xfrm>
              <a:off x="2640" y="1584"/>
              <a:ext cx="576" cy="3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3" name="Oval 8">
              <a:extLst>
                <a:ext uri="{FF2B5EF4-FFF2-40B4-BE49-F238E27FC236}">
                  <a16:creationId xmlns:a16="http://schemas.microsoft.com/office/drawing/2014/main" id="{655BE483-55CB-4B52-95B2-985FB974B498}"/>
                </a:ext>
              </a:extLst>
            </p:cNvPr>
            <p:cNvSpPr>
              <a:spLocks noChangeArrowheads="1"/>
            </p:cNvSpPr>
            <p:nvPr/>
          </p:nvSpPr>
          <p:spPr bwMode="auto">
            <a:xfrm>
              <a:off x="1824" y="187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194" name="Line 9">
              <a:extLst>
                <a:ext uri="{FF2B5EF4-FFF2-40B4-BE49-F238E27FC236}">
                  <a16:creationId xmlns:a16="http://schemas.microsoft.com/office/drawing/2014/main" id="{A44417BC-1E47-426B-B0AD-772E7DA425A6}"/>
                </a:ext>
              </a:extLst>
            </p:cNvPr>
            <p:cNvSpPr>
              <a:spLocks noChangeShapeType="1"/>
            </p:cNvSpPr>
            <p:nvPr/>
          </p:nvSpPr>
          <p:spPr bwMode="auto">
            <a:xfrm flipH="1">
              <a:off x="2592" y="1680"/>
              <a:ext cx="0" cy="3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5" name="Oval 10">
              <a:extLst>
                <a:ext uri="{FF2B5EF4-FFF2-40B4-BE49-F238E27FC236}">
                  <a16:creationId xmlns:a16="http://schemas.microsoft.com/office/drawing/2014/main" id="{7FAFE839-E74D-4D4A-B3C3-C8CEFC11F132}"/>
                </a:ext>
              </a:extLst>
            </p:cNvPr>
            <p:cNvSpPr>
              <a:spLocks noChangeArrowheads="1"/>
            </p:cNvSpPr>
            <p:nvPr/>
          </p:nvSpPr>
          <p:spPr bwMode="auto">
            <a:xfrm>
              <a:off x="2496" y="187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196" name="Rectangle 11">
              <a:extLst>
                <a:ext uri="{FF2B5EF4-FFF2-40B4-BE49-F238E27FC236}">
                  <a16:creationId xmlns:a16="http://schemas.microsoft.com/office/drawing/2014/main" id="{645F158F-5A31-4370-AE1F-841FA99C4C12}"/>
                </a:ext>
              </a:extLst>
            </p:cNvPr>
            <p:cNvSpPr>
              <a:spLocks noChangeArrowheads="1"/>
            </p:cNvSpPr>
            <p:nvPr/>
          </p:nvSpPr>
          <p:spPr bwMode="auto">
            <a:xfrm>
              <a:off x="2736" y="139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93197" name="Rectangle 12">
              <a:extLst>
                <a:ext uri="{FF2B5EF4-FFF2-40B4-BE49-F238E27FC236}">
                  <a16:creationId xmlns:a16="http://schemas.microsoft.com/office/drawing/2014/main" id="{7480A5BF-D085-42BA-B14D-394A444696DA}"/>
                </a:ext>
              </a:extLst>
            </p:cNvPr>
            <p:cNvSpPr>
              <a:spLocks noChangeArrowheads="1"/>
            </p:cNvSpPr>
            <p:nvPr/>
          </p:nvSpPr>
          <p:spPr bwMode="auto">
            <a:xfrm>
              <a:off x="1632" y="180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93198" name="Rectangle 13">
              <a:extLst>
                <a:ext uri="{FF2B5EF4-FFF2-40B4-BE49-F238E27FC236}">
                  <a16:creationId xmlns:a16="http://schemas.microsoft.com/office/drawing/2014/main" id="{4862BA60-E850-49FF-8A57-C8C699D12DFA}"/>
                </a:ext>
              </a:extLst>
            </p:cNvPr>
            <p:cNvSpPr>
              <a:spLocks noChangeArrowheads="1"/>
            </p:cNvSpPr>
            <p:nvPr/>
          </p:nvSpPr>
          <p:spPr bwMode="auto">
            <a:xfrm>
              <a:off x="2976" y="182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k</a:t>
              </a:r>
              <a:endParaRPr lang="zh-CN" altLang="en-US" sz="2600" b="1">
                <a:latin typeface="Times New Roman" panose="02020603050405020304" pitchFamily="18" charset="0"/>
              </a:endParaRPr>
            </a:p>
          </p:txBody>
        </p:sp>
        <p:sp>
          <p:nvSpPr>
            <p:cNvPr id="93199" name="Rectangle 14">
              <a:extLst>
                <a:ext uri="{FF2B5EF4-FFF2-40B4-BE49-F238E27FC236}">
                  <a16:creationId xmlns:a16="http://schemas.microsoft.com/office/drawing/2014/main" id="{AA988C86-FC63-44E9-A0FB-130F1242A281}"/>
                </a:ext>
              </a:extLst>
            </p:cNvPr>
            <p:cNvSpPr>
              <a:spLocks noChangeArrowheads="1"/>
            </p:cNvSpPr>
            <p:nvPr/>
          </p:nvSpPr>
          <p:spPr bwMode="auto">
            <a:xfrm>
              <a:off x="2311" y="1776"/>
              <a:ext cx="18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j</a:t>
              </a:r>
              <a:endParaRPr lang="zh-CN" altLang="en-US" sz="2600" b="1">
                <a:latin typeface="Times New Roman" panose="02020603050405020304" pitchFamily="18" charset="0"/>
              </a:endParaRPr>
            </a:p>
          </p:txBody>
        </p:sp>
        <p:sp>
          <p:nvSpPr>
            <p:cNvPr id="93200" name="Oval 15">
              <a:extLst>
                <a:ext uri="{FF2B5EF4-FFF2-40B4-BE49-F238E27FC236}">
                  <a16:creationId xmlns:a16="http://schemas.microsoft.com/office/drawing/2014/main" id="{30AA7F1C-AD60-42C6-B908-9CF5D951788A}"/>
                </a:ext>
              </a:extLst>
            </p:cNvPr>
            <p:cNvSpPr>
              <a:spLocks noChangeArrowheads="1"/>
            </p:cNvSpPr>
            <p:nvPr/>
          </p:nvSpPr>
          <p:spPr bwMode="auto">
            <a:xfrm>
              <a:off x="2496" y="2256"/>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201" name="Line 16">
              <a:extLst>
                <a:ext uri="{FF2B5EF4-FFF2-40B4-BE49-F238E27FC236}">
                  <a16:creationId xmlns:a16="http://schemas.microsoft.com/office/drawing/2014/main" id="{7A6DAE22-3139-4224-816C-E7AFA0AD0506}"/>
                </a:ext>
              </a:extLst>
            </p:cNvPr>
            <p:cNvSpPr>
              <a:spLocks noChangeShapeType="1"/>
            </p:cNvSpPr>
            <p:nvPr/>
          </p:nvSpPr>
          <p:spPr bwMode="auto">
            <a:xfrm flipH="1">
              <a:off x="1248" y="1968"/>
              <a:ext cx="672" cy="3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2" name="Line 17">
              <a:extLst>
                <a:ext uri="{FF2B5EF4-FFF2-40B4-BE49-F238E27FC236}">
                  <a16:creationId xmlns:a16="http://schemas.microsoft.com/office/drawing/2014/main" id="{26DDB2AB-F865-40C3-B410-DC6CFAFD0504}"/>
                </a:ext>
              </a:extLst>
            </p:cNvPr>
            <p:cNvSpPr>
              <a:spLocks noChangeShapeType="1"/>
            </p:cNvSpPr>
            <p:nvPr/>
          </p:nvSpPr>
          <p:spPr bwMode="auto">
            <a:xfrm>
              <a:off x="1968" y="1968"/>
              <a:ext cx="576" cy="3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3" name="Oval 18">
              <a:extLst>
                <a:ext uri="{FF2B5EF4-FFF2-40B4-BE49-F238E27FC236}">
                  <a16:creationId xmlns:a16="http://schemas.microsoft.com/office/drawing/2014/main" id="{F10B17CE-B81A-49BB-AB15-5A0041EAC031}"/>
                </a:ext>
              </a:extLst>
            </p:cNvPr>
            <p:cNvSpPr>
              <a:spLocks noChangeArrowheads="1"/>
            </p:cNvSpPr>
            <p:nvPr/>
          </p:nvSpPr>
          <p:spPr bwMode="auto">
            <a:xfrm>
              <a:off x="1152" y="2256"/>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204" name="Line 19">
              <a:extLst>
                <a:ext uri="{FF2B5EF4-FFF2-40B4-BE49-F238E27FC236}">
                  <a16:creationId xmlns:a16="http://schemas.microsoft.com/office/drawing/2014/main" id="{E20F33AA-FE1B-4ADB-A85E-D800F5461947}"/>
                </a:ext>
              </a:extLst>
            </p:cNvPr>
            <p:cNvSpPr>
              <a:spLocks noChangeShapeType="1"/>
            </p:cNvSpPr>
            <p:nvPr/>
          </p:nvSpPr>
          <p:spPr bwMode="auto">
            <a:xfrm flipH="1">
              <a:off x="1920" y="2064"/>
              <a:ext cx="0" cy="3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5" name="Oval 20">
              <a:extLst>
                <a:ext uri="{FF2B5EF4-FFF2-40B4-BE49-F238E27FC236}">
                  <a16:creationId xmlns:a16="http://schemas.microsoft.com/office/drawing/2014/main" id="{F381955F-20EC-4B46-93EB-8B70239E6D60}"/>
                </a:ext>
              </a:extLst>
            </p:cNvPr>
            <p:cNvSpPr>
              <a:spLocks noChangeArrowheads="1"/>
            </p:cNvSpPr>
            <p:nvPr/>
          </p:nvSpPr>
          <p:spPr bwMode="auto">
            <a:xfrm>
              <a:off x="1824" y="2256"/>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206" name="Rectangle 21">
              <a:extLst>
                <a:ext uri="{FF2B5EF4-FFF2-40B4-BE49-F238E27FC236}">
                  <a16:creationId xmlns:a16="http://schemas.microsoft.com/office/drawing/2014/main" id="{5B057A5B-FF08-4EE8-8D41-E8102DC6EE92}"/>
                </a:ext>
              </a:extLst>
            </p:cNvPr>
            <p:cNvSpPr>
              <a:spLocks noChangeArrowheads="1"/>
            </p:cNvSpPr>
            <p:nvPr/>
          </p:nvSpPr>
          <p:spPr bwMode="auto">
            <a:xfrm>
              <a:off x="960" y="2188"/>
              <a:ext cx="2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sp>
          <p:nvSpPr>
            <p:cNvPr id="93207" name="Rectangle 22">
              <a:extLst>
                <a:ext uri="{FF2B5EF4-FFF2-40B4-BE49-F238E27FC236}">
                  <a16:creationId xmlns:a16="http://schemas.microsoft.com/office/drawing/2014/main" id="{8F17F6AB-B1E7-4E91-ACAE-08CA509B3818}"/>
                </a:ext>
              </a:extLst>
            </p:cNvPr>
            <p:cNvSpPr>
              <a:spLocks noChangeArrowheads="1"/>
            </p:cNvSpPr>
            <p:nvPr/>
          </p:nvSpPr>
          <p:spPr bwMode="auto">
            <a:xfrm>
              <a:off x="2304" y="2208"/>
              <a:ext cx="18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f</a:t>
              </a:r>
              <a:endParaRPr lang="zh-CN" altLang="en-US" sz="2600" b="1">
                <a:latin typeface="Times New Roman" panose="02020603050405020304" pitchFamily="18" charset="0"/>
              </a:endParaRPr>
            </a:p>
          </p:txBody>
        </p:sp>
        <p:sp>
          <p:nvSpPr>
            <p:cNvPr id="93208" name="Rectangle 23">
              <a:extLst>
                <a:ext uri="{FF2B5EF4-FFF2-40B4-BE49-F238E27FC236}">
                  <a16:creationId xmlns:a16="http://schemas.microsoft.com/office/drawing/2014/main" id="{0570608D-D326-4C3D-94EB-8337BD796353}"/>
                </a:ext>
              </a:extLst>
            </p:cNvPr>
            <p:cNvSpPr>
              <a:spLocks noChangeArrowheads="1"/>
            </p:cNvSpPr>
            <p:nvPr/>
          </p:nvSpPr>
          <p:spPr bwMode="auto">
            <a:xfrm>
              <a:off x="1639" y="2160"/>
              <a:ext cx="2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e</a:t>
              </a:r>
            </a:p>
          </p:txBody>
        </p:sp>
        <p:sp>
          <p:nvSpPr>
            <p:cNvPr id="93209" name="Line 24">
              <a:extLst>
                <a:ext uri="{FF2B5EF4-FFF2-40B4-BE49-F238E27FC236}">
                  <a16:creationId xmlns:a16="http://schemas.microsoft.com/office/drawing/2014/main" id="{241801E7-334C-41A4-A1E5-14A31E48D8E2}"/>
                </a:ext>
              </a:extLst>
            </p:cNvPr>
            <p:cNvSpPr>
              <a:spLocks noChangeShapeType="1"/>
            </p:cNvSpPr>
            <p:nvPr/>
          </p:nvSpPr>
          <p:spPr bwMode="auto">
            <a:xfrm flipH="1">
              <a:off x="1248" y="2448"/>
              <a:ext cx="0" cy="3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0" name="Oval 25">
              <a:extLst>
                <a:ext uri="{FF2B5EF4-FFF2-40B4-BE49-F238E27FC236}">
                  <a16:creationId xmlns:a16="http://schemas.microsoft.com/office/drawing/2014/main" id="{525C700A-2487-46B4-8D78-CAE49FB61FEC}"/>
                </a:ext>
              </a:extLst>
            </p:cNvPr>
            <p:cNvSpPr>
              <a:spLocks noChangeArrowheads="1"/>
            </p:cNvSpPr>
            <p:nvPr/>
          </p:nvSpPr>
          <p:spPr bwMode="auto">
            <a:xfrm>
              <a:off x="1152" y="2640"/>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211" name="Rectangle 26">
              <a:extLst>
                <a:ext uri="{FF2B5EF4-FFF2-40B4-BE49-F238E27FC236}">
                  <a16:creationId xmlns:a16="http://schemas.microsoft.com/office/drawing/2014/main" id="{432C6639-F518-4DA5-99CF-691264C8EC12}"/>
                </a:ext>
              </a:extLst>
            </p:cNvPr>
            <p:cNvSpPr>
              <a:spLocks noChangeArrowheads="1"/>
            </p:cNvSpPr>
            <p:nvPr/>
          </p:nvSpPr>
          <p:spPr bwMode="auto">
            <a:xfrm>
              <a:off x="967" y="254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93212" name="Line 27">
              <a:extLst>
                <a:ext uri="{FF2B5EF4-FFF2-40B4-BE49-F238E27FC236}">
                  <a16:creationId xmlns:a16="http://schemas.microsoft.com/office/drawing/2014/main" id="{AC7448E8-DBA2-4090-AD8B-97E0EFD8918F}"/>
                </a:ext>
              </a:extLst>
            </p:cNvPr>
            <p:cNvSpPr>
              <a:spLocks noChangeShapeType="1"/>
            </p:cNvSpPr>
            <p:nvPr/>
          </p:nvSpPr>
          <p:spPr bwMode="auto">
            <a:xfrm flipH="1">
              <a:off x="2352" y="2400"/>
              <a:ext cx="240" cy="24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3" name="Line 28">
              <a:extLst>
                <a:ext uri="{FF2B5EF4-FFF2-40B4-BE49-F238E27FC236}">
                  <a16:creationId xmlns:a16="http://schemas.microsoft.com/office/drawing/2014/main" id="{C6E87303-E9DC-43BB-BEF4-F8AB24C0FB08}"/>
                </a:ext>
              </a:extLst>
            </p:cNvPr>
            <p:cNvSpPr>
              <a:spLocks noChangeShapeType="1"/>
            </p:cNvSpPr>
            <p:nvPr/>
          </p:nvSpPr>
          <p:spPr bwMode="auto">
            <a:xfrm>
              <a:off x="2592" y="2400"/>
              <a:ext cx="192" cy="24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4" name="Oval 29">
              <a:extLst>
                <a:ext uri="{FF2B5EF4-FFF2-40B4-BE49-F238E27FC236}">
                  <a16:creationId xmlns:a16="http://schemas.microsoft.com/office/drawing/2014/main" id="{C7F5B246-BFA2-4D7A-BD52-89BE498A2D07}"/>
                </a:ext>
              </a:extLst>
            </p:cNvPr>
            <p:cNvSpPr>
              <a:spLocks noChangeArrowheads="1"/>
            </p:cNvSpPr>
            <p:nvPr/>
          </p:nvSpPr>
          <p:spPr bwMode="auto">
            <a:xfrm>
              <a:off x="2256" y="259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215" name="Oval 30">
              <a:extLst>
                <a:ext uri="{FF2B5EF4-FFF2-40B4-BE49-F238E27FC236}">
                  <a16:creationId xmlns:a16="http://schemas.microsoft.com/office/drawing/2014/main" id="{0DD6A40D-61DE-43AC-A199-C92BA5E90D3D}"/>
                </a:ext>
              </a:extLst>
            </p:cNvPr>
            <p:cNvSpPr>
              <a:spLocks noChangeArrowheads="1"/>
            </p:cNvSpPr>
            <p:nvPr/>
          </p:nvSpPr>
          <p:spPr bwMode="auto">
            <a:xfrm>
              <a:off x="2736" y="259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216" name="Rectangle 31">
              <a:extLst>
                <a:ext uri="{FF2B5EF4-FFF2-40B4-BE49-F238E27FC236}">
                  <a16:creationId xmlns:a16="http://schemas.microsoft.com/office/drawing/2014/main" id="{C9E95E2C-C948-45AB-B207-AB0E7E1B29C1}"/>
                </a:ext>
              </a:extLst>
            </p:cNvPr>
            <p:cNvSpPr>
              <a:spLocks noChangeArrowheads="1"/>
            </p:cNvSpPr>
            <p:nvPr/>
          </p:nvSpPr>
          <p:spPr bwMode="auto">
            <a:xfrm>
              <a:off x="2016" y="2544"/>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g</a:t>
              </a:r>
            </a:p>
          </p:txBody>
        </p:sp>
        <p:sp>
          <p:nvSpPr>
            <p:cNvPr id="93217" name="Rectangle 32">
              <a:extLst>
                <a:ext uri="{FF2B5EF4-FFF2-40B4-BE49-F238E27FC236}">
                  <a16:creationId xmlns:a16="http://schemas.microsoft.com/office/drawing/2014/main" id="{39BF048B-C158-4206-BF76-7CC4C89F6D0C}"/>
                </a:ext>
              </a:extLst>
            </p:cNvPr>
            <p:cNvSpPr>
              <a:spLocks noChangeArrowheads="1"/>
            </p:cNvSpPr>
            <p:nvPr/>
          </p:nvSpPr>
          <p:spPr bwMode="auto">
            <a:xfrm>
              <a:off x="2544" y="2544"/>
              <a:ext cx="17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i</a:t>
              </a:r>
            </a:p>
          </p:txBody>
        </p:sp>
        <p:sp>
          <p:nvSpPr>
            <p:cNvPr id="93218" name="Line 33">
              <a:extLst>
                <a:ext uri="{FF2B5EF4-FFF2-40B4-BE49-F238E27FC236}">
                  <a16:creationId xmlns:a16="http://schemas.microsoft.com/office/drawing/2014/main" id="{874E08B4-814B-411D-82F6-81EC9A497686}"/>
                </a:ext>
              </a:extLst>
            </p:cNvPr>
            <p:cNvSpPr>
              <a:spLocks noChangeShapeType="1"/>
            </p:cNvSpPr>
            <p:nvPr/>
          </p:nvSpPr>
          <p:spPr bwMode="auto">
            <a:xfrm flipH="1">
              <a:off x="2345" y="2784"/>
              <a:ext cx="0" cy="3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9" name="Oval 34">
              <a:extLst>
                <a:ext uri="{FF2B5EF4-FFF2-40B4-BE49-F238E27FC236}">
                  <a16:creationId xmlns:a16="http://schemas.microsoft.com/office/drawing/2014/main" id="{40882A48-8CB8-4F7F-9977-122C5C801C40}"/>
                </a:ext>
              </a:extLst>
            </p:cNvPr>
            <p:cNvSpPr>
              <a:spLocks noChangeArrowheads="1"/>
            </p:cNvSpPr>
            <p:nvPr/>
          </p:nvSpPr>
          <p:spPr bwMode="auto">
            <a:xfrm>
              <a:off x="2249" y="2976"/>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220" name="Rectangle 35">
              <a:extLst>
                <a:ext uri="{FF2B5EF4-FFF2-40B4-BE49-F238E27FC236}">
                  <a16:creationId xmlns:a16="http://schemas.microsoft.com/office/drawing/2014/main" id="{21D2EF84-B31D-4049-B12C-D5103D3DB521}"/>
                </a:ext>
              </a:extLst>
            </p:cNvPr>
            <p:cNvSpPr>
              <a:spLocks noChangeArrowheads="1"/>
            </p:cNvSpPr>
            <p:nvPr/>
          </p:nvSpPr>
          <p:spPr bwMode="auto">
            <a:xfrm>
              <a:off x="2016" y="288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h</a:t>
              </a:r>
            </a:p>
          </p:txBody>
        </p:sp>
        <p:sp>
          <p:nvSpPr>
            <p:cNvPr id="93221" name="Line 36">
              <a:extLst>
                <a:ext uri="{FF2B5EF4-FFF2-40B4-BE49-F238E27FC236}">
                  <a16:creationId xmlns:a16="http://schemas.microsoft.com/office/drawing/2014/main" id="{F503936A-9852-4118-AD44-CE743BACA819}"/>
                </a:ext>
              </a:extLst>
            </p:cNvPr>
            <p:cNvSpPr>
              <a:spLocks noChangeShapeType="1"/>
            </p:cNvSpPr>
            <p:nvPr/>
          </p:nvSpPr>
          <p:spPr bwMode="auto">
            <a:xfrm flipH="1">
              <a:off x="3264" y="2064"/>
              <a:ext cx="0" cy="3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2" name="Oval 37">
              <a:extLst>
                <a:ext uri="{FF2B5EF4-FFF2-40B4-BE49-F238E27FC236}">
                  <a16:creationId xmlns:a16="http://schemas.microsoft.com/office/drawing/2014/main" id="{569B6665-C95B-48AD-A252-9324D369ECA5}"/>
                </a:ext>
              </a:extLst>
            </p:cNvPr>
            <p:cNvSpPr>
              <a:spLocks noChangeArrowheads="1"/>
            </p:cNvSpPr>
            <p:nvPr/>
          </p:nvSpPr>
          <p:spPr bwMode="auto">
            <a:xfrm>
              <a:off x="3168" y="2256"/>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223" name="Rectangle 38">
              <a:extLst>
                <a:ext uri="{FF2B5EF4-FFF2-40B4-BE49-F238E27FC236}">
                  <a16:creationId xmlns:a16="http://schemas.microsoft.com/office/drawing/2014/main" id="{AA283E73-91B4-47FC-86A4-60C121EFFA91}"/>
                </a:ext>
              </a:extLst>
            </p:cNvPr>
            <p:cNvSpPr>
              <a:spLocks noChangeArrowheads="1"/>
            </p:cNvSpPr>
            <p:nvPr/>
          </p:nvSpPr>
          <p:spPr bwMode="auto">
            <a:xfrm>
              <a:off x="2983" y="2160"/>
              <a:ext cx="17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l</a:t>
              </a:r>
            </a:p>
          </p:txBody>
        </p:sp>
        <p:sp>
          <p:nvSpPr>
            <p:cNvPr id="93224" name="Line 39">
              <a:extLst>
                <a:ext uri="{FF2B5EF4-FFF2-40B4-BE49-F238E27FC236}">
                  <a16:creationId xmlns:a16="http://schemas.microsoft.com/office/drawing/2014/main" id="{E165C76A-5939-4491-881C-8AFA616D189F}"/>
                </a:ext>
              </a:extLst>
            </p:cNvPr>
            <p:cNvSpPr>
              <a:spLocks noChangeShapeType="1"/>
            </p:cNvSpPr>
            <p:nvPr/>
          </p:nvSpPr>
          <p:spPr bwMode="auto">
            <a:xfrm flipH="1">
              <a:off x="3072" y="2400"/>
              <a:ext cx="240" cy="24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5" name="Line 40">
              <a:extLst>
                <a:ext uri="{FF2B5EF4-FFF2-40B4-BE49-F238E27FC236}">
                  <a16:creationId xmlns:a16="http://schemas.microsoft.com/office/drawing/2014/main" id="{27738D4F-2830-41D9-A15B-668D6E731C38}"/>
                </a:ext>
              </a:extLst>
            </p:cNvPr>
            <p:cNvSpPr>
              <a:spLocks noChangeShapeType="1"/>
            </p:cNvSpPr>
            <p:nvPr/>
          </p:nvSpPr>
          <p:spPr bwMode="auto">
            <a:xfrm>
              <a:off x="3312" y="2400"/>
              <a:ext cx="192" cy="24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6" name="Oval 41">
              <a:extLst>
                <a:ext uri="{FF2B5EF4-FFF2-40B4-BE49-F238E27FC236}">
                  <a16:creationId xmlns:a16="http://schemas.microsoft.com/office/drawing/2014/main" id="{699E7439-861D-487B-802C-67B431EC3CB4}"/>
                </a:ext>
              </a:extLst>
            </p:cNvPr>
            <p:cNvSpPr>
              <a:spLocks noChangeArrowheads="1"/>
            </p:cNvSpPr>
            <p:nvPr/>
          </p:nvSpPr>
          <p:spPr bwMode="auto">
            <a:xfrm>
              <a:off x="2976" y="259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227" name="Oval 42">
              <a:extLst>
                <a:ext uri="{FF2B5EF4-FFF2-40B4-BE49-F238E27FC236}">
                  <a16:creationId xmlns:a16="http://schemas.microsoft.com/office/drawing/2014/main" id="{58C55820-1005-4543-8585-B7B8BF45ABE1}"/>
                </a:ext>
              </a:extLst>
            </p:cNvPr>
            <p:cNvSpPr>
              <a:spLocks noChangeArrowheads="1"/>
            </p:cNvSpPr>
            <p:nvPr/>
          </p:nvSpPr>
          <p:spPr bwMode="auto">
            <a:xfrm>
              <a:off x="3456" y="2592"/>
              <a:ext cx="192" cy="192"/>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3228" name="Rectangle 43">
              <a:extLst>
                <a:ext uri="{FF2B5EF4-FFF2-40B4-BE49-F238E27FC236}">
                  <a16:creationId xmlns:a16="http://schemas.microsoft.com/office/drawing/2014/main" id="{CCC9D4F0-9037-4B33-9F08-37497A6B1982}"/>
                </a:ext>
              </a:extLst>
            </p:cNvPr>
            <p:cNvSpPr>
              <a:spLocks noChangeArrowheads="1"/>
            </p:cNvSpPr>
            <p:nvPr/>
          </p:nvSpPr>
          <p:spPr bwMode="auto">
            <a:xfrm>
              <a:off x="2928" y="2736"/>
              <a:ext cx="29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m</a:t>
              </a:r>
            </a:p>
          </p:txBody>
        </p:sp>
        <p:sp>
          <p:nvSpPr>
            <p:cNvPr id="93229" name="Rectangle 44">
              <a:extLst>
                <a:ext uri="{FF2B5EF4-FFF2-40B4-BE49-F238E27FC236}">
                  <a16:creationId xmlns:a16="http://schemas.microsoft.com/office/drawing/2014/main" id="{557E9FAC-505A-4EA1-92F6-EBDDABD0488E}"/>
                </a:ext>
              </a:extLst>
            </p:cNvPr>
            <p:cNvSpPr>
              <a:spLocks noChangeArrowheads="1"/>
            </p:cNvSpPr>
            <p:nvPr/>
          </p:nvSpPr>
          <p:spPr bwMode="auto">
            <a:xfrm>
              <a:off x="3408" y="2756"/>
              <a:ext cx="23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latin typeface="Times New Roman" panose="02020603050405020304" pitchFamily="18" charset="0"/>
                </a:rPr>
                <a:t>n</a:t>
              </a:r>
            </a:p>
          </p:txBody>
        </p:sp>
      </p:grpSp>
      <p:sp>
        <p:nvSpPr>
          <p:cNvPr id="325678" name="Rectangle 46">
            <a:extLst>
              <a:ext uri="{FF2B5EF4-FFF2-40B4-BE49-F238E27FC236}">
                <a16:creationId xmlns:a16="http://schemas.microsoft.com/office/drawing/2014/main" id="{FE267E69-EE9C-4B0E-BF60-EAEF53165DD6}"/>
              </a:ext>
            </a:extLst>
          </p:cNvPr>
          <p:cNvSpPr>
            <a:spLocks noChangeArrowheads="1"/>
          </p:cNvSpPr>
          <p:nvPr/>
        </p:nvSpPr>
        <p:spPr bwMode="auto">
          <a:xfrm>
            <a:off x="76200" y="2438400"/>
            <a:ext cx="4495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Clr>
                <a:schemeClr val="hlink"/>
              </a:buClr>
              <a:buFont typeface="Wingdings" panose="05000000000000000000" pitchFamily="2" charset="2"/>
              <a:buChar char="v"/>
            </a:pPr>
            <a:r>
              <a:rPr lang="en-US" altLang="zh-CN" sz="2800" b="1">
                <a:latin typeface="Times New Roman" panose="02020603050405020304" pitchFamily="18" charset="0"/>
              </a:rPr>
              <a:t>The root a is at level 0. Vertices b, j and k are at level 1. Vertices c, e, f and l are at level 2.</a:t>
            </a:r>
          </a:p>
          <a:p>
            <a:pPr eaLnBrk="0" hangingPunct="0">
              <a:spcBef>
                <a:spcPct val="20000"/>
              </a:spcBef>
              <a:buClr>
                <a:schemeClr val="hlink"/>
              </a:buClr>
              <a:buFont typeface="Wingdings" panose="05000000000000000000" pitchFamily="2" charset="2"/>
              <a:buChar char="v"/>
            </a:pPr>
            <a:r>
              <a:rPr lang="en-US" altLang="zh-CN" sz="2800" b="1">
                <a:latin typeface="Times New Roman" panose="02020603050405020304" pitchFamily="18" charset="0"/>
              </a:rPr>
              <a:t>Vertices d, g, i, m, and n are at level 3. Vertex h is at level 4. Since the largest level of any vertex is 4, this tree has height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blinds(horizontal)">
                                      <p:cBhvr>
                                        <p:cTn id="7" dur="500"/>
                                        <p:tgtEl>
                                          <p:spTgt spid="32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5678">
                                            <p:txEl>
                                              <p:pRg st="0" end="0"/>
                                            </p:txEl>
                                          </p:spTgt>
                                        </p:tgtEl>
                                        <p:attrNameLst>
                                          <p:attrName>style.visibility</p:attrName>
                                        </p:attrNameLst>
                                      </p:cBhvr>
                                      <p:to>
                                        <p:strVal val="visible"/>
                                      </p:to>
                                    </p:set>
                                    <p:animEffect transition="in" filter="blinds(horizontal)">
                                      <p:cBhvr>
                                        <p:cTn id="17" dur="500"/>
                                        <p:tgtEl>
                                          <p:spTgt spid="32567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5678">
                                            <p:txEl>
                                              <p:pRg st="1" end="1"/>
                                            </p:txEl>
                                          </p:spTgt>
                                        </p:tgtEl>
                                        <p:attrNameLst>
                                          <p:attrName>style.visibility</p:attrName>
                                        </p:attrNameLst>
                                      </p:cBhvr>
                                      <p:to>
                                        <p:strVal val="visible"/>
                                      </p:to>
                                    </p:set>
                                    <p:animEffect transition="in" filter="blinds(horizontal)">
                                      <p:cBhvr>
                                        <p:cTn id="22" dur="500"/>
                                        <p:tgtEl>
                                          <p:spTgt spid="3256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P spid="32567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13">
            <a:extLst>
              <a:ext uri="{FF2B5EF4-FFF2-40B4-BE49-F238E27FC236}">
                <a16:creationId xmlns:a16="http://schemas.microsoft.com/office/drawing/2014/main" id="{A463972A-00C3-4E62-AE94-2F0A44CE06DF}"/>
              </a:ext>
            </a:extLst>
          </p:cNvPr>
          <p:cNvSpPr>
            <a:spLocks noGrp="1" noChangeArrowheads="1"/>
          </p:cNvSpPr>
          <p:nvPr>
            <p:ph type="sldNum" sz="quarter" idx="12"/>
          </p:nvPr>
        </p:nvSpPr>
        <p:spPr/>
        <p:txBody>
          <a:bodyPr/>
          <a:lstStyle/>
          <a:p>
            <a:fld id="{DF642F3C-AC75-4A83-A257-B19486D4C1C9}" type="slidenum">
              <a:rPr lang="en-US" altLang="zh-CN">
                <a:effectLst>
                  <a:outerShdw blurRad="38100" dist="38100" dir="2700000" algn="tl">
                    <a:srgbClr val="C0C0C0"/>
                  </a:outerShdw>
                </a:effectLst>
              </a:rPr>
              <a:pPr/>
              <a:t>47</a:t>
            </a:fld>
            <a:endParaRPr lang="en-US" altLang="zh-CN">
              <a:effectLst>
                <a:outerShdw blurRad="38100" dist="38100" dir="2700000" algn="tl">
                  <a:srgbClr val="C0C0C0"/>
                </a:outerShdw>
              </a:effectLst>
            </a:endParaRPr>
          </a:p>
        </p:txBody>
      </p:sp>
      <p:sp>
        <p:nvSpPr>
          <p:cNvPr id="94210" name="Rectangle 2">
            <a:extLst>
              <a:ext uri="{FF2B5EF4-FFF2-40B4-BE49-F238E27FC236}">
                <a16:creationId xmlns:a16="http://schemas.microsoft.com/office/drawing/2014/main" id="{70AEBB80-03DE-4AD2-AF61-05E6C5FE1441}"/>
              </a:ext>
            </a:extLst>
          </p:cNvPr>
          <p:cNvSpPr>
            <a:spLocks noGrp="1" noChangeArrowheads="1"/>
          </p:cNvSpPr>
          <p:nvPr>
            <p:ph type="title"/>
          </p:nvPr>
        </p:nvSpPr>
        <p:spPr>
          <a:xfrm>
            <a:off x="609600" y="731838"/>
            <a:ext cx="8229600" cy="563562"/>
          </a:xfrm>
        </p:spPr>
        <p:txBody>
          <a:bodyPr/>
          <a:lstStyle/>
          <a:p>
            <a:endParaRPr lang="en-US" altLang="zh-CN">
              <a:latin typeface="Times New Roman" panose="02020603050405020304" pitchFamily="18" charset="0"/>
              <a:ea typeface="宋体" panose="02010600030101010101" pitchFamily="2" charset="-122"/>
            </a:endParaRPr>
          </a:p>
        </p:txBody>
      </p:sp>
      <p:sp>
        <p:nvSpPr>
          <p:cNvPr id="326659" name="Rectangle 3">
            <a:extLst>
              <a:ext uri="{FF2B5EF4-FFF2-40B4-BE49-F238E27FC236}">
                <a16:creationId xmlns:a16="http://schemas.microsoft.com/office/drawing/2014/main" id="{BCDDBD3C-56F4-4C1D-B674-7EC99B6DE0BF}"/>
              </a:ext>
            </a:extLst>
          </p:cNvPr>
          <p:cNvSpPr>
            <a:spLocks noGrp="1" noChangeArrowheads="1"/>
          </p:cNvSpPr>
          <p:nvPr>
            <p:ph idx="1"/>
          </p:nvPr>
        </p:nvSpPr>
        <p:spPr>
          <a:xfrm>
            <a:off x="152400" y="1219200"/>
            <a:ext cx="8991600" cy="5438775"/>
          </a:xfrm>
        </p:spPr>
        <p:txBody>
          <a:bodyPr/>
          <a:lstStyle/>
          <a:p>
            <a:r>
              <a:rPr lang="en-US" altLang="zh-CN" b="1" dirty="0">
                <a:latin typeface="Times New Roman" panose="02020603050405020304" pitchFamily="18" charset="0"/>
                <a:ea typeface="宋体" panose="02010600030101010101" pitchFamily="2" charset="-122"/>
              </a:rPr>
              <a:t>A rooted m-</a:t>
            </a:r>
            <a:r>
              <a:rPr lang="en-US" altLang="zh-CN" b="1" dirty="0" err="1">
                <a:latin typeface="Times New Roman" panose="02020603050405020304" pitchFamily="18" charset="0"/>
                <a:ea typeface="宋体" panose="02010600030101010101" pitchFamily="2" charset="-122"/>
              </a:rPr>
              <a:t>ary</a:t>
            </a:r>
            <a:r>
              <a:rPr lang="en-US" altLang="zh-CN" b="1" dirty="0">
                <a:latin typeface="Times New Roman" panose="02020603050405020304" pitchFamily="18" charset="0"/>
                <a:ea typeface="宋体" panose="02010600030101010101" pitchFamily="2" charset="-122"/>
              </a:rPr>
              <a:t> tree of height h is balanced if all leaves are at levels h or h-1.</a:t>
            </a:r>
          </a:p>
          <a:p>
            <a:r>
              <a:rPr lang="en-US" altLang="zh-CN" b="1">
                <a:latin typeface="Times New Roman" panose="02020603050405020304" pitchFamily="18" charset="0"/>
                <a:ea typeface="宋体" panose="02010600030101010101" pitchFamily="2" charset="-122"/>
              </a:rPr>
              <a:t>Example : Which of the rooted trees are balanced?</a:t>
            </a:r>
          </a:p>
        </p:txBody>
      </p:sp>
      <p:sp>
        <p:nvSpPr>
          <p:cNvPr id="94212" name="Oval 5">
            <a:extLst>
              <a:ext uri="{FF2B5EF4-FFF2-40B4-BE49-F238E27FC236}">
                <a16:creationId xmlns:a16="http://schemas.microsoft.com/office/drawing/2014/main" id="{AB60D2F3-C98E-45ED-A836-B65FBDBFBE25}"/>
              </a:ext>
            </a:extLst>
          </p:cNvPr>
          <p:cNvSpPr>
            <a:spLocks noChangeArrowheads="1"/>
          </p:cNvSpPr>
          <p:nvPr/>
        </p:nvSpPr>
        <p:spPr bwMode="auto">
          <a:xfrm>
            <a:off x="2438400" y="35052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13" name="Oval 6">
            <a:extLst>
              <a:ext uri="{FF2B5EF4-FFF2-40B4-BE49-F238E27FC236}">
                <a16:creationId xmlns:a16="http://schemas.microsoft.com/office/drawing/2014/main" id="{A2ADF327-1183-4F0C-BB8D-5B1C292569AF}"/>
              </a:ext>
            </a:extLst>
          </p:cNvPr>
          <p:cNvSpPr>
            <a:spLocks noChangeArrowheads="1"/>
          </p:cNvSpPr>
          <p:nvPr/>
        </p:nvSpPr>
        <p:spPr bwMode="auto">
          <a:xfrm>
            <a:off x="3505200" y="4114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14" name="Line 7">
            <a:extLst>
              <a:ext uri="{FF2B5EF4-FFF2-40B4-BE49-F238E27FC236}">
                <a16:creationId xmlns:a16="http://schemas.microsoft.com/office/drawing/2014/main" id="{59DAF13F-C4D3-4C10-B660-85F1D539CC0D}"/>
              </a:ext>
            </a:extLst>
          </p:cNvPr>
          <p:cNvSpPr>
            <a:spLocks noChangeShapeType="1"/>
          </p:cNvSpPr>
          <p:nvPr/>
        </p:nvSpPr>
        <p:spPr bwMode="auto">
          <a:xfrm flipH="1">
            <a:off x="1524000" y="3657600"/>
            <a:ext cx="10668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5" name="Line 8">
            <a:extLst>
              <a:ext uri="{FF2B5EF4-FFF2-40B4-BE49-F238E27FC236}">
                <a16:creationId xmlns:a16="http://schemas.microsoft.com/office/drawing/2014/main" id="{997A6D69-0681-4BAA-85A2-9253FD639CEB}"/>
              </a:ext>
            </a:extLst>
          </p:cNvPr>
          <p:cNvSpPr>
            <a:spLocks noChangeShapeType="1"/>
          </p:cNvSpPr>
          <p:nvPr/>
        </p:nvSpPr>
        <p:spPr bwMode="auto">
          <a:xfrm>
            <a:off x="2667000" y="3657600"/>
            <a:ext cx="9144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6" name="Oval 9">
            <a:extLst>
              <a:ext uri="{FF2B5EF4-FFF2-40B4-BE49-F238E27FC236}">
                <a16:creationId xmlns:a16="http://schemas.microsoft.com/office/drawing/2014/main" id="{745A370B-62E2-430F-AF74-D97BAFBDECD7}"/>
              </a:ext>
            </a:extLst>
          </p:cNvPr>
          <p:cNvSpPr>
            <a:spLocks noChangeArrowheads="1"/>
          </p:cNvSpPr>
          <p:nvPr/>
        </p:nvSpPr>
        <p:spPr bwMode="auto">
          <a:xfrm>
            <a:off x="1371600" y="4114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17" name="Oval 16">
            <a:extLst>
              <a:ext uri="{FF2B5EF4-FFF2-40B4-BE49-F238E27FC236}">
                <a16:creationId xmlns:a16="http://schemas.microsoft.com/office/drawing/2014/main" id="{B34EC32F-49AC-4AF1-835D-0E7D40FB8420}"/>
              </a:ext>
            </a:extLst>
          </p:cNvPr>
          <p:cNvSpPr>
            <a:spLocks noChangeArrowheads="1"/>
          </p:cNvSpPr>
          <p:nvPr/>
        </p:nvSpPr>
        <p:spPr bwMode="auto">
          <a:xfrm>
            <a:off x="1905000" y="4495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18" name="Line 17">
            <a:extLst>
              <a:ext uri="{FF2B5EF4-FFF2-40B4-BE49-F238E27FC236}">
                <a16:creationId xmlns:a16="http://schemas.microsoft.com/office/drawing/2014/main" id="{F7D792F4-4F4E-457A-8011-4E1B16F4B551}"/>
              </a:ext>
            </a:extLst>
          </p:cNvPr>
          <p:cNvSpPr>
            <a:spLocks noChangeShapeType="1"/>
          </p:cNvSpPr>
          <p:nvPr/>
        </p:nvSpPr>
        <p:spPr bwMode="auto">
          <a:xfrm flipH="1">
            <a:off x="685800" y="4267200"/>
            <a:ext cx="7620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9" name="Line 18">
            <a:extLst>
              <a:ext uri="{FF2B5EF4-FFF2-40B4-BE49-F238E27FC236}">
                <a16:creationId xmlns:a16="http://schemas.microsoft.com/office/drawing/2014/main" id="{96C26233-1D5B-4274-87ED-38C6CE82AD70}"/>
              </a:ext>
            </a:extLst>
          </p:cNvPr>
          <p:cNvSpPr>
            <a:spLocks noChangeShapeType="1"/>
          </p:cNvSpPr>
          <p:nvPr/>
        </p:nvSpPr>
        <p:spPr bwMode="auto">
          <a:xfrm>
            <a:off x="1600200" y="4267200"/>
            <a:ext cx="381000" cy="304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0" name="Oval 19">
            <a:extLst>
              <a:ext uri="{FF2B5EF4-FFF2-40B4-BE49-F238E27FC236}">
                <a16:creationId xmlns:a16="http://schemas.microsoft.com/office/drawing/2014/main" id="{B7ECFD60-BE5F-422D-A168-053A12621704}"/>
              </a:ext>
            </a:extLst>
          </p:cNvPr>
          <p:cNvSpPr>
            <a:spLocks noChangeArrowheads="1"/>
          </p:cNvSpPr>
          <p:nvPr/>
        </p:nvSpPr>
        <p:spPr bwMode="auto">
          <a:xfrm>
            <a:off x="685800" y="4495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21" name="Line 25">
            <a:extLst>
              <a:ext uri="{FF2B5EF4-FFF2-40B4-BE49-F238E27FC236}">
                <a16:creationId xmlns:a16="http://schemas.microsoft.com/office/drawing/2014/main" id="{0B347E5B-7875-4B71-A146-76650024FE38}"/>
              </a:ext>
            </a:extLst>
          </p:cNvPr>
          <p:cNvSpPr>
            <a:spLocks noChangeShapeType="1"/>
          </p:cNvSpPr>
          <p:nvPr/>
        </p:nvSpPr>
        <p:spPr bwMode="auto">
          <a:xfrm flipH="1">
            <a:off x="533400" y="4572000"/>
            <a:ext cx="30480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2" name="Oval 26">
            <a:extLst>
              <a:ext uri="{FF2B5EF4-FFF2-40B4-BE49-F238E27FC236}">
                <a16:creationId xmlns:a16="http://schemas.microsoft.com/office/drawing/2014/main" id="{B0212AED-D49E-45B2-8FD5-80F8B9AE7564}"/>
              </a:ext>
            </a:extLst>
          </p:cNvPr>
          <p:cNvSpPr>
            <a:spLocks noChangeArrowheads="1"/>
          </p:cNvSpPr>
          <p:nvPr/>
        </p:nvSpPr>
        <p:spPr bwMode="auto">
          <a:xfrm>
            <a:off x="381000" y="4953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23" name="Line 28">
            <a:extLst>
              <a:ext uri="{FF2B5EF4-FFF2-40B4-BE49-F238E27FC236}">
                <a16:creationId xmlns:a16="http://schemas.microsoft.com/office/drawing/2014/main" id="{E1257D37-D0C1-4342-B9E4-56C189A0FC8D}"/>
              </a:ext>
            </a:extLst>
          </p:cNvPr>
          <p:cNvSpPr>
            <a:spLocks noChangeShapeType="1"/>
          </p:cNvSpPr>
          <p:nvPr/>
        </p:nvSpPr>
        <p:spPr bwMode="auto">
          <a:xfrm flipH="1">
            <a:off x="304800" y="5181600"/>
            <a:ext cx="2286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4" name="Line 29">
            <a:extLst>
              <a:ext uri="{FF2B5EF4-FFF2-40B4-BE49-F238E27FC236}">
                <a16:creationId xmlns:a16="http://schemas.microsoft.com/office/drawing/2014/main" id="{6E274369-AA7D-4A83-B4CC-677D676AED87}"/>
              </a:ext>
            </a:extLst>
          </p:cNvPr>
          <p:cNvSpPr>
            <a:spLocks noChangeShapeType="1"/>
          </p:cNvSpPr>
          <p:nvPr/>
        </p:nvSpPr>
        <p:spPr bwMode="auto">
          <a:xfrm>
            <a:off x="838200" y="4648200"/>
            <a:ext cx="3048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5" name="Oval 31">
            <a:extLst>
              <a:ext uri="{FF2B5EF4-FFF2-40B4-BE49-F238E27FC236}">
                <a16:creationId xmlns:a16="http://schemas.microsoft.com/office/drawing/2014/main" id="{8C9BF554-44E4-4F9B-8392-36CB1A0BF551}"/>
              </a:ext>
            </a:extLst>
          </p:cNvPr>
          <p:cNvSpPr>
            <a:spLocks noChangeArrowheads="1"/>
          </p:cNvSpPr>
          <p:nvPr/>
        </p:nvSpPr>
        <p:spPr bwMode="auto">
          <a:xfrm>
            <a:off x="990600" y="4953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26" name="Line 34">
            <a:extLst>
              <a:ext uri="{FF2B5EF4-FFF2-40B4-BE49-F238E27FC236}">
                <a16:creationId xmlns:a16="http://schemas.microsoft.com/office/drawing/2014/main" id="{8A8F15CA-2947-446F-8AFD-73224CA45406}"/>
              </a:ext>
            </a:extLst>
          </p:cNvPr>
          <p:cNvSpPr>
            <a:spLocks noChangeShapeType="1"/>
          </p:cNvSpPr>
          <p:nvPr/>
        </p:nvSpPr>
        <p:spPr bwMode="auto">
          <a:xfrm flipH="1">
            <a:off x="2057400" y="4648200"/>
            <a:ext cx="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7" name="Oval 35">
            <a:extLst>
              <a:ext uri="{FF2B5EF4-FFF2-40B4-BE49-F238E27FC236}">
                <a16:creationId xmlns:a16="http://schemas.microsoft.com/office/drawing/2014/main" id="{31AF3C1B-FB86-437F-B950-B1E1889F89C1}"/>
              </a:ext>
            </a:extLst>
          </p:cNvPr>
          <p:cNvSpPr>
            <a:spLocks noChangeArrowheads="1"/>
          </p:cNvSpPr>
          <p:nvPr/>
        </p:nvSpPr>
        <p:spPr bwMode="auto">
          <a:xfrm>
            <a:off x="1905000" y="4953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28" name="Line 40">
            <a:extLst>
              <a:ext uri="{FF2B5EF4-FFF2-40B4-BE49-F238E27FC236}">
                <a16:creationId xmlns:a16="http://schemas.microsoft.com/office/drawing/2014/main" id="{D0B071EF-6787-41BB-A19A-FDAA2A31538C}"/>
              </a:ext>
            </a:extLst>
          </p:cNvPr>
          <p:cNvSpPr>
            <a:spLocks noChangeShapeType="1"/>
          </p:cNvSpPr>
          <p:nvPr/>
        </p:nvSpPr>
        <p:spPr bwMode="auto">
          <a:xfrm flipH="1">
            <a:off x="3276600" y="4267200"/>
            <a:ext cx="3810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9" name="Line 41">
            <a:extLst>
              <a:ext uri="{FF2B5EF4-FFF2-40B4-BE49-F238E27FC236}">
                <a16:creationId xmlns:a16="http://schemas.microsoft.com/office/drawing/2014/main" id="{B2384755-541E-420F-B357-339871E13FEF}"/>
              </a:ext>
            </a:extLst>
          </p:cNvPr>
          <p:cNvSpPr>
            <a:spLocks noChangeShapeType="1"/>
          </p:cNvSpPr>
          <p:nvPr/>
        </p:nvSpPr>
        <p:spPr bwMode="auto">
          <a:xfrm>
            <a:off x="3657600" y="4267200"/>
            <a:ext cx="533400" cy="304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0" name="Oval 42">
            <a:extLst>
              <a:ext uri="{FF2B5EF4-FFF2-40B4-BE49-F238E27FC236}">
                <a16:creationId xmlns:a16="http://schemas.microsoft.com/office/drawing/2014/main" id="{73CF754C-B767-4337-BE28-F227C49C760F}"/>
              </a:ext>
            </a:extLst>
          </p:cNvPr>
          <p:cNvSpPr>
            <a:spLocks noChangeArrowheads="1"/>
          </p:cNvSpPr>
          <p:nvPr/>
        </p:nvSpPr>
        <p:spPr bwMode="auto">
          <a:xfrm>
            <a:off x="3124200" y="4572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31" name="Oval 43">
            <a:extLst>
              <a:ext uri="{FF2B5EF4-FFF2-40B4-BE49-F238E27FC236}">
                <a16:creationId xmlns:a16="http://schemas.microsoft.com/office/drawing/2014/main" id="{CCDF464B-2C69-467C-BDB1-D34635653D97}"/>
              </a:ext>
            </a:extLst>
          </p:cNvPr>
          <p:cNvSpPr>
            <a:spLocks noChangeArrowheads="1"/>
          </p:cNvSpPr>
          <p:nvPr/>
        </p:nvSpPr>
        <p:spPr bwMode="auto">
          <a:xfrm>
            <a:off x="4114800" y="44958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32" name="Oval 46">
            <a:extLst>
              <a:ext uri="{FF2B5EF4-FFF2-40B4-BE49-F238E27FC236}">
                <a16:creationId xmlns:a16="http://schemas.microsoft.com/office/drawing/2014/main" id="{072C779C-5472-4DAD-966C-5DC3FC63C797}"/>
              </a:ext>
            </a:extLst>
          </p:cNvPr>
          <p:cNvSpPr>
            <a:spLocks noChangeArrowheads="1"/>
          </p:cNvSpPr>
          <p:nvPr/>
        </p:nvSpPr>
        <p:spPr bwMode="auto">
          <a:xfrm>
            <a:off x="152400" y="5486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33" name="Line 47">
            <a:extLst>
              <a:ext uri="{FF2B5EF4-FFF2-40B4-BE49-F238E27FC236}">
                <a16:creationId xmlns:a16="http://schemas.microsoft.com/office/drawing/2014/main" id="{F4DBF0DA-76B3-4BDC-9F46-A5F503111D62}"/>
              </a:ext>
            </a:extLst>
          </p:cNvPr>
          <p:cNvSpPr>
            <a:spLocks noChangeShapeType="1"/>
          </p:cNvSpPr>
          <p:nvPr/>
        </p:nvSpPr>
        <p:spPr bwMode="auto">
          <a:xfrm>
            <a:off x="609600" y="5181600"/>
            <a:ext cx="3048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4" name="Oval 48">
            <a:extLst>
              <a:ext uri="{FF2B5EF4-FFF2-40B4-BE49-F238E27FC236}">
                <a16:creationId xmlns:a16="http://schemas.microsoft.com/office/drawing/2014/main" id="{A2F760E1-8D99-46CE-9F51-FB0A53EC9D82}"/>
              </a:ext>
            </a:extLst>
          </p:cNvPr>
          <p:cNvSpPr>
            <a:spLocks noChangeArrowheads="1"/>
          </p:cNvSpPr>
          <p:nvPr/>
        </p:nvSpPr>
        <p:spPr bwMode="auto">
          <a:xfrm>
            <a:off x="762000" y="5486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35" name="Line 49">
            <a:extLst>
              <a:ext uri="{FF2B5EF4-FFF2-40B4-BE49-F238E27FC236}">
                <a16:creationId xmlns:a16="http://schemas.microsoft.com/office/drawing/2014/main" id="{7AA251F3-93DA-480B-9411-6182E7C427A3}"/>
              </a:ext>
            </a:extLst>
          </p:cNvPr>
          <p:cNvSpPr>
            <a:spLocks noChangeShapeType="1"/>
          </p:cNvSpPr>
          <p:nvPr/>
        </p:nvSpPr>
        <p:spPr bwMode="auto">
          <a:xfrm flipH="1">
            <a:off x="1800225" y="5181600"/>
            <a:ext cx="2286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6" name="Oval 50">
            <a:extLst>
              <a:ext uri="{FF2B5EF4-FFF2-40B4-BE49-F238E27FC236}">
                <a16:creationId xmlns:a16="http://schemas.microsoft.com/office/drawing/2014/main" id="{A748CA9B-91CC-48EF-96EC-A704E0ED00DF}"/>
              </a:ext>
            </a:extLst>
          </p:cNvPr>
          <p:cNvSpPr>
            <a:spLocks noChangeArrowheads="1"/>
          </p:cNvSpPr>
          <p:nvPr/>
        </p:nvSpPr>
        <p:spPr bwMode="auto">
          <a:xfrm>
            <a:off x="1647825" y="5486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37" name="Line 51">
            <a:extLst>
              <a:ext uri="{FF2B5EF4-FFF2-40B4-BE49-F238E27FC236}">
                <a16:creationId xmlns:a16="http://schemas.microsoft.com/office/drawing/2014/main" id="{99025448-F6D0-4A6C-B44E-85C82E96C442}"/>
              </a:ext>
            </a:extLst>
          </p:cNvPr>
          <p:cNvSpPr>
            <a:spLocks noChangeShapeType="1"/>
          </p:cNvSpPr>
          <p:nvPr/>
        </p:nvSpPr>
        <p:spPr bwMode="auto">
          <a:xfrm>
            <a:off x="2105025" y="5181600"/>
            <a:ext cx="3048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8" name="Oval 52">
            <a:extLst>
              <a:ext uri="{FF2B5EF4-FFF2-40B4-BE49-F238E27FC236}">
                <a16:creationId xmlns:a16="http://schemas.microsoft.com/office/drawing/2014/main" id="{075CD0BF-82B7-4258-93B5-984D3AC5D37D}"/>
              </a:ext>
            </a:extLst>
          </p:cNvPr>
          <p:cNvSpPr>
            <a:spLocks noChangeArrowheads="1"/>
          </p:cNvSpPr>
          <p:nvPr/>
        </p:nvSpPr>
        <p:spPr bwMode="auto">
          <a:xfrm>
            <a:off x="2257425" y="5486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39" name="Line 53">
            <a:extLst>
              <a:ext uri="{FF2B5EF4-FFF2-40B4-BE49-F238E27FC236}">
                <a16:creationId xmlns:a16="http://schemas.microsoft.com/office/drawing/2014/main" id="{A2F03645-BC92-4A16-AE44-6E3D5D7F3B09}"/>
              </a:ext>
            </a:extLst>
          </p:cNvPr>
          <p:cNvSpPr>
            <a:spLocks noChangeShapeType="1"/>
          </p:cNvSpPr>
          <p:nvPr/>
        </p:nvSpPr>
        <p:spPr bwMode="auto">
          <a:xfrm flipH="1">
            <a:off x="2895600" y="4724400"/>
            <a:ext cx="3810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0" name="Line 54">
            <a:extLst>
              <a:ext uri="{FF2B5EF4-FFF2-40B4-BE49-F238E27FC236}">
                <a16:creationId xmlns:a16="http://schemas.microsoft.com/office/drawing/2014/main" id="{B8700603-743E-4622-A442-CF135EF29C64}"/>
              </a:ext>
            </a:extLst>
          </p:cNvPr>
          <p:cNvSpPr>
            <a:spLocks noChangeShapeType="1"/>
          </p:cNvSpPr>
          <p:nvPr/>
        </p:nvSpPr>
        <p:spPr bwMode="auto">
          <a:xfrm>
            <a:off x="3276600" y="4724400"/>
            <a:ext cx="3048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1" name="Oval 55">
            <a:extLst>
              <a:ext uri="{FF2B5EF4-FFF2-40B4-BE49-F238E27FC236}">
                <a16:creationId xmlns:a16="http://schemas.microsoft.com/office/drawing/2014/main" id="{51021D66-1F43-438C-B637-8768B9DF3530}"/>
              </a:ext>
            </a:extLst>
          </p:cNvPr>
          <p:cNvSpPr>
            <a:spLocks noChangeArrowheads="1"/>
          </p:cNvSpPr>
          <p:nvPr/>
        </p:nvSpPr>
        <p:spPr bwMode="auto">
          <a:xfrm>
            <a:off x="2743200" y="50292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42" name="Oval 56">
            <a:extLst>
              <a:ext uri="{FF2B5EF4-FFF2-40B4-BE49-F238E27FC236}">
                <a16:creationId xmlns:a16="http://schemas.microsoft.com/office/drawing/2014/main" id="{29A496DE-14BD-41F9-89AB-D1FCA2FF993B}"/>
              </a:ext>
            </a:extLst>
          </p:cNvPr>
          <p:cNvSpPr>
            <a:spLocks noChangeArrowheads="1"/>
          </p:cNvSpPr>
          <p:nvPr/>
        </p:nvSpPr>
        <p:spPr bwMode="auto">
          <a:xfrm>
            <a:off x="3429000" y="50292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43" name="Line 57">
            <a:extLst>
              <a:ext uri="{FF2B5EF4-FFF2-40B4-BE49-F238E27FC236}">
                <a16:creationId xmlns:a16="http://schemas.microsoft.com/office/drawing/2014/main" id="{CCE1BAC1-72DB-44B8-899F-9F80E5E826F5}"/>
              </a:ext>
            </a:extLst>
          </p:cNvPr>
          <p:cNvSpPr>
            <a:spLocks noChangeShapeType="1"/>
          </p:cNvSpPr>
          <p:nvPr/>
        </p:nvSpPr>
        <p:spPr bwMode="auto">
          <a:xfrm flipH="1">
            <a:off x="3962400" y="4724400"/>
            <a:ext cx="3810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4" name="Line 58">
            <a:extLst>
              <a:ext uri="{FF2B5EF4-FFF2-40B4-BE49-F238E27FC236}">
                <a16:creationId xmlns:a16="http://schemas.microsoft.com/office/drawing/2014/main" id="{F6169479-4773-41F8-925E-2DA7BD04560D}"/>
              </a:ext>
            </a:extLst>
          </p:cNvPr>
          <p:cNvSpPr>
            <a:spLocks noChangeShapeType="1"/>
          </p:cNvSpPr>
          <p:nvPr/>
        </p:nvSpPr>
        <p:spPr bwMode="auto">
          <a:xfrm>
            <a:off x="4343400" y="4724400"/>
            <a:ext cx="3048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5" name="Oval 59">
            <a:extLst>
              <a:ext uri="{FF2B5EF4-FFF2-40B4-BE49-F238E27FC236}">
                <a16:creationId xmlns:a16="http://schemas.microsoft.com/office/drawing/2014/main" id="{29D52EFD-52C6-474A-95D4-1F3C6124388F}"/>
              </a:ext>
            </a:extLst>
          </p:cNvPr>
          <p:cNvSpPr>
            <a:spLocks noChangeArrowheads="1"/>
          </p:cNvSpPr>
          <p:nvPr/>
        </p:nvSpPr>
        <p:spPr bwMode="auto">
          <a:xfrm>
            <a:off x="3810000" y="50292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46" name="Oval 60">
            <a:extLst>
              <a:ext uri="{FF2B5EF4-FFF2-40B4-BE49-F238E27FC236}">
                <a16:creationId xmlns:a16="http://schemas.microsoft.com/office/drawing/2014/main" id="{10E23FD6-50B2-497F-A167-387EC735BDF9}"/>
              </a:ext>
            </a:extLst>
          </p:cNvPr>
          <p:cNvSpPr>
            <a:spLocks noChangeArrowheads="1"/>
          </p:cNvSpPr>
          <p:nvPr/>
        </p:nvSpPr>
        <p:spPr bwMode="auto">
          <a:xfrm>
            <a:off x="4572000" y="50292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47" name="Line 61">
            <a:extLst>
              <a:ext uri="{FF2B5EF4-FFF2-40B4-BE49-F238E27FC236}">
                <a16:creationId xmlns:a16="http://schemas.microsoft.com/office/drawing/2014/main" id="{1B9A2DC3-7EAB-4F0C-B356-4D836A6595B3}"/>
              </a:ext>
            </a:extLst>
          </p:cNvPr>
          <p:cNvSpPr>
            <a:spLocks noChangeShapeType="1"/>
          </p:cNvSpPr>
          <p:nvPr/>
        </p:nvSpPr>
        <p:spPr bwMode="auto">
          <a:xfrm flipH="1">
            <a:off x="4419600" y="5181600"/>
            <a:ext cx="2286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8" name="Oval 62">
            <a:extLst>
              <a:ext uri="{FF2B5EF4-FFF2-40B4-BE49-F238E27FC236}">
                <a16:creationId xmlns:a16="http://schemas.microsoft.com/office/drawing/2014/main" id="{C74001B7-6D90-4441-8131-44F328298AFA}"/>
              </a:ext>
            </a:extLst>
          </p:cNvPr>
          <p:cNvSpPr>
            <a:spLocks noChangeArrowheads="1"/>
          </p:cNvSpPr>
          <p:nvPr/>
        </p:nvSpPr>
        <p:spPr bwMode="auto">
          <a:xfrm>
            <a:off x="4267200" y="5486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49" name="Line 63">
            <a:extLst>
              <a:ext uri="{FF2B5EF4-FFF2-40B4-BE49-F238E27FC236}">
                <a16:creationId xmlns:a16="http://schemas.microsoft.com/office/drawing/2014/main" id="{991D48F4-8EB7-4584-B498-9B7595F4CDD8}"/>
              </a:ext>
            </a:extLst>
          </p:cNvPr>
          <p:cNvSpPr>
            <a:spLocks noChangeShapeType="1"/>
          </p:cNvSpPr>
          <p:nvPr/>
        </p:nvSpPr>
        <p:spPr bwMode="auto">
          <a:xfrm>
            <a:off x="4724400" y="5181600"/>
            <a:ext cx="3048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0" name="Oval 64">
            <a:extLst>
              <a:ext uri="{FF2B5EF4-FFF2-40B4-BE49-F238E27FC236}">
                <a16:creationId xmlns:a16="http://schemas.microsoft.com/office/drawing/2014/main" id="{D89C5C4C-F857-4A77-AD92-C9FFD6F2FDA4}"/>
              </a:ext>
            </a:extLst>
          </p:cNvPr>
          <p:cNvSpPr>
            <a:spLocks noChangeArrowheads="1"/>
          </p:cNvSpPr>
          <p:nvPr/>
        </p:nvSpPr>
        <p:spPr bwMode="auto">
          <a:xfrm>
            <a:off x="4876800" y="5486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51" name="Oval 65">
            <a:extLst>
              <a:ext uri="{FF2B5EF4-FFF2-40B4-BE49-F238E27FC236}">
                <a16:creationId xmlns:a16="http://schemas.microsoft.com/office/drawing/2014/main" id="{42535136-0193-47E5-955D-C6738FE2ACC3}"/>
              </a:ext>
            </a:extLst>
          </p:cNvPr>
          <p:cNvSpPr>
            <a:spLocks noChangeArrowheads="1"/>
          </p:cNvSpPr>
          <p:nvPr/>
        </p:nvSpPr>
        <p:spPr bwMode="auto">
          <a:xfrm>
            <a:off x="7010400" y="35052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52" name="Line 66">
            <a:extLst>
              <a:ext uri="{FF2B5EF4-FFF2-40B4-BE49-F238E27FC236}">
                <a16:creationId xmlns:a16="http://schemas.microsoft.com/office/drawing/2014/main" id="{CB8139BB-EBCF-45BC-BB74-5DFB2F701B8F}"/>
              </a:ext>
            </a:extLst>
          </p:cNvPr>
          <p:cNvSpPr>
            <a:spLocks noChangeShapeType="1"/>
          </p:cNvSpPr>
          <p:nvPr/>
        </p:nvSpPr>
        <p:spPr bwMode="auto">
          <a:xfrm flipH="1">
            <a:off x="6781800" y="3657600"/>
            <a:ext cx="3810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3" name="Line 67">
            <a:extLst>
              <a:ext uri="{FF2B5EF4-FFF2-40B4-BE49-F238E27FC236}">
                <a16:creationId xmlns:a16="http://schemas.microsoft.com/office/drawing/2014/main" id="{53EB88B5-901A-47AE-8D25-9E6C193DC394}"/>
              </a:ext>
            </a:extLst>
          </p:cNvPr>
          <p:cNvSpPr>
            <a:spLocks noChangeShapeType="1"/>
          </p:cNvSpPr>
          <p:nvPr/>
        </p:nvSpPr>
        <p:spPr bwMode="auto">
          <a:xfrm>
            <a:off x="7162800" y="3657600"/>
            <a:ext cx="533400" cy="304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4" name="Oval 68">
            <a:extLst>
              <a:ext uri="{FF2B5EF4-FFF2-40B4-BE49-F238E27FC236}">
                <a16:creationId xmlns:a16="http://schemas.microsoft.com/office/drawing/2014/main" id="{6D20AD49-8D3D-41E8-AF4D-DDE8A43736AF}"/>
              </a:ext>
            </a:extLst>
          </p:cNvPr>
          <p:cNvSpPr>
            <a:spLocks noChangeArrowheads="1"/>
          </p:cNvSpPr>
          <p:nvPr/>
        </p:nvSpPr>
        <p:spPr bwMode="auto">
          <a:xfrm>
            <a:off x="6629400" y="3962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55" name="Oval 69">
            <a:extLst>
              <a:ext uri="{FF2B5EF4-FFF2-40B4-BE49-F238E27FC236}">
                <a16:creationId xmlns:a16="http://schemas.microsoft.com/office/drawing/2014/main" id="{B5821A8E-74CA-4460-BE5D-728676181B3C}"/>
              </a:ext>
            </a:extLst>
          </p:cNvPr>
          <p:cNvSpPr>
            <a:spLocks noChangeArrowheads="1"/>
          </p:cNvSpPr>
          <p:nvPr/>
        </p:nvSpPr>
        <p:spPr bwMode="auto">
          <a:xfrm>
            <a:off x="7620000" y="38862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56" name="Line 70">
            <a:extLst>
              <a:ext uri="{FF2B5EF4-FFF2-40B4-BE49-F238E27FC236}">
                <a16:creationId xmlns:a16="http://schemas.microsoft.com/office/drawing/2014/main" id="{F21ABA0D-D195-41D2-912E-0DE897C0D3B9}"/>
              </a:ext>
            </a:extLst>
          </p:cNvPr>
          <p:cNvSpPr>
            <a:spLocks noChangeShapeType="1"/>
          </p:cNvSpPr>
          <p:nvPr/>
        </p:nvSpPr>
        <p:spPr bwMode="auto">
          <a:xfrm flipH="1">
            <a:off x="6400800" y="4114800"/>
            <a:ext cx="3810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7" name="Line 71">
            <a:extLst>
              <a:ext uri="{FF2B5EF4-FFF2-40B4-BE49-F238E27FC236}">
                <a16:creationId xmlns:a16="http://schemas.microsoft.com/office/drawing/2014/main" id="{34BC008C-45E9-4B4B-B412-5C91C0442741}"/>
              </a:ext>
            </a:extLst>
          </p:cNvPr>
          <p:cNvSpPr>
            <a:spLocks noChangeShapeType="1"/>
          </p:cNvSpPr>
          <p:nvPr/>
        </p:nvSpPr>
        <p:spPr bwMode="auto">
          <a:xfrm>
            <a:off x="6781800" y="4114800"/>
            <a:ext cx="3048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8" name="Oval 72">
            <a:extLst>
              <a:ext uri="{FF2B5EF4-FFF2-40B4-BE49-F238E27FC236}">
                <a16:creationId xmlns:a16="http://schemas.microsoft.com/office/drawing/2014/main" id="{22A60231-0D7E-43C5-9736-3A690CFC743B}"/>
              </a:ext>
            </a:extLst>
          </p:cNvPr>
          <p:cNvSpPr>
            <a:spLocks noChangeArrowheads="1"/>
          </p:cNvSpPr>
          <p:nvPr/>
        </p:nvSpPr>
        <p:spPr bwMode="auto">
          <a:xfrm>
            <a:off x="6248400" y="4419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59" name="Oval 73">
            <a:extLst>
              <a:ext uri="{FF2B5EF4-FFF2-40B4-BE49-F238E27FC236}">
                <a16:creationId xmlns:a16="http://schemas.microsoft.com/office/drawing/2014/main" id="{61FE09B2-EBE5-4E16-9B03-7E126A812C36}"/>
              </a:ext>
            </a:extLst>
          </p:cNvPr>
          <p:cNvSpPr>
            <a:spLocks noChangeArrowheads="1"/>
          </p:cNvSpPr>
          <p:nvPr/>
        </p:nvSpPr>
        <p:spPr bwMode="auto">
          <a:xfrm>
            <a:off x="6934200" y="4419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60" name="Line 74">
            <a:extLst>
              <a:ext uri="{FF2B5EF4-FFF2-40B4-BE49-F238E27FC236}">
                <a16:creationId xmlns:a16="http://schemas.microsoft.com/office/drawing/2014/main" id="{CF9968E3-E53C-452C-B280-3B9167D00104}"/>
              </a:ext>
            </a:extLst>
          </p:cNvPr>
          <p:cNvSpPr>
            <a:spLocks noChangeShapeType="1"/>
          </p:cNvSpPr>
          <p:nvPr/>
        </p:nvSpPr>
        <p:spPr bwMode="auto">
          <a:xfrm flipH="1">
            <a:off x="7467600" y="4114800"/>
            <a:ext cx="3810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1" name="Line 75">
            <a:extLst>
              <a:ext uri="{FF2B5EF4-FFF2-40B4-BE49-F238E27FC236}">
                <a16:creationId xmlns:a16="http://schemas.microsoft.com/office/drawing/2014/main" id="{D9D03665-C401-44CB-8CC2-493207EED1AE}"/>
              </a:ext>
            </a:extLst>
          </p:cNvPr>
          <p:cNvSpPr>
            <a:spLocks noChangeShapeType="1"/>
          </p:cNvSpPr>
          <p:nvPr/>
        </p:nvSpPr>
        <p:spPr bwMode="auto">
          <a:xfrm>
            <a:off x="7848600" y="4114800"/>
            <a:ext cx="3048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2" name="Oval 76">
            <a:extLst>
              <a:ext uri="{FF2B5EF4-FFF2-40B4-BE49-F238E27FC236}">
                <a16:creationId xmlns:a16="http://schemas.microsoft.com/office/drawing/2014/main" id="{84D1CC44-AD9A-4FE6-8D96-C328B7B65A97}"/>
              </a:ext>
            </a:extLst>
          </p:cNvPr>
          <p:cNvSpPr>
            <a:spLocks noChangeArrowheads="1"/>
          </p:cNvSpPr>
          <p:nvPr/>
        </p:nvSpPr>
        <p:spPr bwMode="auto">
          <a:xfrm>
            <a:off x="7315200" y="4419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63" name="Oval 77">
            <a:extLst>
              <a:ext uri="{FF2B5EF4-FFF2-40B4-BE49-F238E27FC236}">
                <a16:creationId xmlns:a16="http://schemas.microsoft.com/office/drawing/2014/main" id="{DB8E89C6-AC7D-4A71-AA92-58EB7A6F4E02}"/>
              </a:ext>
            </a:extLst>
          </p:cNvPr>
          <p:cNvSpPr>
            <a:spLocks noChangeArrowheads="1"/>
          </p:cNvSpPr>
          <p:nvPr/>
        </p:nvSpPr>
        <p:spPr bwMode="auto">
          <a:xfrm>
            <a:off x="8077200" y="44196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64" name="Line 78">
            <a:extLst>
              <a:ext uri="{FF2B5EF4-FFF2-40B4-BE49-F238E27FC236}">
                <a16:creationId xmlns:a16="http://schemas.microsoft.com/office/drawing/2014/main" id="{761B763C-8668-494F-8176-559DCEB49941}"/>
              </a:ext>
            </a:extLst>
          </p:cNvPr>
          <p:cNvSpPr>
            <a:spLocks noChangeShapeType="1"/>
          </p:cNvSpPr>
          <p:nvPr/>
        </p:nvSpPr>
        <p:spPr bwMode="auto">
          <a:xfrm flipH="1">
            <a:off x="6096000" y="4648200"/>
            <a:ext cx="2286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5" name="Oval 79">
            <a:extLst>
              <a:ext uri="{FF2B5EF4-FFF2-40B4-BE49-F238E27FC236}">
                <a16:creationId xmlns:a16="http://schemas.microsoft.com/office/drawing/2014/main" id="{B3A3D251-6597-4539-8B6D-5961CA486AA1}"/>
              </a:ext>
            </a:extLst>
          </p:cNvPr>
          <p:cNvSpPr>
            <a:spLocks noChangeArrowheads="1"/>
          </p:cNvSpPr>
          <p:nvPr/>
        </p:nvSpPr>
        <p:spPr bwMode="auto">
          <a:xfrm>
            <a:off x="5943600" y="4953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66" name="Line 80">
            <a:extLst>
              <a:ext uri="{FF2B5EF4-FFF2-40B4-BE49-F238E27FC236}">
                <a16:creationId xmlns:a16="http://schemas.microsoft.com/office/drawing/2014/main" id="{19AE75DE-355A-4868-B25B-18547451777C}"/>
              </a:ext>
            </a:extLst>
          </p:cNvPr>
          <p:cNvSpPr>
            <a:spLocks noChangeShapeType="1"/>
          </p:cNvSpPr>
          <p:nvPr/>
        </p:nvSpPr>
        <p:spPr bwMode="auto">
          <a:xfrm>
            <a:off x="6400800" y="4648200"/>
            <a:ext cx="3048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7" name="Oval 81">
            <a:extLst>
              <a:ext uri="{FF2B5EF4-FFF2-40B4-BE49-F238E27FC236}">
                <a16:creationId xmlns:a16="http://schemas.microsoft.com/office/drawing/2014/main" id="{FEFD4E97-3500-4634-92E5-15A218E416FE}"/>
              </a:ext>
            </a:extLst>
          </p:cNvPr>
          <p:cNvSpPr>
            <a:spLocks noChangeArrowheads="1"/>
          </p:cNvSpPr>
          <p:nvPr/>
        </p:nvSpPr>
        <p:spPr bwMode="auto">
          <a:xfrm>
            <a:off x="6553200" y="4953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68" name="Line 82">
            <a:extLst>
              <a:ext uri="{FF2B5EF4-FFF2-40B4-BE49-F238E27FC236}">
                <a16:creationId xmlns:a16="http://schemas.microsoft.com/office/drawing/2014/main" id="{714AA053-84BC-4290-9BED-E9B318B2D4FB}"/>
              </a:ext>
            </a:extLst>
          </p:cNvPr>
          <p:cNvSpPr>
            <a:spLocks noChangeShapeType="1"/>
          </p:cNvSpPr>
          <p:nvPr/>
        </p:nvSpPr>
        <p:spPr bwMode="auto">
          <a:xfrm flipH="1">
            <a:off x="5791200" y="5181600"/>
            <a:ext cx="2286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9" name="Oval 83">
            <a:extLst>
              <a:ext uri="{FF2B5EF4-FFF2-40B4-BE49-F238E27FC236}">
                <a16:creationId xmlns:a16="http://schemas.microsoft.com/office/drawing/2014/main" id="{9B09B36F-00BC-44D9-996F-DA53FC75A101}"/>
              </a:ext>
            </a:extLst>
          </p:cNvPr>
          <p:cNvSpPr>
            <a:spLocks noChangeArrowheads="1"/>
          </p:cNvSpPr>
          <p:nvPr/>
        </p:nvSpPr>
        <p:spPr bwMode="auto">
          <a:xfrm>
            <a:off x="5638800" y="5486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70" name="Line 84">
            <a:extLst>
              <a:ext uri="{FF2B5EF4-FFF2-40B4-BE49-F238E27FC236}">
                <a16:creationId xmlns:a16="http://schemas.microsoft.com/office/drawing/2014/main" id="{B2FA26B3-F45C-42BF-93D3-6BE0CE735556}"/>
              </a:ext>
            </a:extLst>
          </p:cNvPr>
          <p:cNvSpPr>
            <a:spLocks noChangeShapeType="1"/>
          </p:cNvSpPr>
          <p:nvPr/>
        </p:nvSpPr>
        <p:spPr bwMode="auto">
          <a:xfrm>
            <a:off x="6096000" y="5181600"/>
            <a:ext cx="3048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71" name="Oval 85">
            <a:extLst>
              <a:ext uri="{FF2B5EF4-FFF2-40B4-BE49-F238E27FC236}">
                <a16:creationId xmlns:a16="http://schemas.microsoft.com/office/drawing/2014/main" id="{02E64455-0E2F-4DE1-A183-A60A83669FA7}"/>
              </a:ext>
            </a:extLst>
          </p:cNvPr>
          <p:cNvSpPr>
            <a:spLocks noChangeArrowheads="1"/>
          </p:cNvSpPr>
          <p:nvPr/>
        </p:nvSpPr>
        <p:spPr bwMode="auto">
          <a:xfrm>
            <a:off x="6248400" y="54864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72" name="Line 86">
            <a:extLst>
              <a:ext uri="{FF2B5EF4-FFF2-40B4-BE49-F238E27FC236}">
                <a16:creationId xmlns:a16="http://schemas.microsoft.com/office/drawing/2014/main" id="{12F0920C-6A35-4A66-8468-4375E86C85D9}"/>
              </a:ext>
            </a:extLst>
          </p:cNvPr>
          <p:cNvSpPr>
            <a:spLocks noChangeShapeType="1"/>
          </p:cNvSpPr>
          <p:nvPr/>
        </p:nvSpPr>
        <p:spPr bwMode="auto">
          <a:xfrm flipH="1">
            <a:off x="7239000" y="4648200"/>
            <a:ext cx="2286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73" name="Oval 87">
            <a:extLst>
              <a:ext uri="{FF2B5EF4-FFF2-40B4-BE49-F238E27FC236}">
                <a16:creationId xmlns:a16="http://schemas.microsoft.com/office/drawing/2014/main" id="{78749DB4-2E78-48F6-8BA7-BAB584967BE6}"/>
              </a:ext>
            </a:extLst>
          </p:cNvPr>
          <p:cNvSpPr>
            <a:spLocks noChangeArrowheads="1"/>
          </p:cNvSpPr>
          <p:nvPr/>
        </p:nvSpPr>
        <p:spPr bwMode="auto">
          <a:xfrm>
            <a:off x="7086600" y="4953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94274" name="Line 88">
            <a:extLst>
              <a:ext uri="{FF2B5EF4-FFF2-40B4-BE49-F238E27FC236}">
                <a16:creationId xmlns:a16="http://schemas.microsoft.com/office/drawing/2014/main" id="{DFD2C1E0-A0D5-4B31-A8D4-5F18EEE464C8}"/>
              </a:ext>
            </a:extLst>
          </p:cNvPr>
          <p:cNvSpPr>
            <a:spLocks noChangeShapeType="1"/>
          </p:cNvSpPr>
          <p:nvPr/>
        </p:nvSpPr>
        <p:spPr bwMode="auto">
          <a:xfrm>
            <a:off x="7543800" y="4648200"/>
            <a:ext cx="304800" cy="381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75" name="Oval 89">
            <a:extLst>
              <a:ext uri="{FF2B5EF4-FFF2-40B4-BE49-F238E27FC236}">
                <a16:creationId xmlns:a16="http://schemas.microsoft.com/office/drawing/2014/main" id="{A9D31CC8-D6D2-416E-B2FB-0ED52FAFDF0B}"/>
              </a:ext>
            </a:extLst>
          </p:cNvPr>
          <p:cNvSpPr>
            <a:spLocks noChangeArrowheads="1"/>
          </p:cNvSpPr>
          <p:nvPr/>
        </p:nvSpPr>
        <p:spPr bwMode="auto">
          <a:xfrm>
            <a:off x="7696200" y="4953000"/>
            <a:ext cx="304800" cy="304800"/>
          </a:xfrm>
          <a:prstGeom prst="ellipse">
            <a:avLst/>
          </a:prstGeom>
          <a:solidFill>
            <a:srgbClr val="000000"/>
          </a:solid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blinds(horizontal)">
                                      <p:cBhvr>
                                        <p:cTn id="7" dur="500"/>
                                        <p:tgtEl>
                                          <p:spTgt spid="326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59">
                                            <p:txEl>
                                              <p:pRg st="1" end="1"/>
                                            </p:txEl>
                                          </p:spTgt>
                                        </p:tgtEl>
                                        <p:attrNameLst>
                                          <p:attrName>style.visibility</p:attrName>
                                        </p:attrNameLst>
                                      </p:cBhvr>
                                      <p:to>
                                        <p:strVal val="visible"/>
                                      </p:to>
                                    </p:set>
                                    <p:animEffect transition="in" filter="blinds(horizontal)">
                                      <p:cBhvr>
                                        <p:cTn id="12" dur="500"/>
                                        <p:tgtEl>
                                          <p:spTgt spid="3266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B125815A-6213-43DF-95A5-59F0B44C157D}"/>
              </a:ext>
            </a:extLst>
          </p:cNvPr>
          <p:cNvSpPr>
            <a:spLocks noGrp="1" noChangeArrowheads="1"/>
          </p:cNvSpPr>
          <p:nvPr>
            <p:ph type="sldNum" sz="quarter" idx="12"/>
          </p:nvPr>
        </p:nvSpPr>
        <p:spPr/>
        <p:txBody>
          <a:bodyPr/>
          <a:lstStyle/>
          <a:p>
            <a:fld id="{9447E209-DF0C-4389-98E0-07784B130917}" type="slidenum">
              <a:rPr lang="en-US" altLang="zh-CN">
                <a:effectLst>
                  <a:outerShdw blurRad="38100" dist="38100" dir="2700000" algn="tl">
                    <a:srgbClr val="C0C0C0"/>
                  </a:outerShdw>
                </a:effectLst>
              </a:rPr>
              <a:pPr/>
              <a:t>48</a:t>
            </a:fld>
            <a:endParaRPr lang="en-US" altLang="zh-CN">
              <a:effectLst>
                <a:outerShdw blurRad="38100" dist="38100" dir="2700000" algn="tl">
                  <a:srgbClr val="C0C0C0"/>
                </a:outerShdw>
              </a:effectLst>
            </a:endParaRPr>
          </a:p>
        </p:txBody>
      </p:sp>
      <p:sp>
        <p:nvSpPr>
          <p:cNvPr id="95234" name="Rectangle 2">
            <a:extLst>
              <a:ext uri="{FF2B5EF4-FFF2-40B4-BE49-F238E27FC236}">
                <a16:creationId xmlns:a16="http://schemas.microsoft.com/office/drawing/2014/main" id="{A5BCC4BE-335E-4D37-96F7-7B8BCAB16473}"/>
              </a:ext>
            </a:extLst>
          </p:cNvPr>
          <p:cNvSpPr>
            <a:spLocks noGrp="1" noChangeArrowheads="1"/>
          </p:cNvSpPr>
          <p:nvPr>
            <p:ph type="title"/>
          </p:nvPr>
        </p:nvSpPr>
        <p:spPr>
          <a:xfrm>
            <a:off x="609600" y="731838"/>
            <a:ext cx="8229600" cy="563562"/>
          </a:xfrm>
        </p:spPr>
        <p:txBody>
          <a:bodyPr/>
          <a:lstStyle/>
          <a:p>
            <a:endParaRPr lang="en-US" altLang="zh-CN">
              <a:latin typeface="Times New Roman" panose="02020603050405020304" pitchFamily="18" charset="0"/>
              <a:ea typeface="宋体" panose="02010600030101010101" pitchFamily="2" charset="-122"/>
            </a:endParaRPr>
          </a:p>
        </p:txBody>
      </p:sp>
      <p:sp>
        <p:nvSpPr>
          <p:cNvPr id="327683" name="Rectangle 3">
            <a:extLst>
              <a:ext uri="{FF2B5EF4-FFF2-40B4-BE49-F238E27FC236}">
                <a16:creationId xmlns:a16="http://schemas.microsoft.com/office/drawing/2014/main" id="{8EA5A058-63DE-4552-9231-AEC8920812B2}"/>
              </a:ext>
            </a:extLst>
          </p:cNvPr>
          <p:cNvSpPr>
            <a:spLocks noGrp="1" noRot="1" noChangeAspect="1" noMove="1" noResize="1" noEditPoints="1" noAdjustHandles="1" noChangeArrowheads="1" noChangeShapeType="1" noTextEdit="1"/>
          </p:cNvSpPr>
          <p:nvPr>
            <p:ph idx="1"/>
          </p:nvPr>
        </p:nvSpPr>
        <p:spPr>
          <a:xfrm>
            <a:off x="152400" y="1419225"/>
            <a:ext cx="8915400" cy="4829175"/>
          </a:xfrm>
          <a:blipFill>
            <a:blip r:embed="rId2"/>
            <a:stretch>
              <a:fillRect l="-1504" t="-2399" r="-2529"/>
            </a:stretch>
          </a:blipFill>
        </p:spPr>
        <p:txBody>
          <a:bodyPr/>
          <a:lstStyle/>
          <a:p>
            <a:pPr>
              <a:defRPr/>
            </a:pPr>
            <a:r>
              <a:rPr lang="zh-CN" altLang="en-US">
                <a:noFill/>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83">
                                            <p:txEl>
                                              <p:charRg st="2" end="2"/>
                                            </p:txEl>
                                          </p:spTgt>
                                        </p:tgtEl>
                                        <p:attrNameLst>
                                          <p:attrName>style.visibility</p:attrName>
                                        </p:attrNameLst>
                                      </p:cBhvr>
                                      <p:to>
                                        <p:strVal val="visible"/>
                                      </p:to>
                                    </p:set>
                                    <p:animEffect transition="in" filter="blinds(horizontal)">
                                      <p:cBhvr>
                                        <p:cTn id="7" dur="500"/>
                                        <p:tgtEl>
                                          <p:spTgt spid="327683">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DBE6310B-B77B-40FB-A3DC-903174C108D9}"/>
              </a:ext>
            </a:extLst>
          </p:cNvPr>
          <p:cNvSpPr>
            <a:spLocks noGrp="1" noChangeArrowheads="1"/>
          </p:cNvSpPr>
          <p:nvPr>
            <p:ph type="sldNum" sz="quarter" idx="12"/>
          </p:nvPr>
        </p:nvSpPr>
        <p:spPr/>
        <p:txBody>
          <a:bodyPr/>
          <a:lstStyle/>
          <a:p>
            <a:fld id="{384018FB-2B50-40EB-BDBC-FFD8D9E10850}" type="slidenum">
              <a:rPr lang="en-US" altLang="zh-CN">
                <a:effectLst>
                  <a:outerShdw blurRad="38100" dist="38100" dir="2700000" algn="tl">
                    <a:srgbClr val="C0C0C0"/>
                  </a:outerShdw>
                </a:effectLst>
              </a:rPr>
              <a:pPr/>
              <a:t>49</a:t>
            </a:fld>
            <a:endParaRPr lang="en-US" altLang="zh-CN">
              <a:effectLst>
                <a:outerShdw blurRad="38100" dist="38100" dir="2700000" algn="tl">
                  <a:srgbClr val="C0C0C0"/>
                </a:outerShdw>
              </a:effectLst>
            </a:endParaRPr>
          </a:p>
        </p:txBody>
      </p:sp>
      <p:sp>
        <p:nvSpPr>
          <p:cNvPr id="96258" name="Rectangle 2">
            <a:extLst>
              <a:ext uri="{FF2B5EF4-FFF2-40B4-BE49-F238E27FC236}">
                <a16:creationId xmlns:a16="http://schemas.microsoft.com/office/drawing/2014/main" id="{F91842FD-41C2-43C6-9EC4-C384DF664AD2}"/>
              </a:ext>
            </a:extLst>
          </p:cNvPr>
          <p:cNvSpPr>
            <a:spLocks noGrp="1" noChangeArrowheads="1"/>
          </p:cNvSpPr>
          <p:nvPr>
            <p:ph type="title"/>
          </p:nvPr>
        </p:nvSpPr>
        <p:spPr>
          <a:xfrm>
            <a:off x="609600" y="731838"/>
            <a:ext cx="8229600" cy="563562"/>
          </a:xfrm>
        </p:spPr>
        <p:txBody>
          <a:bodyPr/>
          <a:lstStyle/>
          <a:p>
            <a:r>
              <a:rPr lang="en-US" altLang="zh-CN">
                <a:latin typeface="Times New Roman" panose="02020603050405020304" pitchFamily="18" charset="0"/>
                <a:ea typeface="宋体" panose="02010600030101010101" pitchFamily="2" charset="-122"/>
              </a:rPr>
              <a:t>Proof of Theorem 5</a:t>
            </a:r>
          </a:p>
        </p:txBody>
      </p:sp>
      <p:sp>
        <p:nvSpPr>
          <p:cNvPr id="328707" name="Rectangle 3">
            <a:extLst>
              <a:ext uri="{FF2B5EF4-FFF2-40B4-BE49-F238E27FC236}">
                <a16:creationId xmlns:a16="http://schemas.microsoft.com/office/drawing/2014/main" id="{E67B2549-EF30-4AA0-921B-8488ADFA8391}"/>
              </a:ext>
            </a:extLst>
          </p:cNvPr>
          <p:cNvSpPr>
            <a:spLocks noGrp="1" noRot="1" noChangeAspect="1" noMove="1" noResize="1" noEditPoints="1" noAdjustHandles="1" noChangeArrowheads="1" noChangeShapeType="1" noTextEdit="1"/>
          </p:cNvSpPr>
          <p:nvPr>
            <p:ph idx="1"/>
          </p:nvPr>
        </p:nvSpPr>
        <p:spPr>
          <a:xfrm>
            <a:off x="152400" y="1371599"/>
            <a:ext cx="8915400" cy="5210175"/>
          </a:xfrm>
          <a:blipFill>
            <a:blip r:embed="rId2"/>
            <a:stretch>
              <a:fillRect l="-1504" t="-2573" r="-2256" b="-4444"/>
            </a:stretch>
          </a:blipFill>
        </p:spPr>
        <p:txBody>
          <a:bodyPr/>
          <a:lstStyle/>
          <a:p>
            <a:pPr>
              <a:defRPr/>
            </a:pPr>
            <a:r>
              <a:rPr lang="zh-CN" altLang="en-US">
                <a:noFill/>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707">
                                            <p:txEl>
                                              <p:charRg st="2" end="2"/>
                                            </p:txEl>
                                          </p:spTgt>
                                        </p:tgtEl>
                                        <p:attrNameLst>
                                          <p:attrName>style.visibility</p:attrName>
                                        </p:attrNameLst>
                                      </p:cBhvr>
                                      <p:to>
                                        <p:strVal val="visible"/>
                                      </p:to>
                                    </p:set>
                                    <p:animEffect transition="in" filter="blinds(horizontal)">
                                      <p:cBhvr>
                                        <p:cTn id="7" dur="500"/>
                                        <p:tgtEl>
                                          <p:spTgt spid="328707">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C20BB2DB-E20E-49EB-A918-46C85C9A56B4}"/>
              </a:ext>
            </a:extLst>
          </p:cNvPr>
          <p:cNvSpPr>
            <a:spLocks noGrp="1" noChangeArrowheads="1"/>
          </p:cNvSpPr>
          <p:nvPr>
            <p:ph type="sldNum" sz="quarter" idx="12"/>
            <p:custDataLst>
              <p:tags r:id="rId1"/>
            </p:custDataLst>
          </p:nvPr>
        </p:nvSpPr>
        <p:spPr/>
        <p:txBody>
          <a:bodyPr/>
          <a:lstStyle/>
          <a:p>
            <a:fld id="{3E475AE9-8E0B-4BD8-BDF7-A81F895799CA}" type="slidenum">
              <a:rPr lang="en-US" altLang="zh-CN">
                <a:effectLst>
                  <a:outerShdw blurRad="38100" dist="38100" dir="2700000" algn="tl">
                    <a:srgbClr val="C0C0C0"/>
                  </a:outerShdw>
                </a:effectLst>
              </a:rPr>
              <a:pPr/>
              <a:t>5</a:t>
            </a:fld>
            <a:endParaRPr lang="en-US" altLang="zh-CN">
              <a:effectLst>
                <a:outerShdw blurRad="38100" dist="38100" dir="2700000" algn="tl">
                  <a:srgbClr val="C0C0C0"/>
                </a:outerShdw>
              </a:effectLst>
            </a:endParaRPr>
          </a:p>
        </p:txBody>
      </p:sp>
      <p:sp>
        <p:nvSpPr>
          <p:cNvPr id="37890" name="Rectangle 2">
            <a:extLst>
              <a:ext uri="{FF2B5EF4-FFF2-40B4-BE49-F238E27FC236}">
                <a16:creationId xmlns:a16="http://schemas.microsoft.com/office/drawing/2014/main" id="{A7629E8F-12E3-4AA2-9F64-CF05D8CDCB09}"/>
              </a:ext>
            </a:extLst>
          </p:cNvPr>
          <p:cNvSpPr>
            <a:spLocks noGrp="1" noChangeArrowheads="1"/>
          </p:cNvSpPr>
          <p:nvPr>
            <p:ph type="title"/>
          </p:nvPr>
        </p:nvSpPr>
        <p:spPr/>
        <p:txBody>
          <a:bodyPr/>
          <a:lstStyle/>
          <a:p>
            <a:r>
              <a:rPr lang="en-US" altLang="zh-CN" sz="2800">
                <a:ea typeface="宋体" panose="02010600030101010101" pitchFamily="2" charset="-122"/>
              </a:rPr>
              <a:t>Example  1</a:t>
            </a:r>
            <a:endParaRPr lang="en-US" altLang="zh-CN" sz="2800">
              <a:latin typeface="Times New Roman" panose="02020603050405020304" pitchFamily="18" charset="0"/>
              <a:ea typeface="宋体" panose="02010600030101010101" pitchFamily="2" charset="-122"/>
            </a:endParaRPr>
          </a:p>
        </p:txBody>
      </p:sp>
      <p:sp>
        <p:nvSpPr>
          <p:cNvPr id="37891" name="Rectangle 3">
            <a:extLst>
              <a:ext uri="{FF2B5EF4-FFF2-40B4-BE49-F238E27FC236}">
                <a16:creationId xmlns:a16="http://schemas.microsoft.com/office/drawing/2014/main" id="{B60CBADC-C60F-4B81-9301-F68802E99603}"/>
              </a:ext>
            </a:extLst>
          </p:cNvPr>
          <p:cNvSpPr>
            <a:spLocks noGrp="1" noChangeArrowheads="1"/>
          </p:cNvSpPr>
          <p:nvPr>
            <p:ph idx="1"/>
          </p:nvPr>
        </p:nvSpPr>
        <p:spPr>
          <a:xfrm>
            <a:off x="5257800" y="1422400"/>
            <a:ext cx="3843338" cy="1847850"/>
          </a:xfrm>
        </p:spPr>
        <p:txBody>
          <a:bodyPr/>
          <a:lstStyle/>
          <a:p>
            <a:r>
              <a:rPr lang="en-US" altLang="zh-CN" sz="2800" b="1">
                <a:latin typeface="Times New Roman" panose="02020603050405020304" pitchFamily="18" charset="0"/>
                <a:ea typeface="宋体" panose="02010600030101010101" pitchFamily="2" charset="-122"/>
              </a:rPr>
              <a:t>游戏中怪物的AI思考流程很相似，只有释放的技能不同的差别</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其行为设计可以用树结构表示。</a:t>
            </a:r>
          </a:p>
        </p:txBody>
      </p:sp>
      <p:graphicFrame>
        <p:nvGraphicFramePr>
          <p:cNvPr id="37892" name="对象 -2147482624">
            <a:extLst>
              <a:ext uri="{FF2B5EF4-FFF2-40B4-BE49-F238E27FC236}">
                <a16:creationId xmlns:a16="http://schemas.microsoft.com/office/drawing/2014/main" id="{5EB18D34-1972-45AB-A5C1-C067583F0026}"/>
              </a:ext>
            </a:extLst>
          </p:cNvPr>
          <p:cNvGraphicFramePr>
            <a:graphicFrameLocks noChangeAspect="1"/>
          </p:cNvGraphicFramePr>
          <p:nvPr>
            <p:custDataLst>
              <p:tags r:id="rId2"/>
            </p:custDataLst>
          </p:nvPr>
        </p:nvGraphicFramePr>
        <p:xfrm>
          <a:off x="608013" y="1519238"/>
          <a:ext cx="6427787" cy="5278437"/>
        </p:xfrm>
        <a:graphic>
          <a:graphicData uri="http://schemas.openxmlformats.org/presentationml/2006/ole">
            <mc:AlternateContent xmlns:mc="http://schemas.openxmlformats.org/markup-compatibility/2006">
              <mc:Choice xmlns:v="urn:schemas-microsoft-com:vml" Requires="v">
                <p:oleObj r:id="rId5" imgW="7220880" imgH="5947200" progId="Visio.Drawing.15">
                  <p:embed/>
                </p:oleObj>
              </mc:Choice>
              <mc:Fallback>
                <p:oleObj r:id="rId5" imgW="7220880" imgH="5947200" progId="Visio.Drawing.15">
                  <p:embed/>
                  <p:pic>
                    <p:nvPicPr>
                      <p:cNvPr id="0" name="对象 -21474826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13" y="1519238"/>
                        <a:ext cx="6427787"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a:extLst>
              <a:ext uri="{FF2B5EF4-FFF2-40B4-BE49-F238E27FC236}">
                <a16:creationId xmlns:a16="http://schemas.microsoft.com/office/drawing/2014/main" id="{063E0720-C6FC-47DD-AA20-733D0B93BD6B}"/>
              </a:ext>
            </a:extLst>
          </p:cNvPr>
          <p:cNvSpPr>
            <a:spLocks noGrp="1" noChangeArrowheads="1"/>
          </p:cNvSpPr>
          <p:nvPr>
            <p:ph type="sldNum" sz="quarter" idx="12"/>
          </p:nvPr>
        </p:nvSpPr>
        <p:spPr/>
        <p:txBody>
          <a:bodyPr/>
          <a:lstStyle/>
          <a:p>
            <a:fld id="{416B7915-58E4-4467-B81C-FE90BF0AFAD5}" type="slidenum">
              <a:rPr lang="en-US" altLang="zh-CN">
                <a:effectLst>
                  <a:outerShdw blurRad="38100" dist="38100" dir="2700000" algn="tl">
                    <a:srgbClr val="C0C0C0"/>
                  </a:outerShdw>
                </a:effectLst>
              </a:rPr>
              <a:pPr/>
              <a:t>50</a:t>
            </a:fld>
            <a:endParaRPr lang="en-US" altLang="zh-CN">
              <a:effectLst>
                <a:outerShdw blurRad="38100" dist="38100" dir="2700000" algn="tl">
                  <a:srgbClr val="C0C0C0"/>
                </a:outerShdw>
              </a:effectLst>
            </a:endParaRPr>
          </a:p>
        </p:txBody>
      </p:sp>
      <p:sp>
        <p:nvSpPr>
          <p:cNvPr id="97282" name="Rectangle 8">
            <a:extLst>
              <a:ext uri="{FF2B5EF4-FFF2-40B4-BE49-F238E27FC236}">
                <a16:creationId xmlns:a16="http://schemas.microsoft.com/office/drawing/2014/main" id="{03E5A3C2-4BAE-4D53-9B95-3E0AC77E7DF1}"/>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329731" name="Rectangle 3">
            <a:extLst>
              <a:ext uri="{FF2B5EF4-FFF2-40B4-BE49-F238E27FC236}">
                <a16:creationId xmlns:a16="http://schemas.microsoft.com/office/drawing/2014/main" id="{69D5DF97-7CEA-49C1-BAD4-4D92C4BE81D6}"/>
              </a:ext>
            </a:extLst>
          </p:cNvPr>
          <p:cNvSpPr>
            <a:spLocks noGrp="1" noChangeArrowheads="1"/>
          </p:cNvSpPr>
          <p:nvPr>
            <p:ph type="body" sz="half" idx="1"/>
          </p:nvPr>
        </p:nvSpPr>
        <p:spPr>
          <a:xfrm>
            <a:off x="0" y="1419225"/>
            <a:ext cx="9144000" cy="4879975"/>
          </a:xfrm>
        </p:spPr>
        <p:txBody>
          <a:bodyPr/>
          <a:lstStyle/>
          <a:p>
            <a:r>
              <a:rPr lang="en-US" altLang="zh-CN" b="1">
                <a:latin typeface="Times New Roman" panose="02020603050405020304" pitchFamily="18" charset="0"/>
                <a:ea typeface="宋体" panose="02010600030101010101" pitchFamily="2" charset="-122"/>
              </a:rPr>
              <a:t>Corollary 1: If an m-ary tree of height h has l leaves, then h ≥             . If the m-ary tree is full and balanced, then h =             . </a:t>
            </a:r>
          </a:p>
          <a:p>
            <a:r>
              <a:rPr lang="en-US" altLang="zh-CN" b="1">
                <a:latin typeface="Times New Roman" panose="02020603050405020304" pitchFamily="18" charset="0"/>
                <a:ea typeface="宋体" panose="02010600030101010101" pitchFamily="2" charset="-122"/>
              </a:rPr>
              <a:t>Proof: We know that           from Theorem 5. Taking logarithms to the base m shows that </a:t>
            </a:r>
          </a:p>
          <a:p>
            <a:r>
              <a:rPr lang="en-US" altLang="zh-CN" b="1">
                <a:latin typeface="Times New Roman" panose="02020603050405020304" pitchFamily="18" charset="0"/>
                <a:ea typeface="宋体" panose="02010600030101010101" pitchFamily="2" charset="-122"/>
              </a:rPr>
              <a:t>              . Since h is an integer, we have                . </a:t>
            </a:r>
          </a:p>
          <a:p>
            <a:r>
              <a:rPr lang="en-US" altLang="zh-CN" b="1">
                <a:latin typeface="Times New Roman" panose="02020603050405020304" pitchFamily="18" charset="0"/>
                <a:ea typeface="宋体" panose="02010600030101010101" pitchFamily="2" charset="-122"/>
              </a:rPr>
              <a:t>Now suppose that the tree is balanced. Each leaf is at level h or h-1, and since the height is h, there is at least on leaf at level h.</a:t>
            </a:r>
          </a:p>
        </p:txBody>
      </p:sp>
      <p:graphicFrame>
        <p:nvGraphicFramePr>
          <p:cNvPr id="329732" name="Object 4">
            <a:extLst>
              <a:ext uri="{FF2B5EF4-FFF2-40B4-BE49-F238E27FC236}">
                <a16:creationId xmlns:a16="http://schemas.microsoft.com/office/drawing/2014/main" id="{D89595D7-52A6-40FB-B793-558315EF2B52}"/>
              </a:ext>
            </a:extLst>
          </p:cNvPr>
          <p:cNvGraphicFramePr>
            <a:graphicFrameLocks noGrp="1"/>
          </p:cNvGraphicFramePr>
          <p:nvPr>
            <p:ph sz="quarter" idx="2"/>
          </p:nvPr>
        </p:nvGraphicFramePr>
        <p:xfrm>
          <a:off x="3276600" y="1905000"/>
          <a:ext cx="1295400" cy="615950"/>
        </p:xfrm>
        <a:graphic>
          <a:graphicData uri="http://schemas.openxmlformats.org/presentationml/2006/ole">
            <mc:AlternateContent xmlns:mc="http://schemas.openxmlformats.org/markup-compatibility/2006">
              <mc:Choice xmlns:v="urn:schemas-microsoft-com:vml" Requires="v">
                <p:oleObj r:id="rId2" imgW="533400" imgH="254000" progId="Equation.DSMT4">
                  <p:embed/>
                </p:oleObj>
              </mc:Choice>
              <mc:Fallback>
                <p:oleObj r:id="rId2" imgW="533400" imgH="254000" progId="Equation.DSMT4">
                  <p:embed/>
                  <p:pic>
                    <p:nvPicPr>
                      <p:cNvPr id="0" name="Object 4"/>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905000"/>
                        <a:ext cx="1295400" cy="6159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9735" name="Object 7">
            <a:extLst>
              <a:ext uri="{FF2B5EF4-FFF2-40B4-BE49-F238E27FC236}">
                <a16:creationId xmlns:a16="http://schemas.microsoft.com/office/drawing/2014/main" id="{74A875B4-6B08-47A6-B13A-3135945AF43F}"/>
              </a:ext>
            </a:extLst>
          </p:cNvPr>
          <p:cNvGraphicFramePr>
            <a:graphicFrameLocks noGrp="1"/>
          </p:cNvGraphicFramePr>
          <p:nvPr>
            <p:ph sz="quarter" idx="3"/>
          </p:nvPr>
        </p:nvGraphicFramePr>
        <p:xfrm>
          <a:off x="4495800" y="2438400"/>
          <a:ext cx="1219200" cy="581025"/>
        </p:xfrm>
        <a:graphic>
          <a:graphicData uri="http://schemas.openxmlformats.org/presentationml/2006/ole">
            <mc:AlternateContent xmlns:mc="http://schemas.openxmlformats.org/markup-compatibility/2006">
              <mc:Choice xmlns:v="urn:schemas-microsoft-com:vml" Requires="v">
                <p:oleObj r:id="rId4" imgW="533400" imgH="254000" progId="Equation.DSMT4">
                  <p:embed/>
                </p:oleObj>
              </mc:Choice>
              <mc:Fallback>
                <p:oleObj r:id="rId4" imgW="533400" imgH="254000" progId="Equation.DSMT4">
                  <p:embed/>
                  <p:pic>
                    <p:nvPicPr>
                      <p:cNvPr id="0" name="Object 7"/>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438400"/>
                        <a:ext cx="1219200" cy="58102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9738" name="Object 10">
            <a:extLst>
              <a:ext uri="{FF2B5EF4-FFF2-40B4-BE49-F238E27FC236}">
                <a16:creationId xmlns:a16="http://schemas.microsoft.com/office/drawing/2014/main" id="{68C7532A-6117-47CB-A311-34BA99D7DDBB}"/>
              </a:ext>
            </a:extLst>
          </p:cNvPr>
          <p:cNvGraphicFramePr>
            <a:graphicFrameLocks/>
          </p:cNvGraphicFramePr>
          <p:nvPr/>
        </p:nvGraphicFramePr>
        <p:xfrm>
          <a:off x="4191000" y="3030538"/>
          <a:ext cx="928688" cy="463550"/>
        </p:xfrm>
        <a:graphic>
          <a:graphicData uri="http://schemas.openxmlformats.org/presentationml/2006/ole">
            <mc:AlternateContent xmlns:mc="http://schemas.openxmlformats.org/markup-compatibility/2006">
              <mc:Choice xmlns:v="urn:schemas-microsoft-com:vml" Requires="v">
                <p:oleObj r:id="rId5" imgW="406400" imgH="203200" progId="Equation.DSMT4">
                  <p:embed/>
                </p:oleObj>
              </mc:Choice>
              <mc:Fallback>
                <p:oleObj r:id="rId5" imgW="406400" imgH="203200" progId="Equation.DSMT4">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3030538"/>
                        <a:ext cx="9286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9739" name="Object 11">
            <a:extLst>
              <a:ext uri="{FF2B5EF4-FFF2-40B4-BE49-F238E27FC236}">
                <a16:creationId xmlns:a16="http://schemas.microsoft.com/office/drawing/2014/main" id="{EDBAA7FF-2E2E-444F-939A-CCC7A6A53FB3}"/>
              </a:ext>
            </a:extLst>
          </p:cNvPr>
          <p:cNvGraphicFramePr>
            <a:graphicFrameLocks/>
          </p:cNvGraphicFramePr>
          <p:nvPr/>
        </p:nvGraphicFramePr>
        <p:xfrm>
          <a:off x="457200" y="4114800"/>
          <a:ext cx="1420813" cy="522288"/>
        </p:xfrm>
        <a:graphic>
          <a:graphicData uri="http://schemas.openxmlformats.org/presentationml/2006/ole">
            <mc:AlternateContent xmlns:mc="http://schemas.openxmlformats.org/markup-compatibility/2006">
              <mc:Choice xmlns:v="urn:schemas-microsoft-com:vml" Requires="v">
                <p:oleObj r:id="rId7" imgW="622570" imgH="228699" progId="Equation.DSMT4">
                  <p:embed/>
                </p:oleObj>
              </mc:Choice>
              <mc:Fallback>
                <p:oleObj r:id="rId7" imgW="622570" imgH="228699" progId="Equation.DSMT4">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114800"/>
                        <a:ext cx="14208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9740" name="Object 12">
            <a:extLst>
              <a:ext uri="{FF2B5EF4-FFF2-40B4-BE49-F238E27FC236}">
                <a16:creationId xmlns:a16="http://schemas.microsoft.com/office/drawing/2014/main" id="{49443489-54BF-4803-9985-83EA025BE77C}"/>
              </a:ext>
            </a:extLst>
          </p:cNvPr>
          <p:cNvGraphicFramePr>
            <a:graphicFrameLocks/>
          </p:cNvGraphicFramePr>
          <p:nvPr/>
        </p:nvGraphicFramePr>
        <p:xfrm>
          <a:off x="7162800" y="4117975"/>
          <a:ext cx="1587500" cy="530225"/>
        </p:xfrm>
        <a:graphic>
          <a:graphicData uri="http://schemas.openxmlformats.org/presentationml/2006/ole">
            <mc:AlternateContent xmlns:mc="http://schemas.openxmlformats.org/markup-compatibility/2006">
              <mc:Choice xmlns:v="urn:schemas-microsoft-com:vml" Requires="v">
                <p:oleObj r:id="rId9" imgW="761669" imgH="253890" progId="Equation.DSMT4">
                  <p:embed/>
                </p:oleObj>
              </mc:Choice>
              <mc:Fallback>
                <p:oleObj r:id="rId9" imgW="761669" imgH="253890" progId="Equation.DSMT4">
                  <p:embed/>
                  <p:pic>
                    <p:nvPicPr>
                      <p:cNvPr id="0" name="Object 1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0" y="4117975"/>
                        <a:ext cx="15875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blinds(horizontal)">
                                      <p:cBhvr>
                                        <p:cTn id="7" dur="500"/>
                                        <p:tgtEl>
                                          <p:spTgt spid="329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blinds(horizontal)">
                                      <p:cBhvr>
                                        <p:cTn id="12" dur="500"/>
                                        <p:tgtEl>
                                          <p:spTgt spid="329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17" dur="500"/>
                                        <p:tgtEl>
                                          <p:spTgt spid="329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22" dur="500"/>
                                        <p:tgtEl>
                                          <p:spTgt spid="3297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9735"/>
                                        </p:tgtEl>
                                        <p:attrNameLst>
                                          <p:attrName>style.visibility</p:attrName>
                                        </p:attrNameLst>
                                      </p:cBhvr>
                                      <p:to>
                                        <p:strVal val="visible"/>
                                      </p:to>
                                    </p:set>
                                    <p:animEffect transition="in" filter="blinds(horizontal)">
                                      <p:cBhvr>
                                        <p:cTn id="27" dur="500"/>
                                        <p:tgtEl>
                                          <p:spTgt spid="329735"/>
                                        </p:tgtEl>
                                      </p:cBhvr>
                                    </p:animEffect>
                                  </p:childTnLst>
                                </p:cTn>
                              </p:par>
                              <p:par>
                                <p:cTn id="28" presetID="3" presetClass="entr" presetSubtype="10" fill="hold" nodeType="withEffect">
                                  <p:stCondLst>
                                    <p:cond delay="0"/>
                                  </p:stCondLst>
                                  <p:childTnLst>
                                    <p:set>
                                      <p:cBhvr>
                                        <p:cTn id="29" dur="1" fill="hold">
                                          <p:stCondLst>
                                            <p:cond delay="0"/>
                                          </p:stCondLst>
                                        </p:cTn>
                                        <p:tgtEl>
                                          <p:spTgt spid="329732"/>
                                        </p:tgtEl>
                                        <p:attrNameLst>
                                          <p:attrName>style.visibility</p:attrName>
                                        </p:attrNameLst>
                                      </p:cBhvr>
                                      <p:to>
                                        <p:strVal val="visible"/>
                                      </p:to>
                                    </p:set>
                                    <p:animEffect transition="in" filter="blinds(horizontal)">
                                      <p:cBhvr>
                                        <p:cTn id="30" dur="500"/>
                                        <p:tgtEl>
                                          <p:spTgt spid="329732"/>
                                        </p:tgtEl>
                                      </p:cBhvr>
                                    </p:animEffect>
                                  </p:childTnLst>
                                </p:cTn>
                              </p:par>
                              <p:par>
                                <p:cTn id="31" presetID="3" presetClass="entr" presetSubtype="10" fill="hold" nodeType="withEffect">
                                  <p:stCondLst>
                                    <p:cond delay="0"/>
                                  </p:stCondLst>
                                  <p:childTnLst>
                                    <p:set>
                                      <p:cBhvr>
                                        <p:cTn id="32" dur="1" fill="hold">
                                          <p:stCondLst>
                                            <p:cond delay="0"/>
                                          </p:stCondLst>
                                        </p:cTn>
                                        <p:tgtEl>
                                          <p:spTgt spid="329738"/>
                                        </p:tgtEl>
                                        <p:attrNameLst>
                                          <p:attrName>style.visibility</p:attrName>
                                        </p:attrNameLst>
                                      </p:cBhvr>
                                      <p:to>
                                        <p:strVal val="visible"/>
                                      </p:to>
                                    </p:set>
                                    <p:animEffect transition="in" filter="blinds(horizontal)">
                                      <p:cBhvr>
                                        <p:cTn id="33" dur="500"/>
                                        <p:tgtEl>
                                          <p:spTgt spid="329738"/>
                                        </p:tgtEl>
                                      </p:cBhvr>
                                    </p:animEffect>
                                  </p:childTnLst>
                                </p:cTn>
                              </p:par>
                              <p:par>
                                <p:cTn id="34" presetID="3" presetClass="entr" presetSubtype="10" fill="hold" nodeType="withEffect">
                                  <p:stCondLst>
                                    <p:cond delay="0"/>
                                  </p:stCondLst>
                                  <p:childTnLst>
                                    <p:set>
                                      <p:cBhvr>
                                        <p:cTn id="35" dur="1" fill="hold">
                                          <p:stCondLst>
                                            <p:cond delay="0"/>
                                          </p:stCondLst>
                                        </p:cTn>
                                        <p:tgtEl>
                                          <p:spTgt spid="329739"/>
                                        </p:tgtEl>
                                        <p:attrNameLst>
                                          <p:attrName>style.visibility</p:attrName>
                                        </p:attrNameLst>
                                      </p:cBhvr>
                                      <p:to>
                                        <p:strVal val="visible"/>
                                      </p:to>
                                    </p:set>
                                    <p:animEffect transition="in" filter="blinds(horizontal)">
                                      <p:cBhvr>
                                        <p:cTn id="36" dur="500"/>
                                        <p:tgtEl>
                                          <p:spTgt spid="329739"/>
                                        </p:tgtEl>
                                      </p:cBhvr>
                                    </p:animEffect>
                                  </p:childTnLst>
                                </p:cTn>
                              </p:par>
                              <p:par>
                                <p:cTn id="37" presetID="3" presetClass="entr" presetSubtype="10" fill="hold" nodeType="withEffect">
                                  <p:stCondLst>
                                    <p:cond delay="0"/>
                                  </p:stCondLst>
                                  <p:childTnLst>
                                    <p:set>
                                      <p:cBhvr>
                                        <p:cTn id="38" dur="1" fill="hold">
                                          <p:stCondLst>
                                            <p:cond delay="0"/>
                                          </p:stCondLst>
                                        </p:cTn>
                                        <p:tgtEl>
                                          <p:spTgt spid="329740"/>
                                        </p:tgtEl>
                                        <p:attrNameLst>
                                          <p:attrName>style.visibility</p:attrName>
                                        </p:attrNameLst>
                                      </p:cBhvr>
                                      <p:to>
                                        <p:strVal val="visible"/>
                                      </p:to>
                                    </p:set>
                                    <p:animEffect transition="in" filter="blinds(horizontal)">
                                      <p:cBhvr>
                                        <p:cTn id="39" dur="500"/>
                                        <p:tgtEl>
                                          <p:spTgt spid="329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a:extLst>
              <a:ext uri="{FF2B5EF4-FFF2-40B4-BE49-F238E27FC236}">
                <a16:creationId xmlns:a16="http://schemas.microsoft.com/office/drawing/2014/main" id="{A72F79A3-EB0A-4A52-AE95-52B5DA34DF04}"/>
              </a:ext>
            </a:extLst>
          </p:cNvPr>
          <p:cNvSpPr>
            <a:spLocks noGrp="1" noChangeArrowheads="1"/>
          </p:cNvSpPr>
          <p:nvPr>
            <p:ph type="sldNum" sz="quarter" idx="12"/>
          </p:nvPr>
        </p:nvSpPr>
        <p:spPr/>
        <p:txBody>
          <a:bodyPr/>
          <a:lstStyle/>
          <a:p>
            <a:fld id="{F0252412-6E06-4E59-A8B3-D041BAF865AF}" type="slidenum">
              <a:rPr lang="en-US" altLang="zh-CN">
                <a:effectLst>
                  <a:outerShdw blurRad="38100" dist="38100" dir="2700000" algn="tl">
                    <a:srgbClr val="C0C0C0"/>
                  </a:outerShdw>
                </a:effectLst>
              </a:rPr>
              <a:pPr/>
              <a:t>51</a:t>
            </a:fld>
            <a:endParaRPr lang="en-US" altLang="zh-CN">
              <a:effectLst>
                <a:outerShdw blurRad="38100" dist="38100" dir="2700000" algn="tl">
                  <a:srgbClr val="C0C0C0"/>
                </a:outerShdw>
              </a:effectLst>
            </a:endParaRPr>
          </a:p>
        </p:txBody>
      </p:sp>
      <p:sp>
        <p:nvSpPr>
          <p:cNvPr id="98306" name="Rectangle 15">
            <a:extLst>
              <a:ext uri="{FF2B5EF4-FFF2-40B4-BE49-F238E27FC236}">
                <a16:creationId xmlns:a16="http://schemas.microsoft.com/office/drawing/2014/main" id="{E43DECE3-63CB-4E45-93F2-47EAF9DBC0DB}"/>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332803" name="Rectangle 3">
            <a:extLst>
              <a:ext uri="{FF2B5EF4-FFF2-40B4-BE49-F238E27FC236}">
                <a16:creationId xmlns:a16="http://schemas.microsoft.com/office/drawing/2014/main" id="{884813B4-00B1-474F-9A1A-BDB8F70BD5ED}"/>
              </a:ext>
            </a:extLst>
          </p:cNvPr>
          <p:cNvSpPr>
            <a:spLocks noGrp="1" noRot="1" noChangeAspect="1" noMove="1" noResize="1" noEditPoints="1" noAdjustHandles="1" noChangeArrowheads="1" noChangeShapeType="1" noTextEdit="1"/>
          </p:cNvSpPr>
          <p:nvPr>
            <p:ph type="body" sz="half" idx="1"/>
          </p:nvPr>
        </p:nvSpPr>
        <p:spPr>
          <a:xfrm>
            <a:off x="457200" y="1419225"/>
            <a:ext cx="8382000" cy="4879974"/>
          </a:xfrm>
          <a:blipFill>
            <a:blip r:embed="rId2"/>
            <a:stretch>
              <a:fillRect l="-1600" t="-1750"/>
            </a:stretch>
          </a:blipFill>
        </p:spPr>
        <p:txBody>
          <a:bodyPr/>
          <a:lstStyle/>
          <a:p>
            <a:pPr>
              <a:defRPr/>
            </a:pPr>
            <a:r>
              <a:rPr lang="zh-CN" altLang="en-US" dirty="0">
                <a:noFill/>
                <a:ea typeface="+mn-ea"/>
              </a:rPr>
              <a:t> </a:t>
            </a:r>
          </a:p>
        </p:txBody>
      </p:sp>
      <p:graphicFrame>
        <p:nvGraphicFramePr>
          <p:cNvPr id="332811" name="Object 11">
            <a:extLst>
              <a:ext uri="{FF2B5EF4-FFF2-40B4-BE49-F238E27FC236}">
                <a16:creationId xmlns:a16="http://schemas.microsoft.com/office/drawing/2014/main" id="{8473718F-3FE8-4F2E-A21B-099ED1F49378}"/>
              </a:ext>
            </a:extLst>
          </p:cNvPr>
          <p:cNvGraphicFramePr>
            <a:graphicFrameLocks noGrp="1"/>
          </p:cNvGraphicFramePr>
          <p:nvPr>
            <p:ph sz="quarter" idx="2"/>
          </p:nvPr>
        </p:nvGraphicFramePr>
        <p:xfrm>
          <a:off x="4927600" y="3659188"/>
          <a:ext cx="914400" cy="531812"/>
        </p:xfrm>
        <a:graphic>
          <a:graphicData uri="http://schemas.openxmlformats.org/presentationml/2006/ole">
            <mc:AlternateContent xmlns:mc="http://schemas.openxmlformats.org/markup-compatibility/2006">
              <mc:Choice xmlns:v="urn:schemas-microsoft-com:vml" Requires="v">
                <p:oleObj r:id="rId3" imgW="393871" imgH="228699" progId="Equation.DSMT4">
                  <p:embed/>
                </p:oleObj>
              </mc:Choice>
              <mc:Fallback>
                <p:oleObj r:id="rId3" imgW="393871" imgH="228699" progId="Equation.DSMT4">
                  <p:embed/>
                  <p:pic>
                    <p:nvPicPr>
                      <p:cNvPr id="0" name="Object 11"/>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3659188"/>
                        <a:ext cx="914400" cy="53181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2814" name="Object 14">
            <a:extLst>
              <a:ext uri="{FF2B5EF4-FFF2-40B4-BE49-F238E27FC236}">
                <a16:creationId xmlns:a16="http://schemas.microsoft.com/office/drawing/2014/main" id="{9A228C2E-14B5-485A-81B2-F140531D2C1A}"/>
              </a:ext>
            </a:extLst>
          </p:cNvPr>
          <p:cNvGraphicFramePr>
            <a:graphicFrameLocks noGrp="1"/>
          </p:cNvGraphicFramePr>
          <p:nvPr>
            <p:ph sz="quarter" idx="3"/>
          </p:nvPr>
        </p:nvGraphicFramePr>
        <p:xfrm>
          <a:off x="2819400" y="4191000"/>
          <a:ext cx="1143000" cy="544513"/>
        </p:xfrm>
        <a:graphic>
          <a:graphicData uri="http://schemas.openxmlformats.org/presentationml/2006/ole">
            <mc:AlternateContent xmlns:mc="http://schemas.openxmlformats.org/markup-compatibility/2006">
              <mc:Choice xmlns:v="urn:schemas-microsoft-com:vml" Requires="v">
                <p:oleObj r:id="rId5" imgW="533400" imgH="254000" progId="Equation.DSMT4">
                  <p:embed/>
                </p:oleObj>
              </mc:Choice>
              <mc:Fallback>
                <p:oleObj r:id="rId5" imgW="533400" imgH="254000" progId="Equation.DSMT4">
                  <p:embed/>
                  <p:pic>
                    <p:nvPicPr>
                      <p:cNvPr id="0" name="Object 14"/>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191000"/>
                        <a:ext cx="1143000" cy="544513"/>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2811"/>
                                        </p:tgtEl>
                                        <p:attrNameLst>
                                          <p:attrName>style.visibility</p:attrName>
                                        </p:attrNameLst>
                                      </p:cBhvr>
                                      <p:to>
                                        <p:strVal val="visible"/>
                                      </p:to>
                                    </p:set>
                                    <p:animEffect transition="in" filter="blinds(horizontal)">
                                      <p:cBhvr>
                                        <p:cTn id="7" dur="500"/>
                                        <p:tgtEl>
                                          <p:spTgt spid="332811"/>
                                        </p:tgtEl>
                                      </p:cBhvr>
                                    </p:animEffect>
                                  </p:childTnLst>
                                </p:cTn>
                              </p:par>
                              <p:par>
                                <p:cTn id="8" presetID="3" presetClass="entr" presetSubtype="10" fill="hold" nodeType="withEffect">
                                  <p:stCondLst>
                                    <p:cond delay="0"/>
                                  </p:stCondLst>
                                  <p:childTnLst>
                                    <p:set>
                                      <p:cBhvr>
                                        <p:cTn id="9" dur="1" fill="hold">
                                          <p:stCondLst>
                                            <p:cond delay="0"/>
                                          </p:stCondLst>
                                        </p:cTn>
                                        <p:tgtEl>
                                          <p:spTgt spid="332814"/>
                                        </p:tgtEl>
                                        <p:attrNameLst>
                                          <p:attrName>style.visibility</p:attrName>
                                        </p:attrNameLst>
                                      </p:cBhvr>
                                      <p:to>
                                        <p:strVal val="visible"/>
                                      </p:to>
                                    </p:set>
                                    <p:animEffect transition="in" filter="blinds(horizontal)">
                                      <p:cBhvr>
                                        <p:cTn id="10" dur="500"/>
                                        <p:tgtEl>
                                          <p:spTgt spid="332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C086B745-93A3-4B30-B3E9-B8E8E70844BC}"/>
              </a:ext>
            </a:extLst>
          </p:cNvPr>
          <p:cNvSpPr>
            <a:spLocks noGrp="1" noChangeArrowheads="1"/>
          </p:cNvSpPr>
          <p:nvPr>
            <p:ph type="sldNum" sz="quarter" idx="12"/>
          </p:nvPr>
        </p:nvSpPr>
        <p:spPr/>
        <p:txBody>
          <a:bodyPr/>
          <a:lstStyle/>
          <a:p>
            <a:fld id="{750BC12F-4C35-4A6D-B643-51F2A931C94B}" type="slidenum">
              <a:rPr lang="en-US" altLang="zh-CN">
                <a:effectLst>
                  <a:outerShdw blurRad="38100" dist="38100" dir="2700000" algn="tl">
                    <a:srgbClr val="C0C0C0"/>
                  </a:outerShdw>
                </a:effectLst>
              </a:rPr>
              <a:pPr/>
              <a:t>52</a:t>
            </a:fld>
            <a:endParaRPr lang="en-US" altLang="zh-CN">
              <a:effectLst>
                <a:outerShdw blurRad="38100" dist="38100" dir="2700000" algn="tl">
                  <a:srgbClr val="C0C0C0"/>
                </a:outerShdw>
              </a:effectLst>
            </a:endParaRPr>
          </a:p>
        </p:txBody>
      </p:sp>
      <p:sp>
        <p:nvSpPr>
          <p:cNvPr id="12" name="灯片编号占位符 5">
            <a:extLst>
              <a:ext uri="{FF2B5EF4-FFF2-40B4-BE49-F238E27FC236}">
                <a16:creationId xmlns:a16="http://schemas.microsoft.com/office/drawing/2014/main" id="{A68450A5-0E2A-4D08-A879-C5529D12125E}"/>
              </a:ext>
            </a:extLst>
          </p:cNvPr>
          <p:cNvSpPr txBox="1">
            <a:spLocks noGrp="1"/>
          </p:cNvSpPr>
          <p:nvPr/>
        </p:nvSpPr>
        <p:spPr bwMode="auto">
          <a:xfrm>
            <a:off x="3124200" y="6477000"/>
            <a:ext cx="2133600" cy="320675"/>
          </a:xfrm>
          <a:prstGeom prst="rect">
            <a:avLst/>
          </a:prstGeom>
          <a:noFill/>
          <a:ln>
            <a:miter lim="800000"/>
          </a:ln>
        </p:spPr>
        <p:txBody>
          <a:bodyPr/>
          <a:lstStyle/>
          <a:p>
            <a:pPr algn="ctr">
              <a:buFont typeface="Arial" panose="020B0604020202020204" pitchFamily="34" charset="0"/>
              <a:buNone/>
            </a:pPr>
            <a:fld id="{479E5A9C-487D-4409-A50E-E4B416A37E31}" type="slidenum">
              <a:rPr lang="en-US" altLang="zh-CN" sz="1200">
                <a:effectLst>
                  <a:outerShdw blurRad="38100" dist="38100" dir="2700000" algn="tl">
                    <a:srgbClr val="C0C0C0"/>
                  </a:outerShdw>
                </a:effectLst>
                <a:latin typeface="Verdana" panose="020B0604030504040204" pitchFamily="34" charset="0"/>
              </a:rPr>
              <a:pPr algn="ctr">
                <a:buFont typeface="Arial" panose="020B0604020202020204" pitchFamily="34" charset="0"/>
                <a:buNone/>
              </a:pPr>
              <a:t>52</a:t>
            </a:fld>
            <a:endParaRPr lang="en-US" altLang="zh-CN" sz="1200">
              <a:effectLst>
                <a:outerShdw blurRad="38100" dist="38100" dir="2700000" algn="tl">
                  <a:srgbClr val="C0C0C0"/>
                </a:outerShdw>
              </a:effectLst>
              <a:latin typeface="Verdana" panose="020B0604030504040204" pitchFamily="34" charset="0"/>
            </a:endParaRPr>
          </a:p>
        </p:txBody>
      </p:sp>
      <p:sp>
        <p:nvSpPr>
          <p:cNvPr id="99331" name="Rectangle 2">
            <a:extLst>
              <a:ext uri="{FF2B5EF4-FFF2-40B4-BE49-F238E27FC236}">
                <a16:creationId xmlns:a16="http://schemas.microsoft.com/office/drawing/2014/main" id="{17AAD01B-2DD9-40F4-BF4A-19035316D714}"/>
              </a:ext>
            </a:extLst>
          </p:cNvPr>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99332" name="Group 4">
            <a:extLst>
              <a:ext uri="{FF2B5EF4-FFF2-40B4-BE49-F238E27FC236}">
                <a16:creationId xmlns:a16="http://schemas.microsoft.com/office/drawing/2014/main" id="{6918585B-8535-4254-8F29-566C91A08ED3}"/>
              </a:ext>
            </a:extLst>
          </p:cNvPr>
          <p:cNvGrpSpPr>
            <a:grpSpLocks/>
          </p:cNvGrpSpPr>
          <p:nvPr/>
        </p:nvGrpSpPr>
        <p:grpSpPr bwMode="auto">
          <a:xfrm>
            <a:off x="1981200" y="2819400"/>
            <a:ext cx="5029200" cy="2438400"/>
            <a:chOff x="1997" y="1314"/>
            <a:chExt cx="1889" cy="1009"/>
          </a:xfrm>
        </p:grpSpPr>
        <p:grpSp>
          <p:nvGrpSpPr>
            <p:cNvPr id="99333" name="Group 5">
              <a:extLst>
                <a:ext uri="{FF2B5EF4-FFF2-40B4-BE49-F238E27FC236}">
                  <a16:creationId xmlns:a16="http://schemas.microsoft.com/office/drawing/2014/main" id="{C0F6EE12-A902-468C-9AE3-4F66427754CB}"/>
                </a:ext>
              </a:extLst>
            </p:cNvPr>
            <p:cNvGrpSpPr>
              <a:grpSpLocks/>
            </p:cNvGrpSpPr>
            <p:nvPr/>
          </p:nvGrpSpPr>
          <p:grpSpPr bwMode="auto">
            <a:xfrm>
              <a:off x="1997" y="1404"/>
              <a:ext cx="1889" cy="919"/>
              <a:chOff x="1973" y="1027"/>
              <a:chExt cx="1926" cy="937"/>
            </a:xfrm>
          </p:grpSpPr>
          <p:sp>
            <p:nvSpPr>
              <p:cNvPr id="55302" name="Oval 6">
                <a:extLst>
                  <a:ext uri="{FF2B5EF4-FFF2-40B4-BE49-F238E27FC236}">
                    <a16:creationId xmlns:a16="http://schemas.microsoft.com/office/drawing/2014/main" id="{0CA8324B-6F97-4FC3-81DD-FB2217D3EE8D}"/>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a:defRPr/>
                </a:pPr>
                <a:endParaRPr lang="zh-CN" altLang="en-US"/>
              </a:p>
            </p:txBody>
          </p:sp>
          <p:sp>
            <p:nvSpPr>
              <p:cNvPr id="55303" name="Oval 7">
                <a:extLst>
                  <a:ext uri="{FF2B5EF4-FFF2-40B4-BE49-F238E27FC236}">
                    <a16:creationId xmlns:a16="http://schemas.microsoft.com/office/drawing/2014/main" id="{6833E1BF-FC09-464A-B10E-3CFAEC984D94}"/>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a:defRPr/>
                </a:pPr>
                <a:endParaRPr lang="zh-CN" altLang="en-US"/>
              </a:p>
            </p:txBody>
          </p:sp>
        </p:grpSp>
        <p:sp>
          <p:nvSpPr>
            <p:cNvPr id="55304" name="Oval 8">
              <a:extLst>
                <a:ext uri="{FF2B5EF4-FFF2-40B4-BE49-F238E27FC236}">
                  <a16:creationId xmlns:a16="http://schemas.microsoft.com/office/drawing/2014/main" id="{D02FADC4-200F-43A4-A06C-B252F0E9C9F0}"/>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a:defRPr/>
              </a:pPr>
              <a:endParaRPr lang="zh-CN" altLang="en-US"/>
            </a:p>
          </p:txBody>
        </p:sp>
        <p:sp>
          <p:nvSpPr>
            <p:cNvPr id="55305" name="Oval 9">
              <a:extLst>
                <a:ext uri="{FF2B5EF4-FFF2-40B4-BE49-F238E27FC236}">
                  <a16:creationId xmlns:a16="http://schemas.microsoft.com/office/drawing/2014/main" id="{F89C25F3-427A-4404-9319-055824638C20}"/>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a:defRPr/>
              </a:pPr>
              <a:endParaRPr lang="zh-CN" altLang="en-US"/>
            </a:p>
          </p:txBody>
        </p:sp>
        <p:sp>
          <p:nvSpPr>
            <p:cNvPr id="55306" name="Oval 10">
              <a:extLst>
                <a:ext uri="{FF2B5EF4-FFF2-40B4-BE49-F238E27FC236}">
                  <a16:creationId xmlns:a16="http://schemas.microsoft.com/office/drawing/2014/main" id="{E04B78E6-CE08-48CE-A2D6-AD002C3BD327}"/>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a:defRPr/>
              </a:pPr>
              <a:endParaRPr lang="zh-CN" altLang="en-US"/>
            </a:p>
          </p:txBody>
        </p:sp>
        <p:sp>
          <p:nvSpPr>
            <p:cNvPr id="55307" name="Oval 11">
              <a:extLst>
                <a:ext uri="{FF2B5EF4-FFF2-40B4-BE49-F238E27FC236}">
                  <a16:creationId xmlns:a16="http://schemas.microsoft.com/office/drawing/2014/main" id="{2F2F2A77-2CDC-4B59-944F-91E887A2ADB0}"/>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a:defRPr/>
              </a:pPr>
              <a:endParaRPr lang="zh-CN" altLang="en-US"/>
            </a:p>
          </p:txBody>
        </p:sp>
      </p:grpSp>
      <p:sp>
        <p:nvSpPr>
          <p:cNvPr id="99340" name="Rectangle 3">
            <a:extLst>
              <a:ext uri="{FF2B5EF4-FFF2-40B4-BE49-F238E27FC236}">
                <a16:creationId xmlns:a16="http://schemas.microsoft.com/office/drawing/2014/main" id="{7E268D52-CA8E-41EC-B4C3-D50EFF308675}"/>
              </a:ext>
            </a:extLst>
          </p:cNvPr>
          <p:cNvSpPr>
            <a:spLocks noGrp="1" noChangeArrowheads="1"/>
          </p:cNvSpPr>
          <p:nvPr>
            <p:ph type="body" idx="4294967295"/>
          </p:nvPr>
        </p:nvSpPr>
        <p:spPr>
          <a:xfrm>
            <a:off x="2667000" y="3352800"/>
            <a:ext cx="3657600" cy="381000"/>
          </a:xfrm>
        </p:spPr>
        <p:txBody>
          <a:bodyPr/>
          <a:lstStyle/>
          <a:p>
            <a:pPr algn="ctr">
              <a:spcBef>
                <a:spcPct val="0"/>
              </a:spcBef>
              <a:buClrTx/>
              <a:buFont typeface="Wingdings" panose="05000000000000000000" pitchFamily="2" charset="2"/>
              <a:buNone/>
            </a:pPr>
            <a:r>
              <a:rPr lang="en-US" altLang="zh-CN" sz="2800" b="1">
                <a:ea typeface="宋体" panose="02010600030101010101" pitchFamily="2" charset="-122"/>
              </a:rPr>
              <a:t>Applications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08D547B3-2F5A-47AA-858A-1DCC67D62212}"/>
              </a:ext>
            </a:extLst>
          </p:cNvPr>
          <p:cNvSpPr>
            <a:spLocks noGrp="1" noChangeArrowheads="1"/>
          </p:cNvSpPr>
          <p:nvPr>
            <p:ph type="sldNum" sz="quarter" idx="12"/>
          </p:nvPr>
        </p:nvSpPr>
        <p:spPr/>
        <p:txBody>
          <a:bodyPr/>
          <a:lstStyle/>
          <a:p>
            <a:fld id="{23805F9F-EE38-4B33-85D6-925FEDC80BC8}" type="slidenum">
              <a:rPr lang="en-US" altLang="zh-CN">
                <a:effectLst>
                  <a:outerShdw blurRad="38100" dist="38100" dir="2700000" algn="tl">
                    <a:srgbClr val="C0C0C0"/>
                  </a:outerShdw>
                </a:effectLst>
              </a:rPr>
              <a:pPr/>
              <a:t>53</a:t>
            </a:fld>
            <a:endParaRPr lang="en-US" altLang="zh-CN" dirty="0">
              <a:effectLst>
                <a:outerShdw blurRad="38100" dist="38100" dir="2700000" algn="tl">
                  <a:srgbClr val="C0C0C0"/>
                </a:outerShdw>
              </a:effectLst>
            </a:endParaRPr>
          </a:p>
        </p:txBody>
      </p:sp>
      <p:sp>
        <p:nvSpPr>
          <p:cNvPr id="101378" name="Rectangle 2">
            <a:extLst>
              <a:ext uri="{FF2B5EF4-FFF2-40B4-BE49-F238E27FC236}">
                <a16:creationId xmlns:a16="http://schemas.microsoft.com/office/drawing/2014/main" id="{AB17127D-6F31-4A1E-9F9D-1C97BC3ACEC7}"/>
              </a:ext>
            </a:extLst>
          </p:cNvPr>
          <p:cNvSpPr>
            <a:spLocks noGrp="1" noChangeArrowheads="1"/>
          </p:cNvSpPr>
          <p:nvPr>
            <p:ph type="title"/>
          </p:nvPr>
        </p:nvSpPr>
        <p:spPr>
          <a:xfrm>
            <a:off x="609600" y="731838"/>
            <a:ext cx="8229600" cy="563562"/>
          </a:xfrm>
        </p:spPr>
        <p:txBody>
          <a:bodyPr/>
          <a:lstStyle/>
          <a:p>
            <a:r>
              <a:rPr lang="en-US" altLang="zh-CN">
                <a:latin typeface="Times New Roman" panose="02020603050405020304" pitchFamily="18" charset="0"/>
                <a:ea typeface="宋体" panose="02010600030101010101" pitchFamily="2" charset="-122"/>
              </a:rPr>
              <a:t>Applications</a:t>
            </a:r>
          </a:p>
        </p:txBody>
      </p:sp>
      <p:sp>
        <p:nvSpPr>
          <p:cNvPr id="101379" name="内容占位符 4">
            <a:extLst>
              <a:ext uri="{FF2B5EF4-FFF2-40B4-BE49-F238E27FC236}">
                <a16:creationId xmlns:a16="http://schemas.microsoft.com/office/drawing/2014/main" id="{251C5B35-F351-4A49-AFE7-5812CADFC6F3}"/>
              </a:ext>
            </a:extLst>
          </p:cNvPr>
          <p:cNvSpPr>
            <a:spLocks noGrp="1" noChangeArrowheads="1"/>
          </p:cNvSpPr>
          <p:nvPr>
            <p:ph idx="1"/>
          </p:nvPr>
        </p:nvSpPr>
        <p:spPr>
          <a:xfrm>
            <a:off x="260350" y="1419225"/>
            <a:ext cx="8229600" cy="4879975"/>
          </a:xfrm>
        </p:spPr>
        <p:txBody>
          <a:bodyPr/>
          <a:lstStyle/>
          <a:p>
            <a:pPr>
              <a:buFont typeface="Wingdings" panose="05000000000000000000" pitchFamily="2" charset="2"/>
              <a:buNone/>
            </a:pPr>
            <a:r>
              <a:rPr lang="en-US" altLang="zh-CN" sz="2400" dirty="0">
                <a:ea typeface="宋体" panose="02010600030101010101" pitchFamily="2" charset="-122"/>
              </a:rPr>
              <a:t>    1.</a:t>
            </a:r>
            <a:r>
              <a:rPr lang="zh-CN" altLang="en-US" sz="2400" dirty="0">
                <a:ea typeface="宋体" panose="02010600030101010101" pitchFamily="2" charset="-122"/>
              </a:rPr>
              <a:t>已知道无向树</a:t>
            </a:r>
            <a:r>
              <a:rPr lang="en-US" altLang="zh-CN" sz="2400" dirty="0">
                <a:ea typeface="宋体" panose="02010600030101010101" pitchFamily="2" charset="-122"/>
              </a:rPr>
              <a:t>T</a:t>
            </a:r>
            <a:r>
              <a:rPr lang="zh-CN" altLang="en-US" sz="2400" dirty="0">
                <a:ea typeface="宋体" panose="02010600030101010101" pitchFamily="2" charset="-122"/>
              </a:rPr>
              <a:t>中，有</a:t>
            </a:r>
            <a:r>
              <a:rPr lang="en-US" altLang="zh-CN" sz="2400" dirty="0">
                <a:ea typeface="宋体" panose="02010600030101010101" pitchFamily="2" charset="-122"/>
              </a:rPr>
              <a:t>1</a:t>
            </a:r>
            <a:r>
              <a:rPr lang="zh-CN" altLang="en-US" sz="2400" dirty="0">
                <a:ea typeface="宋体" panose="02010600030101010101" pitchFamily="2" charset="-122"/>
              </a:rPr>
              <a:t>个</a:t>
            </a:r>
            <a:r>
              <a:rPr lang="en-US" altLang="zh-CN" sz="2400" dirty="0">
                <a:ea typeface="宋体" panose="02010600030101010101" pitchFamily="2" charset="-122"/>
              </a:rPr>
              <a:t>3</a:t>
            </a:r>
            <a:r>
              <a:rPr lang="zh-CN" altLang="en-US" sz="2400" dirty="0">
                <a:ea typeface="宋体" panose="02010600030101010101" pitchFamily="2" charset="-122"/>
              </a:rPr>
              <a:t>度结点，</a:t>
            </a:r>
            <a:r>
              <a:rPr lang="en-US" altLang="zh-CN" sz="2400" dirty="0">
                <a:ea typeface="宋体" panose="02010600030101010101" pitchFamily="2" charset="-122"/>
              </a:rPr>
              <a:t>2</a:t>
            </a:r>
            <a:r>
              <a:rPr lang="zh-CN" altLang="en-US" sz="2400" dirty="0">
                <a:ea typeface="宋体" panose="02010600030101010101" pitchFamily="2" charset="-122"/>
              </a:rPr>
              <a:t>个</a:t>
            </a:r>
            <a:r>
              <a:rPr lang="en-US" altLang="zh-CN" sz="2400" dirty="0">
                <a:ea typeface="宋体" panose="02010600030101010101" pitchFamily="2" charset="-122"/>
              </a:rPr>
              <a:t>2</a:t>
            </a:r>
            <a:r>
              <a:rPr lang="zh-CN" altLang="en-US" sz="2400" dirty="0">
                <a:ea typeface="宋体" panose="02010600030101010101" pitchFamily="2" charset="-122"/>
              </a:rPr>
              <a:t>度结点，其余结点都是树叶，试求树叶数，并画出满足要求的非同构的无向树。</a:t>
            </a:r>
            <a:endParaRPr lang="en-US" altLang="zh-CN" sz="2000" dirty="0">
              <a:ea typeface="宋体" panose="02010600030101010101" pitchFamily="2" charset="-122"/>
            </a:endParaRPr>
          </a:p>
          <a:p>
            <a:pPr>
              <a:buFont typeface="Wingdings" panose="05000000000000000000" pitchFamily="2" charset="2"/>
              <a:buNone/>
            </a:pPr>
            <a:r>
              <a:rPr lang="zh-CN" altLang="en-US" sz="2400" dirty="0">
                <a:ea typeface="宋体" panose="02010600030101010101" pitchFamily="2" charset="-122"/>
              </a:rPr>
              <a:t>    </a:t>
            </a:r>
          </a:p>
        </p:txBody>
      </p:sp>
      <p:sp>
        <p:nvSpPr>
          <p:cNvPr id="2" name="矩形 1">
            <a:extLst>
              <a:ext uri="{FF2B5EF4-FFF2-40B4-BE49-F238E27FC236}">
                <a16:creationId xmlns:a16="http://schemas.microsoft.com/office/drawing/2014/main" id="{05054926-3B3E-4D4E-921E-D8E359EE1A73}"/>
              </a:ext>
            </a:extLst>
          </p:cNvPr>
          <p:cNvSpPr/>
          <p:nvPr/>
        </p:nvSpPr>
        <p:spPr>
          <a:xfrm>
            <a:off x="628128" y="2743218"/>
            <a:ext cx="7448979" cy="1754326"/>
          </a:xfrm>
          <a:prstGeom prst="rect">
            <a:avLst/>
          </a:prstGeom>
        </p:spPr>
        <p:txBody>
          <a:bodyPr wrap="square">
            <a:spAutoFit/>
          </a:bodyPr>
          <a:lstStyle/>
          <a:p>
            <a:pPr>
              <a:buFont typeface="Wingdings" panose="05000000000000000000" pitchFamily="2" charset="2"/>
              <a:buNone/>
            </a:pPr>
            <a:r>
              <a:rPr lang="zh-CN" altLang="en-US" dirty="0"/>
              <a:t> 解：设有</a:t>
            </a:r>
            <a:r>
              <a:rPr lang="en-US" altLang="zh-CN" dirty="0"/>
              <a:t>x</a:t>
            </a:r>
            <a:r>
              <a:rPr lang="zh-CN" altLang="en-US" dirty="0"/>
              <a:t>片树叶，于是结点总数为</a:t>
            </a:r>
            <a:endParaRPr lang="en-US" altLang="zh-CN" dirty="0"/>
          </a:p>
          <a:p>
            <a:pPr>
              <a:buFont typeface="Wingdings" panose="05000000000000000000" pitchFamily="2" charset="2"/>
              <a:buNone/>
            </a:pPr>
            <a:r>
              <a:rPr lang="en-US" altLang="zh-CN" dirty="0"/>
              <a:t>                                      n=1+2+x=3+x</a:t>
            </a:r>
          </a:p>
          <a:p>
            <a:pPr>
              <a:buFont typeface="Wingdings" panose="05000000000000000000" pitchFamily="2" charset="2"/>
              <a:buNone/>
            </a:pPr>
            <a:r>
              <a:rPr lang="zh-CN" altLang="en-US" dirty="0"/>
              <a:t>            由握手定理和树的性质</a:t>
            </a:r>
            <a:r>
              <a:rPr lang="en-US" altLang="zh-CN" dirty="0"/>
              <a:t>m=n-1</a:t>
            </a:r>
            <a:r>
              <a:rPr lang="zh-CN" altLang="en-US" dirty="0"/>
              <a:t>可知，</a:t>
            </a:r>
            <a:endParaRPr lang="en-US" altLang="zh-CN" dirty="0"/>
          </a:p>
          <a:p>
            <a:pPr>
              <a:buFont typeface="Wingdings" panose="05000000000000000000" pitchFamily="2" charset="2"/>
              <a:buNone/>
            </a:pPr>
            <a:r>
              <a:rPr lang="en-US" altLang="zh-CN" dirty="0"/>
              <a:t>                               2m=2(n-1)=2*(2+x)=1*3+2*2+x</a:t>
            </a:r>
          </a:p>
          <a:p>
            <a:pPr>
              <a:buFont typeface="Wingdings" panose="05000000000000000000" pitchFamily="2" charset="2"/>
              <a:buNone/>
            </a:pPr>
            <a:r>
              <a:rPr lang="zh-CN" altLang="en-US" dirty="0"/>
              <a:t>            得到</a:t>
            </a:r>
            <a:r>
              <a:rPr lang="en-US" altLang="zh-CN" dirty="0"/>
              <a:t>x=3,</a:t>
            </a:r>
            <a:r>
              <a:rPr lang="zh-CN" altLang="en-US" dirty="0"/>
              <a:t>因此</a:t>
            </a:r>
            <a:r>
              <a:rPr lang="en-US" altLang="zh-CN" dirty="0"/>
              <a:t>T</a:t>
            </a:r>
            <a:r>
              <a:rPr lang="zh-CN" altLang="en-US" dirty="0"/>
              <a:t>有</a:t>
            </a:r>
            <a:r>
              <a:rPr lang="en-US" altLang="zh-CN" dirty="0"/>
              <a:t>3</a:t>
            </a:r>
            <a:r>
              <a:rPr lang="zh-CN" altLang="en-US" dirty="0"/>
              <a:t>片树叶。</a:t>
            </a:r>
            <a:endParaRPr lang="en-US" altLang="zh-CN" dirty="0"/>
          </a:p>
          <a:p>
            <a:pPr>
              <a:buFont typeface="Wingdings" panose="05000000000000000000" pitchFamily="2" charset="2"/>
              <a:buNone/>
            </a:pPr>
            <a:r>
              <a:rPr lang="zh-CN" altLang="en-US" dirty="0"/>
              <a:t>            故</a:t>
            </a:r>
            <a:r>
              <a:rPr lang="en-US" altLang="zh-CN" dirty="0"/>
              <a:t>T</a:t>
            </a:r>
            <a:r>
              <a:rPr lang="zh-CN" altLang="en-US" dirty="0"/>
              <a:t>的度数应为</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dirty="0"/>
              <a:t>2</a:t>
            </a:r>
            <a:r>
              <a:rPr lang="zh-CN" altLang="en-US" dirty="0"/>
              <a:t>、</a:t>
            </a:r>
            <a:r>
              <a:rPr lang="en-US" altLang="zh-CN" dirty="0"/>
              <a:t>2</a:t>
            </a:r>
            <a:r>
              <a:rPr lang="zh-CN" altLang="en-US" dirty="0"/>
              <a:t>、</a:t>
            </a:r>
            <a:r>
              <a:rPr lang="en-US" altLang="zh-CN" dirty="0"/>
              <a:t>3.</a:t>
            </a:r>
            <a:endParaRPr lang="zh-CN" altLang="en-US" dirty="0"/>
          </a:p>
        </p:txBody>
      </p:sp>
      <p:pic>
        <p:nvPicPr>
          <p:cNvPr id="6" name="Picture 2">
            <a:extLst>
              <a:ext uri="{FF2B5EF4-FFF2-40B4-BE49-F238E27FC236}">
                <a16:creationId xmlns:a16="http://schemas.microsoft.com/office/drawing/2014/main" id="{AF0E1E19-2074-470C-967B-47519AA01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950" y="2639541"/>
            <a:ext cx="920493" cy="251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D800AF8E-1408-4EAD-8685-D4AA037E6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940" y="2633971"/>
            <a:ext cx="966062" cy="252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65A5CB5A-3491-4F83-8A85-154597B04B73}"/>
              </a:ext>
            </a:extLst>
          </p:cNvPr>
          <p:cNvSpPr>
            <a:spLocks noGrp="1" noChangeArrowheads="1"/>
          </p:cNvSpPr>
          <p:nvPr>
            <p:ph type="sldNum" sz="quarter" idx="12"/>
          </p:nvPr>
        </p:nvSpPr>
        <p:spPr/>
        <p:txBody>
          <a:bodyPr/>
          <a:lstStyle/>
          <a:p>
            <a:fld id="{ED1B2C8E-7E9F-469A-8DD4-9ADA867F538E}" type="slidenum">
              <a:rPr lang="en-US" altLang="zh-CN">
                <a:effectLst>
                  <a:outerShdw blurRad="38100" dist="38100" dir="2700000" algn="tl">
                    <a:srgbClr val="C0C0C0"/>
                  </a:outerShdw>
                </a:effectLst>
              </a:rPr>
              <a:pPr/>
              <a:t>54</a:t>
            </a:fld>
            <a:endParaRPr lang="en-US" altLang="zh-CN">
              <a:effectLst>
                <a:outerShdw blurRad="38100" dist="38100" dir="2700000" algn="tl">
                  <a:srgbClr val="C0C0C0"/>
                </a:outerShdw>
              </a:effectLst>
            </a:endParaRPr>
          </a:p>
        </p:txBody>
      </p:sp>
      <p:sp>
        <p:nvSpPr>
          <p:cNvPr id="104450" name="Rectangle 2">
            <a:extLst>
              <a:ext uri="{FF2B5EF4-FFF2-40B4-BE49-F238E27FC236}">
                <a16:creationId xmlns:a16="http://schemas.microsoft.com/office/drawing/2014/main" id="{4E8D0668-3921-4A4B-833C-9DFAF9482C31}"/>
              </a:ext>
            </a:extLst>
          </p:cNvPr>
          <p:cNvSpPr>
            <a:spLocks noGrp="1" noChangeArrowheads="1"/>
          </p:cNvSpPr>
          <p:nvPr>
            <p:ph type="title"/>
          </p:nvPr>
        </p:nvSpPr>
        <p:spPr>
          <a:xfrm>
            <a:off x="609600" y="731838"/>
            <a:ext cx="8229600" cy="563562"/>
          </a:xfrm>
        </p:spPr>
        <p:txBody>
          <a:bodyPr/>
          <a:lstStyle/>
          <a:p>
            <a:r>
              <a:rPr lang="en-US" altLang="zh-CN">
                <a:latin typeface="Times New Roman" panose="02020603050405020304" pitchFamily="18" charset="0"/>
                <a:ea typeface="宋体" panose="02010600030101010101" pitchFamily="2" charset="-122"/>
              </a:rPr>
              <a:t>Applications</a:t>
            </a:r>
          </a:p>
        </p:txBody>
      </p:sp>
      <p:sp>
        <p:nvSpPr>
          <p:cNvPr id="104451" name="内容占位符 4">
            <a:extLst>
              <a:ext uri="{FF2B5EF4-FFF2-40B4-BE49-F238E27FC236}">
                <a16:creationId xmlns:a16="http://schemas.microsoft.com/office/drawing/2014/main" id="{2EEDECC7-CD1E-4066-9598-A728247AB5F0}"/>
              </a:ext>
            </a:extLst>
          </p:cNvPr>
          <p:cNvSpPr>
            <a:spLocks noGrp="1" noChangeArrowheads="1"/>
          </p:cNvSpPr>
          <p:nvPr>
            <p:ph idx="1"/>
          </p:nvPr>
        </p:nvSpPr>
        <p:spPr>
          <a:xfrm>
            <a:off x="228600" y="1395413"/>
            <a:ext cx="8686800" cy="4879975"/>
          </a:xfrm>
        </p:spPr>
        <p:txBody>
          <a:bodyPr/>
          <a:lstStyle/>
          <a:p>
            <a:pPr>
              <a:buFont typeface="Wingdings" panose="05000000000000000000" pitchFamily="2" charset="2"/>
              <a:buNone/>
            </a:pPr>
            <a:r>
              <a:rPr lang="en-US" altLang="zh-CN" sz="2400" dirty="0">
                <a:ea typeface="宋体" panose="02010600030101010101" pitchFamily="2" charset="-122"/>
              </a:rPr>
              <a:t>     2. </a:t>
            </a:r>
            <a:r>
              <a:rPr lang="zh-CN" altLang="en-US" sz="2400" dirty="0">
                <a:ea typeface="宋体" panose="02010600030101010101" pitchFamily="2" charset="-122"/>
              </a:rPr>
              <a:t>已知道无向树</a:t>
            </a:r>
            <a:r>
              <a:rPr lang="en-US" altLang="zh-CN" sz="2400" dirty="0">
                <a:ea typeface="宋体" panose="02010600030101010101" pitchFamily="2" charset="-122"/>
              </a:rPr>
              <a:t>T</a:t>
            </a:r>
            <a:r>
              <a:rPr lang="zh-CN" altLang="en-US" sz="2400" dirty="0">
                <a:ea typeface="宋体" panose="02010600030101010101" pitchFamily="2" charset="-122"/>
              </a:rPr>
              <a:t>有</a:t>
            </a:r>
            <a:r>
              <a:rPr lang="en-US" altLang="zh-CN" sz="2400" dirty="0">
                <a:ea typeface="宋体" panose="02010600030101010101" pitchFamily="2" charset="-122"/>
              </a:rPr>
              <a:t>5</a:t>
            </a:r>
            <a:r>
              <a:rPr lang="zh-CN" altLang="en-US" sz="2400" dirty="0">
                <a:ea typeface="宋体" panose="02010600030101010101" pitchFamily="2" charset="-122"/>
              </a:rPr>
              <a:t>片树叶，</a:t>
            </a:r>
            <a:r>
              <a:rPr lang="en-US" altLang="zh-CN" sz="2400" dirty="0">
                <a:ea typeface="宋体" panose="02010600030101010101" pitchFamily="2" charset="-122"/>
              </a:rPr>
              <a:t>2</a:t>
            </a:r>
            <a:r>
              <a:rPr lang="zh-CN" altLang="en-US" sz="2400" dirty="0">
                <a:ea typeface="宋体" panose="02010600030101010101" pitchFamily="2" charset="-122"/>
              </a:rPr>
              <a:t>度与</a:t>
            </a:r>
            <a:r>
              <a:rPr lang="en-US" altLang="zh-CN" sz="2400" dirty="0">
                <a:ea typeface="宋体" panose="02010600030101010101" pitchFamily="2" charset="-122"/>
              </a:rPr>
              <a:t>3</a:t>
            </a:r>
            <a:r>
              <a:rPr lang="zh-CN" altLang="en-US" sz="2400" dirty="0">
                <a:ea typeface="宋体" panose="02010600030101010101" pitchFamily="2" charset="-122"/>
              </a:rPr>
              <a:t>度顶点各</a:t>
            </a:r>
            <a:r>
              <a:rPr lang="en-US" altLang="zh-CN" sz="2400" dirty="0">
                <a:ea typeface="宋体" panose="02010600030101010101" pitchFamily="2" charset="-122"/>
              </a:rPr>
              <a:t>1</a:t>
            </a:r>
            <a:r>
              <a:rPr lang="zh-CN" altLang="en-US" sz="2400" dirty="0">
                <a:ea typeface="宋体" panose="02010600030101010101" pitchFamily="2" charset="-122"/>
              </a:rPr>
              <a:t>个，其余顶点的度数均为</a:t>
            </a:r>
            <a:r>
              <a:rPr lang="en-US" altLang="zh-CN" sz="2400" dirty="0">
                <a:ea typeface="宋体" panose="02010600030101010101" pitchFamily="2" charset="-122"/>
              </a:rPr>
              <a:t>4</a:t>
            </a:r>
            <a:r>
              <a:rPr lang="zh-CN" altLang="en-US" sz="2400" dirty="0">
                <a:ea typeface="宋体" panose="02010600030101010101" pitchFamily="2" charset="-122"/>
              </a:rPr>
              <a:t>，求</a:t>
            </a:r>
            <a:r>
              <a:rPr lang="en-US" altLang="zh-CN" sz="2400" dirty="0">
                <a:ea typeface="宋体" panose="02010600030101010101" pitchFamily="2" charset="-122"/>
              </a:rPr>
              <a:t>T</a:t>
            </a:r>
            <a:r>
              <a:rPr lang="zh-CN" altLang="en-US" sz="2400" dirty="0">
                <a:ea typeface="宋体" panose="02010600030101010101" pitchFamily="2" charset="-122"/>
              </a:rPr>
              <a:t>所包含的结点数</a:t>
            </a:r>
            <a:r>
              <a:rPr lang="en-US" altLang="zh-CN" sz="2400" dirty="0">
                <a:ea typeface="宋体" panose="02010600030101010101" pitchFamily="2" charset="-122"/>
              </a:rPr>
              <a:t>n</a:t>
            </a:r>
            <a:r>
              <a:rPr lang="zh-CN" altLang="en-US" sz="2400" dirty="0">
                <a:ea typeface="宋体" panose="02010600030101010101" pitchFamily="2" charset="-122"/>
              </a:rPr>
              <a:t>，并画出满足要求的所有非同构的无向树。</a:t>
            </a:r>
          </a:p>
          <a:p>
            <a:pPr>
              <a:buFont typeface="Wingdings" panose="05000000000000000000" pitchFamily="2" charset="2"/>
              <a:buNone/>
            </a:pPr>
            <a:endParaRPr lang="en-US" altLang="zh-CN" sz="2000" dirty="0">
              <a:ea typeface="宋体" panose="02010600030101010101" pitchFamily="2" charset="-122"/>
            </a:endParaRPr>
          </a:p>
        </p:txBody>
      </p:sp>
      <p:sp>
        <p:nvSpPr>
          <p:cNvPr id="2" name="矩形 1">
            <a:extLst>
              <a:ext uri="{FF2B5EF4-FFF2-40B4-BE49-F238E27FC236}">
                <a16:creationId xmlns:a16="http://schemas.microsoft.com/office/drawing/2014/main" id="{4933C3E0-FA01-4430-9193-5A9BE69CBFED}"/>
              </a:ext>
            </a:extLst>
          </p:cNvPr>
          <p:cNvSpPr/>
          <p:nvPr/>
        </p:nvSpPr>
        <p:spPr>
          <a:xfrm>
            <a:off x="685902" y="2690336"/>
            <a:ext cx="7772196" cy="1477328"/>
          </a:xfrm>
          <a:prstGeom prst="rect">
            <a:avLst/>
          </a:prstGeom>
        </p:spPr>
        <p:txBody>
          <a:bodyPr wrap="square">
            <a:spAutoFit/>
          </a:bodyPr>
          <a:lstStyle/>
          <a:p>
            <a:pPr>
              <a:buFont typeface="Wingdings" panose="05000000000000000000" pitchFamily="2" charset="2"/>
              <a:buNone/>
            </a:pPr>
            <a:r>
              <a:rPr lang="zh-CN" altLang="en-US" dirty="0"/>
              <a:t> 解：</a:t>
            </a:r>
            <a:r>
              <a:rPr lang="en-US" altLang="zh-CN" dirty="0"/>
              <a:t>T</a:t>
            </a:r>
            <a:r>
              <a:rPr lang="zh-CN" altLang="en-US" dirty="0"/>
              <a:t>所包含的边数</a:t>
            </a:r>
            <a:r>
              <a:rPr lang="en-US" altLang="zh-CN" dirty="0"/>
              <a:t>m=n-1,4</a:t>
            </a:r>
            <a:r>
              <a:rPr lang="zh-CN" altLang="en-US" dirty="0"/>
              <a:t>度顶点的个数为</a:t>
            </a:r>
            <a:r>
              <a:rPr lang="en-US" altLang="zh-CN" dirty="0"/>
              <a:t>n-7</a:t>
            </a:r>
            <a:r>
              <a:rPr lang="zh-CN" altLang="en-US" dirty="0"/>
              <a:t>。</a:t>
            </a:r>
            <a:endParaRPr lang="en-US" altLang="zh-CN" dirty="0"/>
          </a:p>
          <a:p>
            <a:pPr>
              <a:buFont typeface="Wingdings" panose="05000000000000000000" pitchFamily="2" charset="2"/>
              <a:buNone/>
            </a:pPr>
            <a:r>
              <a:rPr lang="zh-CN" altLang="en-US" dirty="0"/>
              <a:t>    由握手定理得</a:t>
            </a:r>
            <a:endParaRPr lang="en-US" altLang="zh-CN" dirty="0"/>
          </a:p>
          <a:p>
            <a:pPr algn="ctr">
              <a:buFont typeface="Wingdings" panose="05000000000000000000" pitchFamily="2" charset="2"/>
              <a:buNone/>
            </a:pPr>
            <a:r>
              <a:rPr lang="en-US" altLang="zh-CN" dirty="0"/>
              <a:t>2m=2(n-1)=5*1+2*1+3*1+4(n-7)</a:t>
            </a:r>
          </a:p>
          <a:p>
            <a:pPr>
              <a:buFont typeface="Wingdings" panose="05000000000000000000" pitchFamily="2" charset="2"/>
              <a:buNone/>
            </a:pPr>
            <a:r>
              <a:rPr lang="zh-CN" altLang="en-US" dirty="0"/>
              <a:t>     得</a:t>
            </a:r>
            <a:r>
              <a:rPr lang="en-US" altLang="zh-CN" dirty="0"/>
              <a:t>n=8</a:t>
            </a:r>
            <a:r>
              <a:rPr lang="zh-CN" altLang="en-US" dirty="0"/>
              <a:t>，因此</a:t>
            </a:r>
            <a:r>
              <a:rPr lang="en-US" altLang="zh-CN" dirty="0"/>
              <a:t>4</a:t>
            </a:r>
            <a:r>
              <a:rPr lang="zh-CN" altLang="en-US" dirty="0"/>
              <a:t>度结点的有</a:t>
            </a:r>
            <a:r>
              <a:rPr lang="en-US" altLang="zh-CN" dirty="0"/>
              <a:t>1</a:t>
            </a:r>
            <a:r>
              <a:rPr lang="zh-CN" altLang="en-US" dirty="0"/>
              <a:t>个。</a:t>
            </a:r>
            <a:endParaRPr lang="en-US" altLang="zh-CN" dirty="0"/>
          </a:p>
          <a:p>
            <a:pPr>
              <a:buFont typeface="Wingdings" panose="05000000000000000000" pitchFamily="2" charset="2"/>
              <a:buNone/>
            </a:pPr>
            <a:r>
              <a:rPr lang="zh-CN" altLang="en-US" dirty="0"/>
              <a:t>     故</a:t>
            </a:r>
            <a:r>
              <a:rPr lang="en-US" altLang="zh-CN" dirty="0"/>
              <a:t>T</a:t>
            </a:r>
            <a:r>
              <a:rPr lang="zh-CN" altLang="en-US" dirty="0"/>
              <a:t>的顶点度数为</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p>
        </p:txBody>
      </p:sp>
      <p:pic>
        <p:nvPicPr>
          <p:cNvPr id="6" name="Picture 2">
            <a:extLst>
              <a:ext uri="{FF2B5EF4-FFF2-40B4-BE49-F238E27FC236}">
                <a16:creationId xmlns:a16="http://schemas.microsoft.com/office/drawing/2014/main" id="{16394986-8F88-421C-B765-CDCCE89B6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22" y="4196835"/>
            <a:ext cx="4114778" cy="221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304800" y="1371654"/>
            <a:ext cx="8534400" cy="2771755"/>
          </a:xfrm>
        </p:spPr>
        <p:txBody>
          <a:bodyPr/>
          <a:lstStyle/>
          <a:p>
            <a:r>
              <a:rPr lang="en-US" altLang="zh-CN" dirty="0">
                <a:ea typeface="宋体" panose="02010600030101010101" pitchFamily="2" charset="-122"/>
              </a:rPr>
              <a:t>1. </a:t>
            </a:r>
            <a:r>
              <a:rPr lang="en-US" altLang="zh-CN" dirty="0"/>
              <a:t>A tree T has three 3-degree vertices, two 2-degree vertices, and all the other vertices are leaves. How many leaves are there in T? (        )</a:t>
            </a:r>
            <a:endParaRPr lang="zh-CN" altLang="zh-CN" dirty="0"/>
          </a:p>
          <a:p>
            <a:r>
              <a:rPr lang="en-US" altLang="zh-CN" dirty="0"/>
              <a:t>A) 1        B) 4      C) 5          D) 6</a:t>
            </a: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55</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1828872" y="2956111"/>
            <a:ext cx="685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800" dirty="0"/>
              <a:t>C</a:t>
            </a:r>
            <a:endParaRPr lang="zh-CN" altLang="zh-CN" sz="2800" dirty="0"/>
          </a:p>
          <a:p>
            <a:pPr eaLnBrk="1" hangingPunct="1">
              <a:spcBef>
                <a:spcPct val="0"/>
              </a:spcBef>
              <a:buClrTx/>
              <a:buFont typeface="Arial" panose="020B0604020202020204" pitchFamily="34" charset="0"/>
              <a:buNone/>
            </a:pPr>
            <a:endParaRPr lang="zh-CN" altLang="en-US" sz="2400"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BFEA548-EEDD-D131-C5EF-29A4E73344D2}"/>
                  </a:ext>
                </a:extLst>
              </p:cNvPr>
              <p:cNvSpPr txBox="1"/>
              <p:nvPr/>
            </p:nvSpPr>
            <p:spPr>
              <a:xfrm>
                <a:off x="609704" y="3886188"/>
                <a:ext cx="6589304" cy="2677656"/>
              </a:xfrm>
              <a:prstGeom prst="rect">
                <a:avLst/>
              </a:prstGeom>
              <a:noFill/>
            </p:spPr>
            <p:txBody>
              <a:bodyPr wrap="none" rtlCol="0">
                <a:spAutoFit/>
              </a:bodyPr>
              <a:lstStyle/>
              <a:p>
                <a:r>
                  <a:rPr lang="zh-CN" altLang="en-US" sz="2400" dirty="0">
                    <a:latin typeface="Times New Roman" panose="02020603050405020304" pitchFamily="18" charset="0"/>
                    <a:cs typeface="Times New Roman" panose="02020603050405020304" pitchFamily="18" charset="0"/>
                  </a:rPr>
                  <a:t>令叶子节点个数为</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𝑙</m:t>
                    </m:r>
                  </m:oMath>
                </a14:m>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由握手定理：总节点度数</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边数</a:t>
                </a:r>
                <a:r>
                  <a:rPr lang="en-US" altLang="zh-CN" sz="2400" dirty="0">
                    <a:latin typeface="Times New Roman" panose="02020603050405020304" pitchFamily="18" charset="0"/>
                    <a:cs typeface="Times New Roman" panose="02020603050405020304" pitchFamily="18" charset="0"/>
                  </a:rPr>
                  <a:t>*2</a:t>
                </a:r>
              </a:p>
              <a:p>
                <a:r>
                  <a:rPr lang="zh-CN" altLang="en-US" sz="2400" dirty="0">
                    <a:latin typeface="Times New Roman" panose="02020603050405020304" pitchFamily="18" charset="0"/>
                    <a:cs typeface="Times New Roman" panose="02020603050405020304" pitchFamily="18" charset="0"/>
                  </a:rPr>
                  <a:t>由树的性质：边数</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节点数</a:t>
                </a:r>
                <a:r>
                  <a:rPr lang="en-US" altLang="zh-CN" sz="2400" dirty="0">
                    <a:latin typeface="Times New Roman" panose="02020603050405020304" pitchFamily="18" charset="0"/>
                    <a:cs typeface="Times New Roman" panose="02020603050405020304" pitchFamily="18" charset="0"/>
                  </a:rPr>
                  <a:t>-1</a:t>
                </a:r>
              </a:p>
              <a:p>
                <a:r>
                  <a:rPr lang="zh-CN" altLang="en-US" sz="2400" dirty="0">
                    <a:latin typeface="Times New Roman" panose="02020603050405020304" pitchFamily="18" charset="0"/>
                    <a:cs typeface="Times New Roman" panose="02020603050405020304" pitchFamily="18" charset="0"/>
                  </a:rPr>
                  <a:t>联立可得：总节点度数</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（节点数</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有方程：</a:t>
                </a:r>
                <a14:m>
                  <m:oMath xmlns:m="http://schemas.openxmlformats.org/officeDocument/2006/math">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3∗3+2∗2+</m:t>
                        </m:r>
                        <m:r>
                          <a:rPr lang="en-US" altLang="zh-CN" sz="2400" b="0" i="1" smtClean="0">
                            <a:latin typeface="Cambria Math" panose="02040503050406030204" pitchFamily="18" charset="0"/>
                            <a:cs typeface="Times New Roman" panose="02020603050405020304" pitchFamily="18" charset="0"/>
                          </a:rPr>
                          <m:t>𝑙</m:t>
                        </m:r>
                      </m:e>
                    </m:d>
                    <m:r>
                      <a:rPr lang="en-US" altLang="zh-CN" sz="2400" b="0" i="1" smtClean="0">
                        <a:latin typeface="Cambria Math" panose="02040503050406030204" pitchFamily="18" charset="0"/>
                        <a:cs typeface="Times New Roman" panose="02020603050405020304" pitchFamily="18" charset="0"/>
                      </a:rPr>
                      <m:t>=</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3+2+</m:t>
                        </m:r>
                        <m:r>
                          <a:rPr lang="en-US" altLang="zh-CN" sz="2400" b="0" i="1" smtClean="0">
                            <a:latin typeface="Cambria Math" panose="02040503050406030204" pitchFamily="18" charset="0"/>
                            <a:cs typeface="Times New Roman" panose="02020603050405020304" pitchFamily="18" charset="0"/>
                          </a:rPr>
                          <m:t>𝑙</m:t>
                        </m:r>
                        <m:r>
                          <a:rPr lang="en-US" altLang="zh-CN" sz="2400" b="0" i="1" smtClean="0">
                            <a:latin typeface="Cambria Math" panose="02040503050406030204" pitchFamily="18" charset="0"/>
                            <a:cs typeface="Times New Roman" panose="02020603050405020304" pitchFamily="18" charset="0"/>
                          </a:rPr>
                          <m:t>−1</m:t>
                        </m:r>
                      </m:e>
                    </m:d>
                    <m:r>
                      <a:rPr lang="en-US" altLang="zh-CN" sz="2400" b="0" i="1" smtClean="0">
                        <a:latin typeface="Cambria Math" panose="02040503050406030204" pitchFamily="18" charset="0"/>
                        <a:cs typeface="Times New Roman" panose="02020603050405020304" pitchFamily="18" charset="0"/>
                      </a:rPr>
                      <m:t>∗2</m:t>
                    </m:r>
                  </m:oMath>
                </a14:m>
                <a:endParaRPr lang="en-US" altLang="zh-CN" sz="2400" b="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解得：</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𝑙</m:t>
                    </m:r>
                    <m:r>
                      <a:rPr lang="en-US" altLang="zh-CN" sz="2400" b="0" i="1" smtClean="0">
                        <a:latin typeface="Cambria Math" panose="02040503050406030204" pitchFamily="18" charset="0"/>
                        <a:cs typeface="Times New Roman" panose="02020603050405020304" pitchFamily="18" charset="0"/>
                      </a:rPr>
                      <m:t>=5</m:t>
                    </m:r>
                  </m:oMath>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8BFEA548-EEDD-D131-C5EF-29A4E73344D2}"/>
                  </a:ext>
                </a:extLst>
              </p:cNvPr>
              <p:cNvSpPr txBox="1">
                <a:spLocks noRot="1" noChangeAspect="1" noMove="1" noResize="1" noEditPoints="1" noAdjustHandles="1" noChangeArrowheads="1" noChangeShapeType="1" noTextEdit="1"/>
              </p:cNvSpPr>
              <p:nvPr/>
            </p:nvSpPr>
            <p:spPr>
              <a:xfrm>
                <a:off x="609704" y="3886188"/>
                <a:ext cx="6589304" cy="2677656"/>
              </a:xfrm>
              <a:prstGeom prst="rect">
                <a:avLst/>
              </a:prstGeom>
              <a:blipFill>
                <a:blip r:embed="rId3"/>
                <a:stretch>
                  <a:fillRect l="-1388" t="-2500" b="-34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4271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blinds(horizontal)">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mc:AlternateContent xmlns:mc="http://schemas.openxmlformats.org/markup-compatibility/2006">
        <mc:Choice xmlns:a14="http://schemas.microsoft.com/office/drawing/2010/main" Requires="a14">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pPr marL="0" indent="0" algn="just">
                  <a:buNone/>
                </a:pPr>
                <a:r>
                  <a:rPr lang="en-US" altLang="zh-CN" dirty="0">
                    <a:ea typeface="宋体" panose="02010600030101010101" pitchFamily="2" charset="-122"/>
                  </a:rPr>
                  <a:t>2. </a:t>
                </a:r>
                <a:r>
                  <a:rPr lang="en-US" altLang="zh-CN" dirty="0"/>
                  <a:t>Assume the undirected graph </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=&lt;</m:t>
                    </m:r>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&gt;</m:t>
                    </m:r>
                  </m:oMath>
                </a14:m>
                <a:r>
                  <a:rPr lang="en-US" altLang="zh-CN" dirty="0"/>
                  <a:t> is connected while </a:t>
                </a:r>
                <a14:m>
                  <m:oMath xmlns:m="http://schemas.openxmlformats.org/officeDocument/2006/math">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𝑉</m:t>
                        </m:r>
                      </m:e>
                    </m:d>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 , </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𝐸</m:t>
                        </m:r>
                      </m:e>
                    </m:d>
                    <m:r>
                      <a:rPr lang="en-US" altLang="zh-CN" i="1">
                        <a:latin typeface="Cambria Math" panose="02040503050406030204" pitchFamily="18" charset="0"/>
                      </a:rPr>
                      <m:t>=</m:t>
                    </m:r>
                    <m:r>
                      <a:rPr lang="en-US" altLang="zh-CN" i="1">
                        <a:latin typeface="Cambria Math" panose="02040503050406030204" pitchFamily="18" charset="0"/>
                      </a:rPr>
                      <m:t>𝑚</m:t>
                    </m:r>
                  </m:oMath>
                </a14:m>
                <a:r>
                  <a:rPr lang="en-US" altLang="zh-CN" dirty="0"/>
                  <a:t>. If G is a tree, then _______.  </a:t>
                </a:r>
              </a:p>
              <a:p>
                <a:pPr marL="0" indent="0" algn="just">
                  <a:buNone/>
                </a:pPr>
                <a:endParaRPr lang="en-US" altLang="zh-CN" dirty="0"/>
              </a:p>
              <a:p>
                <a:pPr marL="0" indent="0" algn="just">
                  <a:buNone/>
                </a:pPr>
                <a:r>
                  <a:rPr lang="en-US" altLang="zh-CN" dirty="0"/>
                  <a:t>A) </a:t>
                </a:r>
                <a:r>
                  <a:rPr lang="en-US" altLang="zh-CN" i="1" dirty="0"/>
                  <a:t>m</a:t>
                </a:r>
                <a:r>
                  <a:rPr lang="en-US" altLang="zh-CN" dirty="0"/>
                  <a:t>=</a:t>
                </a:r>
                <a:r>
                  <a:rPr lang="en-US" altLang="zh-CN" i="1" dirty="0"/>
                  <a:t>n</a:t>
                </a:r>
                <a:r>
                  <a:rPr lang="en-US" altLang="zh-CN" dirty="0"/>
                  <a:t>+1            B) </a:t>
                </a:r>
                <a:r>
                  <a:rPr lang="en-US" altLang="zh-CN" i="1" dirty="0"/>
                  <a:t>n</a:t>
                </a:r>
                <a:r>
                  <a:rPr lang="en-US" altLang="zh-CN" dirty="0"/>
                  <a:t>=</a:t>
                </a:r>
                <a:r>
                  <a:rPr lang="en-US" altLang="zh-CN" i="1" dirty="0"/>
                  <a:t>m</a:t>
                </a:r>
                <a:r>
                  <a:rPr lang="en-US" altLang="zh-CN" dirty="0"/>
                  <a:t>+1         </a:t>
                </a:r>
              </a:p>
              <a:p>
                <a:pPr marL="0" indent="0" algn="just">
                  <a:buNone/>
                </a:pPr>
                <a:r>
                  <a:rPr lang="en-US" altLang="zh-CN" dirty="0"/>
                  <a:t>C) </a:t>
                </a:r>
                <a14:m>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≤3</m:t>
                    </m:r>
                    <m:r>
                      <a:rPr lang="en-US" altLang="zh-CN" i="1">
                        <a:latin typeface="Cambria Math" panose="02040503050406030204" pitchFamily="18" charset="0"/>
                      </a:rPr>
                      <m:t>𝑛</m:t>
                    </m:r>
                    <m:r>
                      <a:rPr lang="en-US" altLang="zh-CN" i="1">
                        <a:latin typeface="Cambria Math" panose="02040503050406030204" pitchFamily="18" charset="0"/>
                      </a:rPr>
                      <m:t>−6</m:t>
                    </m:r>
                  </m:oMath>
                </a14:m>
                <a:r>
                  <a:rPr lang="en-US" altLang="zh-CN" dirty="0"/>
                  <a:t>     D)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≤3</m:t>
                    </m:r>
                    <m:r>
                      <a:rPr lang="en-US" altLang="zh-CN" i="1">
                        <a:latin typeface="Cambria Math" panose="02040503050406030204" pitchFamily="18" charset="0"/>
                      </a:rPr>
                      <m:t>𝑚</m:t>
                    </m:r>
                    <m:r>
                      <a:rPr lang="en-US" altLang="zh-CN" i="1">
                        <a:latin typeface="Cambria Math" panose="02040503050406030204" pitchFamily="18" charset="0"/>
                      </a:rPr>
                      <m:t>−6</m:t>
                    </m:r>
                  </m:oMath>
                </a14:m>
                <a:r>
                  <a:rPr lang="en-US" altLang="zh-CN" dirty="0"/>
                  <a:t> </a:t>
                </a:r>
                <a:endParaRPr lang="zh-CN" altLang="zh-CN" dirty="0"/>
              </a:p>
              <a:p>
                <a:pPr marL="0" indent="0" algn="just">
                  <a:buNone/>
                </a:pPr>
                <a:r>
                  <a:rPr lang="en-US" altLang="zh-CN" dirty="0"/>
                  <a:t> </a:t>
                </a: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mc:Choice>
        <mc:Fallback>
          <p:sp>
            <p:nvSpPr>
              <p:cNvPr id="76803" name="内容占位符 2">
                <a:extLst>
                  <a:ext uri="{FF2B5EF4-FFF2-40B4-BE49-F238E27FC236}">
                    <a16:creationId xmlns:a16="http://schemas.microsoft.com/office/drawing/2014/main" id="{57D1E301-CCFB-417A-8AA9-184C9DEE8C0B}"/>
                  </a:ext>
                </a:extLst>
              </p:cNvPr>
              <p:cNvSpPr>
                <a:spLocks noGrp="1" noRot="1" noChangeAspect="1" noMove="1" noResize="1" noEditPoints="1" noAdjustHandles="1" noChangeArrowheads="1" noChangeShapeType="1" noTextEdit="1"/>
              </p:cNvSpPr>
              <p:nvPr>
                <p:ph idx="1"/>
              </p:nvPr>
            </p:nvSpPr>
            <p:spPr>
              <a:xfrm>
                <a:off x="457200" y="1419225"/>
                <a:ext cx="8534400" cy="4879975"/>
              </a:xfrm>
              <a:blipFill>
                <a:blip r:embed="rId3"/>
                <a:stretch>
                  <a:fillRect l="-1786" t="-1625" r="-1786"/>
                </a:stretch>
              </a:blipFill>
            </p:spPr>
            <p:txBody>
              <a:bodyPr/>
              <a:lstStyle/>
              <a:p>
                <a:r>
                  <a:rPr lang="zh-CN" altLang="en-US">
                    <a:noFill/>
                  </a:rPr>
                  <a:t> </a:t>
                </a:r>
              </a:p>
            </p:txBody>
          </p:sp>
        </mc:Fallback>
      </mc:AlternateContent>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56</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2895644" y="2438426"/>
            <a:ext cx="685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800" dirty="0"/>
              <a:t>B</a:t>
            </a:r>
            <a:endParaRPr lang="zh-CN" altLang="zh-CN" sz="2800" dirty="0"/>
          </a:p>
          <a:p>
            <a:pPr eaLnBrk="1" hangingPunct="1">
              <a:spcBef>
                <a:spcPct val="0"/>
              </a:spcBef>
              <a:buClrTx/>
              <a:buFont typeface="Arial" panose="020B0604020202020204" pitchFamily="34" charset="0"/>
              <a:buNone/>
            </a:pPr>
            <a:endParaRPr lang="zh-CN" altLang="en-US" sz="2400" dirty="0"/>
          </a:p>
        </p:txBody>
      </p:sp>
    </p:spTree>
    <p:extLst>
      <p:ext uri="{BB962C8B-B14F-4D97-AF65-F5344CB8AC3E}">
        <p14:creationId xmlns:p14="http://schemas.microsoft.com/office/powerpoint/2010/main" val="969230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pPr marL="0" indent="0" algn="just">
              <a:buNone/>
            </a:pPr>
            <a:r>
              <a:rPr lang="en-US" altLang="zh-CN" dirty="0">
                <a:ea typeface="宋体" panose="02010600030101010101" pitchFamily="2" charset="-122"/>
              </a:rPr>
              <a:t>3. </a:t>
            </a:r>
            <a:r>
              <a:rPr lang="en-US" altLang="zh-CN" dirty="0"/>
              <a:t>Which of these graphs is tree?                         (         )</a:t>
            </a:r>
            <a:endParaRPr lang="zh-CN" altLang="zh-CN" dirty="0"/>
          </a:p>
          <a:p>
            <a:pPr marL="0" indent="0" algn="just">
              <a:buFont typeface="Wingdings" panose="05000000000000000000" pitchFamily="2" charset="2"/>
              <a:buNone/>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57</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990694" y="1981238"/>
            <a:ext cx="685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800" dirty="0"/>
              <a:t>A</a:t>
            </a:r>
            <a:endParaRPr lang="zh-CN" altLang="zh-CN" sz="2800" dirty="0"/>
          </a:p>
          <a:p>
            <a:pPr eaLnBrk="1" hangingPunct="1">
              <a:spcBef>
                <a:spcPct val="0"/>
              </a:spcBef>
              <a:buClrTx/>
              <a:buFont typeface="Arial" panose="020B0604020202020204" pitchFamily="34" charset="0"/>
              <a:buNone/>
            </a:pPr>
            <a:endParaRPr lang="zh-CN" altLang="en-US" sz="2400" dirty="0"/>
          </a:p>
        </p:txBody>
      </p:sp>
      <p:pic>
        <p:nvPicPr>
          <p:cNvPr id="15" name="图片 14">
            <a:extLst>
              <a:ext uri="{FF2B5EF4-FFF2-40B4-BE49-F238E27FC236}">
                <a16:creationId xmlns:a16="http://schemas.microsoft.com/office/drawing/2014/main" id="{EFF0A4C4-97FC-4458-AACE-E23D531A71F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47882" y="2593378"/>
            <a:ext cx="1668663" cy="892175"/>
          </a:xfrm>
          <a:prstGeom prst="rect">
            <a:avLst/>
          </a:prstGeom>
          <a:noFill/>
          <a:ln>
            <a:noFill/>
          </a:ln>
        </p:spPr>
      </p:pic>
      <p:pic>
        <p:nvPicPr>
          <p:cNvPr id="16" name="图片 15">
            <a:extLst>
              <a:ext uri="{FF2B5EF4-FFF2-40B4-BE49-F238E27FC236}">
                <a16:creationId xmlns:a16="http://schemas.microsoft.com/office/drawing/2014/main" id="{D476D9F7-8E2D-4090-B8E9-B56BA174220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33912" y="2593378"/>
            <a:ext cx="1761213" cy="892175"/>
          </a:xfrm>
          <a:prstGeom prst="rect">
            <a:avLst/>
          </a:prstGeom>
          <a:noFill/>
          <a:ln>
            <a:noFill/>
          </a:ln>
        </p:spPr>
      </p:pic>
      <p:pic>
        <p:nvPicPr>
          <p:cNvPr id="17" name="图片 16">
            <a:extLst>
              <a:ext uri="{FF2B5EF4-FFF2-40B4-BE49-F238E27FC236}">
                <a16:creationId xmlns:a16="http://schemas.microsoft.com/office/drawing/2014/main" id="{580202E9-EE7A-400F-9533-F26F1E754BB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47882" y="4015402"/>
            <a:ext cx="1726970" cy="869038"/>
          </a:xfrm>
          <a:prstGeom prst="rect">
            <a:avLst/>
          </a:prstGeom>
          <a:noFill/>
          <a:ln>
            <a:noFill/>
          </a:ln>
        </p:spPr>
      </p:pic>
      <p:pic>
        <p:nvPicPr>
          <p:cNvPr id="18" name="图片 17">
            <a:extLst>
              <a:ext uri="{FF2B5EF4-FFF2-40B4-BE49-F238E27FC236}">
                <a16:creationId xmlns:a16="http://schemas.microsoft.com/office/drawing/2014/main" id="{D8EE06C6-F36E-4A59-86FF-2B552DB921A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633912" y="3892540"/>
            <a:ext cx="1668663" cy="950481"/>
          </a:xfrm>
          <a:prstGeom prst="rect">
            <a:avLst/>
          </a:prstGeom>
          <a:noFill/>
          <a:ln>
            <a:noFill/>
          </a:ln>
        </p:spPr>
      </p:pic>
      <p:sp>
        <p:nvSpPr>
          <p:cNvPr id="8" name="矩形 7">
            <a:extLst>
              <a:ext uri="{FF2B5EF4-FFF2-40B4-BE49-F238E27FC236}">
                <a16:creationId xmlns:a16="http://schemas.microsoft.com/office/drawing/2014/main" id="{84BA8F24-04DC-460E-97A7-DB22FBA05AB4}"/>
              </a:ext>
            </a:extLst>
          </p:cNvPr>
          <p:cNvSpPr/>
          <p:nvPr/>
        </p:nvSpPr>
        <p:spPr>
          <a:xfrm>
            <a:off x="880734" y="3179483"/>
            <a:ext cx="338554" cy="369332"/>
          </a:xfrm>
          <a:prstGeom prst="rect">
            <a:avLst/>
          </a:prstGeom>
        </p:spPr>
        <p:txBody>
          <a:bodyPr wrap="none">
            <a:spAutoFit/>
          </a:bodyPr>
          <a:lstStyle/>
          <a:p>
            <a:r>
              <a:rPr lang="en-US" altLang="zh-CN" dirty="0"/>
              <a:t>A</a:t>
            </a:r>
            <a:endParaRPr lang="zh-CN" altLang="en-US" dirty="0"/>
          </a:p>
        </p:txBody>
      </p:sp>
      <p:sp>
        <p:nvSpPr>
          <p:cNvPr id="21" name="矩形 20">
            <a:extLst>
              <a:ext uri="{FF2B5EF4-FFF2-40B4-BE49-F238E27FC236}">
                <a16:creationId xmlns:a16="http://schemas.microsoft.com/office/drawing/2014/main" id="{6C91FF3F-B36B-4936-BBA2-25A9FE90AA38}"/>
              </a:ext>
            </a:extLst>
          </p:cNvPr>
          <p:cNvSpPr/>
          <p:nvPr/>
        </p:nvSpPr>
        <p:spPr>
          <a:xfrm>
            <a:off x="3998151" y="3244334"/>
            <a:ext cx="338554" cy="369332"/>
          </a:xfrm>
          <a:prstGeom prst="rect">
            <a:avLst/>
          </a:prstGeom>
        </p:spPr>
        <p:txBody>
          <a:bodyPr wrap="none">
            <a:spAutoFit/>
          </a:bodyPr>
          <a:lstStyle/>
          <a:p>
            <a:r>
              <a:rPr lang="en-US" altLang="zh-CN" dirty="0"/>
              <a:t>B</a:t>
            </a:r>
            <a:endParaRPr lang="zh-CN" altLang="en-US" dirty="0"/>
          </a:p>
        </p:txBody>
      </p:sp>
      <p:sp>
        <p:nvSpPr>
          <p:cNvPr id="22" name="矩形 21">
            <a:extLst>
              <a:ext uri="{FF2B5EF4-FFF2-40B4-BE49-F238E27FC236}">
                <a16:creationId xmlns:a16="http://schemas.microsoft.com/office/drawing/2014/main" id="{768B46EB-7139-4513-A919-26005CCE8371}"/>
              </a:ext>
            </a:extLst>
          </p:cNvPr>
          <p:cNvSpPr/>
          <p:nvPr/>
        </p:nvSpPr>
        <p:spPr>
          <a:xfrm>
            <a:off x="874322" y="4633671"/>
            <a:ext cx="351378" cy="369332"/>
          </a:xfrm>
          <a:prstGeom prst="rect">
            <a:avLst/>
          </a:prstGeom>
        </p:spPr>
        <p:txBody>
          <a:bodyPr wrap="none">
            <a:spAutoFit/>
          </a:bodyPr>
          <a:lstStyle/>
          <a:p>
            <a:r>
              <a:rPr lang="en-US" altLang="zh-CN" dirty="0"/>
              <a:t>C</a:t>
            </a:r>
            <a:endParaRPr lang="zh-CN" altLang="en-US" dirty="0"/>
          </a:p>
        </p:txBody>
      </p:sp>
      <p:sp>
        <p:nvSpPr>
          <p:cNvPr id="23" name="矩形 22">
            <a:extLst>
              <a:ext uri="{FF2B5EF4-FFF2-40B4-BE49-F238E27FC236}">
                <a16:creationId xmlns:a16="http://schemas.microsoft.com/office/drawing/2014/main" id="{2FF6189C-B5F4-438C-9B62-BF5BBDE3D2CC}"/>
              </a:ext>
            </a:extLst>
          </p:cNvPr>
          <p:cNvSpPr/>
          <p:nvPr/>
        </p:nvSpPr>
        <p:spPr>
          <a:xfrm>
            <a:off x="4015311" y="4633671"/>
            <a:ext cx="351378" cy="369332"/>
          </a:xfrm>
          <a:prstGeom prst="rect">
            <a:avLst/>
          </a:prstGeom>
        </p:spPr>
        <p:txBody>
          <a:bodyPr wrap="none">
            <a:spAutoFit/>
          </a:bodyPr>
          <a:lstStyle/>
          <a:p>
            <a:r>
              <a:rPr lang="en-US" altLang="zh-CN" dirty="0"/>
              <a:t>D</a:t>
            </a:r>
            <a:endParaRPr lang="zh-CN" altLang="en-US" dirty="0"/>
          </a:p>
        </p:txBody>
      </p:sp>
    </p:spTree>
    <p:extLst>
      <p:ext uri="{BB962C8B-B14F-4D97-AF65-F5344CB8AC3E}">
        <p14:creationId xmlns:p14="http://schemas.microsoft.com/office/powerpoint/2010/main" val="2308167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pPr marL="0" indent="0" algn="just">
              <a:buNone/>
            </a:pPr>
            <a:r>
              <a:rPr lang="en-US" altLang="zh-CN" dirty="0">
                <a:ea typeface="宋体" panose="02010600030101010101" pitchFamily="2" charset="-122"/>
              </a:rPr>
              <a:t>4. Which of the graphs in Figure are trees?</a:t>
            </a:r>
            <a:r>
              <a:rPr lang="en-US" altLang="zh-CN" dirty="0"/>
              <a:t>                       </a:t>
            </a: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58</a:t>
            </a:fld>
            <a:endParaRPr lang="zh-CN" altLang="zh-CN" sz="1200">
              <a:latin typeface="Verdana" panose="020B0604030504040204" pitchFamily="34" charset="0"/>
            </a:endParaRPr>
          </a:p>
        </p:txBody>
      </p:sp>
      <p:pic>
        <p:nvPicPr>
          <p:cNvPr id="2" name="图片 1">
            <a:extLst>
              <a:ext uri="{FF2B5EF4-FFF2-40B4-BE49-F238E27FC236}">
                <a16:creationId xmlns:a16="http://schemas.microsoft.com/office/drawing/2014/main" id="{3FBA1547-1AD1-CE43-272C-6D8F0E8AAA94}"/>
              </a:ext>
            </a:extLst>
          </p:cNvPr>
          <p:cNvPicPr>
            <a:picLocks noChangeAspect="1"/>
          </p:cNvPicPr>
          <p:nvPr/>
        </p:nvPicPr>
        <p:blipFill>
          <a:blip r:embed="rId3"/>
          <a:stretch>
            <a:fillRect/>
          </a:stretch>
        </p:blipFill>
        <p:spPr>
          <a:xfrm>
            <a:off x="1828872" y="4267178"/>
            <a:ext cx="4862844" cy="1600158"/>
          </a:xfrm>
          <a:prstGeom prst="rect">
            <a:avLst/>
          </a:prstGeom>
        </p:spPr>
      </p:pic>
      <p:pic>
        <p:nvPicPr>
          <p:cNvPr id="4" name="图片 3">
            <a:extLst>
              <a:ext uri="{FF2B5EF4-FFF2-40B4-BE49-F238E27FC236}">
                <a16:creationId xmlns:a16="http://schemas.microsoft.com/office/drawing/2014/main" id="{1D38650E-97A8-2386-5A1B-1658FDA20997}"/>
              </a:ext>
            </a:extLst>
          </p:cNvPr>
          <p:cNvPicPr>
            <a:picLocks noChangeAspect="1"/>
          </p:cNvPicPr>
          <p:nvPr/>
        </p:nvPicPr>
        <p:blipFill rotWithShape="1">
          <a:blip r:embed="rId4"/>
          <a:srcRect r="64625"/>
          <a:stretch/>
        </p:blipFill>
        <p:spPr>
          <a:xfrm>
            <a:off x="304912" y="2133634"/>
            <a:ext cx="3945806" cy="1676356"/>
          </a:xfrm>
          <a:prstGeom prst="rect">
            <a:avLst/>
          </a:prstGeom>
        </p:spPr>
      </p:pic>
      <p:sp>
        <p:nvSpPr>
          <p:cNvPr id="6" name="矩形: 圆角 5">
            <a:extLst>
              <a:ext uri="{FF2B5EF4-FFF2-40B4-BE49-F238E27FC236}">
                <a16:creationId xmlns:a16="http://schemas.microsoft.com/office/drawing/2014/main" id="{846C4A4F-E38F-41C9-24E8-A8813F600AA1}"/>
              </a:ext>
            </a:extLst>
          </p:cNvPr>
          <p:cNvSpPr/>
          <p:nvPr/>
        </p:nvSpPr>
        <p:spPr>
          <a:xfrm>
            <a:off x="7086534" y="2057436"/>
            <a:ext cx="838178" cy="76198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30711"/>
                </a:solidFill>
              </a:rPr>
              <a:t>C</a:t>
            </a:r>
            <a:endParaRPr lang="zh-CN" altLang="en-US" sz="2400" dirty="0">
              <a:solidFill>
                <a:srgbClr val="030711"/>
              </a:solidFill>
            </a:endParaRPr>
          </a:p>
        </p:txBody>
      </p:sp>
    </p:spTree>
    <p:extLst>
      <p:ext uri="{BB962C8B-B14F-4D97-AF65-F5344CB8AC3E}">
        <p14:creationId xmlns:p14="http://schemas.microsoft.com/office/powerpoint/2010/main" val="376236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47853"/>
            <a:ext cx="8534400" cy="2362138"/>
          </a:xfrm>
        </p:spPr>
        <p:txBody>
          <a:bodyPr/>
          <a:lstStyle/>
          <a:p>
            <a:r>
              <a:rPr lang="en-US" altLang="zh-CN" dirty="0">
                <a:ea typeface="宋体" panose="02010600030101010101" pitchFamily="2" charset="-122"/>
              </a:rPr>
              <a:t>6. </a:t>
            </a:r>
            <a:r>
              <a:rPr lang="en-US" altLang="zh-CN" dirty="0"/>
              <a:t>A full 3-ary tree has 27 edges. How many nodes with 4-degree does tree have? (      ) </a:t>
            </a:r>
            <a:endParaRPr lang="zh-CN" altLang="zh-CN" dirty="0"/>
          </a:p>
          <a:p>
            <a:pPr marL="0" indent="0">
              <a:buNone/>
            </a:pPr>
            <a:r>
              <a:rPr lang="en-US" altLang="zh-CN" dirty="0"/>
              <a:t>A) 8			B) 9</a:t>
            </a:r>
            <a:endParaRPr lang="zh-CN" altLang="zh-CN" dirty="0"/>
          </a:p>
          <a:p>
            <a:pPr marL="0" indent="0">
              <a:buNone/>
            </a:pPr>
            <a:r>
              <a:rPr lang="en-US" altLang="zh-CN" dirty="0"/>
              <a:t>C) 0			D) 7</a:t>
            </a: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59</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8001000" y="1981238"/>
            <a:ext cx="68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None/>
            </a:pPr>
            <a:r>
              <a:rPr lang="en-US" altLang="zh-CN" sz="2400" dirty="0"/>
              <a:t>A</a:t>
            </a:r>
            <a:endParaRPr lang="zh-CN" altLang="en-US" sz="2400" dirty="0"/>
          </a:p>
        </p:txBody>
      </p:sp>
      <p:sp>
        <p:nvSpPr>
          <p:cNvPr id="2" name="文本框 1">
            <a:extLst>
              <a:ext uri="{FF2B5EF4-FFF2-40B4-BE49-F238E27FC236}">
                <a16:creationId xmlns:a16="http://schemas.microsoft.com/office/drawing/2014/main" id="{908C161F-685E-3D66-78D0-FF0750A60D2C}"/>
              </a:ext>
            </a:extLst>
          </p:cNvPr>
          <p:cNvSpPr txBox="1"/>
          <p:nvPr/>
        </p:nvSpPr>
        <p:spPr>
          <a:xfrm>
            <a:off x="990694" y="3809991"/>
            <a:ext cx="7079182" cy="2554545"/>
          </a:xfrm>
          <a:prstGeom prst="rect">
            <a:avLst/>
          </a:prstGeom>
          <a:noFill/>
        </p:spPr>
        <p:txBody>
          <a:bodyPr wrap="none" rtlCol="0">
            <a:spAutoFit/>
          </a:bodyPr>
          <a:lstStyle/>
          <a:p>
            <a:r>
              <a:rPr lang="en-US" altLang="zh-CN" sz="3200" b="1" dirty="0">
                <a:latin typeface="Times New Roman" panose="02020603050405020304" pitchFamily="18" charset="0"/>
              </a:rPr>
              <a:t>m=3</a:t>
            </a:r>
            <a:endParaRPr lang="en-US" altLang="zh-CN" sz="3200" b="1" dirty="0">
              <a:latin typeface="Times New Roman" panose="02020603050405020304" pitchFamily="18" charset="0"/>
              <a:ea typeface="宋体" panose="02010600030101010101" pitchFamily="2" charset="-122"/>
            </a:endParaRPr>
          </a:p>
          <a:p>
            <a:r>
              <a:rPr lang="en-US" altLang="zh-CN" sz="3200" b="1" dirty="0">
                <a:latin typeface="Times New Roman" panose="02020603050405020304" pitchFamily="18" charset="0"/>
                <a:ea typeface="宋体" panose="02010600030101010101" pitchFamily="2" charset="-122"/>
              </a:rPr>
              <a:t>n = 27+1</a:t>
            </a:r>
          </a:p>
          <a:p>
            <a:r>
              <a:rPr lang="en-US" altLang="zh-CN" sz="3200" b="1" dirty="0">
                <a:latin typeface="Times New Roman" panose="02020603050405020304" pitchFamily="18" charset="0"/>
                <a:ea typeface="宋体" panose="02010600030101010101" pitchFamily="2" charset="-122"/>
              </a:rPr>
              <a:t>n=m*i+1</a:t>
            </a:r>
          </a:p>
          <a:p>
            <a:r>
              <a:rPr lang="en-US" altLang="zh-CN" sz="3200" b="1" dirty="0" err="1">
                <a:latin typeface="Times New Roman" panose="02020603050405020304" pitchFamily="18" charset="0"/>
              </a:rPr>
              <a:t>i</a:t>
            </a:r>
            <a:r>
              <a:rPr lang="en-US" altLang="zh-CN" sz="3200" b="1" dirty="0">
                <a:latin typeface="Times New Roman" panose="02020603050405020304" pitchFamily="18" charset="0"/>
              </a:rPr>
              <a:t> = 9</a:t>
            </a:r>
          </a:p>
          <a:p>
            <a:r>
              <a:rPr lang="zh-CN" altLang="en-US" sz="3200" b="1" dirty="0">
                <a:latin typeface="Times New Roman" panose="02020603050405020304" pitchFamily="18" charset="0"/>
              </a:rPr>
              <a:t>根节点度数为</a:t>
            </a:r>
            <a:r>
              <a:rPr lang="en-US" altLang="zh-CN" sz="3200" b="1" dirty="0">
                <a:latin typeface="Times New Roman" panose="02020603050405020304" pitchFamily="18" charset="0"/>
              </a:rPr>
              <a:t>3</a:t>
            </a:r>
            <a:r>
              <a:rPr lang="zh-CN" altLang="en-US" sz="3200" b="1" dirty="0">
                <a:latin typeface="Times New Roman" panose="02020603050405020304" pitchFamily="18" charset="0"/>
              </a:rPr>
              <a:t>，因此</a:t>
            </a:r>
            <a:r>
              <a:rPr lang="en-US" altLang="zh-CN" sz="3200" b="1" dirty="0">
                <a:latin typeface="Times New Roman" panose="02020603050405020304" pitchFamily="18" charset="0"/>
              </a:rPr>
              <a:t>4</a:t>
            </a:r>
            <a:r>
              <a:rPr lang="zh-CN" altLang="en-US" sz="3200" b="1" dirty="0">
                <a:latin typeface="Times New Roman" panose="02020603050405020304" pitchFamily="18" charset="0"/>
              </a:rPr>
              <a:t>度节点数</a:t>
            </a:r>
            <a:r>
              <a:rPr lang="en-US" altLang="zh-CN" sz="3200" b="1" dirty="0">
                <a:latin typeface="Times New Roman" panose="02020603050405020304" pitchFamily="18" charset="0"/>
              </a:rPr>
              <a:t>=i-1=8</a:t>
            </a:r>
            <a:endParaRPr lang="zh-CN" altLang="en-US" sz="3200" dirty="0"/>
          </a:p>
        </p:txBody>
      </p:sp>
    </p:spTree>
    <p:extLst>
      <p:ext uri="{BB962C8B-B14F-4D97-AF65-F5344CB8AC3E}">
        <p14:creationId xmlns:p14="http://schemas.microsoft.com/office/powerpoint/2010/main" val="1590125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226B859C-1898-40A6-BAFE-DB82FA765CEF}"/>
              </a:ext>
            </a:extLst>
          </p:cNvPr>
          <p:cNvSpPr>
            <a:spLocks noGrp="1" noChangeArrowheads="1"/>
          </p:cNvSpPr>
          <p:nvPr>
            <p:ph type="sldNum" sz="quarter" idx="12"/>
            <p:custDataLst>
              <p:tags r:id="rId1"/>
            </p:custDataLst>
          </p:nvPr>
        </p:nvSpPr>
        <p:spPr/>
        <p:txBody>
          <a:bodyPr/>
          <a:lstStyle/>
          <a:p>
            <a:fld id="{EB76A11A-7B57-4AE4-A7A5-EB7B649E8C28}" type="slidenum">
              <a:rPr lang="en-US" altLang="zh-CN">
                <a:effectLst>
                  <a:outerShdw blurRad="38100" dist="38100" dir="2700000" algn="tl">
                    <a:srgbClr val="C0C0C0"/>
                  </a:outerShdw>
                </a:effectLst>
              </a:rPr>
              <a:pPr/>
              <a:t>6</a:t>
            </a:fld>
            <a:endParaRPr lang="en-US" altLang="zh-CN">
              <a:effectLst>
                <a:outerShdw blurRad="38100" dist="38100" dir="2700000" algn="tl">
                  <a:srgbClr val="C0C0C0"/>
                </a:outerShdw>
              </a:effectLst>
            </a:endParaRPr>
          </a:p>
        </p:txBody>
      </p:sp>
      <p:sp>
        <p:nvSpPr>
          <p:cNvPr id="44034" name="Rectangle 2">
            <a:extLst>
              <a:ext uri="{FF2B5EF4-FFF2-40B4-BE49-F238E27FC236}">
                <a16:creationId xmlns:a16="http://schemas.microsoft.com/office/drawing/2014/main" id="{C0597B70-6039-4CB1-AACE-74187A410F84}"/>
              </a:ext>
            </a:extLst>
          </p:cNvPr>
          <p:cNvSpPr>
            <a:spLocks noGrp="1" noChangeArrowheads="1"/>
          </p:cNvSpPr>
          <p:nvPr>
            <p:ph type="title"/>
          </p:nvPr>
        </p:nvSpPr>
        <p:spPr/>
        <p:txBody>
          <a:bodyPr/>
          <a:lstStyle/>
          <a:p>
            <a:r>
              <a:rPr lang="en-US" altLang="zh-CN" sz="2800" dirty="0">
                <a:ea typeface="宋体" panose="02010600030101010101" pitchFamily="2" charset="-122"/>
              </a:rPr>
              <a:t>Example  2</a:t>
            </a:r>
            <a:endParaRPr lang="en-US" altLang="zh-CN" sz="2800" dirty="0">
              <a:latin typeface="Times New Roman" panose="02020603050405020304" pitchFamily="18" charset="0"/>
              <a:ea typeface="宋体" panose="02010600030101010101" pitchFamily="2" charset="-122"/>
            </a:endParaRPr>
          </a:p>
        </p:txBody>
      </p:sp>
      <p:sp>
        <p:nvSpPr>
          <p:cNvPr id="44035" name="Rectangle 3">
            <a:extLst>
              <a:ext uri="{FF2B5EF4-FFF2-40B4-BE49-F238E27FC236}">
                <a16:creationId xmlns:a16="http://schemas.microsoft.com/office/drawing/2014/main" id="{E586707E-3FB8-438B-861E-8C39458E6DA4}"/>
              </a:ext>
            </a:extLst>
          </p:cNvPr>
          <p:cNvSpPr>
            <a:spLocks noGrp="1" noChangeArrowheads="1"/>
          </p:cNvSpPr>
          <p:nvPr>
            <p:ph idx="1"/>
          </p:nvPr>
        </p:nvSpPr>
        <p:spPr>
          <a:xfrm>
            <a:off x="612775" y="1504950"/>
            <a:ext cx="8558213" cy="1847850"/>
          </a:xfrm>
        </p:spPr>
        <p:txBody>
          <a:bodyPr/>
          <a:lstStyle/>
          <a:p>
            <a:r>
              <a:rPr lang="zh-CN" altLang="zh-CN" sz="2800" b="1">
                <a:latin typeface="Times New Roman" panose="02020603050405020304" pitchFamily="18" charset="0"/>
                <a:ea typeface="宋体" panose="02010600030101010101" pitchFamily="2" charset="-122"/>
              </a:rPr>
              <a:t>摩斯密码</a:t>
            </a:r>
          </a:p>
        </p:txBody>
      </p:sp>
      <p:pic>
        <p:nvPicPr>
          <p:cNvPr id="44036" name="图片 1">
            <a:extLst>
              <a:ext uri="{FF2B5EF4-FFF2-40B4-BE49-F238E27FC236}">
                <a16:creationId xmlns:a16="http://schemas.microsoft.com/office/drawing/2014/main" id="{97813DCF-6556-4667-AF29-3A9C1C01C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363" y="2498725"/>
            <a:ext cx="753110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47852"/>
            <a:ext cx="8534400" cy="2895523"/>
          </a:xfrm>
        </p:spPr>
        <p:txBody>
          <a:bodyPr/>
          <a:lstStyle/>
          <a:p>
            <a:r>
              <a:rPr lang="en-US" altLang="zh-CN" sz="2800" dirty="0">
                <a:ea typeface="宋体" panose="02010600030101010101" pitchFamily="2" charset="-122"/>
              </a:rPr>
              <a:t>7. </a:t>
            </a:r>
            <a:r>
              <a:rPr lang="en-US" altLang="zh-CN" sz="2800" dirty="0"/>
              <a:t>The full 3-ary tree T contains 8 internal vertices, how many vertices and leaves does T has? (    )</a:t>
            </a:r>
            <a:endParaRPr lang="zh-CN" altLang="zh-CN" sz="2800" dirty="0"/>
          </a:p>
          <a:p>
            <a:pPr marL="0" indent="0">
              <a:buNone/>
            </a:pPr>
            <a:r>
              <a:rPr lang="en-US" altLang="zh-CN" sz="2800" dirty="0"/>
              <a:t>A)</a:t>
            </a:r>
            <a:r>
              <a:rPr lang="zh-CN" altLang="en-US" sz="2800" dirty="0"/>
              <a:t> </a:t>
            </a:r>
            <a:r>
              <a:rPr lang="en-US" altLang="zh-CN" sz="2800" dirty="0"/>
              <a:t>24 vertices and 15 leaves			</a:t>
            </a:r>
          </a:p>
          <a:p>
            <a:pPr marL="0" indent="0">
              <a:buNone/>
            </a:pPr>
            <a:r>
              <a:rPr lang="en-US" altLang="zh-CN" sz="2800" dirty="0"/>
              <a:t>B) 24 vertices and 17 leaves</a:t>
            </a:r>
          </a:p>
          <a:p>
            <a:pPr marL="0" indent="0">
              <a:buNone/>
            </a:pPr>
            <a:r>
              <a:rPr lang="en-US" altLang="zh-CN" sz="2800" dirty="0"/>
              <a:t>C) 25 vertices and 15 leaves			</a:t>
            </a:r>
          </a:p>
          <a:p>
            <a:pPr marL="0" indent="0">
              <a:buNone/>
            </a:pPr>
            <a:r>
              <a:rPr lang="en-US" altLang="zh-CN" sz="2800" dirty="0"/>
              <a:t>D) 25 vertices and 17 leaves</a:t>
            </a:r>
            <a:endParaRPr lang="en-US" altLang="zh-CN" sz="2800"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60</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7924712" y="1905040"/>
            <a:ext cx="68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None/>
            </a:pPr>
            <a:r>
              <a:rPr lang="en-US" altLang="zh-CN" sz="2800" dirty="0"/>
              <a:t>D</a:t>
            </a:r>
            <a:endParaRPr lang="zh-CN" altLang="en-US" sz="2800" dirty="0"/>
          </a:p>
        </p:txBody>
      </p:sp>
      <p:sp>
        <p:nvSpPr>
          <p:cNvPr id="2" name="文本框 1">
            <a:extLst>
              <a:ext uri="{FF2B5EF4-FFF2-40B4-BE49-F238E27FC236}">
                <a16:creationId xmlns:a16="http://schemas.microsoft.com/office/drawing/2014/main" id="{908C161F-685E-3D66-78D0-FF0750A60D2C}"/>
              </a:ext>
            </a:extLst>
          </p:cNvPr>
          <p:cNvSpPr txBox="1"/>
          <p:nvPr/>
        </p:nvSpPr>
        <p:spPr>
          <a:xfrm>
            <a:off x="838298" y="4419574"/>
            <a:ext cx="2590732" cy="2062103"/>
          </a:xfrm>
          <a:prstGeom prst="rect">
            <a:avLst/>
          </a:prstGeom>
          <a:noFill/>
        </p:spPr>
        <p:txBody>
          <a:bodyPr wrap="square" rtlCol="0">
            <a:spAutoFit/>
          </a:bodyPr>
          <a:lstStyle/>
          <a:p>
            <a:r>
              <a:rPr lang="en-US" altLang="zh-CN" sz="3200" b="1" dirty="0">
                <a:latin typeface="Times New Roman" panose="02020603050405020304" pitchFamily="18" charset="0"/>
              </a:rPr>
              <a:t>m=3</a:t>
            </a:r>
          </a:p>
          <a:p>
            <a:r>
              <a:rPr lang="en-US" altLang="zh-CN" sz="3200" b="1" dirty="0" err="1">
                <a:latin typeface="Times New Roman" panose="02020603050405020304" pitchFamily="18" charset="0"/>
              </a:rPr>
              <a:t>i</a:t>
            </a:r>
            <a:r>
              <a:rPr lang="en-US" altLang="zh-CN" sz="3200" b="1" dirty="0">
                <a:latin typeface="Times New Roman" panose="02020603050405020304" pitchFamily="18" charset="0"/>
              </a:rPr>
              <a:t> = 8</a:t>
            </a:r>
          </a:p>
          <a:p>
            <a:r>
              <a:rPr lang="en-US" altLang="zh-CN" sz="3200" b="1" dirty="0">
                <a:latin typeface="Times New Roman" panose="02020603050405020304" pitchFamily="18" charset="0"/>
              </a:rPr>
              <a:t>n=m*i+1=25</a:t>
            </a:r>
          </a:p>
          <a:p>
            <a:r>
              <a:rPr lang="en-US" altLang="zh-CN" sz="3200" b="1" dirty="0">
                <a:latin typeface="Times New Roman" panose="02020603050405020304" pitchFamily="18" charset="0"/>
              </a:rPr>
              <a:t>l=n-</a:t>
            </a:r>
            <a:r>
              <a:rPr lang="en-US" altLang="zh-CN" sz="3200" b="1" dirty="0" err="1">
                <a:latin typeface="Times New Roman" panose="02020603050405020304" pitchFamily="18" charset="0"/>
              </a:rPr>
              <a:t>i</a:t>
            </a:r>
            <a:r>
              <a:rPr lang="en-US" altLang="zh-CN" sz="3200" b="1" dirty="0">
                <a:latin typeface="Times New Roman" panose="02020603050405020304" pitchFamily="18" charset="0"/>
              </a:rPr>
              <a:t>=17</a:t>
            </a:r>
          </a:p>
        </p:txBody>
      </p:sp>
    </p:spTree>
    <p:extLst>
      <p:ext uri="{BB962C8B-B14F-4D97-AF65-F5344CB8AC3E}">
        <p14:creationId xmlns:p14="http://schemas.microsoft.com/office/powerpoint/2010/main" val="278726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47852"/>
            <a:ext cx="8534400" cy="2895523"/>
          </a:xfrm>
        </p:spPr>
        <p:txBody>
          <a:bodyPr/>
          <a:lstStyle/>
          <a:p>
            <a:r>
              <a:rPr lang="en-US" altLang="zh-CN" sz="2800" dirty="0">
                <a:ea typeface="宋体" panose="02010600030101010101" pitchFamily="2" charset="-122"/>
              </a:rPr>
              <a:t>8. </a:t>
            </a:r>
            <a:r>
              <a:rPr lang="en-US" altLang="zh-CN" sz="2800" dirty="0"/>
              <a:t>For a 3-ary Tree T containing 12 vertices, what is the minimum height of T?      (    )</a:t>
            </a:r>
            <a:endParaRPr lang="zh-CN" altLang="zh-CN" sz="2800" dirty="0"/>
          </a:p>
          <a:p>
            <a:pPr marL="0" indent="0">
              <a:buNone/>
            </a:pPr>
            <a:r>
              <a:rPr lang="en-US" altLang="zh-CN" sz="2800" dirty="0"/>
              <a:t>A)</a:t>
            </a:r>
            <a:r>
              <a:rPr lang="zh-CN" altLang="en-US" sz="2800" dirty="0"/>
              <a:t> </a:t>
            </a:r>
            <a:r>
              <a:rPr lang="en-US" altLang="zh-CN" sz="2800" dirty="0"/>
              <a:t>1		</a:t>
            </a:r>
          </a:p>
          <a:p>
            <a:pPr marL="0" indent="0">
              <a:buNone/>
            </a:pPr>
            <a:r>
              <a:rPr lang="en-US" altLang="zh-CN" sz="2800" dirty="0"/>
              <a:t>B) 2</a:t>
            </a:r>
          </a:p>
          <a:p>
            <a:pPr marL="0" indent="0">
              <a:buNone/>
            </a:pPr>
            <a:r>
              <a:rPr lang="en-US" altLang="zh-CN" sz="2800" dirty="0"/>
              <a:t>C) 3		</a:t>
            </a:r>
          </a:p>
          <a:p>
            <a:pPr marL="0" indent="0">
              <a:buNone/>
            </a:pPr>
            <a:r>
              <a:rPr lang="en-US" altLang="zh-CN" sz="2800" dirty="0"/>
              <a:t>D) 4</a:t>
            </a:r>
            <a:endParaRPr lang="en-US" altLang="zh-CN" sz="2800"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61</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6019762" y="1905040"/>
            <a:ext cx="68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None/>
            </a:pPr>
            <a:r>
              <a:rPr lang="en-US" altLang="zh-CN" sz="2800" dirty="0"/>
              <a:t>B</a:t>
            </a:r>
            <a:endParaRPr lang="zh-CN" altLang="en-US" sz="28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326A343-F3D4-87C2-1F51-64CA3BF8BD93}"/>
                  </a:ext>
                </a:extLst>
              </p:cNvPr>
              <p:cNvSpPr txBox="1"/>
              <p:nvPr/>
            </p:nvSpPr>
            <p:spPr>
              <a:xfrm>
                <a:off x="838298" y="4571970"/>
                <a:ext cx="4343286" cy="1363065"/>
              </a:xfrm>
              <a:prstGeom prst="rect">
                <a:avLst/>
              </a:prstGeom>
              <a:noFill/>
            </p:spPr>
            <p:txBody>
              <a:bodyPr wrap="square" rtlCol="0">
                <a:spAutoFit/>
              </a:bodyPr>
              <a:lstStyle/>
              <a:p>
                <a:r>
                  <a:rPr lang="zh-CN" altLang="en-US" sz="2000" dirty="0"/>
                  <a:t>设</a:t>
                </a:r>
                <a:r>
                  <a:rPr lang="en-US" altLang="zh-CN" sz="2000" dirty="0"/>
                  <a:t>T</a:t>
                </a:r>
                <a:r>
                  <a:rPr lang="zh-CN" altLang="en-US" sz="2000" dirty="0"/>
                  <a:t>有</a:t>
                </a:r>
                <a:r>
                  <a:rPr lang="en-US" altLang="zh-CN" sz="2000" dirty="0" err="1"/>
                  <a:t>i</a:t>
                </a:r>
                <a:r>
                  <a:rPr lang="zh-CN" altLang="en-US" sz="2000" dirty="0"/>
                  <a:t>个中间节点，</a:t>
                </a:r>
                <a:r>
                  <a:rPr lang="en-US" altLang="zh-CN" sz="2000" dirty="0"/>
                  <a:t>l</a:t>
                </a:r>
                <a:r>
                  <a:rPr lang="zh-CN" altLang="en-US" sz="2000" dirty="0"/>
                  <a:t>个叶子节点，则</a:t>
                </a:r>
                <a:endParaRPr lang="en-US" altLang="zh-CN" sz="2000" dirty="0"/>
              </a:p>
              <a:p>
                <a:r>
                  <a:rPr lang="en-US" altLang="zh-CN" sz="2000" dirty="0"/>
                  <a:t>m*i+1</a:t>
                </a:r>
                <a:r>
                  <a:rPr lang="zh-CN" altLang="en-US" sz="2000" dirty="0"/>
                  <a:t>≥</a:t>
                </a:r>
                <a:r>
                  <a:rPr lang="en-US" altLang="zh-CN" sz="2000" dirty="0"/>
                  <a:t>12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zh-CN" altLang="en-US" sz="2000" dirty="0"/>
                  <a:t>       </a:t>
                </a:r>
                <a14:m>
                  <m:oMath xmlns:m="http://schemas.openxmlformats.org/officeDocument/2006/math">
                    <m:sSub>
                      <m:sSubPr>
                        <m:ctrlPr>
                          <a:rPr lang="en-US" altLang="zh-CN" sz="2000" i="1" dirty="0" smtClean="0">
                            <a:latin typeface="Cambria Math" panose="02040503050406030204" pitchFamily="18" charset="0"/>
                          </a:rPr>
                        </m:ctrlPr>
                      </m:sSubPr>
                      <m:e>
                        <m:r>
                          <m:rPr>
                            <m:sty m:val="p"/>
                          </m:rPr>
                          <a:rPr lang="en-US" altLang="zh-CN" sz="2000" i="1" dirty="0">
                            <a:latin typeface="Cambria Math" panose="02040503050406030204" pitchFamily="18" charset="0"/>
                          </a:rPr>
                          <m:t>i</m:t>
                        </m:r>
                      </m:e>
                      <m:sub>
                        <m:r>
                          <a:rPr lang="en-US" altLang="zh-CN" sz="2000" b="0" i="1" dirty="0" smtClean="0">
                            <a:latin typeface="Cambria Math" panose="02040503050406030204" pitchFamily="18" charset="0"/>
                          </a:rPr>
                          <m:t>𝑚𝑖𝑛</m:t>
                        </m:r>
                      </m:sub>
                    </m:sSub>
                    <m:r>
                      <a:rPr lang="en-US" altLang="zh-CN" sz="2000" b="0" i="1" dirty="0" smtClean="0">
                        <a:latin typeface="Cambria Math" panose="02040503050406030204" pitchFamily="18" charset="0"/>
                      </a:rPr>
                      <m:t>=4</m:t>
                    </m:r>
                  </m:oMath>
                </a14:m>
                <a:endParaRPr lang="en-US" altLang="zh-CN" sz="2000" dirty="0"/>
              </a:p>
              <a:p>
                <a:r>
                  <a:rPr lang="en-US" altLang="zh-CN" sz="2000" dirty="0"/>
                  <a:t>l=n-</a:t>
                </a:r>
                <a:r>
                  <a:rPr lang="en-US" altLang="zh-CN" sz="2000" dirty="0" err="1"/>
                  <a:t>i</a:t>
                </a:r>
                <a:r>
                  <a:rPr lang="en-US" altLang="zh-CN" sz="2000" dirty="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oMath>
                </a14:m>
                <a:r>
                  <a:rPr lang="en-US" altLang="zh-CN" sz="2000" i="1" dirty="0">
                    <a:latin typeface="Cambria Math" panose="02040503050406030204" pitchFamily="18" charset="0"/>
                  </a:rPr>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𝑙</m:t>
                        </m:r>
                      </m:e>
                      <m:sub>
                        <m:r>
                          <a:rPr lang="en-US" altLang="zh-CN" sz="2000" i="1" dirty="0">
                            <a:latin typeface="Cambria Math" panose="02040503050406030204" pitchFamily="18" charset="0"/>
                          </a:rPr>
                          <m:t>𝑚</m:t>
                        </m:r>
                        <m:r>
                          <a:rPr lang="en-US" altLang="zh-CN" sz="2000" b="0" i="1" dirty="0" smtClean="0">
                            <a:latin typeface="Cambria Math" panose="02040503050406030204" pitchFamily="18" charset="0"/>
                          </a:rPr>
                          <m:t>𝑎𝑥</m:t>
                        </m:r>
                      </m:sub>
                    </m:sSub>
                    <m:r>
                      <a:rPr lang="en-US" altLang="zh-CN" sz="2000" i="1" dirty="0">
                        <a:latin typeface="Cambria Math" panose="02040503050406030204" pitchFamily="18" charset="0"/>
                      </a:rPr>
                      <m:t>=</m:t>
                    </m:r>
                  </m:oMath>
                </a14:m>
                <a:r>
                  <a:rPr lang="en-US" altLang="zh-CN" sz="2000" dirty="0">
                    <a:latin typeface="Cambria Math" panose="02040503050406030204" pitchFamily="18" charset="0"/>
                  </a:rPr>
                  <a:t> 8</a:t>
                </a:r>
              </a:p>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h</m:t>
                          </m:r>
                        </m:e>
                        <m:sub>
                          <m:r>
                            <a:rPr lang="en-US" altLang="zh-CN" sz="2000" b="0" i="1" smtClean="0">
                              <a:latin typeface="Cambria Math" panose="02040503050406030204" pitchFamily="18" charset="0"/>
                            </a:rPr>
                            <m:t>𝑚𝑖𝑛</m:t>
                          </m:r>
                        </m:sub>
                      </m:sSub>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m:rPr>
                                  <m:sty m:val="p"/>
                                </m:rPr>
                                <a:rPr lang="en-US" altLang="zh-CN" sz="2000" i="1">
                                  <a:latin typeface="Cambria Math" panose="02040503050406030204" pitchFamily="18" charset="0"/>
                                </a:rPr>
                                <m:t>lo</m:t>
                              </m:r>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3</m:t>
                              </m:r>
                            </m:sub>
                            <m:sup>
                              <m:r>
                                <a:rPr lang="en-US" altLang="zh-CN" sz="2000" b="0" i="1" smtClean="0">
                                  <a:latin typeface="Cambria Math" panose="02040503050406030204" pitchFamily="18" charset="0"/>
                                </a:rPr>
                                <m:t>8</m:t>
                              </m:r>
                            </m:sup>
                          </m:sSubSup>
                        </m:e>
                      </m:d>
                      <m:r>
                        <a:rPr lang="en-US" altLang="zh-CN" sz="2000" b="0" i="1" smtClean="0">
                          <a:latin typeface="Cambria Math" panose="02040503050406030204" pitchFamily="18" charset="0"/>
                        </a:rPr>
                        <m:t>=2</m:t>
                      </m:r>
                    </m:oMath>
                  </m:oMathPara>
                </a14:m>
                <a:endParaRPr lang="zh-CN" altLang="en-US" sz="2000" dirty="0"/>
              </a:p>
            </p:txBody>
          </p:sp>
        </mc:Choice>
        <mc:Fallback xmlns="">
          <p:sp>
            <p:nvSpPr>
              <p:cNvPr id="4" name="文本框 3">
                <a:extLst>
                  <a:ext uri="{FF2B5EF4-FFF2-40B4-BE49-F238E27FC236}">
                    <a16:creationId xmlns:a16="http://schemas.microsoft.com/office/drawing/2014/main" id="{F326A343-F3D4-87C2-1F51-64CA3BF8BD93}"/>
                  </a:ext>
                </a:extLst>
              </p:cNvPr>
              <p:cNvSpPr txBox="1">
                <a:spLocks noRot="1" noChangeAspect="1" noMove="1" noResize="1" noEditPoints="1" noAdjustHandles="1" noChangeArrowheads="1" noChangeShapeType="1" noTextEdit="1"/>
              </p:cNvSpPr>
              <p:nvPr/>
            </p:nvSpPr>
            <p:spPr>
              <a:xfrm>
                <a:off x="838298" y="4571970"/>
                <a:ext cx="4343286" cy="1363065"/>
              </a:xfrm>
              <a:prstGeom prst="rect">
                <a:avLst/>
              </a:prstGeom>
              <a:blipFill>
                <a:blip r:embed="rId3"/>
                <a:stretch>
                  <a:fillRect l="-1545" t="-3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4899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pPr marL="0" indent="0" algn="just">
              <a:buFont typeface="Wingdings" panose="05000000000000000000" pitchFamily="2" charset="2"/>
              <a:buNone/>
            </a:pPr>
            <a:r>
              <a:rPr lang="en-US" altLang="zh-CN" dirty="0">
                <a:ea typeface="宋体" panose="02010600030101010101" pitchFamily="2" charset="-122"/>
              </a:rPr>
              <a:t>9. G is a graph with 100 vertexes and 19 connected components, where each connected component is a tree. G has _____ edges. (How many?)</a:t>
            </a: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62</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8001000" y="2438400"/>
            <a:ext cx="685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800" dirty="0"/>
              <a:t>81</a:t>
            </a:r>
            <a:endParaRPr lang="zh-CN" altLang="zh-CN" sz="2800" dirty="0"/>
          </a:p>
          <a:p>
            <a:pPr eaLnBrk="1" hangingPunct="1">
              <a:spcBef>
                <a:spcPct val="0"/>
              </a:spcBef>
              <a:buClrTx/>
              <a:buFont typeface="Arial" panose="020B0604020202020204" pitchFamily="34" charset="0"/>
              <a:buNone/>
            </a:pPr>
            <a:endParaRPr lang="zh-CN" altLang="en-US" sz="2400"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7DE0AB-E7C8-31CB-02FE-776F64032112}"/>
                  </a:ext>
                </a:extLst>
              </p:cNvPr>
              <p:cNvSpPr txBox="1"/>
              <p:nvPr/>
            </p:nvSpPr>
            <p:spPr>
              <a:xfrm>
                <a:off x="762100" y="4114782"/>
                <a:ext cx="4724276" cy="646331"/>
              </a:xfrm>
              <a:prstGeom prst="rect">
                <a:avLst/>
              </a:prstGeom>
              <a:noFill/>
            </p:spPr>
            <p:txBody>
              <a:bodyPr wrap="square" rtlCol="0">
                <a:spAutoFit/>
              </a:bodyPr>
              <a:lstStyle/>
              <a:p>
                <a:r>
                  <a:rPr lang="zh-CN" altLang="en-US" dirty="0"/>
                  <a:t>设第</a:t>
                </a:r>
                <a:r>
                  <a:rPr lang="en-US" altLang="zh-CN" dirty="0"/>
                  <a:t>n</a:t>
                </a:r>
                <a:r>
                  <a:rPr lang="zh-CN" altLang="en-US" dirty="0"/>
                  <a:t>个连通组件有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a14:m>
                <a:r>
                  <a:rPr lang="zh-CN" altLang="en-US" dirty="0"/>
                  <a:t>个节点，则总边数为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19</m:t>
                        </m:r>
                      </m:sub>
                    </m:sSub>
                    <m:r>
                      <a:rPr lang="en-US" altLang="zh-CN" b="0" i="1" smtClean="0">
                        <a:latin typeface="Cambria Math" panose="02040503050406030204" pitchFamily="18" charset="0"/>
                      </a:rPr>
                      <m:t>−1</m:t>
                    </m:r>
                  </m:oMath>
                </a14:m>
                <a:r>
                  <a:rPr lang="en-US" altLang="zh-CN" dirty="0"/>
                  <a:t>=100-19=81</a:t>
                </a:r>
                <a:endParaRPr lang="zh-CN" altLang="en-US" dirty="0"/>
              </a:p>
            </p:txBody>
          </p:sp>
        </mc:Choice>
        <mc:Fallback xmlns="">
          <p:sp>
            <p:nvSpPr>
              <p:cNvPr id="2" name="文本框 1">
                <a:extLst>
                  <a:ext uri="{FF2B5EF4-FFF2-40B4-BE49-F238E27FC236}">
                    <a16:creationId xmlns:a16="http://schemas.microsoft.com/office/drawing/2014/main" id="{5D7DE0AB-E7C8-31CB-02FE-776F64032112}"/>
                  </a:ext>
                </a:extLst>
              </p:cNvPr>
              <p:cNvSpPr txBox="1">
                <a:spLocks noRot="1" noChangeAspect="1" noMove="1" noResize="1" noEditPoints="1" noAdjustHandles="1" noChangeArrowheads="1" noChangeShapeType="1" noTextEdit="1"/>
              </p:cNvSpPr>
              <p:nvPr/>
            </p:nvSpPr>
            <p:spPr>
              <a:xfrm>
                <a:off x="762100" y="4114782"/>
                <a:ext cx="4724276" cy="646331"/>
              </a:xfrm>
              <a:prstGeom prst="rect">
                <a:avLst/>
              </a:prstGeom>
              <a:blipFill>
                <a:blip r:embed="rId3"/>
                <a:stretch>
                  <a:fillRect l="-1032" t="-7547" b="-1415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1781181"/>
          </a:xfrm>
        </p:spPr>
        <p:txBody>
          <a:bodyPr/>
          <a:lstStyle/>
          <a:p>
            <a:pPr marL="0" indent="0" algn="just">
              <a:buNone/>
            </a:pPr>
            <a:r>
              <a:rPr lang="en-US" altLang="zh-CN" dirty="0">
                <a:ea typeface="宋体" panose="02010600030101010101" pitchFamily="2" charset="-122"/>
              </a:rPr>
              <a:t>10. A tree has 3 internal vertices of 4 degrees, 2 internal vertices of 3 degrees and x  leaves. x= _____</a:t>
            </a:r>
          </a:p>
          <a:p>
            <a:pPr marL="0" indent="0" algn="just">
              <a:buNone/>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63</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1295486" y="2432056"/>
            <a:ext cx="685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800" dirty="0"/>
              <a:t>10</a:t>
            </a:r>
            <a:endParaRPr lang="zh-CN" altLang="zh-CN" sz="2800" dirty="0"/>
          </a:p>
          <a:p>
            <a:pPr eaLnBrk="1" hangingPunct="1">
              <a:spcBef>
                <a:spcPct val="0"/>
              </a:spcBef>
              <a:buClrTx/>
              <a:buFont typeface="Arial" panose="020B0604020202020204" pitchFamily="34" charset="0"/>
              <a:buNone/>
            </a:pPr>
            <a:endParaRPr lang="zh-CN" altLang="en-US" sz="2400" dirty="0"/>
          </a:p>
        </p:txBody>
      </p:sp>
      <p:sp>
        <p:nvSpPr>
          <p:cNvPr id="2" name="文本框 1">
            <a:extLst>
              <a:ext uri="{FF2B5EF4-FFF2-40B4-BE49-F238E27FC236}">
                <a16:creationId xmlns:a16="http://schemas.microsoft.com/office/drawing/2014/main" id="{96BFE0F1-833F-3867-3117-8B77C7284DD0}"/>
              </a:ext>
            </a:extLst>
          </p:cNvPr>
          <p:cNvSpPr txBox="1"/>
          <p:nvPr/>
        </p:nvSpPr>
        <p:spPr>
          <a:xfrm>
            <a:off x="838298" y="3581396"/>
            <a:ext cx="4174541" cy="954107"/>
          </a:xfrm>
          <a:prstGeom prst="rect">
            <a:avLst/>
          </a:prstGeom>
          <a:noFill/>
        </p:spPr>
        <p:txBody>
          <a:bodyPr wrap="none" rtlCol="0">
            <a:spAutoFit/>
          </a:bodyPr>
          <a:lstStyle/>
          <a:p>
            <a:r>
              <a:rPr lang="en-US" altLang="zh-CN" sz="2800" dirty="0"/>
              <a:t>3*4+2*3+x = (3+2+x-1)*2</a:t>
            </a:r>
          </a:p>
          <a:p>
            <a:r>
              <a:rPr lang="en-US" altLang="zh-CN" sz="2800" dirty="0"/>
              <a:t>x = 10</a:t>
            </a:r>
          </a:p>
        </p:txBody>
      </p:sp>
    </p:spTree>
    <p:extLst>
      <p:ext uri="{BB962C8B-B14F-4D97-AF65-F5344CB8AC3E}">
        <p14:creationId xmlns:p14="http://schemas.microsoft.com/office/powerpoint/2010/main" val="1311726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blinds(horizontal)">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pPr marL="0" indent="0" algn="just">
              <a:buNone/>
            </a:pPr>
            <a:r>
              <a:rPr lang="en-US" altLang="zh-CN" dirty="0">
                <a:ea typeface="宋体" panose="02010600030101010101" pitchFamily="2" charset="-122"/>
              </a:rPr>
              <a:t>11. </a:t>
            </a:r>
            <a:r>
              <a:rPr lang="en-US" altLang="zh-CN" dirty="0"/>
              <a:t>How many </a:t>
            </a:r>
            <a:r>
              <a:rPr lang="en-US" altLang="zh-CN" dirty="0" err="1"/>
              <a:t>nonisomorphic</a:t>
            </a:r>
            <a:r>
              <a:rPr lang="en-US" altLang="zh-CN" dirty="0"/>
              <a:t> unrooted trees with three vertices are there? _____________________</a:t>
            </a: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64</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2438400" y="2438426"/>
            <a:ext cx="685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800" dirty="0"/>
              <a:t>1</a:t>
            </a:r>
            <a:endParaRPr lang="zh-CN" altLang="zh-CN" sz="2800" dirty="0"/>
          </a:p>
          <a:p>
            <a:pPr eaLnBrk="1" hangingPunct="1">
              <a:spcBef>
                <a:spcPct val="0"/>
              </a:spcBef>
              <a:buClrTx/>
              <a:buFont typeface="Arial" panose="020B0604020202020204" pitchFamily="34" charset="0"/>
              <a:buNone/>
            </a:pPr>
            <a:endParaRPr lang="zh-CN" altLang="en-US" sz="2400" dirty="0"/>
          </a:p>
        </p:txBody>
      </p:sp>
    </p:spTree>
    <p:extLst>
      <p:ext uri="{BB962C8B-B14F-4D97-AF65-F5344CB8AC3E}">
        <p14:creationId xmlns:p14="http://schemas.microsoft.com/office/powerpoint/2010/main" val="370461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2466963"/>
          </a:xfrm>
        </p:spPr>
        <p:txBody>
          <a:bodyPr/>
          <a:lstStyle/>
          <a:p>
            <a:pPr marL="0" indent="0" algn="just">
              <a:buNone/>
            </a:pPr>
            <a:r>
              <a:rPr lang="en-US" altLang="zh-CN" dirty="0">
                <a:ea typeface="宋体" panose="02010600030101010101" pitchFamily="2" charset="-122"/>
              </a:rPr>
              <a:t>12. </a:t>
            </a:r>
            <a:r>
              <a:rPr lang="en-US" altLang="zh-CN" dirty="0"/>
              <a:t>In a tree with 7 leaves, there are three 3- degree nodes, and the rest nodes are 4- degree nodes, then the tree has ________________(How many?) 4-degree nodes.</a:t>
            </a: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65</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1981268" y="2948441"/>
            <a:ext cx="685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800" dirty="0"/>
              <a:t>1</a:t>
            </a:r>
            <a:endParaRPr lang="zh-CN" altLang="zh-CN" sz="2800" dirty="0"/>
          </a:p>
          <a:p>
            <a:pPr eaLnBrk="1" hangingPunct="1">
              <a:spcBef>
                <a:spcPct val="0"/>
              </a:spcBef>
              <a:buClrTx/>
              <a:buFont typeface="Arial" panose="020B0604020202020204" pitchFamily="34" charset="0"/>
              <a:buNone/>
            </a:pPr>
            <a:endParaRPr lang="zh-CN" altLang="en-US" sz="2400" dirty="0"/>
          </a:p>
        </p:txBody>
      </p:sp>
      <p:sp>
        <p:nvSpPr>
          <p:cNvPr id="2" name="文本框 1">
            <a:extLst>
              <a:ext uri="{FF2B5EF4-FFF2-40B4-BE49-F238E27FC236}">
                <a16:creationId xmlns:a16="http://schemas.microsoft.com/office/drawing/2014/main" id="{2C820B48-F111-7294-C8D5-688A6570854A}"/>
              </a:ext>
            </a:extLst>
          </p:cNvPr>
          <p:cNvSpPr txBox="1"/>
          <p:nvPr/>
        </p:nvSpPr>
        <p:spPr>
          <a:xfrm>
            <a:off x="423389" y="4190980"/>
            <a:ext cx="4035079" cy="1384995"/>
          </a:xfrm>
          <a:prstGeom prst="rect">
            <a:avLst/>
          </a:prstGeom>
          <a:noFill/>
        </p:spPr>
        <p:txBody>
          <a:bodyPr wrap="none" rtlCol="0">
            <a:spAutoFit/>
          </a:bodyPr>
          <a:lstStyle/>
          <a:p>
            <a:r>
              <a:rPr lang="zh-CN" altLang="en-US" sz="2800" dirty="0"/>
              <a:t>令</a:t>
            </a:r>
            <a:r>
              <a:rPr lang="en-US" altLang="zh-CN" sz="2800" dirty="0"/>
              <a:t>4</a:t>
            </a:r>
            <a:r>
              <a:rPr lang="zh-CN" altLang="en-US" sz="2800" dirty="0"/>
              <a:t>度节点有</a:t>
            </a:r>
            <a:r>
              <a:rPr lang="en-US" altLang="zh-CN" sz="2800" dirty="0"/>
              <a:t>x</a:t>
            </a:r>
            <a:r>
              <a:rPr lang="zh-CN" altLang="en-US" sz="2800" dirty="0"/>
              <a:t>个</a:t>
            </a:r>
            <a:endParaRPr lang="en-US" altLang="zh-CN" sz="2800" dirty="0"/>
          </a:p>
          <a:p>
            <a:r>
              <a:rPr lang="en-US" altLang="zh-CN" sz="2800" dirty="0"/>
              <a:t>3*3+4x+7 = (3+x+7-1)*2</a:t>
            </a:r>
          </a:p>
          <a:p>
            <a:r>
              <a:rPr lang="zh-CN" altLang="en-US" sz="2800" dirty="0"/>
              <a:t>解得：</a:t>
            </a:r>
            <a:r>
              <a:rPr lang="en-US" altLang="zh-CN" sz="2800" dirty="0"/>
              <a:t>x = 1</a:t>
            </a:r>
            <a:endParaRPr lang="zh-CN" altLang="en-US" sz="2800" dirty="0"/>
          </a:p>
        </p:txBody>
      </p:sp>
    </p:spTree>
    <p:extLst>
      <p:ext uri="{BB962C8B-B14F-4D97-AF65-F5344CB8AC3E}">
        <p14:creationId xmlns:p14="http://schemas.microsoft.com/office/powerpoint/2010/main" val="3186149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2466963"/>
          </a:xfrm>
        </p:spPr>
        <p:txBody>
          <a:bodyPr/>
          <a:lstStyle/>
          <a:p>
            <a:pPr marL="0" indent="0" algn="just">
              <a:buNone/>
            </a:pPr>
            <a:r>
              <a:rPr lang="en-US" altLang="zh-CN" dirty="0">
                <a:ea typeface="宋体" panose="02010600030101010101" pitchFamily="2" charset="-122"/>
              </a:rPr>
              <a:t>13. </a:t>
            </a:r>
            <a:r>
              <a:rPr lang="en-US" altLang="zh-CN" dirty="0"/>
              <a:t>There are at most __________leaves in a 2-ary tree of height 6.</a:t>
            </a: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66</a:t>
            </a:fld>
            <a:endParaRPr lang="zh-CN" altLang="zh-CN" sz="1200">
              <a:latin typeface="Verdana" panose="020B0604030504040204" pitchFamily="34" charset="0"/>
            </a:endParaRPr>
          </a:p>
        </p:txBody>
      </p:sp>
      <p:sp>
        <p:nvSpPr>
          <p:cNvPr id="3" name="矩形: 圆角 2">
            <a:extLst>
              <a:ext uri="{FF2B5EF4-FFF2-40B4-BE49-F238E27FC236}">
                <a16:creationId xmlns:a16="http://schemas.microsoft.com/office/drawing/2014/main" id="{8E93E847-C3E3-6280-491E-EFE55F905B43}"/>
              </a:ext>
            </a:extLst>
          </p:cNvPr>
          <p:cNvSpPr/>
          <p:nvPr/>
        </p:nvSpPr>
        <p:spPr>
          <a:xfrm>
            <a:off x="5105386" y="1447852"/>
            <a:ext cx="1219168" cy="533386"/>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30711"/>
                </a:solidFill>
              </a:rPr>
              <a:t>64</a:t>
            </a:r>
            <a:endParaRPr lang="zh-CN" altLang="en-US" sz="2800" dirty="0">
              <a:solidFill>
                <a:srgbClr val="030711"/>
              </a:solidFill>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D87D419-ACAA-FF7B-7F45-B22D3BF56A78}"/>
                  </a:ext>
                </a:extLst>
              </p:cNvPr>
              <p:cNvSpPr txBox="1"/>
              <p:nvPr/>
            </p:nvSpPr>
            <p:spPr>
              <a:xfrm>
                <a:off x="990694" y="3429000"/>
                <a:ext cx="2971722" cy="53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i="1" smtClean="0">
                          <a:latin typeface="Cambria Math" panose="02040503050406030204" pitchFamily="18" charset="0"/>
                        </a:rPr>
                        <m:t>l</m:t>
                      </m:r>
                      <m:r>
                        <a:rPr lang="en-US" altLang="zh-CN" sz="2800" i="1" smtClean="0">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𝑚</m:t>
                          </m:r>
                        </m:e>
                        <m:sup>
                          <m:r>
                            <a:rPr lang="en-US" altLang="zh-CN" sz="2800" b="0" i="1" smtClean="0">
                              <a:latin typeface="Cambria Math" panose="02040503050406030204" pitchFamily="18" charset="0"/>
                              <a:ea typeface="Cambria Math" panose="02040503050406030204" pitchFamily="18" charset="0"/>
                            </a:rPr>
                            <m:t>h</m:t>
                          </m:r>
                        </m:sup>
                      </m:sSup>
                      <m:r>
                        <a:rPr lang="en-US" altLang="zh-CN" sz="2800" b="0" i="1" smtClean="0">
                          <a:latin typeface="Cambria Math" panose="02040503050406030204" pitchFamily="18" charset="0"/>
                          <a:ea typeface="Cambria Math" panose="02040503050406030204" pitchFamily="18" charset="0"/>
                        </a:rPr>
                        <m:t>=</m:t>
                      </m:r>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2</m:t>
                          </m:r>
                        </m:e>
                        <m:sup>
                          <m:r>
                            <a:rPr lang="en-US" altLang="zh-CN" sz="2800" b="0" i="1" smtClean="0">
                              <a:latin typeface="Cambria Math" panose="02040503050406030204" pitchFamily="18" charset="0"/>
                              <a:ea typeface="Cambria Math" panose="02040503050406030204" pitchFamily="18" charset="0"/>
                            </a:rPr>
                            <m:t>6</m:t>
                          </m:r>
                        </m:sup>
                      </m:sSup>
                      <m:r>
                        <a:rPr lang="en-US" altLang="zh-CN" sz="2800" b="0" i="1" smtClean="0">
                          <a:latin typeface="Cambria Math" panose="02040503050406030204" pitchFamily="18" charset="0"/>
                          <a:ea typeface="Cambria Math" panose="02040503050406030204" pitchFamily="18" charset="0"/>
                        </a:rPr>
                        <m:t>=64</m:t>
                      </m:r>
                    </m:oMath>
                  </m:oMathPara>
                </a14:m>
                <a:endParaRPr lang="zh-CN" altLang="en-US" sz="2800" dirty="0"/>
              </a:p>
            </p:txBody>
          </p:sp>
        </mc:Choice>
        <mc:Fallback xmlns="">
          <p:sp>
            <p:nvSpPr>
              <p:cNvPr id="2" name="文本框 1">
                <a:extLst>
                  <a:ext uri="{FF2B5EF4-FFF2-40B4-BE49-F238E27FC236}">
                    <a16:creationId xmlns:a16="http://schemas.microsoft.com/office/drawing/2014/main" id="{4D87D419-ACAA-FF7B-7F45-B22D3BF56A78}"/>
                  </a:ext>
                </a:extLst>
              </p:cNvPr>
              <p:cNvSpPr txBox="1">
                <a:spLocks noRot="1" noChangeAspect="1" noMove="1" noResize="1" noEditPoints="1" noAdjustHandles="1" noChangeArrowheads="1" noChangeShapeType="1" noTextEdit="1"/>
              </p:cNvSpPr>
              <p:nvPr/>
            </p:nvSpPr>
            <p:spPr>
              <a:xfrm>
                <a:off x="990694" y="3429000"/>
                <a:ext cx="2971722" cy="53091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112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2466963"/>
          </a:xfrm>
        </p:spPr>
        <p:txBody>
          <a:bodyPr/>
          <a:lstStyle/>
          <a:p>
            <a:pPr marL="0" indent="0" algn="just">
              <a:buNone/>
            </a:pPr>
            <a:r>
              <a:rPr lang="en-US" altLang="zh-CN" dirty="0">
                <a:ea typeface="宋体" panose="02010600030101010101" pitchFamily="2" charset="-122"/>
              </a:rPr>
              <a:t>14. </a:t>
            </a:r>
            <a:r>
              <a:rPr lang="en-US" altLang="zh-CN" dirty="0"/>
              <a:t>T is a full 3-ary tree of height 4. How many vertices are there in T at least?</a:t>
            </a: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67</a:t>
            </a:fld>
            <a:endParaRPr lang="zh-CN" altLang="zh-CN" sz="1200">
              <a:latin typeface="Verdana" panose="020B0604030504040204" pitchFamily="34" charset="0"/>
            </a:endParaRPr>
          </a:p>
        </p:txBody>
      </p:sp>
      <p:sp>
        <p:nvSpPr>
          <p:cNvPr id="3" name="矩形: 圆角 2">
            <a:extLst>
              <a:ext uri="{FF2B5EF4-FFF2-40B4-BE49-F238E27FC236}">
                <a16:creationId xmlns:a16="http://schemas.microsoft.com/office/drawing/2014/main" id="{8E93E847-C3E3-6280-491E-EFE55F905B43}"/>
              </a:ext>
            </a:extLst>
          </p:cNvPr>
          <p:cNvSpPr/>
          <p:nvPr/>
        </p:nvSpPr>
        <p:spPr>
          <a:xfrm>
            <a:off x="762100" y="2590822"/>
            <a:ext cx="1219168" cy="533386"/>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30711"/>
                </a:solidFill>
              </a:rPr>
              <a:t>13</a:t>
            </a:r>
            <a:endParaRPr lang="zh-CN" altLang="en-US" sz="2800" dirty="0">
              <a:solidFill>
                <a:srgbClr val="030711"/>
              </a:solidFill>
            </a:endParaRPr>
          </a:p>
        </p:txBody>
      </p:sp>
      <p:sp>
        <p:nvSpPr>
          <p:cNvPr id="2" name="文本框 1">
            <a:extLst>
              <a:ext uri="{FF2B5EF4-FFF2-40B4-BE49-F238E27FC236}">
                <a16:creationId xmlns:a16="http://schemas.microsoft.com/office/drawing/2014/main" id="{4D87D419-ACAA-FF7B-7F45-B22D3BF56A78}"/>
              </a:ext>
            </a:extLst>
          </p:cNvPr>
          <p:cNvSpPr txBox="1"/>
          <p:nvPr/>
        </p:nvSpPr>
        <p:spPr>
          <a:xfrm>
            <a:off x="762100" y="3505198"/>
            <a:ext cx="3352712" cy="830997"/>
          </a:xfrm>
          <a:prstGeom prst="rect">
            <a:avLst/>
          </a:prstGeom>
          <a:noFill/>
        </p:spPr>
        <p:txBody>
          <a:bodyPr wrap="square" rtlCol="0">
            <a:spAutoFit/>
          </a:bodyPr>
          <a:lstStyle/>
          <a:p>
            <a:r>
              <a:rPr lang="zh-CN" altLang="en-US" sz="2400" dirty="0"/>
              <a:t>最少有</a:t>
            </a:r>
            <a:r>
              <a:rPr lang="en-US" altLang="zh-CN" sz="2400" dirty="0"/>
              <a:t>4</a:t>
            </a:r>
            <a:r>
              <a:rPr lang="zh-CN" altLang="en-US" sz="2400" dirty="0"/>
              <a:t>个中间节点，</a:t>
            </a:r>
            <a:r>
              <a:rPr lang="en-US" altLang="zh-CN" sz="2400" dirty="0"/>
              <a:t>n=m*i+1=3*4+1=13</a:t>
            </a:r>
            <a:endParaRPr lang="zh-CN" altLang="en-US" sz="2400" dirty="0"/>
          </a:p>
        </p:txBody>
      </p:sp>
      <p:grpSp>
        <p:nvGrpSpPr>
          <p:cNvPr id="61" name="组合 60">
            <a:extLst>
              <a:ext uri="{FF2B5EF4-FFF2-40B4-BE49-F238E27FC236}">
                <a16:creationId xmlns:a16="http://schemas.microsoft.com/office/drawing/2014/main" id="{351C0BA7-9BC9-4231-9AB5-428EBF32627C}"/>
              </a:ext>
            </a:extLst>
          </p:cNvPr>
          <p:cNvGrpSpPr/>
          <p:nvPr/>
        </p:nvGrpSpPr>
        <p:grpSpPr>
          <a:xfrm>
            <a:off x="5638772" y="2971812"/>
            <a:ext cx="2057346" cy="1828752"/>
            <a:chOff x="5562574" y="2971812"/>
            <a:chExt cx="2057346" cy="1828752"/>
          </a:xfrm>
        </p:grpSpPr>
        <p:sp>
          <p:nvSpPr>
            <p:cNvPr id="4" name="椭圆 3">
              <a:extLst>
                <a:ext uri="{FF2B5EF4-FFF2-40B4-BE49-F238E27FC236}">
                  <a16:creationId xmlns:a16="http://schemas.microsoft.com/office/drawing/2014/main" id="{80738D26-D6BE-C284-269D-F8F23594CCFF}"/>
                </a:ext>
              </a:extLst>
            </p:cNvPr>
            <p:cNvSpPr/>
            <p:nvPr/>
          </p:nvSpPr>
          <p:spPr>
            <a:xfrm>
              <a:off x="7086534" y="2971812"/>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9B3F8527-8E74-CE9A-D990-055AF5C84F51}"/>
                </a:ext>
              </a:extLst>
            </p:cNvPr>
            <p:cNvSpPr/>
            <p:nvPr/>
          </p:nvSpPr>
          <p:spPr>
            <a:xfrm>
              <a:off x="6705544" y="3352802"/>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ED8E562A-B1B5-F428-4E2F-577C696E8EEA}"/>
                </a:ext>
              </a:extLst>
            </p:cNvPr>
            <p:cNvSpPr/>
            <p:nvPr/>
          </p:nvSpPr>
          <p:spPr>
            <a:xfrm>
              <a:off x="7086534" y="3352802"/>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172529D-9D7F-2E60-13B5-62C4C4FB1156}"/>
                </a:ext>
              </a:extLst>
            </p:cNvPr>
            <p:cNvSpPr/>
            <p:nvPr/>
          </p:nvSpPr>
          <p:spPr>
            <a:xfrm>
              <a:off x="7467524" y="3352802"/>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BC83FA0D-7071-52D9-C00A-1AB6C4CD7732}"/>
                </a:ext>
              </a:extLst>
            </p:cNvPr>
            <p:cNvSpPr/>
            <p:nvPr/>
          </p:nvSpPr>
          <p:spPr>
            <a:xfrm>
              <a:off x="6324554" y="3733792"/>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8284C43-FF2B-D5CF-EBA3-BBE356755048}"/>
                </a:ext>
              </a:extLst>
            </p:cNvPr>
            <p:cNvSpPr/>
            <p:nvPr/>
          </p:nvSpPr>
          <p:spPr>
            <a:xfrm>
              <a:off x="6781742" y="3733792"/>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C941087-5E4C-D821-38A7-2AAE38F2BE6D}"/>
                </a:ext>
              </a:extLst>
            </p:cNvPr>
            <p:cNvSpPr/>
            <p:nvPr/>
          </p:nvSpPr>
          <p:spPr>
            <a:xfrm>
              <a:off x="7162732" y="3733792"/>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91878EA-99A7-EC01-8EA1-8EDB57DA7327}"/>
                </a:ext>
              </a:extLst>
            </p:cNvPr>
            <p:cNvSpPr/>
            <p:nvPr/>
          </p:nvSpPr>
          <p:spPr>
            <a:xfrm>
              <a:off x="5943564" y="4190980"/>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3B2C632-F29C-8809-B2C4-2BCF0FF416F9}"/>
                </a:ext>
              </a:extLst>
            </p:cNvPr>
            <p:cNvSpPr/>
            <p:nvPr/>
          </p:nvSpPr>
          <p:spPr>
            <a:xfrm>
              <a:off x="6400752" y="4190980"/>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0CA5294-69AC-9481-7613-1C9FF771D6C6}"/>
                </a:ext>
              </a:extLst>
            </p:cNvPr>
            <p:cNvSpPr/>
            <p:nvPr/>
          </p:nvSpPr>
          <p:spPr>
            <a:xfrm>
              <a:off x="6781742" y="4190980"/>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CDE1EFF7-446A-9E26-B777-7A7C07C4C8C2}"/>
                </a:ext>
              </a:extLst>
            </p:cNvPr>
            <p:cNvSpPr/>
            <p:nvPr/>
          </p:nvSpPr>
          <p:spPr>
            <a:xfrm>
              <a:off x="5562574" y="4648168"/>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E0DE5DC4-9087-FC2A-5C84-FF6420A2F180}"/>
                </a:ext>
              </a:extLst>
            </p:cNvPr>
            <p:cNvSpPr/>
            <p:nvPr/>
          </p:nvSpPr>
          <p:spPr>
            <a:xfrm>
              <a:off x="6019762" y="4648168"/>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EDD075AE-3CA7-8914-3837-34574F12C97F}"/>
                </a:ext>
              </a:extLst>
            </p:cNvPr>
            <p:cNvSpPr/>
            <p:nvPr/>
          </p:nvSpPr>
          <p:spPr>
            <a:xfrm>
              <a:off x="6400752" y="4648168"/>
              <a:ext cx="152396" cy="152396"/>
            </a:xfrm>
            <a:prstGeom prst="ellipse">
              <a:avLst/>
            </a:prstGeom>
            <a:solidFill>
              <a:srgbClr val="0307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C9A1F900-4E9D-2AE9-A7D3-31B4196B717D}"/>
                </a:ext>
              </a:extLst>
            </p:cNvPr>
            <p:cNvCxnSpPr>
              <a:cxnSpLocks/>
              <a:stCxn id="4" idx="2"/>
              <a:endCxn id="14" idx="7"/>
            </p:cNvCxnSpPr>
            <p:nvPr/>
          </p:nvCxnSpPr>
          <p:spPr>
            <a:xfrm flipH="1">
              <a:off x="5692652" y="3048010"/>
              <a:ext cx="1393882" cy="1622476"/>
            </a:xfrm>
            <a:prstGeom prst="line">
              <a:avLst/>
            </a:prstGeom>
            <a:ln>
              <a:solidFill>
                <a:srgbClr val="030711"/>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5D210EC-B4F6-A4AF-777C-6E3FDCC6F555}"/>
                </a:ext>
              </a:extLst>
            </p:cNvPr>
            <p:cNvCxnSpPr>
              <a:stCxn id="4" idx="4"/>
              <a:endCxn id="6" idx="4"/>
            </p:cNvCxnSpPr>
            <p:nvPr/>
          </p:nvCxnSpPr>
          <p:spPr>
            <a:xfrm>
              <a:off x="7162732" y="3124208"/>
              <a:ext cx="0" cy="380990"/>
            </a:xfrm>
            <a:prstGeom prst="straightConnector1">
              <a:avLst/>
            </a:prstGeom>
            <a:ln>
              <a:solidFill>
                <a:srgbClr val="03071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EE951B6-4844-28EE-36C3-971AE4DA02DF}"/>
                </a:ext>
              </a:extLst>
            </p:cNvPr>
            <p:cNvCxnSpPr>
              <a:stCxn id="4" idx="1"/>
              <a:endCxn id="7" idx="1"/>
            </p:cNvCxnSpPr>
            <p:nvPr/>
          </p:nvCxnSpPr>
          <p:spPr>
            <a:xfrm>
              <a:off x="7108852" y="2994130"/>
              <a:ext cx="380990" cy="380990"/>
            </a:xfrm>
            <a:prstGeom prst="line">
              <a:avLst/>
            </a:prstGeom>
            <a:ln>
              <a:solidFill>
                <a:srgbClr val="03071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1624473-70DF-D538-F442-86F7D510F552}"/>
                </a:ext>
              </a:extLst>
            </p:cNvPr>
            <p:cNvCxnSpPr>
              <a:cxnSpLocks/>
              <a:stCxn id="5" idx="4"/>
              <a:endCxn id="9" idx="4"/>
            </p:cNvCxnSpPr>
            <p:nvPr/>
          </p:nvCxnSpPr>
          <p:spPr>
            <a:xfrm>
              <a:off x="6781742" y="3505198"/>
              <a:ext cx="76198" cy="380990"/>
            </a:xfrm>
            <a:prstGeom prst="line">
              <a:avLst/>
            </a:prstGeom>
            <a:ln>
              <a:solidFill>
                <a:srgbClr val="03071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0CCD480-72E3-DF1F-2580-9F0EB307D334}"/>
                </a:ext>
              </a:extLst>
            </p:cNvPr>
            <p:cNvCxnSpPr>
              <a:stCxn id="5" idx="6"/>
              <a:endCxn id="10" idx="1"/>
            </p:cNvCxnSpPr>
            <p:nvPr/>
          </p:nvCxnSpPr>
          <p:spPr>
            <a:xfrm>
              <a:off x="6857940" y="3429000"/>
              <a:ext cx="327110" cy="327110"/>
            </a:xfrm>
            <a:prstGeom prst="line">
              <a:avLst/>
            </a:prstGeom>
            <a:ln>
              <a:solidFill>
                <a:srgbClr val="03071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F6719811-A226-C026-FD7B-AAE614F9F95A}"/>
                </a:ext>
              </a:extLst>
            </p:cNvPr>
            <p:cNvCxnSpPr>
              <a:cxnSpLocks/>
              <a:stCxn id="8" idx="4"/>
              <a:endCxn id="12" idx="0"/>
            </p:cNvCxnSpPr>
            <p:nvPr/>
          </p:nvCxnSpPr>
          <p:spPr>
            <a:xfrm>
              <a:off x="6400752" y="3886188"/>
              <a:ext cx="76198" cy="304792"/>
            </a:xfrm>
            <a:prstGeom prst="line">
              <a:avLst/>
            </a:prstGeom>
            <a:ln>
              <a:solidFill>
                <a:srgbClr val="03071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C5AD923-5E30-42D6-69E2-803122B225CF}"/>
                </a:ext>
              </a:extLst>
            </p:cNvPr>
            <p:cNvCxnSpPr>
              <a:cxnSpLocks/>
              <a:stCxn id="8" idx="5"/>
              <a:endCxn id="13" idx="1"/>
            </p:cNvCxnSpPr>
            <p:nvPr/>
          </p:nvCxnSpPr>
          <p:spPr>
            <a:xfrm>
              <a:off x="6454632" y="3863870"/>
              <a:ext cx="349428" cy="349428"/>
            </a:xfrm>
            <a:prstGeom prst="line">
              <a:avLst/>
            </a:prstGeom>
            <a:ln>
              <a:solidFill>
                <a:srgbClr val="03071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1581EA96-935A-3F96-5348-F5EE574E81FE}"/>
                </a:ext>
              </a:extLst>
            </p:cNvPr>
            <p:cNvCxnSpPr>
              <a:cxnSpLocks/>
              <a:stCxn id="11" idx="4"/>
              <a:endCxn id="15" idx="0"/>
            </p:cNvCxnSpPr>
            <p:nvPr/>
          </p:nvCxnSpPr>
          <p:spPr>
            <a:xfrm>
              <a:off x="6019762" y="4343376"/>
              <a:ext cx="76198" cy="304792"/>
            </a:xfrm>
            <a:prstGeom prst="line">
              <a:avLst/>
            </a:prstGeom>
            <a:ln>
              <a:solidFill>
                <a:srgbClr val="03071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6DCAE4B-9B93-289F-FF0F-3848158F8689}"/>
                </a:ext>
              </a:extLst>
            </p:cNvPr>
            <p:cNvCxnSpPr>
              <a:cxnSpLocks/>
              <a:stCxn id="11" idx="5"/>
              <a:endCxn id="16" idx="1"/>
            </p:cNvCxnSpPr>
            <p:nvPr/>
          </p:nvCxnSpPr>
          <p:spPr>
            <a:xfrm>
              <a:off x="6073642" y="4321058"/>
              <a:ext cx="349428" cy="349428"/>
            </a:xfrm>
            <a:prstGeom prst="line">
              <a:avLst/>
            </a:prstGeom>
            <a:ln>
              <a:solidFill>
                <a:srgbClr val="03071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285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r>
                  <a:rPr lang="en-US" altLang="zh-CN" sz="2800" dirty="0">
                    <a:ea typeface="宋体" panose="02010600030101010101" pitchFamily="2" charset="-122"/>
                  </a:rPr>
                  <a:t>15. </a:t>
                </a:r>
                <a:r>
                  <a:rPr lang="en-US" altLang="zh-CN" sz="2800" dirty="0"/>
                  <a:t>Which graph is a tree </a:t>
                </a:r>
                <a14:m>
                  <m:oMath xmlns:m="http://schemas.openxmlformats.org/officeDocument/2006/math">
                    <m:r>
                      <a:rPr lang="en-US" altLang="zh-CN" sz="2800" i="1">
                        <a:latin typeface="Cambria Math" panose="02040503050406030204" pitchFamily="18" charset="0"/>
                      </a:rPr>
                      <m:t>𝐺</m:t>
                    </m:r>
                    <m:r>
                      <a:rPr lang="en-US" altLang="zh-CN" sz="2800" i="1">
                        <a:latin typeface="Cambria Math" panose="02040503050406030204" pitchFamily="18" charset="0"/>
                      </a:rPr>
                      <m:t>=&lt;</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i="1">
                        <a:latin typeface="Cambria Math" panose="02040503050406030204" pitchFamily="18" charset="0"/>
                      </a:rPr>
                      <m:t>𝐸</m:t>
                    </m:r>
                    <m:r>
                      <a:rPr lang="en-US" altLang="zh-CN" sz="2800" i="1">
                        <a:latin typeface="Cambria Math" panose="02040503050406030204" pitchFamily="18" charset="0"/>
                      </a:rPr>
                      <m:t>&gt;</m:t>
                    </m:r>
                  </m:oMath>
                </a14:m>
                <a:r>
                  <a:rPr lang="en-US" altLang="zh-CN" sz="2800" dirty="0"/>
                  <a:t> as follows</a:t>
                </a:r>
                <a:r>
                  <a:rPr lang="zh-CN" altLang="zh-CN" sz="2800" dirty="0"/>
                  <a:t>？</a:t>
                </a:r>
                <a:r>
                  <a:rPr lang="en-US" altLang="zh-CN" sz="2800" dirty="0"/>
                  <a:t> (        ) </a:t>
                </a:r>
                <a:endParaRPr lang="zh-CN" altLang="zh-CN" sz="2800" dirty="0"/>
              </a:p>
              <a:p>
                <a:r>
                  <a:rPr lang="en-US" altLang="zh-CN" sz="2800" dirty="0"/>
                  <a:t>A)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a:rPr lang="en-US" altLang="zh-CN" sz="2800" i="1">
                            <a:latin typeface="Cambria Math" panose="02040503050406030204" pitchFamily="18" charset="0"/>
                          </a:rPr>
                          <m:t>𝑑</m:t>
                        </m:r>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e>
                    </m:d>
                    <m:r>
                      <a:rPr lang="en-US" altLang="zh-CN" sz="2800" i="1">
                        <a:latin typeface="Cambria Math" panose="02040503050406030204" pitchFamily="18" charset="0"/>
                      </a:rPr>
                      <m:t>}</m:t>
                    </m:r>
                  </m:oMath>
                </a14:m>
                <a:endParaRPr lang="zh-CN" altLang="zh-CN" sz="2800" dirty="0"/>
              </a:p>
              <a:p>
                <a:r>
                  <a:rPr lang="en-US" altLang="zh-CN" sz="2800" dirty="0"/>
                  <a:t>B)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a:rPr lang="en-US" altLang="zh-CN" sz="2800" i="1">
                            <a:latin typeface="Cambria Math" panose="02040503050406030204" pitchFamily="18" charset="0"/>
                          </a:rPr>
                          <m:t>𝑑</m:t>
                        </m:r>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𝑑</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e>
                    </m:d>
                    <m:r>
                      <a:rPr lang="en-US" altLang="zh-CN" sz="2800" i="1">
                        <a:latin typeface="Cambria Math" panose="02040503050406030204" pitchFamily="18" charset="0"/>
                      </a:rPr>
                      <m:t>}</m:t>
                    </m:r>
                  </m:oMath>
                </a14:m>
                <a:endParaRPr lang="zh-CN" altLang="zh-CN" sz="2800" dirty="0"/>
              </a:p>
              <a:p>
                <a:r>
                  <a:rPr lang="en-US" altLang="zh-CN" sz="2800" dirty="0"/>
                  <a:t>C)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a:rPr lang="en-US" altLang="zh-CN" sz="2800" i="1">
                            <a:latin typeface="Cambria Math" panose="02040503050406030204" pitchFamily="18" charset="0"/>
                          </a:rPr>
                          <m:t>𝑑</m:t>
                        </m:r>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𝑑</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e>
                    </m:d>
                    <m:r>
                      <a:rPr lang="en-US" altLang="zh-CN" sz="2800" i="1">
                        <a:latin typeface="Cambria Math" panose="02040503050406030204" pitchFamily="18" charset="0"/>
                      </a:rPr>
                      <m:t>}</m:t>
                    </m:r>
                  </m:oMath>
                </a14:m>
                <a:endParaRPr lang="zh-CN" altLang="zh-CN" sz="2800" dirty="0"/>
              </a:p>
              <a:p>
                <a:r>
                  <a:rPr lang="en-US" altLang="zh-CN" sz="2800" dirty="0"/>
                  <a:t>D)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4</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a:rPr lang="en-US" altLang="zh-CN" sz="2800" i="1">
                            <a:latin typeface="Cambria Math" panose="02040503050406030204" pitchFamily="18" charset="0"/>
                          </a:rPr>
                          <m:t>𝑑</m:t>
                        </m:r>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a:rPr lang="en-US" altLang="zh-CN" sz="2800" i="1">
                            <a:latin typeface="Cambria Math" panose="02040503050406030204" pitchFamily="18" charset="0"/>
                          </a:rPr>
                          <m:t>𝑑</m:t>
                        </m:r>
                        <m:r>
                          <a:rPr lang="en-US" altLang="zh-CN" sz="2800" i="1">
                            <a:latin typeface="Cambria Math" panose="02040503050406030204" pitchFamily="18" charset="0"/>
                          </a:rPr>
                          <m:t>),(</m:t>
                        </m:r>
                        <m:r>
                          <a:rPr lang="en-US" altLang="zh-CN" sz="2800" i="1">
                            <a:latin typeface="Cambria Math" panose="02040503050406030204" pitchFamily="18" charset="0"/>
                          </a:rPr>
                          <m:t>𝑑</m:t>
                        </m:r>
                        <m:r>
                          <a:rPr lang="en-US" altLang="zh-CN" sz="2800" i="1">
                            <a:latin typeface="Cambria Math" panose="02040503050406030204" pitchFamily="18" charset="0"/>
                          </a:rPr>
                          <m:t>,</m:t>
                        </m:r>
                        <m:r>
                          <a:rPr lang="en-US" altLang="zh-CN" sz="2800" i="1">
                            <a:latin typeface="Cambria Math" panose="02040503050406030204" pitchFamily="18" charset="0"/>
                          </a:rPr>
                          <m:t>𝑏</m:t>
                        </m:r>
                        <m:r>
                          <a:rPr lang="en-US" altLang="zh-CN" sz="2800" i="1">
                            <a:latin typeface="Cambria Math" panose="02040503050406030204" pitchFamily="18" charset="0"/>
                          </a:rPr>
                          <m:t>)</m:t>
                        </m:r>
                      </m:e>
                    </m:d>
                    <m:r>
                      <a:rPr lang="en-US" altLang="zh-CN" sz="2800" i="1">
                        <a:latin typeface="Cambria Math" panose="02040503050406030204" pitchFamily="18" charset="0"/>
                      </a:rPr>
                      <m:t>}</m:t>
                    </m:r>
                  </m:oMath>
                </a14:m>
                <a:endParaRPr lang="zh-CN" altLang="zh-CN" sz="2800" dirty="0"/>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None/>
                </a:pPr>
                <a:endParaRPr lang="en-US" altLang="zh-CN" sz="2400" dirty="0">
                  <a:ea typeface="宋体" panose="02010600030101010101" pitchFamily="2" charset="-122"/>
                </a:endParaRPr>
              </a:p>
            </p:txBody>
          </p:sp>
        </mc:Choice>
        <mc:Fallback xmlns="">
          <p:sp>
            <p:nvSpPr>
              <p:cNvPr id="76803" name="内容占位符 2">
                <a:extLst>
                  <a:ext uri="{FF2B5EF4-FFF2-40B4-BE49-F238E27FC236}">
                    <a16:creationId xmlns:a16="http://schemas.microsoft.com/office/drawing/2014/main" id="{57D1E301-CCFB-417A-8AA9-184C9DEE8C0B}"/>
                  </a:ext>
                </a:extLst>
              </p:cNvPr>
              <p:cNvSpPr>
                <a:spLocks noGrp="1" noRot="1" noChangeAspect="1" noMove="1" noResize="1" noEditPoints="1" noAdjustHandles="1" noChangeArrowheads="1" noChangeShapeType="1" noTextEdit="1"/>
              </p:cNvSpPr>
              <p:nvPr>
                <p:ph idx="1"/>
              </p:nvPr>
            </p:nvSpPr>
            <p:spPr>
              <a:xfrm>
                <a:off x="457200" y="1419225"/>
                <a:ext cx="8534400" cy="4879975"/>
              </a:xfrm>
              <a:blipFill>
                <a:blip r:embed="rId3"/>
                <a:stretch>
                  <a:fillRect l="-1214" t="-1375"/>
                </a:stretch>
              </a:blipFill>
            </p:spPr>
            <p:txBody>
              <a:bodyPr/>
              <a:lstStyle/>
              <a:p>
                <a:r>
                  <a:rPr lang="zh-CN" altLang="en-US">
                    <a:noFill/>
                  </a:rPr>
                  <a:t> </a:t>
                </a:r>
              </a:p>
            </p:txBody>
          </p:sp>
        </mc:Fallback>
      </mc:AlternateContent>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68</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1669144" y="1905040"/>
            <a:ext cx="68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None/>
            </a:pPr>
            <a:r>
              <a:rPr lang="en-US" altLang="zh-CN" sz="2800" dirty="0"/>
              <a:t>C</a:t>
            </a:r>
            <a:endParaRPr lang="zh-CN" altLang="en-US" sz="2400" dirty="0"/>
          </a:p>
        </p:txBody>
      </p:sp>
    </p:spTree>
    <p:extLst>
      <p:ext uri="{BB962C8B-B14F-4D97-AF65-F5344CB8AC3E}">
        <p14:creationId xmlns:p14="http://schemas.microsoft.com/office/powerpoint/2010/main" val="4186807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r>
              <a:rPr lang="en-US" altLang="zh-CN" sz="2800" dirty="0">
                <a:ea typeface="宋体" panose="02010600030101010101" pitchFamily="2" charset="-122"/>
              </a:rPr>
              <a:t>16. </a:t>
            </a:r>
            <a:r>
              <a:rPr lang="en-US" altLang="zh-CN" dirty="0"/>
              <a:t>The number of cut edges of a tree which has 18 nodes in total is ___</a:t>
            </a:r>
            <a:endParaRPr lang="en-US" altLang="zh-CN" sz="2800" dirty="0">
              <a:ea typeface="宋体" panose="02010600030101010101" pitchFamily="2" charset="-122"/>
            </a:endParaRPr>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None/>
            </a:pPr>
            <a:endParaRPr lang="en-US" altLang="zh-CN" sz="24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69</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5268672" y="1981238"/>
            <a:ext cx="68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None/>
            </a:pPr>
            <a:r>
              <a:rPr lang="en-US" altLang="zh-CN" sz="2800" dirty="0"/>
              <a:t>17</a:t>
            </a:r>
            <a:endParaRPr lang="zh-CN" altLang="en-US" sz="2400" dirty="0"/>
          </a:p>
        </p:txBody>
      </p:sp>
      <p:sp>
        <p:nvSpPr>
          <p:cNvPr id="2" name="文本框 1">
            <a:extLst>
              <a:ext uri="{FF2B5EF4-FFF2-40B4-BE49-F238E27FC236}">
                <a16:creationId xmlns:a16="http://schemas.microsoft.com/office/drawing/2014/main" id="{2DB41443-50C5-7C5A-0095-D56AB7C4C587}"/>
              </a:ext>
            </a:extLst>
          </p:cNvPr>
          <p:cNvSpPr txBox="1"/>
          <p:nvPr/>
        </p:nvSpPr>
        <p:spPr>
          <a:xfrm>
            <a:off x="914496" y="3200406"/>
            <a:ext cx="4952870" cy="400110"/>
          </a:xfrm>
          <a:prstGeom prst="rect">
            <a:avLst/>
          </a:prstGeom>
          <a:noFill/>
        </p:spPr>
        <p:txBody>
          <a:bodyPr wrap="square" rtlCol="0">
            <a:spAutoFit/>
          </a:bodyPr>
          <a:lstStyle/>
          <a:p>
            <a:r>
              <a:rPr lang="zh-CN" altLang="en-US" sz="2000" dirty="0"/>
              <a:t>树的每一条边都是</a:t>
            </a:r>
            <a:r>
              <a:rPr lang="en-US" altLang="zh-CN" sz="2000" dirty="0"/>
              <a:t>cut edge</a:t>
            </a:r>
            <a:r>
              <a:rPr lang="zh-CN" altLang="en-US" sz="2000" dirty="0"/>
              <a:t>。</a:t>
            </a:r>
            <a:r>
              <a:rPr lang="en-US" altLang="zh-CN" sz="2000" dirty="0"/>
              <a:t>18-1=17</a:t>
            </a:r>
            <a:endParaRPr lang="zh-CN" altLang="en-US" sz="2000" dirty="0"/>
          </a:p>
        </p:txBody>
      </p:sp>
    </p:spTree>
    <p:extLst>
      <p:ext uri="{BB962C8B-B14F-4D97-AF65-F5344CB8AC3E}">
        <p14:creationId xmlns:p14="http://schemas.microsoft.com/office/powerpoint/2010/main" val="1893132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D168696D-53D8-4025-A8C8-05056CA30B4B}"/>
              </a:ext>
            </a:extLst>
          </p:cNvPr>
          <p:cNvSpPr>
            <a:spLocks noGrp="1" noChangeArrowheads="1"/>
          </p:cNvSpPr>
          <p:nvPr>
            <p:ph type="sldNum" sz="quarter" idx="12"/>
            <p:custDataLst>
              <p:tags r:id="rId1"/>
            </p:custDataLst>
          </p:nvPr>
        </p:nvSpPr>
        <p:spPr/>
        <p:txBody>
          <a:bodyPr/>
          <a:lstStyle/>
          <a:p>
            <a:fld id="{52F35963-003D-4A69-A8E4-EBCF08863DC9}" type="slidenum">
              <a:rPr lang="en-US" altLang="zh-CN">
                <a:effectLst>
                  <a:outerShdw blurRad="38100" dist="38100" dir="2700000" algn="tl">
                    <a:srgbClr val="C0C0C0"/>
                  </a:outerShdw>
                </a:effectLst>
              </a:rPr>
              <a:pPr/>
              <a:t>7</a:t>
            </a:fld>
            <a:endParaRPr lang="en-US" altLang="zh-CN">
              <a:effectLst>
                <a:outerShdw blurRad="38100" dist="38100" dir="2700000" algn="tl">
                  <a:srgbClr val="C0C0C0"/>
                </a:outerShdw>
              </a:effectLst>
            </a:endParaRPr>
          </a:p>
        </p:txBody>
      </p:sp>
      <p:sp>
        <p:nvSpPr>
          <p:cNvPr id="46082" name="Rectangle 2">
            <a:extLst>
              <a:ext uri="{FF2B5EF4-FFF2-40B4-BE49-F238E27FC236}">
                <a16:creationId xmlns:a16="http://schemas.microsoft.com/office/drawing/2014/main" id="{A1A7F978-7020-454C-A2A6-92D2302B1E8B}"/>
              </a:ext>
            </a:extLst>
          </p:cNvPr>
          <p:cNvSpPr>
            <a:spLocks noGrp="1" noChangeArrowheads="1"/>
          </p:cNvSpPr>
          <p:nvPr>
            <p:ph type="title"/>
          </p:nvPr>
        </p:nvSpPr>
        <p:spPr/>
        <p:txBody>
          <a:bodyPr/>
          <a:lstStyle/>
          <a:p>
            <a:r>
              <a:rPr lang="en-US" altLang="zh-CN" sz="2800" dirty="0">
                <a:ea typeface="宋体" panose="02010600030101010101" pitchFamily="2" charset="-122"/>
              </a:rPr>
              <a:t>Example  3</a:t>
            </a:r>
            <a:endParaRPr lang="en-US" altLang="zh-CN" sz="2800" dirty="0">
              <a:latin typeface="Times New Roman" panose="02020603050405020304" pitchFamily="18" charset="0"/>
              <a:ea typeface="宋体" panose="02010600030101010101" pitchFamily="2" charset="-122"/>
            </a:endParaRPr>
          </a:p>
        </p:txBody>
      </p:sp>
      <p:sp>
        <p:nvSpPr>
          <p:cNvPr id="46083" name="Rectangle 3">
            <a:extLst>
              <a:ext uri="{FF2B5EF4-FFF2-40B4-BE49-F238E27FC236}">
                <a16:creationId xmlns:a16="http://schemas.microsoft.com/office/drawing/2014/main" id="{5BF6F752-4493-4232-9D01-D13F34BD7A43}"/>
              </a:ext>
            </a:extLst>
          </p:cNvPr>
          <p:cNvSpPr>
            <a:spLocks noGrp="1" noChangeArrowheads="1"/>
          </p:cNvSpPr>
          <p:nvPr>
            <p:ph idx="1"/>
          </p:nvPr>
        </p:nvSpPr>
        <p:spPr>
          <a:xfrm>
            <a:off x="574675" y="1435100"/>
            <a:ext cx="8280400" cy="1847850"/>
          </a:xfrm>
        </p:spPr>
        <p:txBody>
          <a:bodyPr/>
          <a:lstStyle/>
          <a:p>
            <a:r>
              <a:rPr lang="zh-CN" altLang="zh-CN" sz="2800" b="1">
                <a:latin typeface="Times New Roman" panose="02020603050405020304" pitchFamily="18" charset="0"/>
                <a:ea typeface="宋体" panose="02010600030101010101" pitchFamily="2" charset="-122"/>
              </a:rPr>
              <a:t>假设一个袋子里有3个黑球和5个白球，从中有放回地任意取两次球。可以通过树结构构造该事件的概率。</a:t>
            </a:r>
          </a:p>
        </p:txBody>
      </p:sp>
      <p:graphicFrame>
        <p:nvGraphicFramePr>
          <p:cNvPr id="46084" name="对象 -2147482619">
            <a:extLst>
              <a:ext uri="{FF2B5EF4-FFF2-40B4-BE49-F238E27FC236}">
                <a16:creationId xmlns:a16="http://schemas.microsoft.com/office/drawing/2014/main" id="{987F9116-9E0A-4486-B27E-59265DD169C6}"/>
              </a:ext>
            </a:extLst>
          </p:cNvPr>
          <p:cNvGraphicFramePr>
            <a:graphicFrameLocks noChangeAspect="1"/>
          </p:cNvGraphicFramePr>
          <p:nvPr/>
        </p:nvGraphicFramePr>
        <p:xfrm>
          <a:off x="574675" y="2981325"/>
          <a:ext cx="7959725" cy="3121025"/>
        </p:xfrm>
        <a:graphic>
          <a:graphicData uri="http://schemas.openxmlformats.org/presentationml/2006/ole">
            <mc:AlternateContent xmlns:mc="http://schemas.openxmlformats.org/markup-compatibility/2006">
              <mc:Choice xmlns:v="urn:schemas-microsoft-com:vml" Requires="v">
                <p:oleObj r:id="rId4" imgW="6077160" imgH="2396880" progId="Visio.Drawing.15">
                  <p:embed/>
                </p:oleObj>
              </mc:Choice>
              <mc:Fallback>
                <p:oleObj r:id="rId4" imgW="6077160" imgH="2396880" progId="Visio.Drawing.15">
                  <p:embed/>
                  <p:pic>
                    <p:nvPicPr>
                      <p:cNvPr id="0" name="对象 -21474826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 y="2981325"/>
                        <a:ext cx="7959725"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pPr marL="0" indent="0" algn="just">
              <a:buNone/>
            </a:pPr>
            <a:r>
              <a:rPr lang="en-US" altLang="zh-CN" dirty="0">
                <a:ea typeface="宋体" panose="02010600030101010101" pitchFamily="2" charset="-122"/>
              </a:rPr>
              <a:t>17. </a:t>
            </a:r>
            <a:r>
              <a:rPr lang="en-US" altLang="zh-CN" dirty="0"/>
              <a:t>A tree T has 5 nodes with 2 degrees, 3 nodes with 3 degrees, 4 nodes with 4 degrees, 2 nodes with 5 degrees, and the rest are nodes with 1 degree. How many nodes with 1 degree does T have? (Write down the number of node.)</a:t>
            </a: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70</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609704" y="4724366"/>
            <a:ext cx="685782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zh-CN" altLang="en-US" sz="2800" dirty="0"/>
              <a:t>设</a:t>
            </a:r>
            <a:r>
              <a:rPr lang="en-US" altLang="zh-CN" sz="2800" dirty="0"/>
              <a:t>1</a:t>
            </a:r>
            <a:r>
              <a:rPr lang="zh-CN" altLang="en-US" sz="2800" dirty="0"/>
              <a:t>度的节点有</a:t>
            </a:r>
            <a:r>
              <a:rPr lang="en-US" altLang="zh-CN" sz="2800" dirty="0"/>
              <a:t>x</a:t>
            </a:r>
            <a:r>
              <a:rPr lang="zh-CN" altLang="en-US" sz="2800" dirty="0"/>
              <a:t>个，则</a:t>
            </a:r>
            <a:r>
              <a:rPr lang="en-US" altLang="zh-CN" sz="2800" dirty="0"/>
              <a:t>5*2+3*3+4*4+2*5+x=(5+3+4+2+x-1)*2</a:t>
            </a:r>
          </a:p>
          <a:p>
            <a:pPr>
              <a:buFont typeface="Wingdings" panose="05000000000000000000" pitchFamily="2" charset="2"/>
              <a:buNone/>
            </a:pPr>
            <a:r>
              <a:rPr lang="zh-CN" altLang="en-US" sz="2800" dirty="0"/>
              <a:t>解得</a:t>
            </a:r>
            <a:r>
              <a:rPr lang="en-US" altLang="zh-CN" sz="2800" dirty="0"/>
              <a:t>x=19</a:t>
            </a:r>
          </a:p>
        </p:txBody>
      </p:sp>
    </p:spTree>
    <p:extLst>
      <p:ext uri="{BB962C8B-B14F-4D97-AF65-F5344CB8AC3E}">
        <p14:creationId xmlns:p14="http://schemas.microsoft.com/office/powerpoint/2010/main" val="1196482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r>
              <a:rPr lang="en-US" altLang="zh-CN" sz="2400" dirty="0">
                <a:ea typeface="宋体" panose="02010600030101010101" pitchFamily="2" charset="-122"/>
              </a:rPr>
              <a:t>18. </a:t>
            </a:r>
            <a:r>
              <a:rPr lang="en-US" altLang="zh-CN" sz="2800" dirty="0"/>
              <a:t>You are asked by the School of Chemistry and Chemical Engineering to help them generate the structure of a molecular formula (</a:t>
            </a:r>
            <a:r>
              <a:rPr lang="zh-CN" altLang="zh-CN" sz="2800" dirty="0"/>
              <a:t>分子式</a:t>
            </a:r>
            <a:r>
              <a:rPr lang="en-US" altLang="zh-CN" sz="2800" dirty="0"/>
              <a:t>) which is known as a tree that has one 2-degree node, two 3-degree nodes, and several leaves. Please try to draw all non-isomorphic structures that meet the requirements.</a:t>
            </a:r>
            <a:endParaRPr lang="en-US" altLang="zh-CN" sz="20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71</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838298" y="4571970"/>
            <a:ext cx="3505108"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None/>
            </a:pPr>
            <a:r>
              <a:rPr lang="zh-CN" altLang="en-US" sz="2400" dirty="0"/>
              <a:t>设叶子节点有</a:t>
            </a:r>
            <a:r>
              <a:rPr lang="en-US" altLang="zh-CN" sz="2400" dirty="0"/>
              <a:t>x</a:t>
            </a:r>
            <a:r>
              <a:rPr lang="zh-CN" altLang="en-US" sz="2400" dirty="0"/>
              <a:t>个，则</a:t>
            </a:r>
            <a:r>
              <a:rPr lang="en-US" altLang="zh-CN" sz="2400" dirty="0"/>
              <a:t>1*2+2*3+x=(1+2+x-1)*2</a:t>
            </a:r>
          </a:p>
          <a:p>
            <a:pPr>
              <a:buNone/>
            </a:pPr>
            <a:r>
              <a:rPr lang="zh-CN" altLang="en-US" sz="2400" dirty="0"/>
              <a:t>解得</a:t>
            </a:r>
            <a:r>
              <a:rPr lang="en-US" altLang="zh-CN" sz="2400" dirty="0"/>
              <a:t>x=4</a:t>
            </a:r>
          </a:p>
          <a:p>
            <a:pPr>
              <a:buNone/>
            </a:pPr>
            <a:r>
              <a:rPr lang="en-US" altLang="zh-CN" sz="2400" dirty="0"/>
              <a:t>4</a:t>
            </a:r>
            <a:r>
              <a:rPr lang="zh-CN" altLang="zh-CN" sz="2400" dirty="0"/>
              <a:t>个叶节点</a:t>
            </a:r>
            <a:endParaRPr lang="zh-CN" altLang="en-US" sz="2400" dirty="0"/>
          </a:p>
        </p:txBody>
      </p:sp>
      <p:pic>
        <p:nvPicPr>
          <p:cNvPr id="6" name="图片 5">
            <a:extLst>
              <a:ext uri="{FF2B5EF4-FFF2-40B4-BE49-F238E27FC236}">
                <a16:creationId xmlns:a16="http://schemas.microsoft.com/office/drawing/2014/main" id="{1C11F6A6-CED9-4510-B2ED-2950423561BE}"/>
              </a:ext>
            </a:extLst>
          </p:cNvPr>
          <p:cNvPicPr/>
          <p:nvPr/>
        </p:nvPicPr>
        <p:blipFill rotWithShape="1">
          <a:blip r:embed="rId3">
            <a:extLst>
              <a:ext uri="{28A0092B-C50C-407E-A947-70E740481C1C}">
                <a14:useLocalDpi xmlns:a14="http://schemas.microsoft.com/office/drawing/2010/main" val="0"/>
              </a:ext>
            </a:extLst>
          </a:blip>
          <a:srcRect r="31711"/>
          <a:stretch/>
        </p:blipFill>
        <p:spPr>
          <a:xfrm>
            <a:off x="5257782" y="4495772"/>
            <a:ext cx="1465887" cy="1863697"/>
          </a:xfrm>
          <a:prstGeom prst="rect">
            <a:avLst/>
          </a:prstGeom>
        </p:spPr>
      </p:pic>
    </p:spTree>
    <p:extLst>
      <p:ext uri="{BB962C8B-B14F-4D97-AF65-F5344CB8AC3E}">
        <p14:creationId xmlns:p14="http://schemas.microsoft.com/office/powerpoint/2010/main" val="55745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163533" y="1283519"/>
            <a:ext cx="8839076" cy="2297877"/>
          </a:xfrm>
        </p:spPr>
        <p:txBody>
          <a:bodyPr/>
          <a:lstStyle/>
          <a:p>
            <a:r>
              <a:rPr lang="en-US" altLang="zh-CN" sz="2000" dirty="0">
                <a:ea typeface="宋体" panose="02010600030101010101" pitchFamily="2" charset="-122"/>
              </a:rPr>
              <a:t>19. </a:t>
            </a:r>
            <a:r>
              <a:rPr lang="en-US" altLang="zh-CN" sz="2000" b="1" dirty="0"/>
              <a:t>Suppose that someone starts chain postcard. Each person who receives the postcard is asked to send it on to three other people. Some people do this, but others do not send any postcards. How many people have seen the postcard, including the first person, if no one receives more than one postcard and if the chain postcard ends after there have been 17 people who read it but did not send it out ? How many people sent out the postcard?</a:t>
            </a:r>
            <a:endParaRPr lang="zh-CN" altLang="zh-CN" sz="2000" dirty="0"/>
          </a:p>
          <a:p>
            <a:pPr marL="0" indent="0" algn="just">
              <a:buFont typeface="Wingdings" panose="05000000000000000000" pitchFamily="2" charset="2"/>
              <a:buAutoNum type="arabicPeriod"/>
            </a:pPr>
            <a:endParaRPr lang="en-US" altLang="zh-CN" sz="2000" dirty="0">
              <a:ea typeface="宋体" panose="02010600030101010101" pitchFamily="2" charset="-122"/>
            </a:endParaRPr>
          </a:p>
          <a:p>
            <a:pPr marL="0" indent="0" algn="just">
              <a:buFont typeface="Wingdings" panose="05000000000000000000" pitchFamily="2" charset="2"/>
              <a:buAutoNum type="arabicPeriod"/>
            </a:pPr>
            <a:endParaRPr lang="en-US" altLang="zh-CN" sz="2000" dirty="0">
              <a:ea typeface="宋体" panose="02010600030101010101" pitchFamily="2" charset="-122"/>
            </a:endParaRPr>
          </a:p>
          <a:p>
            <a:pPr marL="0" indent="0" algn="just">
              <a:buFont typeface="Wingdings" panose="05000000000000000000" pitchFamily="2" charset="2"/>
              <a:buAutoNum type="arabicPeriod"/>
            </a:pPr>
            <a:endParaRPr lang="en-US" altLang="zh-CN" sz="2000" dirty="0">
              <a:ea typeface="宋体" panose="02010600030101010101" pitchFamily="2" charset="-122"/>
            </a:endParaRPr>
          </a:p>
          <a:p>
            <a:pPr marL="0" indent="0" algn="just">
              <a:buFont typeface="Wingdings" panose="05000000000000000000" pitchFamily="2" charset="2"/>
              <a:buAutoNum type="arabicPeriod"/>
            </a:pPr>
            <a:endParaRPr lang="en-US" altLang="zh-CN" sz="2000" dirty="0">
              <a:ea typeface="宋体" panose="02010600030101010101" pitchFamily="2" charset="-122"/>
            </a:endParaRPr>
          </a:p>
          <a:p>
            <a:pPr marL="0" indent="0" algn="just">
              <a:buFont typeface="Wingdings" panose="05000000000000000000" pitchFamily="2" charset="2"/>
              <a:buNone/>
            </a:pPr>
            <a:endParaRPr lang="en-US" altLang="zh-CN" sz="18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72</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304912" y="3505198"/>
            <a:ext cx="838178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zh-CN" sz="2000" b="1" dirty="0"/>
              <a:t>Solution:</a:t>
            </a:r>
            <a:r>
              <a:rPr lang="en-US" altLang="zh-CN" sz="2000" dirty="0"/>
              <a:t> The chain postcard can be represented using 3-ary tree. </a:t>
            </a:r>
            <a:endParaRPr lang="zh-CN" altLang="zh-CN" sz="2000" dirty="0"/>
          </a:p>
          <a:p>
            <a:r>
              <a:rPr lang="en-US" altLang="zh-CN" sz="2000" dirty="0"/>
              <a:t>The internal vertices correspond to people who sent out the postcard, and the leaves correspond to people who did not send it out.</a:t>
            </a:r>
            <a:endParaRPr lang="zh-CN" altLang="zh-CN" sz="2000" dirty="0"/>
          </a:p>
          <a:p>
            <a:r>
              <a:rPr lang="en-US" altLang="zh-CN" sz="2000" dirty="0"/>
              <a:t>Since 17 people did not send out the postcard, the number of leaves in this rooted tree is l = 17.</a:t>
            </a:r>
            <a:endParaRPr lang="zh-CN" altLang="zh-CN" sz="2000" dirty="0"/>
          </a:p>
          <a:p>
            <a:r>
              <a:rPr lang="en-US" altLang="zh-CN" sz="2000" dirty="0"/>
              <a:t>Hence, part (iii) of Theorem 4 shows that the number of people who have seen the postcard, including the first person, is n=(3*17-1)/(3-1)=25.</a:t>
            </a:r>
            <a:endParaRPr lang="zh-CN" altLang="zh-CN" sz="2000" dirty="0"/>
          </a:p>
          <a:p>
            <a:r>
              <a:rPr lang="en-US" altLang="zh-CN" sz="2000" dirty="0"/>
              <a:t>The number of internal vertices is 25 – 17 =8, so that 8 people sent out the postcard.</a:t>
            </a:r>
            <a:endParaRPr lang="zh-CN" altLang="zh-CN" sz="2000" dirty="0"/>
          </a:p>
        </p:txBody>
      </p:sp>
    </p:spTree>
    <p:extLst>
      <p:ext uri="{BB962C8B-B14F-4D97-AF65-F5344CB8AC3E}">
        <p14:creationId xmlns:p14="http://schemas.microsoft.com/office/powerpoint/2010/main" val="2154128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r>
              <a:rPr lang="en-US" altLang="zh-CN" sz="2400" dirty="0">
                <a:ea typeface="宋体" panose="02010600030101010101" pitchFamily="2" charset="-122"/>
              </a:rPr>
              <a:t>20. </a:t>
            </a:r>
            <a:r>
              <a:rPr lang="en-US" altLang="zh-CN" sz="2400" dirty="0"/>
              <a:t>Tree T has 3 vertices of 2-degree, 1 vertex of 3-degree, and the other vertices are all leaves.</a:t>
            </a:r>
            <a:endParaRPr lang="zh-CN" altLang="zh-CN" sz="2400" dirty="0"/>
          </a:p>
          <a:p>
            <a:pPr lvl="0"/>
            <a:r>
              <a:rPr lang="en-US" altLang="zh-CN" sz="2400" dirty="0"/>
              <a:t>How many vertices does T have?</a:t>
            </a:r>
            <a:endParaRPr lang="zh-CN" altLang="zh-CN" sz="2400" dirty="0"/>
          </a:p>
          <a:p>
            <a:pPr lvl="0"/>
            <a:r>
              <a:rPr lang="en-US" altLang="zh-CN" sz="2400" dirty="0"/>
              <a:t>Construct all the possible non-homeomorphic trees of T.</a:t>
            </a:r>
            <a:endParaRPr lang="zh-CN" altLang="zh-CN" sz="2400" dirty="0"/>
          </a:p>
          <a:p>
            <a:pPr marL="0" indent="0" algn="just">
              <a:buFont typeface="Wingdings" panose="05000000000000000000" pitchFamily="2" charset="2"/>
              <a:buAutoNum type="arabicPeriod"/>
            </a:pPr>
            <a:endParaRPr lang="en-US" altLang="zh-CN" sz="2400" dirty="0">
              <a:ea typeface="宋体" panose="02010600030101010101" pitchFamily="2" charset="-122"/>
            </a:endParaRPr>
          </a:p>
          <a:p>
            <a:pPr marL="0" indent="0" algn="just">
              <a:buFont typeface="Wingdings" panose="05000000000000000000" pitchFamily="2" charset="2"/>
              <a:buAutoNum type="arabicPeriod"/>
            </a:pPr>
            <a:endParaRPr lang="en-US" altLang="zh-CN" sz="2400" dirty="0">
              <a:ea typeface="宋体" panose="02010600030101010101" pitchFamily="2" charset="-122"/>
            </a:endParaRPr>
          </a:p>
          <a:p>
            <a:pPr marL="0" indent="0" algn="just">
              <a:buFont typeface="Wingdings" panose="05000000000000000000" pitchFamily="2" charset="2"/>
              <a:buAutoNum type="arabicPeriod"/>
            </a:pPr>
            <a:endParaRPr lang="en-US" altLang="zh-CN" sz="2400" dirty="0">
              <a:ea typeface="宋体" panose="02010600030101010101" pitchFamily="2" charset="-122"/>
            </a:endParaRPr>
          </a:p>
          <a:p>
            <a:pPr marL="0" indent="0" algn="just">
              <a:buFont typeface="Wingdings" panose="05000000000000000000" pitchFamily="2" charset="2"/>
              <a:buAutoNum type="arabicPeriod"/>
            </a:pPr>
            <a:endParaRPr lang="en-US" altLang="zh-CN" sz="2400" dirty="0">
              <a:ea typeface="宋体" panose="02010600030101010101" pitchFamily="2" charset="-122"/>
            </a:endParaRPr>
          </a:p>
          <a:p>
            <a:pPr marL="0" indent="0" algn="just">
              <a:buFont typeface="Wingdings" panose="05000000000000000000" pitchFamily="2" charset="2"/>
              <a:buNone/>
            </a:pPr>
            <a:endParaRPr lang="en-US" altLang="zh-CN" sz="20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73</a:t>
            </a:fld>
            <a:endParaRPr lang="zh-CN" altLang="zh-CN" sz="1200">
              <a:latin typeface="Verdana" panose="020B0604030504040204" pitchFamily="34"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381000" y="3276604"/>
                <a:ext cx="8686800" cy="24622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zh-CN" altLang="zh-CN" sz="2000" dirty="0"/>
                  <a:t>解：</a:t>
                </a:r>
                <a:endParaRPr lang="en-US" altLang="zh-CN" sz="2000" dirty="0"/>
              </a:p>
              <a:p>
                <a:pPr>
                  <a:buNone/>
                </a:pPr>
                <a:r>
                  <a:rPr lang="zh-CN" altLang="zh-CN" sz="2000" dirty="0"/>
                  <a:t>（</a:t>
                </a:r>
                <a:r>
                  <a:rPr lang="en-US" altLang="zh-CN" sz="2000" dirty="0"/>
                  <a:t>1</a:t>
                </a:r>
                <a:r>
                  <a:rPr lang="zh-CN" altLang="zh-CN" sz="2000" dirty="0"/>
                  <a:t>）设该树树叶数为</a:t>
                </a:r>
                <a:r>
                  <a:rPr lang="en-US" altLang="zh-CN" sz="2000" dirty="0"/>
                  <a:t>t</a:t>
                </a:r>
                <a:r>
                  <a:rPr lang="zh-CN" altLang="zh-CN" sz="2000" dirty="0"/>
                  <a:t>，则树</a:t>
                </a:r>
                <a:r>
                  <a:rPr lang="en-US" altLang="zh-CN" sz="2000" dirty="0"/>
                  <a:t>T</a:t>
                </a:r>
                <a:r>
                  <a:rPr lang="zh-CN" altLang="zh-CN" sz="2000" dirty="0"/>
                  <a:t>的结点数为</a:t>
                </a:r>
                <a14:m>
                  <m:oMath xmlns:m="http://schemas.openxmlformats.org/officeDocument/2006/math">
                    <m:r>
                      <a:rPr lang="en-US" altLang="zh-CN" sz="2000" i="1">
                        <a:latin typeface="Cambria Math" panose="02040503050406030204" pitchFamily="18" charset="0"/>
                      </a:rPr>
                      <m:t>3+1+</m:t>
                    </m:r>
                    <m:r>
                      <a:rPr lang="en-US" altLang="zh-CN" sz="2000" i="1">
                        <a:latin typeface="Cambria Math" panose="02040503050406030204" pitchFamily="18" charset="0"/>
                      </a:rPr>
                      <m:t>𝑡</m:t>
                    </m:r>
                  </m:oMath>
                </a14:m>
                <a:r>
                  <a:rPr lang="zh-CN" altLang="zh-CN" sz="2000" dirty="0"/>
                  <a:t>，边数</a:t>
                </a:r>
                <a:r>
                  <a:rPr lang="en-US" altLang="zh-CN" sz="2000" dirty="0"/>
                  <a:t> = </a:t>
                </a:r>
                <a:r>
                  <a:rPr lang="zh-CN" altLang="zh-CN" sz="2000" dirty="0"/>
                  <a:t>结点数 －</a:t>
                </a:r>
                <a:r>
                  <a:rPr lang="en-US" altLang="zh-CN" sz="2000" dirty="0"/>
                  <a:t> 1</a:t>
                </a:r>
                <a:r>
                  <a:rPr lang="zh-CN" altLang="zh-CN" sz="2000" dirty="0"/>
                  <a:t>，</a:t>
                </a:r>
              </a:p>
              <a:p>
                <a:pPr>
                  <a:buNone/>
                </a:pPr>
                <a14:m>
                  <m:oMath xmlns:m="http://schemas.openxmlformats.org/officeDocument/2006/math">
                    <m:nary>
                      <m:naryPr>
                        <m:chr m:val="∑"/>
                        <m:subHide m:val="on"/>
                        <m:supHide m:val="on"/>
                        <m:ctrlPr>
                          <a:rPr lang="zh-CN" altLang="zh-CN" sz="2000" i="1">
                            <a:latin typeface="Cambria Math" panose="02040503050406030204" pitchFamily="18" charset="0"/>
                          </a:rPr>
                        </m:ctrlPr>
                      </m:naryPr>
                      <m:sub/>
                      <m:sup/>
                      <m:e>
                        <m:func>
                          <m:funcPr>
                            <m:ctrlPr>
                              <a:rPr lang="zh-CN" altLang="zh-CN" sz="2000" i="1">
                                <a:latin typeface="Cambria Math" panose="02040503050406030204" pitchFamily="18" charset="0"/>
                              </a:rPr>
                            </m:ctrlPr>
                          </m:funcPr>
                          <m:fName>
                            <m:r>
                              <a:rPr lang="en-US" altLang="zh-CN" sz="2000" i="1">
                                <a:latin typeface="Cambria Math" panose="02040503050406030204" pitchFamily="18" charset="0"/>
                              </a:rPr>
                              <m:t>𝑑𝑒𝑔</m:t>
                            </m:r>
                          </m:fName>
                          <m:e>
                            <m:r>
                              <a:rPr lang="en-US" altLang="zh-CN" sz="2000" i="1">
                                <a:latin typeface="Cambria Math" panose="02040503050406030204" pitchFamily="18" charset="0"/>
                              </a:rPr>
                              <m:t>(</m:t>
                            </m:r>
                          </m:e>
                        </m:func>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zh-CN" altLang="zh-CN" sz="2000" i="1">
                            <a:latin typeface="Cambria Math" panose="02040503050406030204" pitchFamily="18" charset="0"/>
                          </a:rPr>
                          <m:t>边数</m:t>
                        </m:r>
                        <m:r>
                          <a:rPr lang="en-US" altLang="zh-CN" sz="2000" i="1">
                            <a:latin typeface="Cambria Math" panose="02040503050406030204" pitchFamily="18" charset="0"/>
                          </a:rPr>
                          <m:t>2</m:t>
                        </m:r>
                        <m:r>
                          <a:rPr lang="zh-CN" altLang="zh-CN" sz="2000" i="1">
                            <a:latin typeface="Cambria Math" panose="02040503050406030204" pitchFamily="18" charset="0"/>
                          </a:rPr>
                          <m:t>倍</m:t>
                        </m:r>
                      </m:e>
                    </m:nary>
                  </m:oMath>
                </a14:m>
                <a:r>
                  <a:rPr lang="zh-CN" altLang="zh-CN" sz="2000" dirty="0"/>
                  <a:t>，∴ </a:t>
                </a:r>
                <a14:m>
                  <m:oMath xmlns:m="http://schemas.openxmlformats.org/officeDocument/2006/math">
                    <m:r>
                      <a:rPr lang="en-US" altLang="zh-CN" sz="2000" i="1">
                        <a:latin typeface="Cambria Math" panose="02040503050406030204" pitchFamily="18" charset="0"/>
                      </a:rPr>
                      <m:t>3×2+1×3+</m:t>
                    </m:r>
                    <m:r>
                      <a:rPr lang="en-US" altLang="zh-CN" sz="2000" i="1">
                        <a:latin typeface="Cambria Math" panose="02040503050406030204" pitchFamily="18" charset="0"/>
                      </a:rPr>
                      <m:t>𝑡</m:t>
                    </m:r>
                    <m:r>
                      <a:rPr lang="en-US" altLang="zh-CN" sz="2000" i="1">
                        <a:latin typeface="Cambria Math" panose="02040503050406030204" pitchFamily="18" charset="0"/>
                      </a:rPr>
                      <m:t>×1=2(3+</m:t>
                    </m:r>
                    <m:r>
                      <a:rPr lang="en-US" altLang="zh-CN" sz="2000" i="1">
                        <a:latin typeface="Cambria Math" panose="02040503050406030204" pitchFamily="18" charset="0"/>
                      </a:rPr>
                      <m:t>𝑡</m:t>
                    </m:r>
                    <m:r>
                      <a:rPr lang="en-US" altLang="zh-CN" sz="2000" i="1">
                        <a:latin typeface="Cambria Math" panose="02040503050406030204" pitchFamily="18" charset="0"/>
                      </a:rPr>
                      <m:t>+1−1)</m:t>
                    </m:r>
                  </m:oMath>
                </a14:m>
                <a:r>
                  <a:rPr lang="en-US" altLang="zh-CN" sz="2000" dirty="0"/>
                  <a:t> </a:t>
                </a:r>
                <a:endParaRPr lang="zh-CN" altLang="zh-CN" sz="2000" dirty="0"/>
              </a:p>
              <a:p>
                <a:pPr>
                  <a:buNone/>
                </a:pPr>
                <a:r>
                  <a:rPr lang="zh-CN" altLang="zh-CN" sz="2000" dirty="0"/>
                  <a:t>即</a:t>
                </a:r>
                <a14:m>
                  <m:oMath xmlns:m="http://schemas.openxmlformats.org/officeDocument/2006/math">
                    <m:r>
                      <a:rPr lang="en-US" altLang="zh-CN" sz="2000" i="1">
                        <a:latin typeface="Cambria Math" panose="02040503050406030204" pitchFamily="18" charset="0"/>
                      </a:rPr>
                      <m:t>9+</m:t>
                    </m:r>
                    <m:r>
                      <a:rPr lang="en-US" altLang="zh-CN" sz="2000" i="1">
                        <a:latin typeface="Cambria Math" panose="02040503050406030204" pitchFamily="18" charset="0"/>
                      </a:rPr>
                      <m:t>𝑡</m:t>
                    </m:r>
                    <m:r>
                      <a:rPr lang="en-US" altLang="zh-CN" sz="2000" i="1">
                        <a:latin typeface="Cambria Math" panose="02040503050406030204" pitchFamily="18" charset="0"/>
                      </a:rPr>
                      <m:t>=6+2</m:t>
                    </m:r>
                    <m:r>
                      <a:rPr lang="en-US" altLang="zh-CN" sz="2000" i="1">
                        <a:latin typeface="Cambria Math" panose="02040503050406030204" pitchFamily="18" charset="0"/>
                      </a:rPr>
                      <m:t>𝑡</m:t>
                    </m:r>
                  </m:oMath>
                </a14:m>
                <a:r>
                  <a:rPr lang="en-US" altLang="zh-CN" sz="2000" dirty="0"/>
                  <a:t> </a:t>
                </a:r>
                <a:r>
                  <a:rPr lang="zh-CN" altLang="zh-CN" sz="2000" dirty="0"/>
                  <a:t>，∵ </a:t>
                </a:r>
                <a14:m>
                  <m:oMath xmlns:m="http://schemas.openxmlformats.org/officeDocument/2006/math">
                    <m:r>
                      <a:rPr lang="en-US" altLang="zh-CN" sz="2000" i="1">
                        <a:latin typeface="Cambria Math" panose="02040503050406030204" pitchFamily="18" charset="0"/>
                      </a:rPr>
                      <m:t>𝑡</m:t>
                    </m:r>
                    <m:r>
                      <a:rPr lang="en-US" altLang="zh-CN" sz="2000" i="1">
                        <a:latin typeface="Cambria Math" panose="02040503050406030204" pitchFamily="18" charset="0"/>
                      </a:rPr>
                      <m:t>=3</m:t>
                    </m:r>
                  </m:oMath>
                </a14:m>
                <a:r>
                  <a:rPr lang="zh-CN" altLang="zh-CN" sz="2000" dirty="0"/>
                  <a:t>，∴ </a:t>
                </a:r>
                <a:r>
                  <a:rPr lang="en-US" altLang="zh-CN" sz="2000" dirty="0"/>
                  <a:t>T</a:t>
                </a:r>
                <a:r>
                  <a:rPr lang="zh-CN" altLang="zh-CN" sz="2000" dirty="0"/>
                  <a:t>中</a:t>
                </a:r>
                <a:r>
                  <a:rPr lang="en-US" altLang="zh-CN" sz="2000" dirty="0"/>
                  <a:t>7</a:t>
                </a:r>
                <a:r>
                  <a:rPr lang="zh-CN" altLang="zh-CN" sz="2000" dirty="0"/>
                  <a:t>个结点。</a:t>
                </a:r>
                <a:r>
                  <a:rPr lang="en-US" altLang="zh-CN" sz="2000" dirty="0"/>
                  <a:t>   </a:t>
                </a:r>
              </a:p>
              <a:p>
                <a:pPr>
                  <a:buNone/>
                </a:pPr>
                <a:r>
                  <a:rPr lang="zh-CN" altLang="zh-CN" sz="2000" dirty="0"/>
                  <a:t>（</a:t>
                </a:r>
                <a:r>
                  <a:rPr lang="en-US" altLang="zh-CN" sz="2000" dirty="0"/>
                  <a:t>2</a:t>
                </a:r>
                <a:r>
                  <a:rPr lang="zh-CN" altLang="zh-CN" sz="2000" dirty="0"/>
                  <a:t>）具有</a:t>
                </a:r>
                <a:r>
                  <a:rPr lang="en-US" altLang="zh-CN" sz="2000" dirty="0"/>
                  <a:t>3</a:t>
                </a:r>
                <a:r>
                  <a:rPr lang="zh-CN" altLang="zh-CN" sz="2000" dirty="0"/>
                  <a:t>个两度结点，一个</a:t>
                </a:r>
                <a:r>
                  <a:rPr lang="en-US" altLang="zh-CN" sz="2000" dirty="0"/>
                  <a:t>3</a:t>
                </a:r>
                <a:r>
                  <a:rPr lang="zh-CN" altLang="zh-CN" sz="2000" dirty="0"/>
                  <a:t>度结点，</a:t>
                </a:r>
                <a:r>
                  <a:rPr lang="en-US" altLang="zh-CN" sz="2000" dirty="0"/>
                  <a:t>3</a:t>
                </a:r>
                <a:r>
                  <a:rPr lang="zh-CN" altLang="zh-CN" sz="2000" dirty="0"/>
                  <a:t>片树叶的树（非同构的）共有以下三种</a:t>
                </a:r>
                <a:endParaRPr lang="zh-CN" altLang="zh-CN" sz="1800" dirty="0"/>
              </a:p>
              <a:p>
                <a:pPr eaLnBrk="1" hangingPunct="1">
                  <a:spcBef>
                    <a:spcPct val="0"/>
                  </a:spcBef>
                  <a:buClrTx/>
                  <a:buFont typeface="Arial" panose="020B0604020202020204" pitchFamily="34" charset="0"/>
                  <a:buNone/>
                </a:pPr>
                <a:endParaRPr lang="zh-CN" altLang="en-US" sz="1600" dirty="0"/>
              </a:p>
            </p:txBody>
          </p:sp>
        </mc:Choice>
        <mc:Fallback xmlns="">
          <p:sp>
            <p:nvSpPr>
              <p:cNvPr id="5" name="矩形 4">
                <a:extLst>
                  <a:ext uri="{FF2B5EF4-FFF2-40B4-BE49-F238E27FC236}">
                    <a16:creationId xmlns:a16="http://schemas.microsoft.com/office/drawing/2014/main" id="{D10AE614-E415-4656-9838-EBC8554D6D46}"/>
                  </a:ext>
                </a:extLst>
              </p:cNvPr>
              <p:cNvSpPr>
                <a:spLocks noRot="1" noChangeAspect="1" noMove="1" noResize="1" noEditPoints="1" noAdjustHandles="1" noChangeArrowheads="1" noChangeShapeType="1" noTextEdit="1"/>
              </p:cNvSpPr>
              <p:nvPr/>
            </p:nvSpPr>
            <p:spPr bwMode="auto">
              <a:xfrm>
                <a:off x="381000" y="3276604"/>
                <a:ext cx="8686800" cy="2462213"/>
              </a:xfrm>
              <a:prstGeom prst="rect">
                <a:avLst/>
              </a:prstGeom>
              <a:blipFill>
                <a:blip r:embed="rId3"/>
                <a:stretch>
                  <a:fillRect l="-4351" t="-1985" r="-1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61B5D1D7-2430-43BC-BAE6-E71AAE8BD139}"/>
              </a:ext>
            </a:extLst>
          </p:cNvPr>
          <p:cNvPicPr>
            <a:picLocks noChangeAspect="1"/>
          </p:cNvPicPr>
          <p:nvPr/>
        </p:nvPicPr>
        <p:blipFill>
          <a:blip r:embed="rId4"/>
          <a:stretch>
            <a:fillRect/>
          </a:stretch>
        </p:blipFill>
        <p:spPr>
          <a:xfrm>
            <a:off x="1464758" y="5381762"/>
            <a:ext cx="6980952" cy="1095238"/>
          </a:xfrm>
          <a:prstGeom prst="rect">
            <a:avLst/>
          </a:prstGeom>
        </p:spPr>
      </p:pic>
    </p:spTree>
    <p:extLst>
      <p:ext uri="{BB962C8B-B14F-4D97-AF65-F5344CB8AC3E}">
        <p14:creationId xmlns:p14="http://schemas.microsoft.com/office/powerpoint/2010/main" val="3852849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r>
              <a:rPr lang="en-US" altLang="zh-CN" sz="2400" dirty="0">
                <a:ea typeface="宋体" panose="02010600030101010101" pitchFamily="2" charset="-122"/>
              </a:rPr>
              <a:t>21. </a:t>
            </a:r>
            <a:r>
              <a:rPr lang="en-US" altLang="zh-CN" sz="2400" dirty="0"/>
              <a:t>Let T be a tree where all interval vertices are either 3-degree or 4-degree. Given that T has 9 leaves and 13 edges, how many 3-degree vertices and 4-degree vertices are there in T?</a:t>
            </a:r>
            <a:endParaRPr lang="en-US" altLang="zh-CN" sz="2400" dirty="0">
              <a:ea typeface="宋体" panose="02010600030101010101" pitchFamily="2" charset="-122"/>
            </a:endParaRPr>
          </a:p>
          <a:p>
            <a:pPr marL="0" indent="0" algn="just">
              <a:buFont typeface="Wingdings" panose="05000000000000000000" pitchFamily="2" charset="2"/>
              <a:buAutoNum type="arabicPeriod"/>
            </a:pPr>
            <a:endParaRPr lang="en-US" altLang="zh-CN" sz="2400" dirty="0">
              <a:ea typeface="宋体" panose="02010600030101010101" pitchFamily="2" charset="-122"/>
            </a:endParaRPr>
          </a:p>
          <a:p>
            <a:pPr marL="0" indent="0" algn="just">
              <a:buFont typeface="Wingdings" panose="05000000000000000000" pitchFamily="2" charset="2"/>
              <a:buAutoNum type="arabicPeriod"/>
            </a:pPr>
            <a:endParaRPr lang="en-US" altLang="zh-CN" sz="2400" dirty="0">
              <a:ea typeface="宋体" panose="02010600030101010101" pitchFamily="2" charset="-122"/>
            </a:endParaRPr>
          </a:p>
          <a:p>
            <a:pPr marL="0" indent="0" algn="just">
              <a:buFont typeface="Wingdings" panose="05000000000000000000" pitchFamily="2" charset="2"/>
              <a:buAutoNum type="arabicPeriod"/>
            </a:pPr>
            <a:endParaRPr lang="en-US" altLang="zh-CN" sz="2400" dirty="0">
              <a:ea typeface="宋体" panose="02010600030101010101" pitchFamily="2" charset="-122"/>
            </a:endParaRPr>
          </a:p>
          <a:p>
            <a:pPr marL="0" indent="0" algn="just">
              <a:buFont typeface="Wingdings" panose="05000000000000000000" pitchFamily="2" charset="2"/>
              <a:buNone/>
            </a:pPr>
            <a:endParaRPr lang="en-US" altLang="zh-CN" sz="20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74</a:t>
            </a:fld>
            <a:endParaRPr lang="zh-CN" altLang="zh-CN" sz="1200">
              <a:latin typeface="Verdana" panose="020B0604030504040204" pitchFamily="34" charset="0"/>
            </a:endParaRPr>
          </a:p>
        </p:txBody>
      </p:sp>
      <p:pic>
        <p:nvPicPr>
          <p:cNvPr id="7" name="图片 6">
            <a:extLst>
              <a:ext uri="{FF2B5EF4-FFF2-40B4-BE49-F238E27FC236}">
                <a16:creationId xmlns:a16="http://schemas.microsoft.com/office/drawing/2014/main" id="{41EB7DB8-A6A8-D382-5801-CB640E7CDD36}"/>
              </a:ext>
            </a:extLst>
          </p:cNvPr>
          <p:cNvPicPr>
            <a:picLocks noChangeAspect="1"/>
          </p:cNvPicPr>
          <p:nvPr/>
        </p:nvPicPr>
        <p:blipFill>
          <a:blip r:embed="rId3"/>
          <a:stretch>
            <a:fillRect/>
          </a:stretch>
        </p:blipFill>
        <p:spPr>
          <a:xfrm>
            <a:off x="914496" y="3048010"/>
            <a:ext cx="7267139" cy="3276514"/>
          </a:xfrm>
          <a:prstGeom prst="rect">
            <a:avLst/>
          </a:prstGeom>
        </p:spPr>
      </p:pic>
      <p:pic>
        <p:nvPicPr>
          <p:cNvPr id="3" name="图片 2">
            <a:extLst>
              <a:ext uri="{FF2B5EF4-FFF2-40B4-BE49-F238E27FC236}">
                <a16:creationId xmlns:a16="http://schemas.microsoft.com/office/drawing/2014/main" id="{AB007172-85B0-E252-F1A4-C23049A21637}"/>
              </a:ext>
            </a:extLst>
          </p:cNvPr>
          <p:cNvPicPr>
            <a:picLocks noChangeAspect="1"/>
          </p:cNvPicPr>
          <p:nvPr/>
        </p:nvPicPr>
        <p:blipFill>
          <a:blip r:embed="rId4"/>
          <a:stretch>
            <a:fillRect/>
          </a:stretch>
        </p:blipFill>
        <p:spPr>
          <a:xfrm>
            <a:off x="4038614" y="4190980"/>
            <a:ext cx="1704975" cy="209550"/>
          </a:xfrm>
          <a:prstGeom prst="rect">
            <a:avLst/>
          </a:prstGeom>
        </p:spPr>
      </p:pic>
    </p:spTree>
    <p:extLst>
      <p:ext uri="{BB962C8B-B14F-4D97-AF65-F5344CB8AC3E}">
        <p14:creationId xmlns:p14="http://schemas.microsoft.com/office/powerpoint/2010/main" val="277962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FF30F82-9B5A-4204-BB4A-13C621189FCF}"/>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ChangeArrowheads="1"/>
          </p:cNvSpPr>
          <p:nvPr>
            <p:ph idx="1"/>
          </p:nvPr>
        </p:nvSpPr>
        <p:spPr>
          <a:xfrm>
            <a:off x="457200" y="1419225"/>
            <a:ext cx="8534400" cy="4879975"/>
          </a:xfrm>
        </p:spPr>
        <p:txBody>
          <a:bodyPr/>
          <a:lstStyle/>
          <a:p>
            <a:pPr marL="0" indent="0" algn="just">
              <a:buNone/>
            </a:pPr>
            <a:r>
              <a:rPr lang="en-US" altLang="zh-CN" sz="2800" dirty="0">
                <a:ea typeface="宋体" panose="02010600030101010101" pitchFamily="2" charset="-122"/>
              </a:rPr>
              <a:t>22. </a:t>
            </a:r>
            <a:r>
              <a:rPr lang="en-US" altLang="zh-CN" sz="2800" dirty="0"/>
              <a:t>An undirected tree has five leaves, one 2-degree vertex, one 3-degree vertex and the degree of the rest vertexes is all 4. How many vertexes dose the tree has in total? Please draw all of the undirected trees which are non-isomorphism to each other.</a:t>
            </a:r>
            <a:endParaRPr lang="en-US" altLang="zh-CN" sz="2800" dirty="0">
              <a:ea typeface="宋体" panose="02010600030101010101" pitchFamily="2" charset="-122"/>
            </a:endParaRPr>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None/>
            </a:pPr>
            <a:endParaRPr lang="en-US" altLang="zh-CN" sz="2400" dirty="0">
              <a:ea typeface="宋体" panose="02010600030101010101" pitchFamily="2" charset="-122"/>
            </a:endParaRPr>
          </a:p>
        </p:txBody>
      </p:sp>
      <p:sp>
        <p:nvSpPr>
          <p:cNvPr id="76804" name="灯片编号占位符 3">
            <a:extLst>
              <a:ext uri="{FF2B5EF4-FFF2-40B4-BE49-F238E27FC236}">
                <a16:creationId xmlns:a16="http://schemas.microsoft.com/office/drawing/2014/main" id="{EEBA075A-ED5A-4174-BF21-379DFFFFC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4E0AE03-4ADF-4CDE-B70F-15C57C8EEAF1}" type="slidenum">
              <a:rPr altLang="zh-CN" sz="1200">
                <a:latin typeface="Verdana" panose="020B0604030504040204" pitchFamily="34" charset="0"/>
              </a:rPr>
              <a:pPr>
                <a:spcBef>
                  <a:spcPct val="0"/>
                </a:spcBef>
                <a:buClrTx/>
                <a:buFont typeface="Arial" panose="020B0604020202020204" pitchFamily="34" charset="0"/>
                <a:buNone/>
              </a:pPr>
              <a:t>75</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381110" y="4190980"/>
            <a:ext cx="391522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None/>
            </a:pPr>
            <a:r>
              <a:rPr lang="zh-CN" altLang="en-US" sz="2000" dirty="0"/>
              <a:t>设</a:t>
            </a:r>
            <a:r>
              <a:rPr lang="en-US" altLang="zh-CN" sz="2000" dirty="0"/>
              <a:t>4</a:t>
            </a:r>
            <a:r>
              <a:rPr lang="zh-CN" altLang="en-US" sz="2000" dirty="0"/>
              <a:t>度的节点有</a:t>
            </a:r>
            <a:r>
              <a:rPr lang="en-US" altLang="zh-CN" sz="2000" dirty="0"/>
              <a:t>x</a:t>
            </a:r>
            <a:r>
              <a:rPr lang="zh-CN" altLang="en-US" sz="2000" dirty="0"/>
              <a:t>个，则</a:t>
            </a:r>
            <a:endParaRPr lang="en-US" altLang="zh-CN" sz="2000" dirty="0"/>
          </a:p>
          <a:p>
            <a:pPr>
              <a:buNone/>
            </a:pPr>
            <a:r>
              <a:rPr lang="en-US" altLang="zh-CN" sz="2000" dirty="0"/>
              <a:t>5+1*2+1*3+4x=(5+1+1+x-1)*2</a:t>
            </a:r>
          </a:p>
          <a:p>
            <a:pPr>
              <a:buNone/>
            </a:pPr>
            <a:r>
              <a:rPr lang="zh-CN" altLang="en-US" sz="2000" dirty="0"/>
              <a:t>解得</a:t>
            </a:r>
            <a:r>
              <a:rPr lang="en-US" altLang="zh-CN" sz="2000" dirty="0"/>
              <a:t>x=1</a:t>
            </a:r>
          </a:p>
          <a:p>
            <a:pPr>
              <a:buNone/>
            </a:pPr>
            <a:r>
              <a:rPr lang="zh-CN" altLang="en-US" sz="2000" dirty="0"/>
              <a:t>所以共有</a:t>
            </a:r>
            <a:r>
              <a:rPr lang="en-US" altLang="zh-CN" sz="2000" dirty="0"/>
              <a:t>5+1+1+1=8 vertices</a:t>
            </a:r>
            <a:endParaRPr lang="zh-CN" altLang="zh-CN" sz="2000" dirty="0"/>
          </a:p>
          <a:p>
            <a:pPr eaLnBrk="1" hangingPunct="1">
              <a:spcBef>
                <a:spcPct val="0"/>
              </a:spcBef>
              <a:buClrTx/>
              <a:buFont typeface="Arial" panose="020B0604020202020204" pitchFamily="34" charset="0"/>
              <a:buNone/>
            </a:pPr>
            <a:endParaRPr lang="zh-CN" altLang="en-US" sz="2000" dirty="0"/>
          </a:p>
        </p:txBody>
      </p:sp>
      <p:grpSp>
        <p:nvGrpSpPr>
          <p:cNvPr id="6" name="组合 5">
            <a:extLst>
              <a:ext uri="{FF2B5EF4-FFF2-40B4-BE49-F238E27FC236}">
                <a16:creationId xmlns:a16="http://schemas.microsoft.com/office/drawing/2014/main" id="{959D2E55-9B56-4783-9CCA-4523708D0190}"/>
              </a:ext>
            </a:extLst>
          </p:cNvPr>
          <p:cNvGrpSpPr/>
          <p:nvPr/>
        </p:nvGrpSpPr>
        <p:grpSpPr>
          <a:xfrm>
            <a:off x="4215728" y="4147800"/>
            <a:ext cx="1032500" cy="1778631"/>
            <a:chOff x="0" y="0"/>
            <a:chExt cx="1032637" cy="1778787"/>
          </a:xfrm>
        </p:grpSpPr>
        <p:sp>
          <p:nvSpPr>
            <p:cNvPr id="39" name="流程图: 联系 77">
              <a:extLst>
                <a:ext uri="{FF2B5EF4-FFF2-40B4-BE49-F238E27FC236}">
                  <a16:creationId xmlns:a16="http://schemas.microsoft.com/office/drawing/2014/main" id="{92F60942-4755-4C77-B2E8-3016F06ECA2E}"/>
                </a:ext>
              </a:extLst>
            </p:cNvPr>
            <p:cNvSpPr/>
            <p:nvPr/>
          </p:nvSpPr>
          <p:spPr>
            <a:xfrm>
              <a:off x="14631" y="0"/>
              <a:ext cx="45719" cy="45719"/>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0" name="直接连接符 39">
              <a:extLst>
                <a:ext uri="{FF2B5EF4-FFF2-40B4-BE49-F238E27FC236}">
                  <a16:creationId xmlns:a16="http://schemas.microsoft.com/office/drawing/2014/main" id="{42C814C1-F43F-4E58-AD34-B2D96168FBA8}"/>
                </a:ext>
              </a:extLst>
            </p:cNvPr>
            <p:cNvCxnSpPr/>
            <p:nvPr/>
          </p:nvCxnSpPr>
          <p:spPr>
            <a:xfrm>
              <a:off x="36576" y="43891"/>
              <a:ext cx="0" cy="569392"/>
            </a:xfrm>
            <a:prstGeom prst="line">
              <a:avLst/>
            </a:prstGeom>
            <a:noFill/>
            <a:ln w="12700" cap="flat" cmpd="sng" algn="ctr">
              <a:solidFill>
                <a:sysClr val="windowText" lastClr="000000"/>
              </a:solidFill>
              <a:prstDash val="solid"/>
            </a:ln>
            <a:effectLst/>
          </p:spPr>
        </p:cxnSp>
        <p:cxnSp>
          <p:nvCxnSpPr>
            <p:cNvPr id="41" name="直接连接符 40">
              <a:extLst>
                <a:ext uri="{FF2B5EF4-FFF2-40B4-BE49-F238E27FC236}">
                  <a16:creationId xmlns:a16="http://schemas.microsoft.com/office/drawing/2014/main" id="{C22D3386-A8D3-4FD7-BACA-0E14DF77C3E5}"/>
                </a:ext>
              </a:extLst>
            </p:cNvPr>
            <p:cNvCxnSpPr/>
            <p:nvPr/>
          </p:nvCxnSpPr>
          <p:spPr>
            <a:xfrm>
              <a:off x="36576" y="43891"/>
              <a:ext cx="226772" cy="568960"/>
            </a:xfrm>
            <a:prstGeom prst="line">
              <a:avLst/>
            </a:prstGeom>
            <a:noFill/>
            <a:ln w="12700" cap="flat" cmpd="sng" algn="ctr">
              <a:solidFill>
                <a:sysClr val="windowText" lastClr="000000"/>
              </a:solidFill>
              <a:prstDash val="solid"/>
            </a:ln>
            <a:effectLst/>
          </p:spPr>
        </p:cxnSp>
        <p:cxnSp>
          <p:nvCxnSpPr>
            <p:cNvPr id="42" name="直接连接符 41">
              <a:extLst>
                <a:ext uri="{FF2B5EF4-FFF2-40B4-BE49-F238E27FC236}">
                  <a16:creationId xmlns:a16="http://schemas.microsoft.com/office/drawing/2014/main" id="{C37BFB25-CDA2-44B5-B0AD-236E4EB8C134}"/>
                </a:ext>
              </a:extLst>
            </p:cNvPr>
            <p:cNvCxnSpPr/>
            <p:nvPr/>
          </p:nvCxnSpPr>
          <p:spPr>
            <a:xfrm>
              <a:off x="36576" y="43891"/>
              <a:ext cx="512064" cy="568960"/>
            </a:xfrm>
            <a:prstGeom prst="line">
              <a:avLst/>
            </a:prstGeom>
            <a:noFill/>
            <a:ln w="12700" cap="flat" cmpd="sng" algn="ctr">
              <a:solidFill>
                <a:sysClr val="windowText" lastClr="000000"/>
              </a:solidFill>
              <a:prstDash val="solid"/>
            </a:ln>
            <a:effectLst/>
          </p:spPr>
        </p:cxnSp>
        <p:cxnSp>
          <p:nvCxnSpPr>
            <p:cNvPr id="43" name="直接连接符 42">
              <a:extLst>
                <a:ext uri="{FF2B5EF4-FFF2-40B4-BE49-F238E27FC236}">
                  <a16:creationId xmlns:a16="http://schemas.microsoft.com/office/drawing/2014/main" id="{05B76FED-B602-4100-B095-A3E6F09C8797}"/>
                </a:ext>
              </a:extLst>
            </p:cNvPr>
            <p:cNvCxnSpPr/>
            <p:nvPr/>
          </p:nvCxnSpPr>
          <p:spPr>
            <a:xfrm>
              <a:off x="36576" y="43891"/>
              <a:ext cx="972922" cy="568960"/>
            </a:xfrm>
            <a:prstGeom prst="line">
              <a:avLst/>
            </a:prstGeom>
            <a:noFill/>
            <a:ln w="12700" cap="flat" cmpd="sng" algn="ctr">
              <a:solidFill>
                <a:sysClr val="windowText" lastClr="000000"/>
              </a:solidFill>
              <a:prstDash val="solid"/>
            </a:ln>
            <a:effectLst/>
          </p:spPr>
        </p:cxnSp>
        <p:sp>
          <p:nvSpPr>
            <p:cNvPr id="44" name="流程图: 联系 82">
              <a:extLst>
                <a:ext uri="{FF2B5EF4-FFF2-40B4-BE49-F238E27FC236}">
                  <a16:creationId xmlns:a16="http://schemas.microsoft.com/office/drawing/2014/main" id="{002E39E8-94D7-4038-BEBC-65FA33FF86C3}"/>
                </a:ext>
              </a:extLst>
            </p:cNvPr>
            <p:cNvSpPr/>
            <p:nvPr/>
          </p:nvSpPr>
          <p:spPr>
            <a:xfrm>
              <a:off x="14631" y="592531"/>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5" name="直接连接符 44">
              <a:extLst>
                <a:ext uri="{FF2B5EF4-FFF2-40B4-BE49-F238E27FC236}">
                  <a16:creationId xmlns:a16="http://schemas.microsoft.com/office/drawing/2014/main" id="{44137341-46BB-4EC0-AA67-A60CC56FBCBF}"/>
                </a:ext>
              </a:extLst>
            </p:cNvPr>
            <p:cNvCxnSpPr/>
            <p:nvPr/>
          </p:nvCxnSpPr>
          <p:spPr>
            <a:xfrm>
              <a:off x="36576" y="599846"/>
              <a:ext cx="0" cy="568960"/>
            </a:xfrm>
            <a:prstGeom prst="line">
              <a:avLst/>
            </a:prstGeom>
            <a:noFill/>
            <a:ln w="12700" cap="flat" cmpd="sng" algn="ctr">
              <a:solidFill>
                <a:sysClr val="windowText" lastClr="000000"/>
              </a:solidFill>
              <a:prstDash val="solid"/>
            </a:ln>
            <a:effectLst/>
          </p:spPr>
        </p:cxnSp>
        <p:cxnSp>
          <p:nvCxnSpPr>
            <p:cNvPr id="46" name="直接连接符 45">
              <a:extLst>
                <a:ext uri="{FF2B5EF4-FFF2-40B4-BE49-F238E27FC236}">
                  <a16:creationId xmlns:a16="http://schemas.microsoft.com/office/drawing/2014/main" id="{652DB66F-4564-464C-900B-47CCC1929248}"/>
                </a:ext>
              </a:extLst>
            </p:cNvPr>
            <p:cNvCxnSpPr/>
            <p:nvPr/>
          </p:nvCxnSpPr>
          <p:spPr>
            <a:xfrm>
              <a:off x="36576" y="599846"/>
              <a:ext cx="226695" cy="568960"/>
            </a:xfrm>
            <a:prstGeom prst="line">
              <a:avLst/>
            </a:prstGeom>
            <a:noFill/>
            <a:ln w="12700" cap="flat" cmpd="sng" algn="ctr">
              <a:solidFill>
                <a:sysClr val="windowText" lastClr="000000"/>
              </a:solidFill>
              <a:prstDash val="solid"/>
            </a:ln>
            <a:effectLst/>
          </p:spPr>
        </p:cxnSp>
        <p:cxnSp>
          <p:nvCxnSpPr>
            <p:cNvPr id="47" name="直接连接符 46">
              <a:extLst>
                <a:ext uri="{FF2B5EF4-FFF2-40B4-BE49-F238E27FC236}">
                  <a16:creationId xmlns:a16="http://schemas.microsoft.com/office/drawing/2014/main" id="{9551CCB1-D0F6-49AC-8B4D-63666FA24C13}"/>
                </a:ext>
              </a:extLst>
            </p:cNvPr>
            <p:cNvCxnSpPr/>
            <p:nvPr/>
          </p:nvCxnSpPr>
          <p:spPr>
            <a:xfrm>
              <a:off x="36576" y="1170432"/>
              <a:ext cx="0" cy="568960"/>
            </a:xfrm>
            <a:prstGeom prst="line">
              <a:avLst/>
            </a:prstGeom>
            <a:noFill/>
            <a:ln w="12700" cap="flat" cmpd="sng" algn="ctr">
              <a:solidFill>
                <a:sysClr val="windowText" lastClr="000000"/>
              </a:solidFill>
              <a:prstDash val="solid"/>
            </a:ln>
            <a:effectLst/>
          </p:spPr>
        </p:cxnSp>
        <p:sp>
          <p:nvSpPr>
            <p:cNvPr id="48" name="流程图: 联系 87">
              <a:extLst>
                <a:ext uri="{FF2B5EF4-FFF2-40B4-BE49-F238E27FC236}">
                  <a16:creationId xmlns:a16="http://schemas.microsoft.com/office/drawing/2014/main" id="{83F7708C-5B9F-47F4-8B7A-6AD4793B4581}"/>
                </a:ext>
              </a:extLst>
            </p:cNvPr>
            <p:cNvSpPr/>
            <p:nvPr/>
          </p:nvSpPr>
          <p:spPr>
            <a:xfrm>
              <a:off x="7316" y="1155801"/>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9" name="流程图: 联系 88">
              <a:extLst>
                <a:ext uri="{FF2B5EF4-FFF2-40B4-BE49-F238E27FC236}">
                  <a16:creationId xmlns:a16="http://schemas.microsoft.com/office/drawing/2014/main" id="{3E35B694-EBDC-4EC5-92B9-3F0278FF0E42}"/>
                </a:ext>
              </a:extLst>
            </p:cNvPr>
            <p:cNvSpPr/>
            <p:nvPr/>
          </p:nvSpPr>
          <p:spPr>
            <a:xfrm>
              <a:off x="0" y="1733702"/>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0" name="流程图: 联系 89">
              <a:extLst>
                <a:ext uri="{FF2B5EF4-FFF2-40B4-BE49-F238E27FC236}">
                  <a16:creationId xmlns:a16="http://schemas.microsoft.com/office/drawing/2014/main" id="{90E3897B-2777-4BA7-B0BA-582A06A914EB}"/>
                </a:ext>
              </a:extLst>
            </p:cNvPr>
            <p:cNvSpPr/>
            <p:nvPr/>
          </p:nvSpPr>
          <p:spPr>
            <a:xfrm>
              <a:off x="219456" y="1133856"/>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1" name="流程图: 联系 90">
              <a:extLst>
                <a:ext uri="{FF2B5EF4-FFF2-40B4-BE49-F238E27FC236}">
                  <a16:creationId xmlns:a16="http://schemas.microsoft.com/office/drawing/2014/main" id="{4D9BE0F7-8EDC-4DD9-B309-1194179EF767}"/>
                </a:ext>
              </a:extLst>
            </p:cNvPr>
            <p:cNvSpPr/>
            <p:nvPr/>
          </p:nvSpPr>
          <p:spPr>
            <a:xfrm>
              <a:off x="234087" y="585216"/>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2" name="流程图: 联系 91">
              <a:extLst>
                <a:ext uri="{FF2B5EF4-FFF2-40B4-BE49-F238E27FC236}">
                  <a16:creationId xmlns:a16="http://schemas.microsoft.com/office/drawing/2014/main" id="{310D5606-86DC-4B24-88E9-320046061994}"/>
                </a:ext>
              </a:extLst>
            </p:cNvPr>
            <p:cNvSpPr/>
            <p:nvPr/>
          </p:nvSpPr>
          <p:spPr>
            <a:xfrm>
              <a:off x="534010" y="585216"/>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3" name="流程图: 联系 92">
              <a:extLst>
                <a:ext uri="{FF2B5EF4-FFF2-40B4-BE49-F238E27FC236}">
                  <a16:creationId xmlns:a16="http://schemas.microsoft.com/office/drawing/2014/main" id="{1CB62C6F-135A-4DB8-BE79-29436B28B53B}"/>
                </a:ext>
              </a:extLst>
            </p:cNvPr>
            <p:cNvSpPr/>
            <p:nvPr/>
          </p:nvSpPr>
          <p:spPr>
            <a:xfrm>
              <a:off x="987552" y="585216"/>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7" name="组合 6">
            <a:extLst>
              <a:ext uri="{FF2B5EF4-FFF2-40B4-BE49-F238E27FC236}">
                <a16:creationId xmlns:a16="http://schemas.microsoft.com/office/drawing/2014/main" id="{CF664A8D-5891-424D-89E8-36168E507A51}"/>
              </a:ext>
            </a:extLst>
          </p:cNvPr>
          <p:cNvGrpSpPr/>
          <p:nvPr/>
        </p:nvGrpSpPr>
        <p:grpSpPr>
          <a:xfrm>
            <a:off x="5943564" y="4190980"/>
            <a:ext cx="556893" cy="1778631"/>
            <a:chOff x="-277977" y="0"/>
            <a:chExt cx="557149" cy="1778787"/>
          </a:xfrm>
        </p:grpSpPr>
        <p:sp>
          <p:nvSpPr>
            <p:cNvPr id="24" name="流程图: 联系 95">
              <a:extLst>
                <a:ext uri="{FF2B5EF4-FFF2-40B4-BE49-F238E27FC236}">
                  <a16:creationId xmlns:a16="http://schemas.microsoft.com/office/drawing/2014/main" id="{CFB0CBD1-D059-463C-8A40-F03919DF5A34}"/>
                </a:ext>
              </a:extLst>
            </p:cNvPr>
            <p:cNvSpPr/>
            <p:nvPr/>
          </p:nvSpPr>
          <p:spPr>
            <a:xfrm>
              <a:off x="14631" y="0"/>
              <a:ext cx="45719" cy="45719"/>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5" name="直接连接符 24">
              <a:extLst>
                <a:ext uri="{FF2B5EF4-FFF2-40B4-BE49-F238E27FC236}">
                  <a16:creationId xmlns:a16="http://schemas.microsoft.com/office/drawing/2014/main" id="{4D2C4344-2BB8-4B5D-82CB-BEC2C5E91272}"/>
                </a:ext>
              </a:extLst>
            </p:cNvPr>
            <p:cNvCxnSpPr/>
            <p:nvPr/>
          </p:nvCxnSpPr>
          <p:spPr>
            <a:xfrm>
              <a:off x="36576" y="43891"/>
              <a:ext cx="0" cy="569392"/>
            </a:xfrm>
            <a:prstGeom prst="line">
              <a:avLst/>
            </a:prstGeom>
            <a:noFill/>
            <a:ln w="12700" cap="flat" cmpd="sng" algn="ctr">
              <a:solidFill>
                <a:sysClr val="windowText" lastClr="000000"/>
              </a:solidFill>
              <a:prstDash val="solid"/>
            </a:ln>
            <a:effectLst/>
          </p:spPr>
        </p:cxnSp>
        <p:cxnSp>
          <p:nvCxnSpPr>
            <p:cNvPr id="26" name="直接连接符 25">
              <a:extLst>
                <a:ext uri="{FF2B5EF4-FFF2-40B4-BE49-F238E27FC236}">
                  <a16:creationId xmlns:a16="http://schemas.microsoft.com/office/drawing/2014/main" id="{7D6B6483-7E4C-40F7-961C-C457CEE6A07C}"/>
                </a:ext>
              </a:extLst>
            </p:cNvPr>
            <p:cNvCxnSpPr/>
            <p:nvPr/>
          </p:nvCxnSpPr>
          <p:spPr>
            <a:xfrm>
              <a:off x="36576" y="43891"/>
              <a:ext cx="226772" cy="568960"/>
            </a:xfrm>
            <a:prstGeom prst="line">
              <a:avLst/>
            </a:prstGeom>
            <a:noFill/>
            <a:ln w="12700" cap="flat" cmpd="sng" algn="ctr">
              <a:solidFill>
                <a:sysClr val="windowText" lastClr="000000"/>
              </a:solidFill>
              <a:prstDash val="solid"/>
            </a:ln>
            <a:effectLst/>
          </p:spPr>
        </p:cxnSp>
        <p:cxnSp>
          <p:nvCxnSpPr>
            <p:cNvPr id="27" name="直接连接符 26">
              <a:extLst>
                <a:ext uri="{FF2B5EF4-FFF2-40B4-BE49-F238E27FC236}">
                  <a16:creationId xmlns:a16="http://schemas.microsoft.com/office/drawing/2014/main" id="{64764DD7-A3AC-4FA7-BB5B-AE0C797FB03A}"/>
                </a:ext>
              </a:extLst>
            </p:cNvPr>
            <p:cNvCxnSpPr/>
            <p:nvPr/>
          </p:nvCxnSpPr>
          <p:spPr>
            <a:xfrm flipH="1">
              <a:off x="-248717" y="45715"/>
              <a:ext cx="270661" cy="539451"/>
            </a:xfrm>
            <a:prstGeom prst="line">
              <a:avLst/>
            </a:prstGeom>
            <a:noFill/>
            <a:ln w="12700" cap="flat" cmpd="sng" algn="ctr">
              <a:solidFill>
                <a:sysClr val="windowText" lastClr="000000"/>
              </a:solidFill>
              <a:prstDash val="solid"/>
            </a:ln>
            <a:effectLst/>
          </p:spPr>
        </p:cxnSp>
        <p:cxnSp>
          <p:nvCxnSpPr>
            <p:cNvPr id="28" name="直接连接符 27">
              <a:extLst>
                <a:ext uri="{FF2B5EF4-FFF2-40B4-BE49-F238E27FC236}">
                  <a16:creationId xmlns:a16="http://schemas.microsoft.com/office/drawing/2014/main" id="{216B586A-5F2E-483A-8C22-D608E04174CD}"/>
                </a:ext>
              </a:extLst>
            </p:cNvPr>
            <p:cNvCxnSpPr/>
            <p:nvPr/>
          </p:nvCxnSpPr>
          <p:spPr>
            <a:xfrm flipH="1">
              <a:off x="-232913" y="609881"/>
              <a:ext cx="254724" cy="545821"/>
            </a:xfrm>
            <a:prstGeom prst="line">
              <a:avLst/>
            </a:prstGeom>
            <a:noFill/>
            <a:ln w="12700" cap="flat" cmpd="sng" algn="ctr">
              <a:solidFill>
                <a:sysClr val="windowText" lastClr="000000"/>
              </a:solidFill>
              <a:prstDash val="solid"/>
            </a:ln>
            <a:effectLst/>
          </p:spPr>
        </p:cxnSp>
        <p:sp>
          <p:nvSpPr>
            <p:cNvPr id="29" name="流程图: 联系 100">
              <a:extLst>
                <a:ext uri="{FF2B5EF4-FFF2-40B4-BE49-F238E27FC236}">
                  <a16:creationId xmlns:a16="http://schemas.microsoft.com/office/drawing/2014/main" id="{8FA9B3BC-0567-42A8-A88C-D55C2E543A27}"/>
                </a:ext>
              </a:extLst>
            </p:cNvPr>
            <p:cNvSpPr/>
            <p:nvPr/>
          </p:nvSpPr>
          <p:spPr>
            <a:xfrm>
              <a:off x="14631" y="592531"/>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0" name="直接连接符 29">
              <a:extLst>
                <a:ext uri="{FF2B5EF4-FFF2-40B4-BE49-F238E27FC236}">
                  <a16:creationId xmlns:a16="http://schemas.microsoft.com/office/drawing/2014/main" id="{01EC6672-3528-40CF-BDC1-B8749219B686}"/>
                </a:ext>
              </a:extLst>
            </p:cNvPr>
            <p:cNvCxnSpPr/>
            <p:nvPr/>
          </p:nvCxnSpPr>
          <p:spPr>
            <a:xfrm>
              <a:off x="36576" y="599846"/>
              <a:ext cx="0" cy="568960"/>
            </a:xfrm>
            <a:prstGeom prst="line">
              <a:avLst/>
            </a:prstGeom>
            <a:noFill/>
            <a:ln w="12700" cap="flat" cmpd="sng" algn="ctr">
              <a:solidFill>
                <a:sysClr val="windowText" lastClr="000000"/>
              </a:solidFill>
              <a:prstDash val="solid"/>
            </a:ln>
            <a:effectLst/>
          </p:spPr>
        </p:cxnSp>
        <p:cxnSp>
          <p:nvCxnSpPr>
            <p:cNvPr id="31" name="直接连接符 30">
              <a:extLst>
                <a:ext uri="{FF2B5EF4-FFF2-40B4-BE49-F238E27FC236}">
                  <a16:creationId xmlns:a16="http://schemas.microsoft.com/office/drawing/2014/main" id="{975446E0-CB44-45E3-9621-B9F61E31D390}"/>
                </a:ext>
              </a:extLst>
            </p:cNvPr>
            <p:cNvCxnSpPr/>
            <p:nvPr/>
          </p:nvCxnSpPr>
          <p:spPr>
            <a:xfrm>
              <a:off x="36576" y="599846"/>
              <a:ext cx="226695" cy="568960"/>
            </a:xfrm>
            <a:prstGeom prst="line">
              <a:avLst/>
            </a:prstGeom>
            <a:noFill/>
            <a:ln w="12700" cap="flat" cmpd="sng" algn="ctr">
              <a:solidFill>
                <a:sysClr val="windowText" lastClr="000000"/>
              </a:solidFill>
              <a:prstDash val="solid"/>
            </a:ln>
            <a:effectLst/>
          </p:spPr>
        </p:cxnSp>
        <p:cxnSp>
          <p:nvCxnSpPr>
            <p:cNvPr id="32" name="直接连接符 31">
              <a:extLst>
                <a:ext uri="{FF2B5EF4-FFF2-40B4-BE49-F238E27FC236}">
                  <a16:creationId xmlns:a16="http://schemas.microsoft.com/office/drawing/2014/main" id="{BD993BDF-676D-4C21-B44F-E78756862674}"/>
                </a:ext>
              </a:extLst>
            </p:cNvPr>
            <p:cNvCxnSpPr/>
            <p:nvPr/>
          </p:nvCxnSpPr>
          <p:spPr>
            <a:xfrm>
              <a:off x="36576" y="1170432"/>
              <a:ext cx="0" cy="568960"/>
            </a:xfrm>
            <a:prstGeom prst="line">
              <a:avLst/>
            </a:prstGeom>
            <a:noFill/>
            <a:ln w="12700" cap="flat" cmpd="sng" algn="ctr">
              <a:solidFill>
                <a:sysClr val="windowText" lastClr="000000"/>
              </a:solidFill>
              <a:prstDash val="solid"/>
            </a:ln>
            <a:effectLst/>
          </p:spPr>
        </p:cxnSp>
        <p:sp>
          <p:nvSpPr>
            <p:cNvPr id="33" name="流程图: 联系 104">
              <a:extLst>
                <a:ext uri="{FF2B5EF4-FFF2-40B4-BE49-F238E27FC236}">
                  <a16:creationId xmlns:a16="http://schemas.microsoft.com/office/drawing/2014/main" id="{D225B801-FCC2-4CF0-97C1-A3C9ADD2A3E9}"/>
                </a:ext>
              </a:extLst>
            </p:cNvPr>
            <p:cNvSpPr/>
            <p:nvPr/>
          </p:nvSpPr>
          <p:spPr>
            <a:xfrm>
              <a:off x="7316" y="1155801"/>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4" name="流程图: 联系 105">
              <a:extLst>
                <a:ext uri="{FF2B5EF4-FFF2-40B4-BE49-F238E27FC236}">
                  <a16:creationId xmlns:a16="http://schemas.microsoft.com/office/drawing/2014/main" id="{06C72F65-459C-4D44-92F0-8C050188A3A6}"/>
                </a:ext>
              </a:extLst>
            </p:cNvPr>
            <p:cNvSpPr/>
            <p:nvPr/>
          </p:nvSpPr>
          <p:spPr>
            <a:xfrm>
              <a:off x="0" y="1733702"/>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5" name="流程图: 联系 106">
              <a:extLst>
                <a:ext uri="{FF2B5EF4-FFF2-40B4-BE49-F238E27FC236}">
                  <a16:creationId xmlns:a16="http://schemas.microsoft.com/office/drawing/2014/main" id="{E0D6F9D2-037D-4168-AF66-15D448576238}"/>
                </a:ext>
              </a:extLst>
            </p:cNvPr>
            <p:cNvSpPr/>
            <p:nvPr/>
          </p:nvSpPr>
          <p:spPr>
            <a:xfrm>
              <a:off x="219456" y="1133856"/>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6" name="流程图: 联系 107">
              <a:extLst>
                <a:ext uri="{FF2B5EF4-FFF2-40B4-BE49-F238E27FC236}">
                  <a16:creationId xmlns:a16="http://schemas.microsoft.com/office/drawing/2014/main" id="{60F69A45-3382-45E3-9597-9BEDD39D2634}"/>
                </a:ext>
              </a:extLst>
            </p:cNvPr>
            <p:cNvSpPr/>
            <p:nvPr/>
          </p:nvSpPr>
          <p:spPr>
            <a:xfrm>
              <a:off x="234087" y="585216"/>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7" name="流程图: 联系 108">
              <a:extLst>
                <a:ext uri="{FF2B5EF4-FFF2-40B4-BE49-F238E27FC236}">
                  <a16:creationId xmlns:a16="http://schemas.microsoft.com/office/drawing/2014/main" id="{37B3FE27-6F36-44B5-9799-C342C28364B2}"/>
                </a:ext>
              </a:extLst>
            </p:cNvPr>
            <p:cNvSpPr/>
            <p:nvPr/>
          </p:nvSpPr>
          <p:spPr>
            <a:xfrm>
              <a:off x="-277977" y="569389"/>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8" name="流程图: 联系 109">
              <a:extLst>
                <a:ext uri="{FF2B5EF4-FFF2-40B4-BE49-F238E27FC236}">
                  <a16:creationId xmlns:a16="http://schemas.microsoft.com/office/drawing/2014/main" id="{B4581E15-02FD-4686-AF63-4868305044CC}"/>
                </a:ext>
              </a:extLst>
            </p:cNvPr>
            <p:cNvSpPr/>
            <p:nvPr/>
          </p:nvSpPr>
          <p:spPr>
            <a:xfrm>
              <a:off x="-256047" y="1155602"/>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8" name="组合 7">
            <a:extLst>
              <a:ext uri="{FF2B5EF4-FFF2-40B4-BE49-F238E27FC236}">
                <a16:creationId xmlns:a16="http://schemas.microsoft.com/office/drawing/2014/main" id="{A7173230-CEF1-4363-B8B6-FC4EBEFC3FAF}"/>
              </a:ext>
            </a:extLst>
          </p:cNvPr>
          <p:cNvGrpSpPr/>
          <p:nvPr/>
        </p:nvGrpSpPr>
        <p:grpSpPr>
          <a:xfrm>
            <a:off x="7500583" y="4198600"/>
            <a:ext cx="1032500" cy="1778631"/>
            <a:chOff x="0" y="0"/>
            <a:chExt cx="1032637" cy="1778787"/>
          </a:xfrm>
        </p:grpSpPr>
        <p:sp>
          <p:nvSpPr>
            <p:cNvPr id="9" name="流程图: 联系 111">
              <a:extLst>
                <a:ext uri="{FF2B5EF4-FFF2-40B4-BE49-F238E27FC236}">
                  <a16:creationId xmlns:a16="http://schemas.microsoft.com/office/drawing/2014/main" id="{6620144A-5A1C-4E24-B50C-2C0E481C413C}"/>
                </a:ext>
              </a:extLst>
            </p:cNvPr>
            <p:cNvSpPr/>
            <p:nvPr/>
          </p:nvSpPr>
          <p:spPr>
            <a:xfrm>
              <a:off x="14631" y="0"/>
              <a:ext cx="45719" cy="45719"/>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0" name="直接连接符 9">
              <a:extLst>
                <a:ext uri="{FF2B5EF4-FFF2-40B4-BE49-F238E27FC236}">
                  <a16:creationId xmlns:a16="http://schemas.microsoft.com/office/drawing/2014/main" id="{405B7AC0-82C3-4452-B300-B3FE52ADAFCE}"/>
                </a:ext>
              </a:extLst>
            </p:cNvPr>
            <p:cNvCxnSpPr/>
            <p:nvPr/>
          </p:nvCxnSpPr>
          <p:spPr>
            <a:xfrm>
              <a:off x="36576" y="43891"/>
              <a:ext cx="0" cy="569392"/>
            </a:xfrm>
            <a:prstGeom prst="line">
              <a:avLst/>
            </a:prstGeom>
            <a:noFill/>
            <a:ln w="12700" cap="flat" cmpd="sng" algn="ctr">
              <a:solidFill>
                <a:sysClr val="windowText" lastClr="000000"/>
              </a:solidFill>
              <a:prstDash val="solid"/>
            </a:ln>
            <a:effectLst/>
          </p:spPr>
        </p:cxnSp>
        <p:cxnSp>
          <p:nvCxnSpPr>
            <p:cNvPr id="11" name="直接连接符 10">
              <a:extLst>
                <a:ext uri="{FF2B5EF4-FFF2-40B4-BE49-F238E27FC236}">
                  <a16:creationId xmlns:a16="http://schemas.microsoft.com/office/drawing/2014/main" id="{52810224-3326-4626-B11F-3F3BD615A5C6}"/>
                </a:ext>
              </a:extLst>
            </p:cNvPr>
            <p:cNvCxnSpPr/>
            <p:nvPr/>
          </p:nvCxnSpPr>
          <p:spPr>
            <a:xfrm>
              <a:off x="36576" y="43891"/>
              <a:ext cx="226772" cy="568960"/>
            </a:xfrm>
            <a:prstGeom prst="line">
              <a:avLst/>
            </a:prstGeom>
            <a:noFill/>
            <a:ln w="12700" cap="flat" cmpd="sng" algn="ctr">
              <a:solidFill>
                <a:sysClr val="windowText" lastClr="000000"/>
              </a:solidFill>
              <a:prstDash val="solid"/>
            </a:ln>
            <a:effectLst/>
          </p:spPr>
        </p:cxnSp>
        <p:cxnSp>
          <p:nvCxnSpPr>
            <p:cNvPr id="12" name="直接连接符 11">
              <a:extLst>
                <a:ext uri="{FF2B5EF4-FFF2-40B4-BE49-F238E27FC236}">
                  <a16:creationId xmlns:a16="http://schemas.microsoft.com/office/drawing/2014/main" id="{69ADD3F3-6EF5-4986-8FED-C81B0800C947}"/>
                </a:ext>
              </a:extLst>
            </p:cNvPr>
            <p:cNvCxnSpPr/>
            <p:nvPr/>
          </p:nvCxnSpPr>
          <p:spPr>
            <a:xfrm>
              <a:off x="36576" y="43891"/>
              <a:ext cx="512064" cy="568960"/>
            </a:xfrm>
            <a:prstGeom prst="line">
              <a:avLst/>
            </a:prstGeom>
            <a:noFill/>
            <a:ln w="12700" cap="flat" cmpd="sng" algn="ctr">
              <a:solidFill>
                <a:sysClr val="windowText" lastClr="000000"/>
              </a:solidFill>
              <a:prstDash val="solid"/>
            </a:ln>
            <a:effectLst/>
          </p:spPr>
        </p:cxnSp>
        <p:cxnSp>
          <p:nvCxnSpPr>
            <p:cNvPr id="13" name="直接连接符 12">
              <a:extLst>
                <a:ext uri="{FF2B5EF4-FFF2-40B4-BE49-F238E27FC236}">
                  <a16:creationId xmlns:a16="http://schemas.microsoft.com/office/drawing/2014/main" id="{A45BE9A2-D903-4393-AA59-4E683DB0E50F}"/>
                </a:ext>
              </a:extLst>
            </p:cNvPr>
            <p:cNvCxnSpPr/>
            <p:nvPr/>
          </p:nvCxnSpPr>
          <p:spPr>
            <a:xfrm>
              <a:off x="36576" y="43891"/>
              <a:ext cx="972922" cy="568960"/>
            </a:xfrm>
            <a:prstGeom prst="line">
              <a:avLst/>
            </a:prstGeom>
            <a:noFill/>
            <a:ln w="12700" cap="flat" cmpd="sng" algn="ctr">
              <a:solidFill>
                <a:sysClr val="windowText" lastClr="000000"/>
              </a:solidFill>
              <a:prstDash val="solid"/>
            </a:ln>
            <a:effectLst/>
          </p:spPr>
        </p:cxnSp>
        <p:sp>
          <p:nvSpPr>
            <p:cNvPr id="14" name="流程图: 联系 116">
              <a:extLst>
                <a:ext uri="{FF2B5EF4-FFF2-40B4-BE49-F238E27FC236}">
                  <a16:creationId xmlns:a16="http://schemas.microsoft.com/office/drawing/2014/main" id="{F26C5000-BCD7-4662-93EC-EE4E099C3E84}"/>
                </a:ext>
              </a:extLst>
            </p:cNvPr>
            <p:cNvSpPr/>
            <p:nvPr/>
          </p:nvSpPr>
          <p:spPr>
            <a:xfrm>
              <a:off x="14631" y="592531"/>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5" name="直接连接符 14">
              <a:extLst>
                <a:ext uri="{FF2B5EF4-FFF2-40B4-BE49-F238E27FC236}">
                  <a16:creationId xmlns:a16="http://schemas.microsoft.com/office/drawing/2014/main" id="{0E0D1F64-4666-4CB9-81A1-6CF413697556}"/>
                </a:ext>
              </a:extLst>
            </p:cNvPr>
            <p:cNvCxnSpPr/>
            <p:nvPr/>
          </p:nvCxnSpPr>
          <p:spPr>
            <a:xfrm>
              <a:off x="36576" y="599846"/>
              <a:ext cx="0" cy="568960"/>
            </a:xfrm>
            <a:prstGeom prst="line">
              <a:avLst/>
            </a:prstGeom>
            <a:noFill/>
            <a:ln w="12700" cap="flat" cmpd="sng" algn="ctr">
              <a:solidFill>
                <a:sysClr val="windowText" lastClr="000000"/>
              </a:solidFill>
              <a:prstDash val="solid"/>
            </a:ln>
            <a:effectLst/>
          </p:spPr>
        </p:cxnSp>
        <p:cxnSp>
          <p:nvCxnSpPr>
            <p:cNvPr id="16" name="直接连接符 15">
              <a:extLst>
                <a:ext uri="{FF2B5EF4-FFF2-40B4-BE49-F238E27FC236}">
                  <a16:creationId xmlns:a16="http://schemas.microsoft.com/office/drawing/2014/main" id="{22A366CA-E919-4BA8-A13C-320ACCA427FB}"/>
                </a:ext>
              </a:extLst>
            </p:cNvPr>
            <p:cNvCxnSpPr/>
            <p:nvPr/>
          </p:nvCxnSpPr>
          <p:spPr>
            <a:xfrm>
              <a:off x="52400" y="1148485"/>
              <a:ext cx="226695" cy="568960"/>
            </a:xfrm>
            <a:prstGeom prst="line">
              <a:avLst/>
            </a:prstGeom>
            <a:noFill/>
            <a:ln w="12700" cap="flat" cmpd="sng" algn="ctr">
              <a:solidFill>
                <a:sysClr val="windowText" lastClr="000000"/>
              </a:solidFill>
              <a:prstDash val="solid"/>
            </a:ln>
            <a:effectLst/>
          </p:spPr>
        </p:cxnSp>
        <p:cxnSp>
          <p:nvCxnSpPr>
            <p:cNvPr id="17" name="直接连接符 16">
              <a:extLst>
                <a:ext uri="{FF2B5EF4-FFF2-40B4-BE49-F238E27FC236}">
                  <a16:creationId xmlns:a16="http://schemas.microsoft.com/office/drawing/2014/main" id="{24E179E4-71D4-4263-B8AB-8C326960049B}"/>
                </a:ext>
              </a:extLst>
            </p:cNvPr>
            <p:cNvCxnSpPr/>
            <p:nvPr/>
          </p:nvCxnSpPr>
          <p:spPr>
            <a:xfrm>
              <a:off x="36576" y="1170432"/>
              <a:ext cx="0" cy="568960"/>
            </a:xfrm>
            <a:prstGeom prst="line">
              <a:avLst/>
            </a:prstGeom>
            <a:noFill/>
            <a:ln w="12700" cap="flat" cmpd="sng" algn="ctr">
              <a:solidFill>
                <a:sysClr val="windowText" lastClr="000000"/>
              </a:solidFill>
              <a:prstDash val="solid"/>
            </a:ln>
            <a:effectLst/>
          </p:spPr>
        </p:cxnSp>
        <p:sp>
          <p:nvSpPr>
            <p:cNvPr id="18" name="流程图: 联系 120">
              <a:extLst>
                <a:ext uri="{FF2B5EF4-FFF2-40B4-BE49-F238E27FC236}">
                  <a16:creationId xmlns:a16="http://schemas.microsoft.com/office/drawing/2014/main" id="{50121CD5-6754-4FC0-B282-A395D8FF67B8}"/>
                </a:ext>
              </a:extLst>
            </p:cNvPr>
            <p:cNvSpPr/>
            <p:nvPr/>
          </p:nvSpPr>
          <p:spPr>
            <a:xfrm>
              <a:off x="7316" y="1155801"/>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流程图: 联系 121">
              <a:extLst>
                <a:ext uri="{FF2B5EF4-FFF2-40B4-BE49-F238E27FC236}">
                  <a16:creationId xmlns:a16="http://schemas.microsoft.com/office/drawing/2014/main" id="{071A4B55-4C76-4F4A-87CE-EDCB932774A6}"/>
                </a:ext>
              </a:extLst>
            </p:cNvPr>
            <p:cNvSpPr/>
            <p:nvPr/>
          </p:nvSpPr>
          <p:spPr>
            <a:xfrm>
              <a:off x="0" y="1733702"/>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流程图: 联系 122">
              <a:extLst>
                <a:ext uri="{FF2B5EF4-FFF2-40B4-BE49-F238E27FC236}">
                  <a16:creationId xmlns:a16="http://schemas.microsoft.com/office/drawing/2014/main" id="{20A4D97A-FC75-40FD-88B9-EC044D262D4F}"/>
                </a:ext>
              </a:extLst>
            </p:cNvPr>
            <p:cNvSpPr/>
            <p:nvPr/>
          </p:nvSpPr>
          <p:spPr>
            <a:xfrm>
              <a:off x="256035" y="1697159"/>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 name="流程图: 联系 123">
              <a:extLst>
                <a:ext uri="{FF2B5EF4-FFF2-40B4-BE49-F238E27FC236}">
                  <a16:creationId xmlns:a16="http://schemas.microsoft.com/office/drawing/2014/main" id="{5D1905EF-CD46-4F12-9C49-B35EC01ABDB4}"/>
                </a:ext>
              </a:extLst>
            </p:cNvPr>
            <p:cNvSpPr/>
            <p:nvPr/>
          </p:nvSpPr>
          <p:spPr>
            <a:xfrm>
              <a:off x="234087" y="585216"/>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 name="流程图: 联系 124">
              <a:extLst>
                <a:ext uri="{FF2B5EF4-FFF2-40B4-BE49-F238E27FC236}">
                  <a16:creationId xmlns:a16="http://schemas.microsoft.com/office/drawing/2014/main" id="{45626CB8-8AFA-4518-B095-9FA3AFDE0958}"/>
                </a:ext>
              </a:extLst>
            </p:cNvPr>
            <p:cNvSpPr/>
            <p:nvPr/>
          </p:nvSpPr>
          <p:spPr>
            <a:xfrm>
              <a:off x="534010" y="585216"/>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 name="流程图: 联系 125">
              <a:extLst>
                <a:ext uri="{FF2B5EF4-FFF2-40B4-BE49-F238E27FC236}">
                  <a16:creationId xmlns:a16="http://schemas.microsoft.com/office/drawing/2014/main" id="{4E62B860-A905-4E99-86A1-5C05A68EA7EF}"/>
                </a:ext>
              </a:extLst>
            </p:cNvPr>
            <p:cNvSpPr/>
            <p:nvPr/>
          </p:nvSpPr>
          <p:spPr>
            <a:xfrm>
              <a:off x="987552" y="585216"/>
              <a:ext cx="45085" cy="45085"/>
            </a:xfrm>
            <a:prstGeom prst="flowChartConnector">
              <a:avLst/>
            </a:prstGeom>
            <a:solidFill>
              <a:sysClr val="windowText" lastClr="000000"/>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extLst>
      <p:ext uri="{BB962C8B-B14F-4D97-AF65-F5344CB8AC3E}">
        <p14:creationId xmlns:p14="http://schemas.microsoft.com/office/powerpoint/2010/main" val="144790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2">
            <a:extLst>
              <a:ext uri="{FF2B5EF4-FFF2-40B4-BE49-F238E27FC236}">
                <a16:creationId xmlns:a16="http://schemas.microsoft.com/office/drawing/2014/main" id="{A3D9FAB3-6AAC-42FB-9DFF-ECBFC96949E2}"/>
              </a:ext>
            </a:extLst>
          </p:cNvPr>
          <p:cNvSpPr>
            <a:spLocks noGrp="1" noChangeArrowheads="1"/>
          </p:cNvSpPr>
          <p:nvPr>
            <p:ph type="sldNum" sz="quarter" idx="12"/>
          </p:nvPr>
        </p:nvSpPr>
        <p:spPr bwMode="auto">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fld id="{336E2C16-7933-4A62-B24B-C03F218EDD2C}" type="slidenum">
              <a:rPr lang="en-US" altLang="zh-CN"/>
              <a:pPr/>
              <a:t>76</a:t>
            </a:fld>
            <a:endParaRPr lang="en-US" altLang="zh-CN"/>
          </a:p>
        </p:txBody>
      </p:sp>
      <p:sp>
        <p:nvSpPr>
          <p:cNvPr id="108546" name="Rectangle 12">
            <a:extLst>
              <a:ext uri="{FF2B5EF4-FFF2-40B4-BE49-F238E27FC236}">
                <a16:creationId xmlns:a16="http://schemas.microsoft.com/office/drawing/2014/main" id="{1CDE97FE-E299-4350-BFFF-989ECEB907AD}"/>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635B2AAF-9AB4-4A12-A445-12B8F6842B11}" type="slidenum">
              <a:rPr lang="en-US" altLang="zh-CN" sz="1200"/>
              <a:pPr algn="r"/>
              <a:t>76</a:t>
            </a:fld>
            <a:endParaRPr lang="en-US" altLang="zh-CN" sz="1200"/>
          </a:p>
        </p:txBody>
      </p:sp>
      <p:sp>
        <p:nvSpPr>
          <p:cNvPr id="108547" name="Rectangle 2">
            <a:extLst>
              <a:ext uri="{FF2B5EF4-FFF2-40B4-BE49-F238E27FC236}">
                <a16:creationId xmlns:a16="http://schemas.microsoft.com/office/drawing/2014/main" id="{ED81D492-1C87-4870-BF2B-56E4239A98F2}"/>
              </a:ext>
            </a:extLst>
          </p:cNvPr>
          <p:cNvSpPr>
            <a:spLocks noGrp="1" noChangeArrowheads="1"/>
          </p:cNvSpPr>
          <p:nvPr>
            <p:ph type="subTitle" idx="1"/>
          </p:nvPr>
        </p:nvSpPr>
        <p:spPr bwMode="auto">
          <a:xfrm>
            <a:off x="2819400" y="4953000"/>
            <a:ext cx="5167313" cy="414338"/>
          </a:xfrm>
        </p:spPr>
        <p:txBody>
          <a:bodyPr/>
          <a:lstStyle/>
          <a:p>
            <a:pPr algn="dist" eaLnBrk="1" hangingPunct="1">
              <a:lnSpc>
                <a:spcPct val="80000"/>
              </a:lnSpc>
            </a:pPr>
            <a:r>
              <a:rPr lang="en-US" altLang="zh-CN" sz="1800" b="1">
                <a:solidFill>
                  <a:schemeClr val="bg1"/>
                </a:solidFill>
                <a:latin typeface="Arial" panose="020B0604020202020204" pitchFamily="34" charset="0"/>
                <a:ea typeface="宋体" panose="02010600030101010101" pitchFamily="2" charset="-122"/>
              </a:rPr>
              <a:t>Click to edit company slogan .</a:t>
            </a:r>
          </a:p>
        </p:txBody>
      </p:sp>
      <p:sp>
        <p:nvSpPr>
          <p:cNvPr id="2" name="矩形 1">
            <a:extLst>
              <a:ext uri="{FF2B5EF4-FFF2-40B4-BE49-F238E27FC236}">
                <a16:creationId xmlns:a16="http://schemas.microsoft.com/office/drawing/2014/main" id="{298B7478-7CF8-01F4-F6AE-8F332649112A}"/>
              </a:ext>
            </a:extLst>
          </p:cNvPr>
          <p:cNvSpPr/>
          <p:nvPr/>
        </p:nvSpPr>
        <p:spPr>
          <a:xfrm>
            <a:off x="1003047" y="4652337"/>
            <a:ext cx="7137906" cy="1015663"/>
          </a:xfrm>
          <a:prstGeom prst="rect">
            <a:avLst/>
          </a:prstGeom>
          <a:noFill/>
        </p:spPr>
        <p:txBody>
          <a:bodyPr wrap="square" lIns="91440" tIns="45720" rIns="91440" bIns="45720">
            <a:spAutoFit/>
          </a:bodyPr>
          <a:lstStyle/>
          <a:p>
            <a:pPr algn="ctr"/>
            <a:r>
              <a:rPr lang="en-US" altLang="zh-CN" sz="6000" b="1" dirty="0">
                <a:ln w="9525">
                  <a:solidFill>
                    <a:schemeClr val="bg1"/>
                  </a:solidFill>
                  <a:prstDash val="solid"/>
                </a:ln>
                <a:gradFill>
                  <a:gsLst>
                    <a:gs pos="100000">
                      <a:srgbClr val="9999FF"/>
                    </a:gs>
                    <a:gs pos="51000">
                      <a:srgbClr val="6B75D1"/>
                    </a:gs>
                    <a:gs pos="0">
                      <a:srgbClr val="213C87"/>
                    </a:gs>
                  </a:gsLst>
                  <a:lin ang="0" scaled="0"/>
                </a:gradFill>
                <a:effectLst>
                  <a:outerShdw blurRad="12700" dist="38100" dir="2700000" algn="tl" rotWithShape="0">
                    <a:schemeClr val="bg1">
                      <a:lumMod val="50000"/>
                    </a:schemeClr>
                  </a:outerShdw>
                </a:effectLst>
              </a:rPr>
              <a:t>End of Section 5.1</a:t>
            </a:r>
            <a:endParaRPr lang="zh-CN" altLang="en-US" sz="6000" b="1" dirty="0">
              <a:ln w="9525">
                <a:solidFill>
                  <a:schemeClr val="bg1"/>
                </a:solidFill>
                <a:prstDash val="solid"/>
              </a:ln>
              <a:gradFill>
                <a:gsLst>
                  <a:gs pos="100000">
                    <a:srgbClr val="9999FF"/>
                  </a:gs>
                  <a:gs pos="51000">
                    <a:srgbClr val="6B75D1"/>
                  </a:gs>
                  <a:gs pos="0">
                    <a:srgbClr val="213C87"/>
                  </a:gs>
                </a:gsLst>
                <a:lin ang="0" scaled="0"/>
              </a:gradFill>
              <a:effectLst>
                <a:outerShdw blurRad="12700" dist="38100" dir="2700000" algn="tl" rotWithShape="0">
                  <a:schemeClr val="bg1">
                    <a:lumMod val="5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308BF3F3-7D25-48A9-BD84-D462322AFAE3}"/>
              </a:ext>
            </a:extLst>
          </p:cNvPr>
          <p:cNvSpPr>
            <a:spLocks noGrp="1" noChangeArrowheads="1"/>
          </p:cNvSpPr>
          <p:nvPr>
            <p:ph type="sldNum" sz="quarter" idx="12"/>
          </p:nvPr>
        </p:nvSpPr>
        <p:spPr/>
        <p:txBody>
          <a:bodyPr/>
          <a:lstStyle/>
          <a:p>
            <a:fld id="{B1F38F74-4B0B-408D-B7ED-9F79F180AD68}" type="slidenum">
              <a:rPr lang="en-US" altLang="zh-CN">
                <a:effectLst>
                  <a:outerShdw blurRad="38100" dist="38100" dir="2700000" algn="tl">
                    <a:srgbClr val="C0C0C0"/>
                  </a:outerShdw>
                </a:effectLst>
              </a:rPr>
              <a:pPr/>
              <a:t>8</a:t>
            </a:fld>
            <a:endParaRPr lang="en-US" altLang="zh-CN">
              <a:effectLst>
                <a:outerShdw blurRad="38100" dist="38100" dir="2700000" algn="tl">
                  <a:srgbClr val="C0C0C0"/>
                </a:outerShdw>
              </a:effectLst>
            </a:endParaRPr>
          </a:p>
        </p:txBody>
      </p:sp>
      <p:sp>
        <p:nvSpPr>
          <p:cNvPr id="277506" name="Rectangle 2">
            <a:extLst>
              <a:ext uri="{FF2B5EF4-FFF2-40B4-BE49-F238E27FC236}">
                <a16:creationId xmlns:a16="http://schemas.microsoft.com/office/drawing/2014/main" id="{26EB0AD0-7244-464E-98B8-9EDE7A6C88FE}"/>
              </a:ext>
            </a:extLst>
          </p:cNvPr>
          <p:cNvSpPr>
            <a:spLocks noGrp="1" noChangeArrowheads="1"/>
          </p:cNvSpPr>
          <p:nvPr>
            <p:ph type="title"/>
          </p:nvPr>
        </p:nvSpPr>
        <p:spPr/>
        <p:txBody>
          <a:bodyPr/>
          <a:lstStyle/>
          <a:p>
            <a:r>
              <a:rPr lang="en-US" altLang="zh-CN" sz="2800">
                <a:latin typeface="Times New Roman" panose="02020603050405020304" pitchFamily="18" charset="0"/>
                <a:ea typeface="宋体" panose="02010600030101010101" pitchFamily="2" charset="-122"/>
              </a:rPr>
              <a:t>Trees</a:t>
            </a:r>
          </a:p>
        </p:txBody>
      </p:sp>
      <p:sp>
        <p:nvSpPr>
          <p:cNvPr id="48131" name="Rectangle 3">
            <a:extLst>
              <a:ext uri="{FF2B5EF4-FFF2-40B4-BE49-F238E27FC236}">
                <a16:creationId xmlns:a16="http://schemas.microsoft.com/office/drawing/2014/main" id="{00957E5B-FF3F-4611-A428-23065378DCC3}"/>
              </a:ext>
            </a:extLst>
          </p:cNvPr>
          <p:cNvSpPr>
            <a:spLocks noGrp="1" noChangeArrowheads="1"/>
          </p:cNvSpPr>
          <p:nvPr>
            <p:ph idx="1"/>
          </p:nvPr>
        </p:nvSpPr>
        <p:spPr>
          <a:xfrm>
            <a:off x="457200" y="1419225"/>
            <a:ext cx="8534400" cy="4879975"/>
          </a:xfrm>
        </p:spPr>
        <p:txBody>
          <a:bodyPr/>
          <a:lstStyle/>
          <a:p>
            <a:r>
              <a:rPr lang="en-US" altLang="zh-CN" b="1" dirty="0">
                <a:latin typeface="Times New Roman" panose="02020603050405020304" pitchFamily="18" charset="0"/>
                <a:ea typeface="宋体" panose="02010600030101010101" pitchFamily="2" charset="-122"/>
              </a:rPr>
              <a:t>Tree were used as long ago as 1857 by English mathematician Arthur Cayley used them to count certain types of chemical compounds.</a:t>
            </a:r>
          </a:p>
          <a:p>
            <a:r>
              <a:rPr lang="en-US" altLang="zh-CN" b="1" dirty="0">
                <a:latin typeface="Times New Roman" panose="02020603050405020304" pitchFamily="18" charset="0"/>
                <a:ea typeface="宋体" panose="02010600030101010101" pitchFamily="2" charset="-122"/>
              </a:rPr>
              <a:t>Trees are particularly useful in computer science, where they are employed in a wide range of algorithms.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blinds(horizontal)">
                                      <p:cBhvr>
                                        <p:cTn id="7" dur="500"/>
                                        <p:tgtEl>
                                          <p:spTgt spid="277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308BF3F3-7D25-48A9-BD84-D462322AFAE3}"/>
              </a:ext>
            </a:extLst>
          </p:cNvPr>
          <p:cNvSpPr>
            <a:spLocks noGrp="1" noChangeArrowheads="1"/>
          </p:cNvSpPr>
          <p:nvPr>
            <p:ph type="sldNum" sz="quarter" idx="12"/>
          </p:nvPr>
        </p:nvSpPr>
        <p:spPr/>
        <p:txBody>
          <a:bodyPr/>
          <a:lstStyle/>
          <a:p>
            <a:fld id="{B1F38F74-4B0B-408D-B7ED-9F79F180AD68}" type="slidenum">
              <a:rPr lang="en-US" altLang="zh-CN">
                <a:effectLst>
                  <a:outerShdw blurRad="38100" dist="38100" dir="2700000" algn="tl">
                    <a:srgbClr val="C0C0C0"/>
                  </a:outerShdw>
                </a:effectLst>
              </a:rPr>
              <a:pPr/>
              <a:t>9</a:t>
            </a:fld>
            <a:endParaRPr lang="en-US" altLang="zh-CN">
              <a:effectLst>
                <a:outerShdw blurRad="38100" dist="38100" dir="2700000" algn="tl">
                  <a:srgbClr val="C0C0C0"/>
                </a:outerShdw>
              </a:effectLst>
            </a:endParaRPr>
          </a:p>
        </p:txBody>
      </p:sp>
      <p:sp>
        <p:nvSpPr>
          <p:cNvPr id="277506" name="Rectangle 2">
            <a:extLst>
              <a:ext uri="{FF2B5EF4-FFF2-40B4-BE49-F238E27FC236}">
                <a16:creationId xmlns:a16="http://schemas.microsoft.com/office/drawing/2014/main" id="{26EB0AD0-7244-464E-98B8-9EDE7A6C88FE}"/>
              </a:ext>
            </a:extLst>
          </p:cNvPr>
          <p:cNvSpPr>
            <a:spLocks noGrp="1" noChangeArrowheads="1"/>
          </p:cNvSpPr>
          <p:nvPr>
            <p:ph type="title"/>
          </p:nvPr>
        </p:nvSpPr>
        <p:spPr/>
        <p:txBody>
          <a:bodyPr/>
          <a:lstStyle/>
          <a:p>
            <a:r>
              <a:rPr lang="en-US" altLang="zh-CN" sz="2800" dirty="0">
                <a:latin typeface="Times New Roman" panose="02020603050405020304" pitchFamily="18" charset="0"/>
                <a:ea typeface="宋体" panose="02010600030101010101" pitchFamily="2" charset="-122"/>
              </a:rPr>
              <a:t>Trees</a:t>
            </a:r>
          </a:p>
        </p:txBody>
      </p:sp>
      <p:sp>
        <p:nvSpPr>
          <p:cNvPr id="48131" name="Rectangle 3">
            <a:extLst>
              <a:ext uri="{FF2B5EF4-FFF2-40B4-BE49-F238E27FC236}">
                <a16:creationId xmlns:a16="http://schemas.microsoft.com/office/drawing/2014/main" id="{00957E5B-FF3F-4611-A428-23065378DCC3}"/>
              </a:ext>
            </a:extLst>
          </p:cNvPr>
          <p:cNvSpPr>
            <a:spLocks noGrp="1" noChangeArrowheads="1"/>
          </p:cNvSpPr>
          <p:nvPr>
            <p:ph idx="1"/>
          </p:nvPr>
        </p:nvSpPr>
        <p:spPr>
          <a:xfrm>
            <a:off x="457200" y="1419225"/>
            <a:ext cx="8534400" cy="4879975"/>
          </a:xfrm>
        </p:spPr>
        <p:txBody>
          <a:bodyPr/>
          <a:lstStyle/>
          <a:p>
            <a:r>
              <a:rPr lang="zh-CN" altLang="en-US" dirty="0">
                <a:solidFill>
                  <a:srgbClr val="FF0000"/>
                </a:solidFill>
                <a:latin typeface="Times New Roman" panose="02020603050405020304" pitchFamily="18" charset="0"/>
                <a:ea typeface="宋体" panose="02010600030101010101" pitchFamily="2" charset="-122"/>
              </a:rPr>
              <a:t>数据结构</a:t>
            </a:r>
            <a:r>
              <a:rPr lang="zh-CN" altLang="en-US" dirty="0">
                <a:latin typeface="Times New Roman" panose="02020603050405020304" pitchFamily="18" charset="0"/>
                <a:ea typeface="宋体" panose="02010600030101010101" pitchFamily="2" charset="-122"/>
              </a:rPr>
              <a:t>中树的定义：</a:t>
            </a:r>
            <a:endParaRPr lang="en-US" altLang="zh-CN" dirty="0">
              <a:latin typeface="Times New Roman" panose="02020603050405020304" pitchFamily="18" charset="0"/>
              <a:ea typeface="宋体" panose="02010600030101010101" pitchFamily="2" charset="-122"/>
            </a:endParaRPr>
          </a:p>
          <a:p>
            <a:pPr marL="0" indent="457200">
              <a:buNone/>
            </a:pPr>
            <a:r>
              <a:rPr lang="zh-CN" altLang="en-US" dirty="0">
                <a:latin typeface="Times New Roman" panose="02020603050405020304" pitchFamily="18" charset="0"/>
                <a:ea typeface="宋体" panose="02010600030101010101" pitchFamily="2" charset="-122"/>
              </a:rPr>
              <a:t>树是由</a:t>
            </a:r>
            <a:r>
              <a:rPr lang="en-US" altLang="zh-CN" dirty="0">
                <a:latin typeface="Times New Roman" panose="02020603050405020304" pitchFamily="18" charset="0"/>
                <a:ea typeface="宋体" panose="02010600030101010101" pitchFamily="2" charset="-122"/>
              </a:rPr>
              <a:t>n(n≥0)</a:t>
            </a:r>
            <a:r>
              <a:rPr lang="zh-CN" altLang="en-US" dirty="0">
                <a:latin typeface="Times New Roman" panose="02020603050405020304" pitchFamily="18" charset="0"/>
                <a:ea typeface="宋体" panose="02010600030101010101" pitchFamily="2" charset="-122"/>
              </a:rPr>
              <a:t>个有限节点组成一个具有层次关系的集合，每个节点有零个或多个子节点，树结构通常用于表示层次关系。</a:t>
            </a:r>
            <a:endParaRPr lang="en-US" altLang="zh-CN" dirty="0">
              <a:latin typeface="Times New Roman" panose="02020603050405020304" pitchFamily="18" charset="0"/>
              <a:ea typeface="宋体" panose="02010600030101010101" pitchFamily="2" charset="-122"/>
            </a:endParaRPr>
          </a:p>
          <a:p>
            <a:r>
              <a:rPr lang="zh-CN" altLang="en-US" dirty="0">
                <a:solidFill>
                  <a:srgbClr val="FF0000"/>
                </a:solidFill>
                <a:latin typeface="Times New Roman" panose="02020603050405020304" pitchFamily="18" charset="0"/>
                <a:ea typeface="宋体" panose="02010600030101010101" pitchFamily="2" charset="-122"/>
              </a:rPr>
              <a:t>离散数学</a:t>
            </a:r>
            <a:r>
              <a:rPr lang="zh-CN" altLang="en-US" dirty="0">
                <a:latin typeface="Times New Roman" panose="02020603050405020304" pitchFamily="18" charset="0"/>
                <a:ea typeface="宋体" panose="02010600030101010101" pitchFamily="2" charset="-122"/>
              </a:rPr>
              <a:t>中树的定义：</a:t>
            </a:r>
            <a:endParaRPr lang="en-US" altLang="zh-CN" dirty="0">
              <a:latin typeface="Times New Roman" panose="02020603050405020304" pitchFamily="18" charset="0"/>
              <a:ea typeface="宋体" panose="02010600030101010101" pitchFamily="2" charset="-122"/>
            </a:endParaRPr>
          </a:p>
          <a:p>
            <a:pPr marL="0" indent="457200">
              <a:buNone/>
            </a:pPr>
            <a:r>
              <a:rPr lang="zh-CN" altLang="en-US" dirty="0">
                <a:latin typeface="Times New Roman" panose="02020603050405020304" pitchFamily="18" charset="0"/>
                <a:ea typeface="宋体" panose="02010600030101010101" pitchFamily="2" charset="-122"/>
              </a:rPr>
              <a:t>连通且不含回路的无向图。树可以看作是一种图的特殊情况，其中没有环。</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09643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blinds(horizontal)">
                                      <p:cBhvr>
                                        <p:cTn id="7" dur="500"/>
                                        <p:tgtEl>
                                          <p:spTgt spid="277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Lst>
  </p:timing>
</p:sld>
</file>

<file path=ppt/tags/tag1.xml><?xml version="1.0" encoding="utf-8"?>
<p:tagLst xmlns:a="http://schemas.openxmlformats.org/drawingml/2006/main" xmlns:r="http://schemas.openxmlformats.org/officeDocument/2006/relationships" xmlns:p="http://schemas.openxmlformats.org/presentationml/2006/main">
  <p:tag name="REFSHAPE" val="472864268"/>
</p:tagLst>
</file>

<file path=ppt/tags/tag2.xml><?xml version="1.0" encoding="utf-8"?>
<p:tagLst xmlns:a="http://schemas.openxmlformats.org/drawingml/2006/main" xmlns:r="http://schemas.openxmlformats.org/officeDocument/2006/relationships" xmlns:p="http://schemas.openxmlformats.org/presentationml/2006/main">
  <p:tag name="REFSHAPE" val="359722652"/>
</p:tagLst>
</file>

<file path=ppt/tags/tag3.xml><?xml version="1.0" encoding="utf-8"?>
<p:tagLst xmlns:a="http://schemas.openxmlformats.org/drawingml/2006/main" xmlns:r="http://schemas.openxmlformats.org/officeDocument/2006/relationships" xmlns:p="http://schemas.openxmlformats.org/presentationml/2006/main">
  <p:tag name="REFSHAPE" val="472864268"/>
</p:tagLst>
</file>

<file path=ppt/tags/tag4.xml><?xml version="1.0" encoding="utf-8"?>
<p:tagLst xmlns:a="http://schemas.openxmlformats.org/drawingml/2006/main" xmlns:r="http://schemas.openxmlformats.org/officeDocument/2006/relationships" xmlns:p="http://schemas.openxmlformats.org/presentationml/2006/main">
  <p:tag name="REFSHAPE" val="472864268"/>
</p:tagLst>
</file>

<file path=ppt/tags/tag5.xml><?xml version="1.0" encoding="utf-8"?>
<p:tagLst xmlns:a="http://schemas.openxmlformats.org/drawingml/2006/main" xmlns:r="http://schemas.openxmlformats.org/officeDocument/2006/relationships" xmlns:p="http://schemas.openxmlformats.org/presentationml/2006/main">
  <p:tag name="REFSHAPE" val="472864268"/>
</p:tagLst>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顶级ppt模版1</Template>
  <TotalTime>2314</TotalTime>
  <Pages>0</Pages>
  <Words>4288</Words>
  <Characters>0</Characters>
  <Application>Microsoft Office PowerPoint</Application>
  <DocSecurity>0</DocSecurity>
  <PresentationFormat>全屏显示(4:3)</PresentationFormat>
  <Lines>0</Lines>
  <Paragraphs>586</Paragraphs>
  <Slides>76</Slides>
  <Notes>25</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76</vt:i4>
      </vt:variant>
    </vt:vector>
  </HeadingPairs>
  <TitlesOfParts>
    <vt:vector size="88" baseType="lpstr">
      <vt:lpstr>Euclid</vt:lpstr>
      <vt:lpstr>宋体</vt:lpstr>
      <vt:lpstr>Arial</vt:lpstr>
      <vt:lpstr>Arial Black</vt:lpstr>
      <vt:lpstr>Cambria Math</vt:lpstr>
      <vt:lpstr>Times New Roman</vt:lpstr>
      <vt:lpstr>Verdana</vt:lpstr>
      <vt:lpstr>Wingdings</vt:lpstr>
      <vt:lpstr>sample</vt:lpstr>
      <vt:lpstr>1_sample</vt:lpstr>
      <vt:lpstr>Visio.Drawing.15</vt:lpstr>
      <vt:lpstr>Equation.DSMT4</vt:lpstr>
      <vt:lpstr>Discrete Mathematics</vt:lpstr>
      <vt:lpstr>PowerPoint 演示文稿</vt:lpstr>
      <vt:lpstr>Contents</vt:lpstr>
      <vt:lpstr>PowerPoint 演示文稿</vt:lpstr>
      <vt:lpstr>Example  1</vt:lpstr>
      <vt:lpstr>Example  2</vt:lpstr>
      <vt:lpstr>Example  3</vt:lpstr>
      <vt:lpstr>Trees</vt:lpstr>
      <vt:lpstr>Trees</vt:lpstr>
      <vt:lpstr>Definition 1</vt:lpstr>
      <vt:lpstr>PowerPoint 演示文稿</vt:lpstr>
      <vt:lpstr>Forest</vt:lpstr>
      <vt:lpstr>Tree and Forest Examples</vt:lpstr>
      <vt:lpstr>PowerPoint 演示文稿</vt:lpstr>
      <vt:lpstr>Proof of Theorem</vt:lpstr>
      <vt:lpstr>Proof of Theorem</vt:lpstr>
      <vt:lpstr>Rooted Tree</vt:lpstr>
      <vt:lpstr>Rooted Tree Examples</vt:lpstr>
      <vt:lpstr>Rooted-Tree Terminology Exercise</vt:lpstr>
      <vt:lpstr>PowerPoint 演示文稿</vt:lpstr>
      <vt:lpstr>n-ary trees</vt:lpstr>
      <vt:lpstr>Example </vt:lpstr>
      <vt:lpstr>Example </vt:lpstr>
      <vt:lpstr>Example </vt:lpstr>
      <vt:lpstr>PowerPoint 演示文稿</vt:lpstr>
      <vt:lpstr>Ordered Rooted Tree</vt:lpstr>
      <vt:lpstr>PowerPoint 演示文稿</vt:lpstr>
      <vt:lpstr>PowerPoint 演示文稿</vt:lpstr>
      <vt:lpstr>Trees as Models</vt:lpstr>
      <vt:lpstr>Example 1 : Saturated hydrocarbons</vt:lpstr>
      <vt:lpstr>Example 2: Representing Organization</vt:lpstr>
      <vt:lpstr>PowerPoint 演示文稿</vt:lpstr>
      <vt:lpstr>Example 3: Computer File System</vt:lpstr>
      <vt:lpstr>Example 3: Computer File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vt:lpstr>
      <vt:lpstr>Example</vt:lpstr>
      <vt:lpstr>Some terminates </vt:lpstr>
      <vt:lpstr>Example  </vt:lpstr>
      <vt:lpstr>PowerPoint 演示文稿</vt:lpstr>
      <vt:lpstr>PowerPoint 演示文稿</vt:lpstr>
      <vt:lpstr>Proof of Theorem 5</vt:lpstr>
      <vt:lpstr>PowerPoint 演示文稿</vt:lpstr>
      <vt:lpstr>PowerPoint 演示文稿</vt:lpstr>
      <vt:lpstr>PowerPoint 演示文稿</vt:lpstr>
      <vt:lpstr>Applications</vt:lpstr>
      <vt:lpstr>Applications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落叶秋风</dc:creator>
  <cp:keywords/>
  <dc:description/>
  <cp:lastModifiedBy>同立 何</cp:lastModifiedBy>
  <cp:revision>544</cp:revision>
  <dcterms:created xsi:type="dcterms:W3CDTF">2015-12-01T11:40:52Z</dcterms:created>
  <dcterms:modified xsi:type="dcterms:W3CDTF">2024-11-25T14:31:35Z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2052-11.1.0.9098</vt:lpwstr>
  </property>
</Properties>
</file>