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B7BF6B-EB3C-4CDE-96F9-89B24AA427CC}">
          <p14:sldIdLst>
            <p14:sldId id="256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12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E647E-0477-42F8-9A33-F6891792BF59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07E58-7D37-4E10-8523-EDA21FED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6B67-8887-4ADA-993A-D97941D5A4EA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7558-6467-49FE-9182-BD64825B72B5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6722-5572-429B-8B28-E353C4EF3821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C68A-4DED-4D87-AAAF-F0D15D94908A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A79-36D7-4AF5-AEC5-569257F5ED3E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C26C-C8AB-40E5-8DCF-3A3177155AF9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07C9-0E56-4037-B0E4-ACB9F921EA86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B7A8-BBBD-4595-8C8F-35A0BCC1F759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8A50-CBD6-4225-9B5D-F3D44D2723FA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19D2-FAAF-47F2-9318-6E468C76CD9F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5959-151B-4849-BED8-55CF3B55682B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3BAD-3186-4284-A1C2-F2583792BE40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琥珀" pitchFamily="2" charset="-122"/>
                <a:ea typeface="华文琥珀" pitchFamily="2" charset="-122"/>
              </a:rPr>
              <a:t>编译技术作业讲解</a:t>
            </a:r>
            <a:r>
              <a:rPr lang="en-US" altLang="zh-CN" dirty="0">
                <a:latin typeface="华文琥珀" pitchFamily="2" charset="-122"/>
                <a:ea typeface="华文琥珀" pitchFamily="2" charset="-122"/>
              </a:rPr>
              <a:t>-</a:t>
            </a:r>
            <a:r>
              <a:rPr lang="en-US" altLang="zh-CN" dirty="0"/>
              <a:t>Regular Expression</a:t>
            </a:r>
            <a:endParaRPr lang="zh-CN" altLang="en-US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Exercise 3.3.5 </a:t>
            </a:r>
            <a:r>
              <a:rPr lang="en-US" altLang="zh-CN" dirty="0">
                <a:solidFill>
                  <a:srgbClr val="0000FF"/>
                </a:solidFill>
              </a:rPr>
              <a:t>Write regular expression definitions for the following languages:</a:t>
            </a:r>
          </a:p>
          <a:p>
            <a:pPr lvl="1"/>
            <a:r>
              <a:rPr lang="en-US" altLang="zh-CN" dirty="0"/>
              <a:t>b)All strings of lowercase letters in which the letters are in ascending lexicographic order.</a:t>
            </a:r>
          </a:p>
        </p:txBody>
      </p:sp>
      <p:sp>
        <p:nvSpPr>
          <p:cNvPr id="5" name="矩形 4"/>
          <p:cNvSpPr/>
          <p:nvPr/>
        </p:nvSpPr>
        <p:spPr>
          <a:xfrm>
            <a:off x="3059832" y="4263479"/>
            <a:ext cx="2884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</a:rPr>
              <a:t>b*c*d*…w*x*y*z*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34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819"/>
    </mc:Choice>
    <mc:Fallback xmlns="">
      <p:transition spd="slow" advTm="3568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Regular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Exercise 3.3.5</a:t>
            </a:r>
          </a:p>
          <a:p>
            <a:pPr lvl="1"/>
            <a:r>
              <a:rPr lang="en-US" altLang="zh-CN" dirty="0"/>
              <a:t>h) All strings of a's and b's that do not contain the substring abb.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71802" y="3801234"/>
            <a:ext cx="2316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b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*(</a:t>
            </a:r>
            <a:r>
              <a:rPr lang="en-US" sz="4000" b="1" dirty="0" err="1">
                <a:solidFill>
                  <a:srgbClr val="FF0000"/>
                </a:solidFill>
              </a:rPr>
              <a:t>a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sz="4000" b="1" dirty="0" err="1">
                <a:solidFill>
                  <a:srgbClr val="FF0000"/>
                </a:solidFill>
              </a:rPr>
              <a:t>ab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)*</a:t>
            </a:r>
            <a:endParaRPr lang="zh-CN" alt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542"/>
    </mc:Choice>
    <mc:Fallback xmlns="">
      <p:transition spd="slow" advTm="26054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4416</TotalTime>
  <Words>82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华文琥珀</vt:lpstr>
      <vt:lpstr>Arial</vt:lpstr>
      <vt:lpstr>Calibri</vt:lpstr>
      <vt:lpstr>Office 主题</vt:lpstr>
      <vt:lpstr>编译技术作业讲解-Regular Expression</vt:lpstr>
      <vt:lpstr>Regular Expression</vt:lpstr>
      <vt:lpstr>Regular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编译技术作业讲解</dc:title>
  <dc:creator>Windows 用户</dc:creator>
  <cp:lastModifiedBy>张旭超</cp:lastModifiedBy>
  <cp:revision>128</cp:revision>
  <dcterms:created xsi:type="dcterms:W3CDTF">2013-11-05T01:03:12Z</dcterms:created>
  <dcterms:modified xsi:type="dcterms:W3CDTF">2025-06-27T08:30:46Z</dcterms:modified>
</cp:coreProperties>
</file>