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0" r:id="rId2"/>
  </p:sldMasterIdLst>
  <p:sldIdLst>
    <p:sldId id="256" r:id="rId3"/>
    <p:sldId id="273" r:id="rId4"/>
    <p:sldId id="275" r:id="rId5"/>
    <p:sldId id="277" r:id="rId6"/>
    <p:sldId id="270" r:id="rId7"/>
    <p:sldId id="280" r:id="rId8"/>
    <p:sldId id="281" r:id="rId9"/>
    <p:sldId id="278" r:id="rId10"/>
    <p:sldId id="263" r:id="rId11"/>
    <p:sldId id="445" r:id="rId12"/>
    <p:sldId id="282" r:id="rId13"/>
  </p:sldIdLst>
  <p:sldSz cx="9144000" cy="6858000" type="screen4x3"/>
  <p:notesSz cx="6797675" cy="992822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78" y="48"/>
      </p:cViewPr>
      <p:guideLst>
        <p:guide orient="horz" pos="2160"/>
        <p:guide pos="2868"/>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13">
            <a:extLst>
              <a:ext uri="{FF2B5EF4-FFF2-40B4-BE49-F238E27FC236}">
                <a16:creationId xmlns:a16="http://schemas.microsoft.com/office/drawing/2014/main" id="{C570E7FC-BA5F-4DAE-8146-9FA79D517D8F}"/>
              </a:ext>
            </a:extLst>
          </p:cNvPr>
          <p:cNvSpPr>
            <a:spLocks noGrp="1" noChangeArrowheads="1"/>
          </p:cNvSpPr>
          <p:nvPr>
            <p:ph type="dt" sz="half" idx="10"/>
          </p:nvPr>
        </p:nvSpPr>
        <p:spPr>
          <a:ln/>
        </p:spPr>
        <p:txBody>
          <a:bodyPr/>
          <a:lstStyle>
            <a:lvl1pPr>
              <a:defRPr/>
            </a:lvl1pPr>
          </a:lstStyle>
          <a:p>
            <a:pPr>
              <a:defRPr/>
            </a:pPr>
            <a:fld id="{5A917ADC-AA05-495E-A4C7-65F4DA3D4F0B}" type="datetime1">
              <a:rPr lang="zh-CN" altLang="en-US"/>
              <a:pPr>
                <a:defRPr/>
              </a:pPr>
              <a:t>2025/06/10</a:t>
            </a:fld>
            <a:endParaRPr lang="zh-CN" altLang="en-US" sz="1800">
              <a:solidFill>
                <a:schemeClr val="tx1"/>
              </a:solidFill>
            </a:endParaRPr>
          </a:p>
        </p:txBody>
      </p:sp>
      <p:sp>
        <p:nvSpPr>
          <p:cNvPr id="5" name="页脚占位符 2">
            <a:extLst>
              <a:ext uri="{FF2B5EF4-FFF2-40B4-BE49-F238E27FC236}">
                <a16:creationId xmlns:a16="http://schemas.microsoft.com/office/drawing/2014/main" id="{804102CA-3CF4-40E6-99D5-214CBC412940}"/>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22">
            <a:extLst>
              <a:ext uri="{FF2B5EF4-FFF2-40B4-BE49-F238E27FC236}">
                <a16:creationId xmlns:a16="http://schemas.microsoft.com/office/drawing/2014/main" id="{3FBDE2DE-2F3A-41E6-B932-04573277D308}"/>
              </a:ext>
            </a:extLst>
          </p:cNvPr>
          <p:cNvSpPr>
            <a:spLocks noGrp="1" noChangeArrowheads="1"/>
          </p:cNvSpPr>
          <p:nvPr>
            <p:ph type="sldNum" sz="quarter" idx="12"/>
          </p:nvPr>
        </p:nvSpPr>
        <p:spPr>
          <a:ln/>
        </p:spPr>
        <p:txBody>
          <a:bodyPr/>
          <a:lstStyle>
            <a:lvl1pPr>
              <a:defRPr/>
            </a:lvl1pPr>
          </a:lstStyle>
          <a:p>
            <a:pPr>
              <a:defRPr/>
            </a:pPr>
            <a:fld id="{62AB7EF2-2CFC-49C7-9377-A307D9DA702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157428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3">
            <a:extLst>
              <a:ext uri="{FF2B5EF4-FFF2-40B4-BE49-F238E27FC236}">
                <a16:creationId xmlns:a16="http://schemas.microsoft.com/office/drawing/2014/main" id="{A44F7E38-6CBE-4119-BD72-49D56A087A10}"/>
              </a:ext>
            </a:extLst>
          </p:cNvPr>
          <p:cNvSpPr>
            <a:spLocks noGrp="1" noChangeArrowheads="1"/>
          </p:cNvSpPr>
          <p:nvPr>
            <p:ph type="dt" sz="half" idx="10"/>
          </p:nvPr>
        </p:nvSpPr>
        <p:spPr>
          <a:ln/>
        </p:spPr>
        <p:txBody>
          <a:bodyPr/>
          <a:lstStyle>
            <a:lvl1pPr>
              <a:defRPr/>
            </a:lvl1pPr>
          </a:lstStyle>
          <a:p>
            <a:pPr>
              <a:defRPr/>
            </a:pPr>
            <a:fld id="{DE5E3CD6-E639-4DF2-BF91-498049FDA909}" type="datetime1">
              <a:rPr lang="zh-CN" altLang="en-US"/>
              <a:pPr>
                <a:defRPr/>
              </a:pPr>
              <a:t>2025/06/10</a:t>
            </a:fld>
            <a:endParaRPr lang="zh-CN" altLang="en-US" sz="1800">
              <a:solidFill>
                <a:schemeClr val="tx1"/>
              </a:solidFill>
            </a:endParaRPr>
          </a:p>
        </p:txBody>
      </p:sp>
      <p:sp>
        <p:nvSpPr>
          <p:cNvPr id="5" name="页脚占位符 2">
            <a:extLst>
              <a:ext uri="{FF2B5EF4-FFF2-40B4-BE49-F238E27FC236}">
                <a16:creationId xmlns:a16="http://schemas.microsoft.com/office/drawing/2014/main" id="{FBF8F405-2F41-43EC-8E96-7A8F7BDF5932}"/>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22">
            <a:extLst>
              <a:ext uri="{FF2B5EF4-FFF2-40B4-BE49-F238E27FC236}">
                <a16:creationId xmlns:a16="http://schemas.microsoft.com/office/drawing/2014/main" id="{D3CA82CC-C217-42C1-8FE6-6CB359B19D8D}"/>
              </a:ext>
            </a:extLst>
          </p:cNvPr>
          <p:cNvSpPr>
            <a:spLocks noGrp="1" noChangeArrowheads="1"/>
          </p:cNvSpPr>
          <p:nvPr>
            <p:ph type="sldNum" sz="quarter" idx="12"/>
          </p:nvPr>
        </p:nvSpPr>
        <p:spPr>
          <a:ln/>
        </p:spPr>
        <p:txBody>
          <a:bodyPr/>
          <a:lstStyle>
            <a:lvl1pPr>
              <a:defRPr/>
            </a:lvl1pPr>
          </a:lstStyle>
          <a:p>
            <a:pPr>
              <a:defRPr/>
            </a:pPr>
            <a:fld id="{96EB5350-1EB7-4C62-A898-86E45F501B6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061309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2425" y="228600"/>
            <a:ext cx="2133600" cy="58943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228600"/>
            <a:ext cx="6248400" cy="58943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3">
            <a:extLst>
              <a:ext uri="{FF2B5EF4-FFF2-40B4-BE49-F238E27FC236}">
                <a16:creationId xmlns:a16="http://schemas.microsoft.com/office/drawing/2014/main" id="{BF1F3E32-AE0E-4010-AA9D-6AB0B7B6D3DE}"/>
              </a:ext>
            </a:extLst>
          </p:cNvPr>
          <p:cNvSpPr>
            <a:spLocks noGrp="1" noChangeArrowheads="1"/>
          </p:cNvSpPr>
          <p:nvPr>
            <p:ph type="dt" sz="half" idx="10"/>
          </p:nvPr>
        </p:nvSpPr>
        <p:spPr>
          <a:ln/>
        </p:spPr>
        <p:txBody>
          <a:bodyPr/>
          <a:lstStyle>
            <a:lvl1pPr>
              <a:defRPr/>
            </a:lvl1pPr>
          </a:lstStyle>
          <a:p>
            <a:pPr>
              <a:defRPr/>
            </a:pPr>
            <a:fld id="{265E68FC-007C-4AF5-9EE5-DD9829071C8B}" type="datetime1">
              <a:rPr lang="zh-CN" altLang="en-US"/>
              <a:pPr>
                <a:defRPr/>
              </a:pPr>
              <a:t>2025/06/10</a:t>
            </a:fld>
            <a:endParaRPr lang="zh-CN" altLang="en-US" sz="1800">
              <a:solidFill>
                <a:schemeClr val="tx1"/>
              </a:solidFill>
            </a:endParaRPr>
          </a:p>
        </p:txBody>
      </p:sp>
      <p:sp>
        <p:nvSpPr>
          <p:cNvPr id="5" name="页脚占位符 2">
            <a:extLst>
              <a:ext uri="{FF2B5EF4-FFF2-40B4-BE49-F238E27FC236}">
                <a16:creationId xmlns:a16="http://schemas.microsoft.com/office/drawing/2014/main" id="{2B123F23-C2AB-4E80-93B5-15F5E527AFCF}"/>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22">
            <a:extLst>
              <a:ext uri="{FF2B5EF4-FFF2-40B4-BE49-F238E27FC236}">
                <a16:creationId xmlns:a16="http://schemas.microsoft.com/office/drawing/2014/main" id="{2C86C372-EE0C-4D08-BDBC-B3165F36052D}"/>
              </a:ext>
            </a:extLst>
          </p:cNvPr>
          <p:cNvSpPr>
            <a:spLocks noGrp="1" noChangeArrowheads="1"/>
          </p:cNvSpPr>
          <p:nvPr>
            <p:ph type="sldNum" sz="quarter" idx="12"/>
          </p:nvPr>
        </p:nvSpPr>
        <p:spPr>
          <a:ln/>
        </p:spPr>
        <p:txBody>
          <a:bodyPr/>
          <a:lstStyle>
            <a:lvl1pPr>
              <a:defRPr/>
            </a:lvl1pPr>
          </a:lstStyle>
          <a:p>
            <a:pPr>
              <a:defRPr/>
            </a:pPr>
            <a:fld id="{B01424FA-5000-49CC-812C-750A044E7FEA}"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361103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371AEF2-1436-4720-81E9-8092419BA7F8}" type="datetime1">
              <a:rPr lang="zh-CN" altLang="en-US" smtClean="0"/>
              <a:t>2025/06/10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B9B479-AE67-4326-BDE5-6F1FA4348308}" type="slidenum">
              <a:rPr lang="zh-CN" altLang="en-US" smtClean="0"/>
              <a:pPr/>
              <a:t>‹#›</a:t>
            </a:fld>
            <a:endParaRPr lang="zh-CN" altLang="en-US"/>
          </a:p>
        </p:txBody>
      </p:sp>
    </p:spTree>
    <p:extLst>
      <p:ext uri="{BB962C8B-B14F-4D97-AF65-F5344CB8AC3E}">
        <p14:creationId xmlns:p14="http://schemas.microsoft.com/office/powerpoint/2010/main" val="648403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2091499-E585-4C28-A96E-E1CE7D8270BB}" type="datetime1">
              <a:rPr lang="zh-CN" altLang="en-US" smtClean="0"/>
              <a:t>2025/06/10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B9B479-AE67-4326-BDE5-6F1FA4348308}" type="slidenum">
              <a:rPr lang="zh-CN" altLang="en-US" smtClean="0"/>
              <a:pPr/>
              <a:t>‹#›</a:t>
            </a:fld>
            <a:endParaRPr lang="zh-CN" altLang="en-US"/>
          </a:p>
        </p:txBody>
      </p:sp>
    </p:spTree>
    <p:extLst>
      <p:ext uri="{BB962C8B-B14F-4D97-AF65-F5344CB8AC3E}">
        <p14:creationId xmlns:p14="http://schemas.microsoft.com/office/powerpoint/2010/main" val="1540357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34C6992-92C5-4CF7-BA91-956AB2C8BC2B}" type="datetime1">
              <a:rPr lang="zh-CN" altLang="en-US" smtClean="0"/>
              <a:t>2025/06/10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B9B479-AE67-4326-BDE5-6F1FA4348308}" type="slidenum">
              <a:rPr lang="zh-CN" altLang="en-US" smtClean="0"/>
              <a:pPr/>
              <a:t>‹#›</a:t>
            </a:fld>
            <a:endParaRPr lang="zh-CN" altLang="en-US"/>
          </a:p>
        </p:txBody>
      </p:sp>
    </p:spTree>
    <p:extLst>
      <p:ext uri="{BB962C8B-B14F-4D97-AF65-F5344CB8AC3E}">
        <p14:creationId xmlns:p14="http://schemas.microsoft.com/office/powerpoint/2010/main" val="3233617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C35A085-7015-4FA3-B5C2-3C61CB974782}" type="datetime1">
              <a:rPr lang="zh-CN" altLang="en-US" smtClean="0"/>
              <a:t>2025/06/10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B9B479-AE67-4326-BDE5-6F1FA4348308}" type="slidenum">
              <a:rPr lang="zh-CN" altLang="en-US" smtClean="0"/>
              <a:pPr/>
              <a:t>‹#›</a:t>
            </a:fld>
            <a:endParaRPr lang="zh-CN" altLang="en-US"/>
          </a:p>
        </p:txBody>
      </p:sp>
    </p:spTree>
    <p:extLst>
      <p:ext uri="{BB962C8B-B14F-4D97-AF65-F5344CB8AC3E}">
        <p14:creationId xmlns:p14="http://schemas.microsoft.com/office/powerpoint/2010/main" val="460172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A636EAA-6162-46BF-AB43-B8BC5E38D3CD}" type="datetime1">
              <a:rPr lang="zh-CN" altLang="en-US" smtClean="0"/>
              <a:t>2025/06/10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B9B479-AE67-4326-BDE5-6F1FA4348308}" type="slidenum">
              <a:rPr lang="zh-CN" altLang="en-US" smtClean="0"/>
              <a:pPr/>
              <a:t>‹#›</a:t>
            </a:fld>
            <a:endParaRPr lang="zh-CN" altLang="en-US"/>
          </a:p>
        </p:txBody>
      </p:sp>
    </p:spTree>
    <p:extLst>
      <p:ext uri="{BB962C8B-B14F-4D97-AF65-F5344CB8AC3E}">
        <p14:creationId xmlns:p14="http://schemas.microsoft.com/office/powerpoint/2010/main" val="4225750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9C2A22-A60D-46CE-A22C-1863EF2743EB}" type="datetime1">
              <a:rPr lang="zh-CN" altLang="en-US" smtClean="0"/>
              <a:t>2025/06/10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B9B479-AE67-4326-BDE5-6F1FA4348308}" type="slidenum">
              <a:rPr lang="zh-CN" altLang="en-US" smtClean="0"/>
              <a:pPr/>
              <a:t>‹#›</a:t>
            </a:fld>
            <a:endParaRPr lang="zh-CN" altLang="en-US"/>
          </a:p>
        </p:txBody>
      </p:sp>
    </p:spTree>
    <p:extLst>
      <p:ext uri="{BB962C8B-B14F-4D97-AF65-F5344CB8AC3E}">
        <p14:creationId xmlns:p14="http://schemas.microsoft.com/office/powerpoint/2010/main" val="3049127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643C1C0-627C-4A51-A856-A8EAD19AA24D}" type="datetime1">
              <a:rPr lang="zh-CN" altLang="en-US" smtClean="0"/>
              <a:t>2025/06/10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B9B479-AE67-4326-BDE5-6F1FA4348308}" type="slidenum">
              <a:rPr lang="zh-CN" altLang="en-US" smtClean="0"/>
              <a:pPr/>
              <a:t>‹#›</a:t>
            </a:fld>
            <a:endParaRPr lang="zh-CN" altLang="en-US"/>
          </a:p>
        </p:txBody>
      </p:sp>
    </p:spTree>
    <p:extLst>
      <p:ext uri="{BB962C8B-B14F-4D97-AF65-F5344CB8AC3E}">
        <p14:creationId xmlns:p14="http://schemas.microsoft.com/office/powerpoint/2010/main" val="12946348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43FDA0A-148E-42A2-A2A4-6A0E2D7A0D19}" type="datetime1">
              <a:rPr lang="zh-CN" altLang="en-US" smtClean="0"/>
              <a:t>2025/06/10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B9B479-AE67-4326-BDE5-6F1FA4348308}" type="slidenum">
              <a:rPr lang="zh-CN" altLang="en-US" smtClean="0"/>
              <a:pPr/>
              <a:t>‹#›</a:t>
            </a:fld>
            <a:endParaRPr lang="zh-CN" altLang="en-US"/>
          </a:p>
        </p:txBody>
      </p:sp>
    </p:spTree>
    <p:extLst>
      <p:ext uri="{BB962C8B-B14F-4D97-AF65-F5344CB8AC3E}">
        <p14:creationId xmlns:p14="http://schemas.microsoft.com/office/powerpoint/2010/main" val="356328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3">
            <a:extLst>
              <a:ext uri="{FF2B5EF4-FFF2-40B4-BE49-F238E27FC236}">
                <a16:creationId xmlns:a16="http://schemas.microsoft.com/office/drawing/2014/main" id="{71AFAB95-907F-4185-AD79-B130A5136C7A}"/>
              </a:ext>
            </a:extLst>
          </p:cNvPr>
          <p:cNvSpPr>
            <a:spLocks noGrp="1" noChangeArrowheads="1"/>
          </p:cNvSpPr>
          <p:nvPr>
            <p:ph type="dt" sz="half" idx="10"/>
          </p:nvPr>
        </p:nvSpPr>
        <p:spPr>
          <a:ln/>
        </p:spPr>
        <p:txBody>
          <a:bodyPr/>
          <a:lstStyle>
            <a:lvl1pPr>
              <a:defRPr/>
            </a:lvl1pPr>
          </a:lstStyle>
          <a:p>
            <a:pPr>
              <a:defRPr/>
            </a:pPr>
            <a:fld id="{EA9FA2AC-07EE-4BDF-8A91-18115BB39FF1}" type="datetime1">
              <a:rPr lang="zh-CN" altLang="en-US"/>
              <a:pPr>
                <a:defRPr/>
              </a:pPr>
              <a:t>2025/06/10</a:t>
            </a:fld>
            <a:endParaRPr lang="zh-CN" altLang="en-US" sz="1800">
              <a:solidFill>
                <a:schemeClr val="tx1"/>
              </a:solidFill>
            </a:endParaRPr>
          </a:p>
        </p:txBody>
      </p:sp>
      <p:sp>
        <p:nvSpPr>
          <p:cNvPr id="5" name="页脚占位符 2">
            <a:extLst>
              <a:ext uri="{FF2B5EF4-FFF2-40B4-BE49-F238E27FC236}">
                <a16:creationId xmlns:a16="http://schemas.microsoft.com/office/drawing/2014/main" id="{2417A8D1-F8BC-44FA-B677-EC8C7579E7B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22">
            <a:extLst>
              <a:ext uri="{FF2B5EF4-FFF2-40B4-BE49-F238E27FC236}">
                <a16:creationId xmlns:a16="http://schemas.microsoft.com/office/drawing/2014/main" id="{AEABB181-57CD-497A-B094-F9DBB42A4405}"/>
              </a:ext>
            </a:extLst>
          </p:cNvPr>
          <p:cNvSpPr>
            <a:spLocks noGrp="1" noChangeArrowheads="1"/>
          </p:cNvSpPr>
          <p:nvPr>
            <p:ph type="sldNum" sz="quarter" idx="12"/>
          </p:nvPr>
        </p:nvSpPr>
        <p:spPr>
          <a:ln/>
        </p:spPr>
        <p:txBody>
          <a:bodyPr/>
          <a:lstStyle>
            <a:lvl1pPr>
              <a:defRPr/>
            </a:lvl1pPr>
          </a:lstStyle>
          <a:p>
            <a:pPr>
              <a:defRPr/>
            </a:pPr>
            <a:fld id="{FA91A57E-037B-4FDC-B6CD-E0723304DF5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102199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B7F41CB-1C37-4000-8911-09A2AD6B714A}" type="datetime1">
              <a:rPr lang="zh-CN" altLang="en-US" smtClean="0"/>
              <a:t>2025/06/10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B9B479-AE67-4326-BDE5-6F1FA4348308}" type="slidenum">
              <a:rPr lang="zh-CN" altLang="en-US" smtClean="0"/>
              <a:pPr/>
              <a:t>‹#›</a:t>
            </a:fld>
            <a:endParaRPr lang="zh-CN" altLang="en-US"/>
          </a:p>
        </p:txBody>
      </p:sp>
    </p:spTree>
    <p:extLst>
      <p:ext uri="{BB962C8B-B14F-4D97-AF65-F5344CB8AC3E}">
        <p14:creationId xmlns:p14="http://schemas.microsoft.com/office/powerpoint/2010/main" val="7882578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DF389F9-15F6-4BA8-9723-5A0655E94281}" type="datetime1">
              <a:rPr lang="zh-CN" altLang="en-US" smtClean="0"/>
              <a:t>2025/06/10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B9B479-AE67-4326-BDE5-6F1FA4348308}" type="slidenum">
              <a:rPr lang="zh-CN" altLang="en-US" smtClean="0"/>
              <a:pPr/>
              <a:t>‹#›</a:t>
            </a:fld>
            <a:endParaRPr lang="zh-CN" altLang="en-US"/>
          </a:p>
        </p:txBody>
      </p:sp>
    </p:spTree>
    <p:extLst>
      <p:ext uri="{BB962C8B-B14F-4D97-AF65-F5344CB8AC3E}">
        <p14:creationId xmlns:p14="http://schemas.microsoft.com/office/powerpoint/2010/main" val="14586311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4F045AE-E92B-4C86-BBA8-2970E60D218A}" type="datetime1">
              <a:rPr lang="zh-CN" altLang="en-US" smtClean="0"/>
              <a:t>2025/06/10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B9B479-AE67-4326-BDE5-6F1FA4348308}" type="slidenum">
              <a:rPr lang="zh-CN" altLang="en-US" smtClean="0"/>
              <a:pPr/>
              <a:t>‹#›</a:t>
            </a:fld>
            <a:endParaRPr lang="zh-CN" altLang="en-US"/>
          </a:p>
        </p:txBody>
      </p:sp>
    </p:spTree>
    <p:extLst>
      <p:ext uri="{BB962C8B-B14F-4D97-AF65-F5344CB8AC3E}">
        <p14:creationId xmlns:p14="http://schemas.microsoft.com/office/powerpoint/2010/main" val="3339078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13">
            <a:extLst>
              <a:ext uri="{FF2B5EF4-FFF2-40B4-BE49-F238E27FC236}">
                <a16:creationId xmlns:a16="http://schemas.microsoft.com/office/drawing/2014/main" id="{3B5131AF-0BA0-4EE9-8120-090966A06B4B}"/>
              </a:ext>
            </a:extLst>
          </p:cNvPr>
          <p:cNvSpPr>
            <a:spLocks noGrp="1" noChangeArrowheads="1"/>
          </p:cNvSpPr>
          <p:nvPr>
            <p:ph type="dt" sz="half" idx="10"/>
          </p:nvPr>
        </p:nvSpPr>
        <p:spPr>
          <a:ln/>
        </p:spPr>
        <p:txBody>
          <a:bodyPr/>
          <a:lstStyle>
            <a:lvl1pPr>
              <a:defRPr/>
            </a:lvl1pPr>
          </a:lstStyle>
          <a:p>
            <a:pPr>
              <a:defRPr/>
            </a:pPr>
            <a:fld id="{E07D25B8-8272-4528-A3DD-F2969CC11638}" type="datetime1">
              <a:rPr lang="zh-CN" altLang="en-US"/>
              <a:pPr>
                <a:defRPr/>
              </a:pPr>
              <a:t>2025/06/10</a:t>
            </a:fld>
            <a:endParaRPr lang="zh-CN" altLang="en-US" sz="1800">
              <a:solidFill>
                <a:schemeClr val="tx1"/>
              </a:solidFill>
            </a:endParaRPr>
          </a:p>
        </p:txBody>
      </p:sp>
      <p:sp>
        <p:nvSpPr>
          <p:cNvPr id="5" name="页脚占位符 2">
            <a:extLst>
              <a:ext uri="{FF2B5EF4-FFF2-40B4-BE49-F238E27FC236}">
                <a16:creationId xmlns:a16="http://schemas.microsoft.com/office/drawing/2014/main" id="{A55753CE-BBCF-4DB0-AD4B-57FF9ED12E22}"/>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22">
            <a:extLst>
              <a:ext uri="{FF2B5EF4-FFF2-40B4-BE49-F238E27FC236}">
                <a16:creationId xmlns:a16="http://schemas.microsoft.com/office/drawing/2014/main" id="{D3557695-9E2A-4BE1-B25C-89CAFA04EEA2}"/>
              </a:ext>
            </a:extLst>
          </p:cNvPr>
          <p:cNvSpPr>
            <a:spLocks noGrp="1" noChangeArrowheads="1"/>
          </p:cNvSpPr>
          <p:nvPr>
            <p:ph type="sldNum" sz="quarter" idx="12"/>
          </p:nvPr>
        </p:nvSpPr>
        <p:spPr>
          <a:ln/>
        </p:spPr>
        <p:txBody>
          <a:bodyPr/>
          <a:lstStyle>
            <a:lvl1pPr>
              <a:defRPr/>
            </a:lvl1pPr>
          </a:lstStyle>
          <a:p>
            <a:pPr>
              <a:defRPr/>
            </a:pPr>
            <a:fld id="{25A6C66C-6230-4644-8E9A-6A66C2A7D64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483184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524000"/>
            <a:ext cx="4191000" cy="4598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5025" y="1524000"/>
            <a:ext cx="4191000" cy="4598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13">
            <a:extLst>
              <a:ext uri="{FF2B5EF4-FFF2-40B4-BE49-F238E27FC236}">
                <a16:creationId xmlns:a16="http://schemas.microsoft.com/office/drawing/2014/main" id="{DB35C483-9F05-4758-BE65-D0F338CBE68A}"/>
              </a:ext>
            </a:extLst>
          </p:cNvPr>
          <p:cNvSpPr>
            <a:spLocks noGrp="1" noChangeArrowheads="1"/>
          </p:cNvSpPr>
          <p:nvPr>
            <p:ph type="dt" sz="half" idx="10"/>
          </p:nvPr>
        </p:nvSpPr>
        <p:spPr>
          <a:ln/>
        </p:spPr>
        <p:txBody>
          <a:bodyPr/>
          <a:lstStyle>
            <a:lvl1pPr>
              <a:defRPr/>
            </a:lvl1pPr>
          </a:lstStyle>
          <a:p>
            <a:pPr>
              <a:defRPr/>
            </a:pPr>
            <a:fld id="{8ABE85B0-04FA-4EC5-931B-E4D7154F747F}" type="datetime1">
              <a:rPr lang="zh-CN" altLang="en-US"/>
              <a:pPr>
                <a:defRPr/>
              </a:pPr>
              <a:t>2025/06/10</a:t>
            </a:fld>
            <a:endParaRPr lang="zh-CN" altLang="en-US" sz="1800">
              <a:solidFill>
                <a:schemeClr val="tx1"/>
              </a:solidFill>
            </a:endParaRPr>
          </a:p>
        </p:txBody>
      </p:sp>
      <p:sp>
        <p:nvSpPr>
          <p:cNvPr id="6" name="页脚占位符 2">
            <a:extLst>
              <a:ext uri="{FF2B5EF4-FFF2-40B4-BE49-F238E27FC236}">
                <a16:creationId xmlns:a16="http://schemas.microsoft.com/office/drawing/2014/main" id="{08CFB92C-6B7B-42D8-8CE5-26C5241448ED}"/>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22">
            <a:extLst>
              <a:ext uri="{FF2B5EF4-FFF2-40B4-BE49-F238E27FC236}">
                <a16:creationId xmlns:a16="http://schemas.microsoft.com/office/drawing/2014/main" id="{47F78BD1-B750-492C-B5B3-ED817FDAC233}"/>
              </a:ext>
            </a:extLst>
          </p:cNvPr>
          <p:cNvSpPr>
            <a:spLocks noGrp="1" noChangeArrowheads="1"/>
          </p:cNvSpPr>
          <p:nvPr>
            <p:ph type="sldNum" sz="quarter" idx="12"/>
          </p:nvPr>
        </p:nvSpPr>
        <p:spPr>
          <a:ln/>
        </p:spPr>
        <p:txBody>
          <a:bodyPr/>
          <a:lstStyle>
            <a:lvl1pPr>
              <a:defRPr/>
            </a:lvl1pPr>
          </a:lstStyle>
          <a:p>
            <a:pPr>
              <a:defRPr/>
            </a:pPr>
            <a:fld id="{7E9A99BA-6FBD-4093-898E-11B96E3B05ED}"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651438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13">
            <a:extLst>
              <a:ext uri="{FF2B5EF4-FFF2-40B4-BE49-F238E27FC236}">
                <a16:creationId xmlns:a16="http://schemas.microsoft.com/office/drawing/2014/main" id="{F4CEE385-FC8A-4A2A-9D51-1F5539CEEE68}"/>
              </a:ext>
            </a:extLst>
          </p:cNvPr>
          <p:cNvSpPr>
            <a:spLocks noGrp="1" noChangeArrowheads="1"/>
          </p:cNvSpPr>
          <p:nvPr>
            <p:ph type="dt" sz="half" idx="10"/>
          </p:nvPr>
        </p:nvSpPr>
        <p:spPr>
          <a:ln/>
        </p:spPr>
        <p:txBody>
          <a:bodyPr/>
          <a:lstStyle>
            <a:lvl1pPr>
              <a:defRPr/>
            </a:lvl1pPr>
          </a:lstStyle>
          <a:p>
            <a:pPr>
              <a:defRPr/>
            </a:pPr>
            <a:fld id="{370BD3E2-F221-4C40-84D9-C70446588325}" type="datetime1">
              <a:rPr lang="zh-CN" altLang="en-US"/>
              <a:pPr>
                <a:defRPr/>
              </a:pPr>
              <a:t>2025/06/10</a:t>
            </a:fld>
            <a:endParaRPr lang="zh-CN" altLang="en-US" sz="1800">
              <a:solidFill>
                <a:schemeClr val="tx1"/>
              </a:solidFill>
            </a:endParaRPr>
          </a:p>
        </p:txBody>
      </p:sp>
      <p:sp>
        <p:nvSpPr>
          <p:cNvPr id="8" name="页脚占位符 2">
            <a:extLst>
              <a:ext uri="{FF2B5EF4-FFF2-40B4-BE49-F238E27FC236}">
                <a16:creationId xmlns:a16="http://schemas.microsoft.com/office/drawing/2014/main" id="{40A76C2C-F3DD-46CB-9C81-2B93208AD8E5}"/>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灯片编号占位符 22">
            <a:extLst>
              <a:ext uri="{FF2B5EF4-FFF2-40B4-BE49-F238E27FC236}">
                <a16:creationId xmlns:a16="http://schemas.microsoft.com/office/drawing/2014/main" id="{99A0C5DD-3F16-480B-A787-CEF14CA90E23}"/>
              </a:ext>
            </a:extLst>
          </p:cNvPr>
          <p:cNvSpPr>
            <a:spLocks noGrp="1" noChangeArrowheads="1"/>
          </p:cNvSpPr>
          <p:nvPr>
            <p:ph type="sldNum" sz="quarter" idx="12"/>
          </p:nvPr>
        </p:nvSpPr>
        <p:spPr>
          <a:ln/>
        </p:spPr>
        <p:txBody>
          <a:bodyPr/>
          <a:lstStyle>
            <a:lvl1pPr>
              <a:defRPr/>
            </a:lvl1pPr>
          </a:lstStyle>
          <a:p>
            <a:pPr>
              <a:defRPr/>
            </a:pPr>
            <a:fld id="{D3656BF1-F6B4-46AB-9070-1EF8FA984D27}"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8697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13">
            <a:extLst>
              <a:ext uri="{FF2B5EF4-FFF2-40B4-BE49-F238E27FC236}">
                <a16:creationId xmlns:a16="http://schemas.microsoft.com/office/drawing/2014/main" id="{5DF055DB-C0F4-4D5B-9E4B-65C7B58A9C5A}"/>
              </a:ext>
            </a:extLst>
          </p:cNvPr>
          <p:cNvSpPr>
            <a:spLocks noGrp="1" noChangeArrowheads="1"/>
          </p:cNvSpPr>
          <p:nvPr>
            <p:ph type="dt" sz="half" idx="10"/>
          </p:nvPr>
        </p:nvSpPr>
        <p:spPr>
          <a:ln/>
        </p:spPr>
        <p:txBody>
          <a:bodyPr/>
          <a:lstStyle>
            <a:lvl1pPr>
              <a:defRPr/>
            </a:lvl1pPr>
          </a:lstStyle>
          <a:p>
            <a:pPr>
              <a:defRPr/>
            </a:pPr>
            <a:fld id="{9825D1A9-1687-4B17-9F5E-442E7337D6EF}" type="datetime1">
              <a:rPr lang="zh-CN" altLang="en-US"/>
              <a:pPr>
                <a:defRPr/>
              </a:pPr>
              <a:t>2025/06/10</a:t>
            </a:fld>
            <a:endParaRPr lang="zh-CN" altLang="en-US" sz="1800">
              <a:solidFill>
                <a:schemeClr val="tx1"/>
              </a:solidFill>
            </a:endParaRPr>
          </a:p>
        </p:txBody>
      </p:sp>
      <p:sp>
        <p:nvSpPr>
          <p:cNvPr id="4" name="页脚占位符 2">
            <a:extLst>
              <a:ext uri="{FF2B5EF4-FFF2-40B4-BE49-F238E27FC236}">
                <a16:creationId xmlns:a16="http://schemas.microsoft.com/office/drawing/2014/main" id="{5E1D54B4-AF14-4DEC-AA19-7D29D08F3B78}"/>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22">
            <a:extLst>
              <a:ext uri="{FF2B5EF4-FFF2-40B4-BE49-F238E27FC236}">
                <a16:creationId xmlns:a16="http://schemas.microsoft.com/office/drawing/2014/main" id="{CFC82C33-B0A0-4BB4-B60D-00CA1336162B}"/>
              </a:ext>
            </a:extLst>
          </p:cNvPr>
          <p:cNvSpPr>
            <a:spLocks noGrp="1" noChangeArrowheads="1"/>
          </p:cNvSpPr>
          <p:nvPr>
            <p:ph type="sldNum" sz="quarter" idx="12"/>
          </p:nvPr>
        </p:nvSpPr>
        <p:spPr>
          <a:ln/>
        </p:spPr>
        <p:txBody>
          <a:bodyPr/>
          <a:lstStyle>
            <a:lvl1pPr>
              <a:defRPr/>
            </a:lvl1pPr>
          </a:lstStyle>
          <a:p>
            <a:pPr>
              <a:defRPr/>
            </a:pPr>
            <a:fld id="{41C5D5EE-DF88-48C7-BF69-AEA76293144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718902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a:extLst>
              <a:ext uri="{FF2B5EF4-FFF2-40B4-BE49-F238E27FC236}">
                <a16:creationId xmlns:a16="http://schemas.microsoft.com/office/drawing/2014/main" id="{3D2CE15C-9DBB-4970-9EFB-79FECE5125D6}"/>
              </a:ext>
            </a:extLst>
          </p:cNvPr>
          <p:cNvSpPr>
            <a:spLocks noGrp="1" noChangeArrowheads="1"/>
          </p:cNvSpPr>
          <p:nvPr>
            <p:ph type="dt" sz="half" idx="10"/>
          </p:nvPr>
        </p:nvSpPr>
        <p:spPr>
          <a:ln/>
        </p:spPr>
        <p:txBody>
          <a:bodyPr/>
          <a:lstStyle>
            <a:lvl1pPr>
              <a:defRPr/>
            </a:lvl1pPr>
          </a:lstStyle>
          <a:p>
            <a:pPr>
              <a:defRPr/>
            </a:pPr>
            <a:fld id="{9963C830-8207-4BCF-8BDE-2EC5A35CB816}" type="datetime1">
              <a:rPr lang="zh-CN" altLang="en-US"/>
              <a:pPr>
                <a:defRPr/>
              </a:pPr>
              <a:t>2025/06/10</a:t>
            </a:fld>
            <a:endParaRPr lang="zh-CN" altLang="en-US" sz="1800">
              <a:solidFill>
                <a:schemeClr val="tx1"/>
              </a:solidFill>
            </a:endParaRPr>
          </a:p>
        </p:txBody>
      </p:sp>
      <p:sp>
        <p:nvSpPr>
          <p:cNvPr id="3" name="页脚占位符 2">
            <a:extLst>
              <a:ext uri="{FF2B5EF4-FFF2-40B4-BE49-F238E27FC236}">
                <a16:creationId xmlns:a16="http://schemas.microsoft.com/office/drawing/2014/main" id="{7E89BB37-B7F7-412B-BCE1-A0BEFFBD585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4" name="灯片编号占位符 22">
            <a:extLst>
              <a:ext uri="{FF2B5EF4-FFF2-40B4-BE49-F238E27FC236}">
                <a16:creationId xmlns:a16="http://schemas.microsoft.com/office/drawing/2014/main" id="{0D52839A-A474-4591-979B-C0A1FF1B0AEF}"/>
              </a:ext>
            </a:extLst>
          </p:cNvPr>
          <p:cNvSpPr>
            <a:spLocks noGrp="1" noChangeArrowheads="1"/>
          </p:cNvSpPr>
          <p:nvPr>
            <p:ph type="sldNum" sz="quarter" idx="12"/>
          </p:nvPr>
        </p:nvSpPr>
        <p:spPr>
          <a:ln/>
        </p:spPr>
        <p:txBody>
          <a:bodyPr/>
          <a:lstStyle>
            <a:lvl1pPr>
              <a:defRPr/>
            </a:lvl1pPr>
          </a:lstStyle>
          <a:p>
            <a:pPr>
              <a:defRPr/>
            </a:pPr>
            <a:fld id="{39CE59D7-4640-4A1E-AAC5-B02AA8BDF1A9}"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55251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13">
            <a:extLst>
              <a:ext uri="{FF2B5EF4-FFF2-40B4-BE49-F238E27FC236}">
                <a16:creationId xmlns:a16="http://schemas.microsoft.com/office/drawing/2014/main" id="{B3685300-8DE2-4CD3-865A-DB19B58AC825}"/>
              </a:ext>
            </a:extLst>
          </p:cNvPr>
          <p:cNvSpPr>
            <a:spLocks noGrp="1" noChangeArrowheads="1"/>
          </p:cNvSpPr>
          <p:nvPr>
            <p:ph type="dt" sz="half" idx="10"/>
          </p:nvPr>
        </p:nvSpPr>
        <p:spPr>
          <a:ln/>
        </p:spPr>
        <p:txBody>
          <a:bodyPr/>
          <a:lstStyle>
            <a:lvl1pPr>
              <a:defRPr/>
            </a:lvl1pPr>
          </a:lstStyle>
          <a:p>
            <a:pPr>
              <a:defRPr/>
            </a:pPr>
            <a:fld id="{86BEEFFD-9652-4F58-A4FC-86407F9D4A0F}" type="datetime1">
              <a:rPr lang="zh-CN" altLang="en-US"/>
              <a:pPr>
                <a:defRPr/>
              </a:pPr>
              <a:t>2025/06/10</a:t>
            </a:fld>
            <a:endParaRPr lang="zh-CN" altLang="en-US" sz="1800">
              <a:solidFill>
                <a:schemeClr val="tx1"/>
              </a:solidFill>
            </a:endParaRPr>
          </a:p>
        </p:txBody>
      </p:sp>
      <p:sp>
        <p:nvSpPr>
          <p:cNvPr id="6" name="页脚占位符 2">
            <a:extLst>
              <a:ext uri="{FF2B5EF4-FFF2-40B4-BE49-F238E27FC236}">
                <a16:creationId xmlns:a16="http://schemas.microsoft.com/office/drawing/2014/main" id="{1840922E-62B3-4BC6-9A77-F3B36BFE227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22">
            <a:extLst>
              <a:ext uri="{FF2B5EF4-FFF2-40B4-BE49-F238E27FC236}">
                <a16:creationId xmlns:a16="http://schemas.microsoft.com/office/drawing/2014/main" id="{C77EB8C4-44FB-4DFD-8FAE-7B230C2BF864}"/>
              </a:ext>
            </a:extLst>
          </p:cNvPr>
          <p:cNvSpPr>
            <a:spLocks noGrp="1" noChangeArrowheads="1"/>
          </p:cNvSpPr>
          <p:nvPr>
            <p:ph type="sldNum" sz="quarter" idx="12"/>
          </p:nvPr>
        </p:nvSpPr>
        <p:spPr>
          <a:ln/>
        </p:spPr>
        <p:txBody>
          <a:bodyPr/>
          <a:lstStyle>
            <a:lvl1pPr>
              <a:defRPr/>
            </a:lvl1pPr>
          </a:lstStyle>
          <a:p>
            <a:pPr>
              <a:defRPr/>
            </a:pPr>
            <a:fld id="{343BFFCB-8817-47B4-8873-5359BA7EF21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364312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Georgia" pitchFamily="18"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13">
            <a:extLst>
              <a:ext uri="{FF2B5EF4-FFF2-40B4-BE49-F238E27FC236}">
                <a16:creationId xmlns:a16="http://schemas.microsoft.com/office/drawing/2014/main" id="{B6887762-9A3F-4879-B251-891A86DE5CCD}"/>
              </a:ext>
            </a:extLst>
          </p:cNvPr>
          <p:cNvSpPr>
            <a:spLocks noGrp="1" noChangeArrowheads="1"/>
          </p:cNvSpPr>
          <p:nvPr>
            <p:ph type="dt" sz="half" idx="10"/>
          </p:nvPr>
        </p:nvSpPr>
        <p:spPr>
          <a:ln/>
        </p:spPr>
        <p:txBody>
          <a:bodyPr/>
          <a:lstStyle>
            <a:lvl1pPr>
              <a:defRPr/>
            </a:lvl1pPr>
          </a:lstStyle>
          <a:p>
            <a:pPr>
              <a:defRPr/>
            </a:pPr>
            <a:fld id="{8B24D7DF-9B86-4660-BC69-7C55CE71A5D5}" type="datetime1">
              <a:rPr lang="zh-CN" altLang="en-US"/>
              <a:pPr>
                <a:defRPr/>
              </a:pPr>
              <a:t>2025/06/10</a:t>
            </a:fld>
            <a:endParaRPr lang="zh-CN" altLang="en-US" sz="1800">
              <a:solidFill>
                <a:schemeClr val="tx1"/>
              </a:solidFill>
            </a:endParaRPr>
          </a:p>
        </p:txBody>
      </p:sp>
      <p:sp>
        <p:nvSpPr>
          <p:cNvPr id="6" name="页脚占位符 2">
            <a:extLst>
              <a:ext uri="{FF2B5EF4-FFF2-40B4-BE49-F238E27FC236}">
                <a16:creationId xmlns:a16="http://schemas.microsoft.com/office/drawing/2014/main" id="{8A9E1DD8-5083-49BE-A922-70F1D7A0E894}"/>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22">
            <a:extLst>
              <a:ext uri="{FF2B5EF4-FFF2-40B4-BE49-F238E27FC236}">
                <a16:creationId xmlns:a16="http://schemas.microsoft.com/office/drawing/2014/main" id="{8EF04A19-2067-4A65-8516-716E098F7C73}"/>
              </a:ext>
            </a:extLst>
          </p:cNvPr>
          <p:cNvSpPr>
            <a:spLocks noGrp="1" noChangeArrowheads="1"/>
          </p:cNvSpPr>
          <p:nvPr>
            <p:ph type="sldNum" sz="quarter" idx="12"/>
          </p:nvPr>
        </p:nvSpPr>
        <p:spPr>
          <a:ln/>
        </p:spPr>
        <p:txBody>
          <a:bodyPr/>
          <a:lstStyle>
            <a:lvl1pPr>
              <a:defRPr/>
            </a:lvl1pPr>
          </a:lstStyle>
          <a:p>
            <a:pPr>
              <a:defRPr/>
            </a:pPr>
            <a:fld id="{46964935-8761-454C-9B65-E8AC533D7BC7}"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07256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矩形 16">
            <a:extLst>
              <a:ext uri="{FF2B5EF4-FFF2-40B4-BE49-F238E27FC236}">
                <a16:creationId xmlns:a16="http://schemas.microsoft.com/office/drawing/2014/main" id="{1BB81339-4C32-4DD3-8515-EE7C95A69681}"/>
              </a:ext>
            </a:extLst>
          </p:cNvPr>
          <p:cNvSpPr>
            <a:spLocks noChangeArrowheads="1"/>
          </p:cNvSpPr>
          <p:nvPr/>
        </p:nvSpPr>
        <p:spPr bwMode="auto">
          <a:xfrm>
            <a:off x="0" y="6705600"/>
            <a:ext cx="91440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defRPr/>
            </a:pPr>
            <a:endParaRPr lang="zh-CN" altLang="zh-CN">
              <a:solidFill>
                <a:srgbClr val="000000"/>
              </a:solidFill>
              <a:latin typeface="Georgia" pitchFamily="18" charset="0"/>
              <a:sym typeface="Georgia" pitchFamily="18" charset="0"/>
            </a:endParaRPr>
          </a:p>
        </p:txBody>
      </p:sp>
      <p:sp>
        <p:nvSpPr>
          <p:cNvPr id="1027" name="矩形 15">
            <a:extLst>
              <a:ext uri="{FF2B5EF4-FFF2-40B4-BE49-F238E27FC236}">
                <a16:creationId xmlns:a16="http://schemas.microsoft.com/office/drawing/2014/main" id="{A9F45DD6-EC90-41C2-8EBC-45C43A7F6602}"/>
              </a:ext>
            </a:extLst>
          </p:cNvPr>
          <p:cNvSpPr>
            <a:spLocks noChangeArrowheads="1"/>
          </p:cNvSpPr>
          <p:nvPr/>
        </p:nvSpPr>
        <p:spPr bwMode="auto">
          <a:xfrm>
            <a:off x="0" y="0"/>
            <a:ext cx="9144000" cy="1393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defRPr/>
            </a:pPr>
            <a:endParaRPr lang="zh-CN" altLang="zh-CN">
              <a:solidFill>
                <a:srgbClr val="000000"/>
              </a:solidFill>
              <a:latin typeface="Georgia" pitchFamily="18" charset="0"/>
              <a:sym typeface="Georgia" pitchFamily="18" charset="0"/>
            </a:endParaRPr>
          </a:p>
        </p:txBody>
      </p:sp>
      <p:sp>
        <p:nvSpPr>
          <p:cNvPr id="1028" name="矩形 17">
            <a:extLst>
              <a:ext uri="{FF2B5EF4-FFF2-40B4-BE49-F238E27FC236}">
                <a16:creationId xmlns:a16="http://schemas.microsoft.com/office/drawing/2014/main" id="{90D8F546-187E-4232-9FE1-A0EF2D0A56BC}"/>
              </a:ext>
            </a:extLst>
          </p:cNvPr>
          <p:cNvSpPr>
            <a:spLocks noChangeArrowheads="1"/>
          </p:cNvSpPr>
          <p:nvPr/>
        </p:nvSpPr>
        <p:spPr bwMode="auto">
          <a:xfrm>
            <a:off x="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defRPr/>
            </a:pPr>
            <a:endParaRPr lang="zh-CN" altLang="zh-CN">
              <a:solidFill>
                <a:srgbClr val="000000"/>
              </a:solidFill>
              <a:latin typeface="Georgia" pitchFamily="18" charset="0"/>
              <a:sym typeface="Georgia" pitchFamily="18" charset="0"/>
            </a:endParaRPr>
          </a:p>
        </p:txBody>
      </p:sp>
      <p:sp>
        <p:nvSpPr>
          <p:cNvPr id="1029" name="矩形 18">
            <a:extLst>
              <a:ext uri="{FF2B5EF4-FFF2-40B4-BE49-F238E27FC236}">
                <a16:creationId xmlns:a16="http://schemas.microsoft.com/office/drawing/2014/main" id="{DEE2BCE8-9546-45E3-AFA7-920C1F5CB25C}"/>
              </a:ext>
            </a:extLst>
          </p:cNvPr>
          <p:cNvSpPr>
            <a:spLocks noChangeArrowheads="1"/>
          </p:cNvSpPr>
          <p:nvPr/>
        </p:nvSpPr>
        <p:spPr bwMode="auto">
          <a:xfrm>
            <a:off x="899160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defRPr/>
            </a:pPr>
            <a:endParaRPr lang="zh-CN" altLang="zh-CN">
              <a:solidFill>
                <a:srgbClr val="000000"/>
              </a:solidFill>
              <a:latin typeface="Georgia" pitchFamily="18" charset="0"/>
              <a:sym typeface="Georgia" pitchFamily="18" charset="0"/>
            </a:endParaRPr>
          </a:p>
        </p:txBody>
      </p:sp>
      <p:sp>
        <p:nvSpPr>
          <p:cNvPr id="1030" name="矩形 8">
            <a:extLst>
              <a:ext uri="{FF2B5EF4-FFF2-40B4-BE49-F238E27FC236}">
                <a16:creationId xmlns:a16="http://schemas.microsoft.com/office/drawing/2014/main" id="{8620B95A-0927-452E-82A1-034DE71D44B0}"/>
              </a:ext>
            </a:extLst>
          </p:cNvPr>
          <p:cNvSpPr>
            <a:spLocks noChangeArrowheads="1"/>
          </p:cNvSpPr>
          <p:nvPr/>
        </p:nvSpPr>
        <p:spPr bwMode="auto">
          <a:xfrm>
            <a:off x="149225" y="6388100"/>
            <a:ext cx="8832850" cy="309563"/>
          </a:xfrm>
          <a:prstGeom prst="rect">
            <a:avLst/>
          </a:prstGeom>
          <a:solidFill>
            <a:srgbClr val="8CADA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defRPr/>
            </a:pPr>
            <a:endParaRPr lang="zh-CN" altLang="zh-CN">
              <a:solidFill>
                <a:srgbClr val="000000"/>
              </a:solidFill>
              <a:latin typeface="Georgia" pitchFamily="18" charset="0"/>
              <a:sym typeface="Georgia" pitchFamily="18" charset="0"/>
            </a:endParaRPr>
          </a:p>
        </p:txBody>
      </p:sp>
      <p:sp>
        <p:nvSpPr>
          <p:cNvPr id="1031" name="日期占位符 13">
            <a:extLst>
              <a:ext uri="{FF2B5EF4-FFF2-40B4-BE49-F238E27FC236}">
                <a16:creationId xmlns:a16="http://schemas.microsoft.com/office/drawing/2014/main" id="{8A0F338E-6F6C-4280-8EC3-777F132830A6}"/>
              </a:ext>
            </a:extLst>
          </p:cNvPr>
          <p:cNvSpPr>
            <a:spLocks noGrp="1" noChangeArrowheads="1"/>
          </p:cNvSpPr>
          <p:nvPr>
            <p:ph type="dt" sz="half" idx="2"/>
          </p:nvPr>
        </p:nvSpPr>
        <p:spPr bwMode="auto">
          <a:xfrm>
            <a:off x="5791200" y="6405563"/>
            <a:ext cx="30448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400">
                <a:solidFill>
                  <a:srgbClr val="FFFFFF"/>
                </a:solidFill>
                <a:latin typeface="Arial" pitchFamily="34" charset="0"/>
              </a:defRPr>
            </a:lvl1pPr>
          </a:lstStyle>
          <a:p>
            <a:pPr>
              <a:defRPr/>
            </a:pPr>
            <a:fld id="{35F695FD-329C-4AA3-A80A-D4EF915A0636}" type="datetime1">
              <a:rPr lang="zh-CN" altLang="en-US"/>
              <a:pPr>
                <a:defRPr/>
              </a:pPr>
              <a:t>2025/06/10</a:t>
            </a:fld>
            <a:endParaRPr lang="zh-CN" altLang="en-US" sz="1800">
              <a:solidFill>
                <a:schemeClr val="tx1"/>
              </a:solidFill>
            </a:endParaRPr>
          </a:p>
        </p:txBody>
      </p:sp>
      <p:sp>
        <p:nvSpPr>
          <p:cNvPr id="1032" name="页脚占位符 2">
            <a:extLst>
              <a:ext uri="{FF2B5EF4-FFF2-40B4-BE49-F238E27FC236}">
                <a16:creationId xmlns:a16="http://schemas.microsoft.com/office/drawing/2014/main" id="{B2DFD8C5-F5FB-490F-AA7F-218EA4EC94F3}"/>
              </a:ext>
            </a:extLst>
          </p:cNvPr>
          <p:cNvSpPr>
            <a:spLocks noGrp="1" noChangeArrowheads="1"/>
          </p:cNvSpPr>
          <p:nvPr>
            <p:ph type="ftr" sz="quarter" idx="3"/>
          </p:nvPr>
        </p:nvSpPr>
        <p:spPr bwMode="auto">
          <a:xfrm>
            <a:off x="304800" y="6410325"/>
            <a:ext cx="3581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solidFill>
                  <a:srgbClr val="FFFFFF"/>
                </a:solidFill>
                <a:latin typeface="Arial" pitchFamily="34" charset="0"/>
              </a:defRPr>
            </a:lvl1pPr>
          </a:lstStyle>
          <a:p>
            <a:pPr>
              <a:defRPr/>
            </a:pPr>
            <a:endParaRPr lang="zh-CN" altLang="zh-CN"/>
          </a:p>
        </p:txBody>
      </p:sp>
      <p:sp>
        <p:nvSpPr>
          <p:cNvPr id="1033" name="矩形 7">
            <a:extLst>
              <a:ext uri="{FF2B5EF4-FFF2-40B4-BE49-F238E27FC236}">
                <a16:creationId xmlns:a16="http://schemas.microsoft.com/office/drawing/2014/main" id="{411B6C8B-6816-42DB-B3B8-AE79625FAB3F}"/>
              </a:ext>
            </a:extLst>
          </p:cNvPr>
          <p:cNvSpPr>
            <a:spLocks/>
          </p:cNvSpPr>
          <p:nvPr/>
        </p:nvSpPr>
        <p:spPr bwMode="auto">
          <a:xfrm>
            <a:off x="152400" y="155575"/>
            <a:ext cx="8832850" cy="6546850"/>
          </a:xfrm>
          <a:prstGeom prst="rect">
            <a:avLst/>
          </a:prstGeom>
          <a:noFill/>
          <a:ln w="9525">
            <a:solidFill>
              <a:srgbClr val="7B97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defRPr/>
            </a:pPr>
            <a:endParaRPr lang="zh-CN" altLang="zh-CN">
              <a:solidFill>
                <a:srgbClr val="000000"/>
              </a:solidFill>
              <a:latin typeface="Georgia" pitchFamily="18" charset="0"/>
              <a:sym typeface="Georgia" pitchFamily="18" charset="0"/>
            </a:endParaRPr>
          </a:p>
        </p:txBody>
      </p:sp>
      <p:sp>
        <p:nvSpPr>
          <p:cNvPr id="1034" name="直接连接符 9">
            <a:extLst>
              <a:ext uri="{FF2B5EF4-FFF2-40B4-BE49-F238E27FC236}">
                <a16:creationId xmlns:a16="http://schemas.microsoft.com/office/drawing/2014/main" id="{21163032-9F27-479A-A770-DD771F531A3E}"/>
              </a:ext>
            </a:extLst>
          </p:cNvPr>
          <p:cNvSpPr>
            <a:spLocks noChangeShapeType="1"/>
          </p:cNvSpPr>
          <p:nvPr/>
        </p:nvSpPr>
        <p:spPr bwMode="auto">
          <a:xfrm>
            <a:off x="152400" y="1276350"/>
            <a:ext cx="8832850" cy="1588"/>
          </a:xfrm>
          <a:prstGeom prst="line">
            <a:avLst/>
          </a:prstGeom>
          <a:noFill/>
          <a:ln w="9525">
            <a:solidFill>
              <a:srgbClr val="7B9798"/>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5" name="椭圆 11">
            <a:extLst>
              <a:ext uri="{FF2B5EF4-FFF2-40B4-BE49-F238E27FC236}">
                <a16:creationId xmlns:a16="http://schemas.microsoft.com/office/drawing/2014/main" id="{20506616-DD2F-45B8-85C9-6240CEAB058E}"/>
              </a:ext>
            </a:extLst>
          </p:cNvPr>
          <p:cNvSpPr>
            <a:spLocks noChangeArrowheads="1"/>
          </p:cNvSpPr>
          <p:nvPr/>
        </p:nvSpPr>
        <p:spPr bwMode="auto">
          <a:xfrm>
            <a:off x="4267200" y="955675"/>
            <a:ext cx="609600" cy="6096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buFont typeface="Arial" charset="0"/>
              <a:buNone/>
              <a:defRPr/>
            </a:pPr>
            <a:endParaRPr lang="zh-CN" altLang="zh-CN">
              <a:solidFill>
                <a:srgbClr val="FFFFFF"/>
              </a:solidFill>
              <a:latin typeface="Georgia" pitchFamily="18" charset="0"/>
              <a:sym typeface="Georgia" pitchFamily="18" charset="0"/>
            </a:endParaRPr>
          </a:p>
        </p:txBody>
      </p:sp>
      <p:sp>
        <p:nvSpPr>
          <p:cNvPr id="1036" name="椭圆 14">
            <a:extLst>
              <a:ext uri="{FF2B5EF4-FFF2-40B4-BE49-F238E27FC236}">
                <a16:creationId xmlns:a16="http://schemas.microsoft.com/office/drawing/2014/main" id="{77609B82-E603-4ECD-B58F-167BB3365EBD}"/>
              </a:ext>
            </a:extLst>
          </p:cNvPr>
          <p:cNvSpPr>
            <a:spLocks noChangeArrowheads="1"/>
          </p:cNvSpPr>
          <p:nvPr/>
        </p:nvSpPr>
        <p:spPr bwMode="auto">
          <a:xfrm>
            <a:off x="4362450" y="1050925"/>
            <a:ext cx="419100" cy="419100"/>
          </a:xfrm>
          <a:prstGeom prst="ellipse">
            <a:avLst/>
          </a:prstGeom>
          <a:solidFill>
            <a:srgbClr val="FFFFFF"/>
          </a:solidFill>
          <a:ln w="50800" cap="rnd" cmpd="dbl">
            <a:solidFill>
              <a:srgbClr val="7B9798"/>
            </a:solidFill>
            <a:round/>
            <a:headEnd/>
            <a:tailEnd/>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buFont typeface="Arial" charset="0"/>
              <a:buNone/>
              <a:defRPr/>
            </a:pPr>
            <a:endParaRPr lang="zh-CN" altLang="zh-CN">
              <a:solidFill>
                <a:srgbClr val="FFFFFF"/>
              </a:solidFill>
              <a:latin typeface="Georgia" pitchFamily="18" charset="0"/>
              <a:sym typeface="Georgia" pitchFamily="18" charset="0"/>
            </a:endParaRPr>
          </a:p>
        </p:txBody>
      </p:sp>
      <p:sp>
        <p:nvSpPr>
          <p:cNvPr id="1037" name="灯片编号占位符 22">
            <a:extLst>
              <a:ext uri="{FF2B5EF4-FFF2-40B4-BE49-F238E27FC236}">
                <a16:creationId xmlns:a16="http://schemas.microsoft.com/office/drawing/2014/main" id="{5A79EAA5-1FCC-492A-BDA8-A1BF2EB0D80E}"/>
              </a:ext>
            </a:extLst>
          </p:cNvPr>
          <p:cNvSpPr>
            <a:spLocks noGrp="1" noChangeArrowheads="1"/>
          </p:cNvSpPr>
          <p:nvPr>
            <p:ph type="sldNum" sz="quarter" idx="4"/>
          </p:nvPr>
        </p:nvSpPr>
        <p:spPr bwMode="auto">
          <a:xfrm>
            <a:off x="4343400" y="1039813"/>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bodyPr>
          <a:lstStyle>
            <a:lvl1pPr algn="ctr" eaLnBrk="1" hangingPunct="1">
              <a:buFont typeface="Arial" panose="020B0604020202020204" pitchFamily="34" charset="0"/>
              <a:buNone/>
              <a:defRPr sz="1600">
                <a:solidFill>
                  <a:srgbClr val="7B9798"/>
                </a:solidFill>
              </a:defRPr>
            </a:lvl1pPr>
          </a:lstStyle>
          <a:p>
            <a:pPr>
              <a:defRPr/>
            </a:pPr>
            <a:fld id="{6A2E858B-445E-418C-95B5-0ADEF2E926E1}" type="slidenum">
              <a:rPr lang="zh-CN" altLang="en-US"/>
              <a:pPr>
                <a:defRPr/>
              </a:pPr>
              <a:t>‹#›</a:t>
            </a:fld>
            <a:endParaRPr lang="zh-CN" altLang="en-US" sz="1800">
              <a:solidFill>
                <a:schemeClr val="tx1"/>
              </a:solidFill>
            </a:endParaRPr>
          </a:p>
        </p:txBody>
      </p:sp>
      <p:sp>
        <p:nvSpPr>
          <p:cNvPr id="1038" name="标题占位符 21">
            <a:extLst>
              <a:ext uri="{FF2B5EF4-FFF2-40B4-BE49-F238E27FC236}">
                <a16:creationId xmlns:a16="http://schemas.microsoft.com/office/drawing/2014/main" id="{A8E1D0D3-5E22-4D6F-9EAD-1075AF2A4E9D}"/>
              </a:ext>
            </a:extLst>
          </p:cNvPr>
          <p:cNvSpPr>
            <a:spLocks noGrp="1" noChangeArrowheads="1"/>
          </p:cNvSpPr>
          <p:nvPr>
            <p:ph type="title" idx="4294967295"/>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a:sym typeface="Georgia" panose="02040502050405020303" pitchFamily="18" charset="0"/>
              </a:rPr>
              <a:t>单击此处编辑母版标题样式</a:t>
            </a:r>
          </a:p>
        </p:txBody>
      </p:sp>
      <p:sp>
        <p:nvSpPr>
          <p:cNvPr id="1039" name="文本占位符 12">
            <a:extLst>
              <a:ext uri="{FF2B5EF4-FFF2-40B4-BE49-F238E27FC236}">
                <a16:creationId xmlns:a16="http://schemas.microsoft.com/office/drawing/2014/main" id="{D302D748-2124-4F8E-954F-B2056A150F8A}"/>
              </a:ext>
            </a:extLst>
          </p:cNvPr>
          <p:cNvSpPr>
            <a:spLocks noGrp="1" noChangeArrowheads="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Georgia" panose="02040502050405020303" pitchFamily="18" charset="0"/>
              </a:rPr>
              <a:t>单击此处编辑母版文本样式</a:t>
            </a:r>
          </a:p>
          <a:p>
            <a:pPr lvl="1"/>
            <a:r>
              <a:rPr lang="zh-CN" altLang="zh-CN">
                <a:sym typeface="Georgia" panose="02040502050405020303" pitchFamily="18" charset="0"/>
              </a:rPr>
              <a:t>第二级</a:t>
            </a:r>
          </a:p>
          <a:p>
            <a:pPr lvl="2"/>
            <a:r>
              <a:rPr lang="zh-CN" altLang="zh-CN">
                <a:sym typeface="Georgia" panose="02040502050405020303" pitchFamily="18" charset="0"/>
              </a:rPr>
              <a:t>第三级</a:t>
            </a:r>
          </a:p>
          <a:p>
            <a:pPr lvl="3"/>
            <a:r>
              <a:rPr lang="zh-CN" altLang="zh-CN">
                <a:sym typeface="Georgia" panose="02040502050405020303" pitchFamily="18" charset="0"/>
              </a:rPr>
              <a:t>第四级</a:t>
            </a:r>
          </a:p>
          <a:p>
            <a:pPr lvl="4"/>
            <a:r>
              <a:rPr lang="zh-CN" altLang="zh-CN">
                <a:sym typeface="Georgia" panose="02040502050405020303" pitchFamily="18" charset="0"/>
              </a:rPr>
              <a:t>第五级</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p:txStyles>
    <p:titleStyle>
      <a:lvl1pPr algn="ctr" rtl="0" eaLnBrk="0" fontAlgn="base" hangingPunct="0">
        <a:spcBef>
          <a:spcPct val="0"/>
        </a:spcBef>
        <a:spcAft>
          <a:spcPct val="0"/>
        </a:spcAft>
        <a:defRPr sz="3300">
          <a:solidFill>
            <a:srgbClr val="7B9798"/>
          </a:solidFill>
          <a:latin typeface="+mj-lt"/>
          <a:ea typeface="+mj-ea"/>
          <a:cs typeface="+mj-cs"/>
          <a:sym typeface="Georgia" panose="02040502050405020303" pitchFamily="18" charset="0"/>
        </a:defRPr>
      </a:lvl1pPr>
      <a:lvl2pPr algn="ctr" rtl="0" eaLnBrk="0" fontAlgn="base" hangingPunct="0">
        <a:spcBef>
          <a:spcPct val="0"/>
        </a:spcBef>
        <a:spcAft>
          <a:spcPct val="0"/>
        </a:spcAft>
        <a:defRPr sz="3300">
          <a:solidFill>
            <a:srgbClr val="7B9798"/>
          </a:solidFill>
          <a:latin typeface="Georgia" pitchFamily="18" charset="0"/>
          <a:ea typeface="方正舒体" pitchFamily="2" charset="-122"/>
          <a:sym typeface="Georgia" panose="02040502050405020303" pitchFamily="18" charset="0"/>
        </a:defRPr>
      </a:lvl2pPr>
      <a:lvl3pPr algn="ctr" rtl="0" eaLnBrk="0" fontAlgn="base" hangingPunct="0">
        <a:spcBef>
          <a:spcPct val="0"/>
        </a:spcBef>
        <a:spcAft>
          <a:spcPct val="0"/>
        </a:spcAft>
        <a:defRPr sz="3300">
          <a:solidFill>
            <a:srgbClr val="7B9798"/>
          </a:solidFill>
          <a:latin typeface="Georgia" pitchFamily="18" charset="0"/>
          <a:ea typeface="方正舒体" pitchFamily="2" charset="-122"/>
          <a:sym typeface="Georgia" panose="02040502050405020303" pitchFamily="18" charset="0"/>
        </a:defRPr>
      </a:lvl3pPr>
      <a:lvl4pPr algn="ctr" rtl="0" eaLnBrk="0" fontAlgn="base" hangingPunct="0">
        <a:spcBef>
          <a:spcPct val="0"/>
        </a:spcBef>
        <a:spcAft>
          <a:spcPct val="0"/>
        </a:spcAft>
        <a:defRPr sz="3300">
          <a:solidFill>
            <a:srgbClr val="7B9798"/>
          </a:solidFill>
          <a:latin typeface="Georgia" pitchFamily="18" charset="0"/>
          <a:ea typeface="方正舒体" pitchFamily="2" charset="-122"/>
          <a:sym typeface="Georgia" panose="02040502050405020303" pitchFamily="18" charset="0"/>
        </a:defRPr>
      </a:lvl4pPr>
      <a:lvl5pPr algn="ctr" rtl="0" eaLnBrk="0" fontAlgn="base" hangingPunct="0">
        <a:spcBef>
          <a:spcPct val="0"/>
        </a:spcBef>
        <a:spcAft>
          <a:spcPct val="0"/>
        </a:spcAft>
        <a:defRPr sz="3300">
          <a:solidFill>
            <a:srgbClr val="7B9798"/>
          </a:solidFill>
          <a:latin typeface="Georgia" pitchFamily="18" charset="0"/>
          <a:ea typeface="方正舒体" pitchFamily="2" charset="-122"/>
          <a:sym typeface="Georgia" panose="02040502050405020303" pitchFamily="18" charset="0"/>
        </a:defRPr>
      </a:lvl5pPr>
      <a:lvl6pPr marL="457200" algn="ctr" rtl="0" fontAlgn="base">
        <a:spcBef>
          <a:spcPct val="0"/>
        </a:spcBef>
        <a:spcAft>
          <a:spcPct val="0"/>
        </a:spcAft>
        <a:defRPr sz="3300">
          <a:solidFill>
            <a:srgbClr val="7B9798"/>
          </a:solidFill>
          <a:latin typeface="Georgia" pitchFamily="18" charset="0"/>
          <a:ea typeface="方正舒体" pitchFamily="2" charset="-122"/>
          <a:sym typeface="Georgia" pitchFamily="18" charset="0"/>
        </a:defRPr>
      </a:lvl6pPr>
      <a:lvl7pPr marL="914400" algn="ctr" rtl="0" fontAlgn="base">
        <a:spcBef>
          <a:spcPct val="0"/>
        </a:spcBef>
        <a:spcAft>
          <a:spcPct val="0"/>
        </a:spcAft>
        <a:defRPr sz="3300">
          <a:solidFill>
            <a:srgbClr val="7B9798"/>
          </a:solidFill>
          <a:latin typeface="Georgia" pitchFamily="18" charset="0"/>
          <a:ea typeface="方正舒体" pitchFamily="2" charset="-122"/>
          <a:sym typeface="Georgia" pitchFamily="18" charset="0"/>
        </a:defRPr>
      </a:lvl7pPr>
      <a:lvl8pPr marL="1371600" algn="ctr" rtl="0" fontAlgn="base">
        <a:spcBef>
          <a:spcPct val="0"/>
        </a:spcBef>
        <a:spcAft>
          <a:spcPct val="0"/>
        </a:spcAft>
        <a:defRPr sz="3300">
          <a:solidFill>
            <a:srgbClr val="7B9798"/>
          </a:solidFill>
          <a:latin typeface="Georgia" pitchFamily="18" charset="0"/>
          <a:ea typeface="方正舒体" pitchFamily="2" charset="-122"/>
          <a:sym typeface="Georgia" pitchFamily="18" charset="0"/>
        </a:defRPr>
      </a:lvl8pPr>
      <a:lvl9pPr marL="1828800" algn="ctr" rtl="0" fontAlgn="base">
        <a:spcBef>
          <a:spcPct val="0"/>
        </a:spcBef>
        <a:spcAft>
          <a:spcPct val="0"/>
        </a:spcAft>
        <a:defRPr sz="3300">
          <a:solidFill>
            <a:srgbClr val="7B9798"/>
          </a:solidFill>
          <a:latin typeface="Georgia" pitchFamily="18" charset="0"/>
          <a:ea typeface="方正舒体" pitchFamily="2" charset="-122"/>
          <a:sym typeface="Georgia" pitchFamily="18" charset="0"/>
        </a:defRPr>
      </a:lvl9pPr>
    </p:titleStyle>
    <p:bodyStyle>
      <a:lvl1pPr marL="274638" indent="-274638" algn="l" defTabSz="0" rtl="0" eaLnBrk="0" fontAlgn="base" hangingPunct="0">
        <a:spcBef>
          <a:spcPct val="20000"/>
        </a:spcBef>
        <a:spcAft>
          <a:spcPct val="0"/>
        </a:spcAft>
        <a:buClr>
          <a:schemeClr val="accent1"/>
        </a:buClr>
        <a:buSzPct val="85000"/>
        <a:buFont typeface="Wingdings 2" panose="05020102010507070707" pitchFamily="18" charset="2"/>
        <a:buChar char=""/>
        <a:defRPr sz="2700">
          <a:solidFill>
            <a:schemeClr val="tx1"/>
          </a:solidFill>
          <a:latin typeface="+mn-lt"/>
          <a:ea typeface="+mn-ea"/>
          <a:cs typeface="+mn-cs"/>
          <a:sym typeface="Georgia" panose="02040502050405020303" pitchFamily="18" charset="0"/>
        </a:defRPr>
      </a:lvl1pPr>
      <a:lvl2pPr marL="549275" indent="-274638" algn="l" defTabSz="0" rtl="0" eaLnBrk="0" fontAlgn="base" hangingPunct="0">
        <a:spcBef>
          <a:spcPct val="20000"/>
        </a:spcBef>
        <a:spcAft>
          <a:spcPct val="0"/>
        </a:spcAft>
        <a:buClr>
          <a:schemeClr val="accent2"/>
        </a:buClr>
        <a:buSzPct val="70000"/>
        <a:buFont typeface="Wingdings" panose="05000000000000000000" pitchFamily="2" charset="2"/>
        <a:buChar char=""/>
        <a:defRPr sz="2200">
          <a:solidFill>
            <a:schemeClr val="tx2"/>
          </a:solidFill>
          <a:latin typeface="+mn-lt"/>
          <a:ea typeface="+mn-ea"/>
          <a:sym typeface="Georgia" panose="02040502050405020303" pitchFamily="18" charset="0"/>
        </a:defRPr>
      </a:lvl2pPr>
      <a:lvl3pPr marL="822325" indent="-227013" algn="l" defTabSz="0" rtl="0" eaLnBrk="0" fontAlgn="base" hangingPunct="0">
        <a:spcBef>
          <a:spcPct val="20000"/>
        </a:spcBef>
        <a:spcAft>
          <a:spcPct val="0"/>
        </a:spcAft>
        <a:buClr>
          <a:srgbClr val="8CADAE"/>
        </a:buClr>
        <a:buSzPct val="75000"/>
        <a:buFont typeface="Wingdings 2" panose="05020102010507070707" pitchFamily="18" charset="2"/>
        <a:buChar char=""/>
        <a:defRPr sz="2000">
          <a:solidFill>
            <a:schemeClr val="tx1"/>
          </a:solidFill>
          <a:latin typeface="+mn-lt"/>
          <a:ea typeface="+mn-ea"/>
          <a:sym typeface="Georgia" panose="02040502050405020303" pitchFamily="18" charset="0"/>
        </a:defRPr>
      </a:lvl3pPr>
      <a:lvl4pPr marL="1096963" indent="-227013" algn="l" defTabSz="0" rtl="0" eaLnBrk="0" fontAlgn="base" hangingPunct="0">
        <a:spcBef>
          <a:spcPct val="20000"/>
        </a:spcBef>
        <a:spcAft>
          <a:spcPct val="0"/>
        </a:spcAft>
        <a:buClr>
          <a:srgbClr val="8C7B70"/>
        </a:buClr>
        <a:buSzPct val="70000"/>
        <a:buFont typeface="Wingdings" panose="05000000000000000000" pitchFamily="2" charset="2"/>
        <a:buChar char=""/>
        <a:defRPr sz="2000">
          <a:solidFill>
            <a:schemeClr val="tx2"/>
          </a:solidFill>
          <a:latin typeface="+mn-lt"/>
          <a:ea typeface="+mn-ea"/>
          <a:sym typeface="Georgia" panose="02040502050405020303" pitchFamily="18" charset="0"/>
        </a:defRPr>
      </a:lvl4pPr>
      <a:lvl5pPr marL="1371600" indent="-228600" algn="l" defTabSz="0" rtl="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mn-lt"/>
          <a:ea typeface="+mn-ea"/>
          <a:sym typeface="Georgia" panose="02040502050405020303" pitchFamily="18" charset="0"/>
        </a:defRPr>
      </a:lvl5pPr>
      <a:lvl6pPr marL="1828800" indent="-228600" algn="l" defTabSz="0" rtl="0" fontAlgn="base">
        <a:spcBef>
          <a:spcPct val="20000"/>
        </a:spcBef>
        <a:spcAft>
          <a:spcPct val="0"/>
        </a:spcAft>
        <a:buClr>
          <a:srgbClr val="8FB08C"/>
        </a:buClr>
        <a:buSzPct val="70000"/>
        <a:buFont typeface="Wingdings" pitchFamily="2" charset="2"/>
        <a:buChar char="•"/>
        <a:defRPr>
          <a:solidFill>
            <a:schemeClr val="tx1"/>
          </a:solidFill>
          <a:latin typeface="+mn-lt"/>
          <a:ea typeface="+mn-ea"/>
          <a:sym typeface="Georgia" pitchFamily="18" charset="0"/>
        </a:defRPr>
      </a:lvl6pPr>
      <a:lvl7pPr marL="2286000" indent="-228600" algn="l" defTabSz="0" rtl="0" fontAlgn="base">
        <a:spcBef>
          <a:spcPct val="20000"/>
        </a:spcBef>
        <a:spcAft>
          <a:spcPct val="0"/>
        </a:spcAft>
        <a:buClr>
          <a:srgbClr val="8FB08C"/>
        </a:buClr>
        <a:buSzPct val="70000"/>
        <a:buFont typeface="Wingdings" pitchFamily="2" charset="2"/>
        <a:buChar char="•"/>
        <a:defRPr>
          <a:solidFill>
            <a:schemeClr val="tx1"/>
          </a:solidFill>
          <a:latin typeface="+mn-lt"/>
          <a:ea typeface="+mn-ea"/>
          <a:sym typeface="Georgia" pitchFamily="18" charset="0"/>
        </a:defRPr>
      </a:lvl7pPr>
      <a:lvl8pPr marL="2743200" indent="-228600" algn="l" defTabSz="0" rtl="0" fontAlgn="base">
        <a:spcBef>
          <a:spcPct val="20000"/>
        </a:spcBef>
        <a:spcAft>
          <a:spcPct val="0"/>
        </a:spcAft>
        <a:buClr>
          <a:srgbClr val="8FB08C"/>
        </a:buClr>
        <a:buSzPct val="70000"/>
        <a:buFont typeface="Wingdings" pitchFamily="2" charset="2"/>
        <a:buChar char="•"/>
        <a:defRPr>
          <a:solidFill>
            <a:schemeClr val="tx1"/>
          </a:solidFill>
          <a:latin typeface="+mn-lt"/>
          <a:ea typeface="+mn-ea"/>
          <a:sym typeface="Georgia" pitchFamily="18" charset="0"/>
        </a:defRPr>
      </a:lvl8pPr>
      <a:lvl9pPr marL="3200400" indent="-228600" algn="l" defTabSz="0" rtl="0" fontAlgn="base">
        <a:spcBef>
          <a:spcPct val="20000"/>
        </a:spcBef>
        <a:spcAft>
          <a:spcPct val="0"/>
        </a:spcAft>
        <a:buClr>
          <a:srgbClr val="8FB08C"/>
        </a:buClr>
        <a:buSzPct val="70000"/>
        <a:buFont typeface="Wingdings" pitchFamily="2" charset="2"/>
        <a:buChar char="•"/>
        <a:defRPr>
          <a:solidFill>
            <a:schemeClr val="tx1"/>
          </a:solidFill>
          <a:latin typeface="+mn-lt"/>
          <a:ea typeface="+mn-ea"/>
          <a:sym typeface="Georgia"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A1C507-0A54-4E09-93DE-57D4529E6614}" type="datetime1">
              <a:rPr lang="zh-CN" altLang="en-US" smtClean="0"/>
              <a:t>2025/06/10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B9B479-AE67-4326-BDE5-6F1FA4348308}" type="slidenum">
              <a:rPr lang="zh-CN" altLang="en-US" smtClean="0"/>
              <a:pPr/>
              <a:t>‹#›</a:t>
            </a:fld>
            <a:endParaRPr lang="zh-CN" altLang="en-US"/>
          </a:p>
        </p:txBody>
      </p:sp>
    </p:spTree>
    <p:extLst>
      <p:ext uri="{BB962C8B-B14F-4D97-AF65-F5344CB8AC3E}">
        <p14:creationId xmlns:p14="http://schemas.microsoft.com/office/powerpoint/2010/main" val="210080143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solidFill>
          <a:schemeClr val="bg2"/>
        </a:solidFill>
        <a:effectLst/>
      </p:bgPr>
    </p:bg>
    <p:spTree>
      <p:nvGrpSpPr>
        <p:cNvPr id="1" name=""/>
        <p:cNvGrpSpPr/>
        <p:nvPr/>
      </p:nvGrpSpPr>
      <p:grpSpPr>
        <a:xfrm>
          <a:off x="0" y="0"/>
          <a:ext cx="0" cy="0"/>
          <a:chOff x="0" y="0"/>
          <a:chExt cx="0" cy="0"/>
        </a:xfrm>
      </p:grpSpPr>
      <p:sp>
        <p:nvSpPr>
          <p:cNvPr id="2050" name="矩形 14">
            <a:extLst>
              <a:ext uri="{FF2B5EF4-FFF2-40B4-BE49-F238E27FC236}">
                <a16:creationId xmlns:a16="http://schemas.microsoft.com/office/drawing/2014/main" id="{757690E9-6928-481C-BF30-D555BC920CCF}"/>
              </a:ext>
            </a:extLst>
          </p:cNvPr>
          <p:cNvSpPr>
            <a:spLocks noChangeArrowheads="1"/>
          </p:cNvSpPr>
          <p:nvPr/>
        </p:nvSpPr>
        <p:spPr bwMode="auto">
          <a:xfrm>
            <a:off x="0" y="6705600"/>
            <a:ext cx="91440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ea typeface="方正舒体" panose="02010601030101010101" pitchFamily="2" charset="-122"/>
                <a:sym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ea typeface="方正舒体" panose="02010601030101010101" pitchFamily="2" charset="-122"/>
                <a:sym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ea typeface="方正舒体" panose="02010601030101010101" pitchFamily="2" charset="-122"/>
                <a:sym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ea typeface="方正舒体" panose="02010601030101010101" pitchFamily="2" charset="-122"/>
                <a:sym typeface="Georgia" panose="02040502050405020303" pitchFamily="18" charset="0"/>
              </a:defRPr>
            </a:lvl4pPr>
            <a:lvl5pPr marL="2057400" indent="-228600">
              <a:spcBef>
                <a:spcPct val="20000"/>
              </a:spcBef>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5pPr>
            <a:lvl6pPr marL="25146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6pPr>
            <a:lvl7pPr marL="29718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7pPr>
            <a:lvl8pPr marL="34290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8pPr>
            <a:lvl9pPr marL="38862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9pPr>
          </a:lstStyle>
          <a:p>
            <a:pPr eaLnBrk="1" hangingPunct="1">
              <a:spcBef>
                <a:spcPct val="0"/>
              </a:spcBef>
              <a:buClrTx/>
              <a:buSzTx/>
              <a:buFont typeface="Arial" panose="020B0604020202020204" pitchFamily="34" charset="0"/>
              <a:buNone/>
            </a:pPr>
            <a:endParaRPr lang="zh-CN" altLang="zh-CN" sz="1800">
              <a:solidFill>
                <a:srgbClr val="000000"/>
              </a:solidFill>
              <a:ea typeface="宋体" panose="02010600030101010101" pitchFamily="2" charset="-122"/>
            </a:endParaRPr>
          </a:p>
        </p:txBody>
      </p:sp>
      <p:sp>
        <p:nvSpPr>
          <p:cNvPr id="2051" name="矩形 18">
            <a:extLst>
              <a:ext uri="{FF2B5EF4-FFF2-40B4-BE49-F238E27FC236}">
                <a16:creationId xmlns:a16="http://schemas.microsoft.com/office/drawing/2014/main" id="{0B570D08-7FFC-4FB2-B95F-F8E3B2B83A77}"/>
              </a:ext>
            </a:extLst>
          </p:cNvPr>
          <p:cNvSpPr>
            <a:spLocks noChangeArrowheads="1"/>
          </p:cNvSpPr>
          <p:nvPr/>
        </p:nvSpPr>
        <p:spPr bwMode="auto">
          <a:xfrm>
            <a:off x="8991600" y="3175"/>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ea typeface="方正舒体" panose="02010601030101010101" pitchFamily="2" charset="-122"/>
                <a:sym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ea typeface="方正舒体" panose="02010601030101010101" pitchFamily="2" charset="-122"/>
                <a:sym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ea typeface="方正舒体" panose="02010601030101010101" pitchFamily="2" charset="-122"/>
                <a:sym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ea typeface="方正舒体" panose="02010601030101010101" pitchFamily="2" charset="-122"/>
                <a:sym typeface="Georgia" panose="02040502050405020303" pitchFamily="18" charset="0"/>
              </a:defRPr>
            </a:lvl4pPr>
            <a:lvl5pPr marL="2057400" indent="-228600">
              <a:spcBef>
                <a:spcPct val="20000"/>
              </a:spcBef>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5pPr>
            <a:lvl6pPr marL="25146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6pPr>
            <a:lvl7pPr marL="29718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7pPr>
            <a:lvl8pPr marL="34290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8pPr>
            <a:lvl9pPr marL="38862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9pPr>
          </a:lstStyle>
          <a:p>
            <a:pPr eaLnBrk="1" hangingPunct="1">
              <a:spcBef>
                <a:spcPct val="0"/>
              </a:spcBef>
              <a:buClrTx/>
              <a:buSzTx/>
              <a:buFont typeface="Arial" panose="020B0604020202020204" pitchFamily="34" charset="0"/>
              <a:buNone/>
            </a:pPr>
            <a:endParaRPr lang="zh-CN" altLang="zh-CN" sz="1800">
              <a:solidFill>
                <a:srgbClr val="000000"/>
              </a:solidFill>
              <a:ea typeface="宋体" panose="02010600030101010101" pitchFamily="2" charset="-122"/>
            </a:endParaRPr>
          </a:p>
        </p:txBody>
      </p:sp>
      <p:sp>
        <p:nvSpPr>
          <p:cNvPr id="2052" name="矩形 17">
            <a:extLst>
              <a:ext uri="{FF2B5EF4-FFF2-40B4-BE49-F238E27FC236}">
                <a16:creationId xmlns:a16="http://schemas.microsoft.com/office/drawing/2014/main" id="{65EB58F3-8485-46D9-8D01-D247659DAAD7}"/>
              </a:ext>
            </a:extLst>
          </p:cNvPr>
          <p:cNvSpPr>
            <a:spLocks noChangeArrowheads="1"/>
          </p:cNvSpPr>
          <p:nvPr/>
        </p:nvSpPr>
        <p:spPr bwMode="auto">
          <a:xfrm>
            <a:off x="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ea typeface="方正舒体" panose="02010601030101010101" pitchFamily="2" charset="-122"/>
                <a:sym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ea typeface="方正舒体" panose="02010601030101010101" pitchFamily="2" charset="-122"/>
                <a:sym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ea typeface="方正舒体" panose="02010601030101010101" pitchFamily="2" charset="-122"/>
                <a:sym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ea typeface="方正舒体" panose="02010601030101010101" pitchFamily="2" charset="-122"/>
                <a:sym typeface="Georgia" panose="02040502050405020303" pitchFamily="18" charset="0"/>
              </a:defRPr>
            </a:lvl4pPr>
            <a:lvl5pPr marL="2057400" indent="-228600">
              <a:spcBef>
                <a:spcPct val="20000"/>
              </a:spcBef>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5pPr>
            <a:lvl6pPr marL="25146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6pPr>
            <a:lvl7pPr marL="29718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7pPr>
            <a:lvl8pPr marL="34290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8pPr>
            <a:lvl9pPr marL="38862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9pPr>
          </a:lstStyle>
          <a:p>
            <a:pPr eaLnBrk="1" hangingPunct="1">
              <a:spcBef>
                <a:spcPct val="0"/>
              </a:spcBef>
              <a:buClrTx/>
              <a:buSzTx/>
              <a:buFont typeface="Arial" panose="020B0604020202020204" pitchFamily="34" charset="0"/>
              <a:buNone/>
            </a:pPr>
            <a:endParaRPr lang="zh-CN" altLang="zh-CN" sz="1800">
              <a:solidFill>
                <a:srgbClr val="000000"/>
              </a:solidFill>
              <a:ea typeface="宋体" panose="02010600030101010101" pitchFamily="2" charset="-122"/>
            </a:endParaRPr>
          </a:p>
        </p:txBody>
      </p:sp>
      <p:sp>
        <p:nvSpPr>
          <p:cNvPr id="2053" name="矩形 15">
            <a:extLst>
              <a:ext uri="{FF2B5EF4-FFF2-40B4-BE49-F238E27FC236}">
                <a16:creationId xmlns:a16="http://schemas.microsoft.com/office/drawing/2014/main" id="{8971FE4C-24ED-4C33-9989-AD8738406675}"/>
              </a:ext>
            </a:extLst>
          </p:cNvPr>
          <p:cNvSpPr>
            <a:spLocks noChangeArrowheads="1"/>
          </p:cNvSpPr>
          <p:nvPr/>
        </p:nvSpPr>
        <p:spPr bwMode="auto">
          <a:xfrm>
            <a:off x="0" y="0"/>
            <a:ext cx="9144000" cy="2514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ea typeface="方正舒体" panose="02010601030101010101" pitchFamily="2" charset="-122"/>
                <a:sym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ea typeface="方正舒体" panose="02010601030101010101" pitchFamily="2" charset="-122"/>
                <a:sym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ea typeface="方正舒体" panose="02010601030101010101" pitchFamily="2" charset="-122"/>
                <a:sym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ea typeface="方正舒体" panose="02010601030101010101" pitchFamily="2" charset="-122"/>
                <a:sym typeface="Georgia" panose="02040502050405020303" pitchFamily="18" charset="0"/>
              </a:defRPr>
            </a:lvl4pPr>
            <a:lvl5pPr marL="2057400" indent="-228600">
              <a:spcBef>
                <a:spcPct val="20000"/>
              </a:spcBef>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5pPr>
            <a:lvl6pPr marL="25146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6pPr>
            <a:lvl7pPr marL="29718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7pPr>
            <a:lvl8pPr marL="34290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8pPr>
            <a:lvl9pPr marL="38862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9pPr>
          </a:lstStyle>
          <a:p>
            <a:pPr eaLnBrk="1" hangingPunct="1">
              <a:spcBef>
                <a:spcPct val="0"/>
              </a:spcBef>
              <a:buClrTx/>
              <a:buSzTx/>
              <a:buFont typeface="Arial" panose="020B0604020202020204" pitchFamily="34" charset="0"/>
              <a:buNone/>
            </a:pPr>
            <a:endParaRPr lang="zh-CN" altLang="zh-CN" sz="1800">
              <a:solidFill>
                <a:srgbClr val="000000"/>
              </a:solidFill>
              <a:ea typeface="宋体" panose="02010600030101010101" pitchFamily="2" charset="-122"/>
            </a:endParaRPr>
          </a:p>
        </p:txBody>
      </p:sp>
      <p:sp>
        <p:nvSpPr>
          <p:cNvPr id="2054" name="矩形 11">
            <a:extLst>
              <a:ext uri="{FF2B5EF4-FFF2-40B4-BE49-F238E27FC236}">
                <a16:creationId xmlns:a16="http://schemas.microsoft.com/office/drawing/2014/main" id="{EDDDFEB4-A2A4-4CBC-BD12-D42A69BF6052}"/>
              </a:ext>
            </a:extLst>
          </p:cNvPr>
          <p:cNvSpPr>
            <a:spLocks noChangeArrowheads="1"/>
          </p:cNvSpPr>
          <p:nvPr/>
        </p:nvSpPr>
        <p:spPr bwMode="auto">
          <a:xfrm>
            <a:off x="146050" y="6391275"/>
            <a:ext cx="8832850" cy="311150"/>
          </a:xfrm>
          <a:prstGeom prst="rect">
            <a:avLst/>
          </a:prstGeom>
          <a:solidFill>
            <a:srgbClr val="8CADA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ea typeface="方正舒体" panose="02010601030101010101" pitchFamily="2" charset="-122"/>
                <a:sym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ea typeface="方正舒体" panose="02010601030101010101" pitchFamily="2" charset="-122"/>
                <a:sym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ea typeface="方正舒体" panose="02010601030101010101" pitchFamily="2" charset="-122"/>
                <a:sym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ea typeface="方正舒体" panose="02010601030101010101" pitchFamily="2" charset="-122"/>
                <a:sym typeface="Georgia" panose="02040502050405020303" pitchFamily="18" charset="0"/>
              </a:defRPr>
            </a:lvl4pPr>
            <a:lvl5pPr marL="2057400" indent="-228600">
              <a:spcBef>
                <a:spcPct val="20000"/>
              </a:spcBef>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5pPr>
            <a:lvl6pPr marL="25146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6pPr>
            <a:lvl7pPr marL="29718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7pPr>
            <a:lvl8pPr marL="34290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8pPr>
            <a:lvl9pPr marL="38862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9pPr>
          </a:lstStyle>
          <a:p>
            <a:pPr eaLnBrk="1" hangingPunct="1">
              <a:spcBef>
                <a:spcPct val="0"/>
              </a:spcBef>
              <a:buClrTx/>
              <a:buSzTx/>
              <a:buFont typeface="Arial" panose="020B0604020202020204" pitchFamily="34" charset="0"/>
              <a:buNone/>
            </a:pPr>
            <a:endParaRPr lang="zh-CN" altLang="zh-CN" sz="1800">
              <a:solidFill>
                <a:srgbClr val="000000"/>
              </a:solidFill>
              <a:ea typeface="宋体" panose="02010600030101010101" pitchFamily="2" charset="-122"/>
            </a:endParaRPr>
          </a:p>
        </p:txBody>
      </p:sp>
      <p:sp>
        <p:nvSpPr>
          <p:cNvPr id="2055" name="直接连接符 6">
            <a:extLst>
              <a:ext uri="{FF2B5EF4-FFF2-40B4-BE49-F238E27FC236}">
                <a16:creationId xmlns:a16="http://schemas.microsoft.com/office/drawing/2014/main" id="{00C51009-C466-4F55-8A65-53268EDD3E68}"/>
              </a:ext>
            </a:extLst>
          </p:cNvPr>
          <p:cNvSpPr>
            <a:spLocks noChangeShapeType="1"/>
          </p:cNvSpPr>
          <p:nvPr/>
        </p:nvSpPr>
        <p:spPr bwMode="auto">
          <a:xfrm>
            <a:off x="155575" y="2419350"/>
            <a:ext cx="8832850" cy="1588"/>
          </a:xfrm>
          <a:prstGeom prst="line">
            <a:avLst/>
          </a:prstGeom>
          <a:noFill/>
          <a:ln w="11430">
            <a:solidFill>
              <a:srgbClr val="7B9798"/>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6" name="矩形 9">
            <a:extLst>
              <a:ext uri="{FF2B5EF4-FFF2-40B4-BE49-F238E27FC236}">
                <a16:creationId xmlns:a16="http://schemas.microsoft.com/office/drawing/2014/main" id="{8746A56B-91DE-4F1A-AA1F-37960D7EE999}"/>
              </a:ext>
            </a:extLst>
          </p:cNvPr>
          <p:cNvSpPr>
            <a:spLocks/>
          </p:cNvSpPr>
          <p:nvPr/>
        </p:nvSpPr>
        <p:spPr bwMode="auto">
          <a:xfrm>
            <a:off x="152400" y="152400"/>
            <a:ext cx="8832850" cy="6546850"/>
          </a:xfrm>
          <a:prstGeom prst="rect">
            <a:avLst/>
          </a:prstGeom>
          <a:noFill/>
          <a:ln w="9525">
            <a:solidFill>
              <a:srgbClr val="7B97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ea typeface="方正舒体" panose="02010601030101010101" pitchFamily="2" charset="-122"/>
                <a:sym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ea typeface="方正舒体" panose="02010601030101010101" pitchFamily="2" charset="-122"/>
                <a:sym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ea typeface="方正舒体" panose="02010601030101010101" pitchFamily="2" charset="-122"/>
                <a:sym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ea typeface="方正舒体" panose="02010601030101010101" pitchFamily="2" charset="-122"/>
                <a:sym typeface="Georgia" panose="02040502050405020303" pitchFamily="18" charset="0"/>
              </a:defRPr>
            </a:lvl4pPr>
            <a:lvl5pPr marL="2057400" indent="-228600">
              <a:spcBef>
                <a:spcPct val="20000"/>
              </a:spcBef>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5pPr>
            <a:lvl6pPr marL="25146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6pPr>
            <a:lvl7pPr marL="29718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7pPr>
            <a:lvl8pPr marL="34290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8pPr>
            <a:lvl9pPr marL="38862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9pPr>
          </a:lstStyle>
          <a:p>
            <a:pPr eaLnBrk="1" hangingPunct="1">
              <a:spcBef>
                <a:spcPct val="0"/>
              </a:spcBef>
              <a:buClrTx/>
              <a:buSzTx/>
              <a:buFont typeface="Arial" panose="020B0604020202020204" pitchFamily="34" charset="0"/>
              <a:buNone/>
            </a:pPr>
            <a:endParaRPr lang="zh-CN" altLang="zh-CN" sz="1800">
              <a:solidFill>
                <a:srgbClr val="000000"/>
              </a:solidFill>
              <a:ea typeface="宋体" panose="02010600030101010101" pitchFamily="2" charset="-122"/>
            </a:endParaRPr>
          </a:p>
        </p:txBody>
      </p:sp>
      <p:sp>
        <p:nvSpPr>
          <p:cNvPr id="2057" name="椭圆 12">
            <a:extLst>
              <a:ext uri="{FF2B5EF4-FFF2-40B4-BE49-F238E27FC236}">
                <a16:creationId xmlns:a16="http://schemas.microsoft.com/office/drawing/2014/main" id="{A309B98D-2228-443E-BA03-A1F078450957}"/>
              </a:ext>
            </a:extLst>
          </p:cNvPr>
          <p:cNvSpPr>
            <a:spLocks noChangeArrowheads="1"/>
          </p:cNvSpPr>
          <p:nvPr/>
        </p:nvSpPr>
        <p:spPr bwMode="auto">
          <a:xfrm>
            <a:off x="4267200" y="2114550"/>
            <a:ext cx="609600" cy="6096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ea typeface="方正舒体" panose="02010601030101010101" pitchFamily="2" charset="-122"/>
                <a:sym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ea typeface="方正舒体" panose="02010601030101010101" pitchFamily="2" charset="-122"/>
                <a:sym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ea typeface="方正舒体" panose="02010601030101010101" pitchFamily="2" charset="-122"/>
                <a:sym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ea typeface="方正舒体" panose="02010601030101010101" pitchFamily="2" charset="-122"/>
                <a:sym typeface="Georgia" panose="02040502050405020303" pitchFamily="18" charset="0"/>
              </a:defRPr>
            </a:lvl4pPr>
            <a:lvl5pPr marL="2057400" indent="-228600">
              <a:spcBef>
                <a:spcPct val="20000"/>
              </a:spcBef>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5pPr>
            <a:lvl6pPr marL="25146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6pPr>
            <a:lvl7pPr marL="29718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7pPr>
            <a:lvl8pPr marL="34290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8pPr>
            <a:lvl9pPr marL="38862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9pPr>
          </a:lstStyle>
          <a:p>
            <a:pPr algn="ctr" eaLnBrk="1" hangingPunct="1">
              <a:spcBef>
                <a:spcPct val="0"/>
              </a:spcBef>
              <a:buClrTx/>
              <a:buSzTx/>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2058" name="椭圆 13">
            <a:extLst>
              <a:ext uri="{FF2B5EF4-FFF2-40B4-BE49-F238E27FC236}">
                <a16:creationId xmlns:a16="http://schemas.microsoft.com/office/drawing/2014/main" id="{064A595A-C0AC-4259-9621-7684703E0A90}"/>
              </a:ext>
            </a:extLst>
          </p:cNvPr>
          <p:cNvSpPr>
            <a:spLocks noChangeArrowheads="1"/>
          </p:cNvSpPr>
          <p:nvPr/>
        </p:nvSpPr>
        <p:spPr bwMode="auto">
          <a:xfrm>
            <a:off x="4362450" y="2209800"/>
            <a:ext cx="419100" cy="420688"/>
          </a:xfrm>
          <a:prstGeom prst="ellipse">
            <a:avLst/>
          </a:prstGeom>
          <a:solidFill>
            <a:srgbClr val="FFFFFF"/>
          </a:solidFill>
          <a:ln w="50800" cap="rnd" cmpd="dbl">
            <a:solidFill>
              <a:srgbClr val="7B9798"/>
            </a:solidFill>
            <a:round/>
            <a:headEnd/>
            <a:tailEnd/>
          </a:ln>
        </p:spPr>
        <p:txBody>
          <a:bodyPr anchor="ct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ea typeface="方正舒体" panose="02010601030101010101" pitchFamily="2" charset="-122"/>
                <a:sym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ea typeface="方正舒体" panose="02010601030101010101" pitchFamily="2" charset="-122"/>
                <a:sym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ea typeface="方正舒体" panose="02010601030101010101" pitchFamily="2" charset="-122"/>
                <a:sym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ea typeface="方正舒体" panose="02010601030101010101" pitchFamily="2" charset="-122"/>
                <a:sym typeface="Georgia" panose="02040502050405020303" pitchFamily="18" charset="0"/>
              </a:defRPr>
            </a:lvl4pPr>
            <a:lvl5pPr marL="2057400" indent="-228600">
              <a:spcBef>
                <a:spcPct val="20000"/>
              </a:spcBef>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5pPr>
            <a:lvl6pPr marL="25146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6pPr>
            <a:lvl7pPr marL="29718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7pPr>
            <a:lvl8pPr marL="34290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8pPr>
            <a:lvl9pPr marL="38862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9pPr>
          </a:lstStyle>
          <a:p>
            <a:pPr algn="ctr" eaLnBrk="1" hangingPunct="1">
              <a:spcBef>
                <a:spcPct val="0"/>
              </a:spcBef>
              <a:buClrTx/>
              <a:buSzTx/>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2059" name="副标题 2">
            <a:extLst>
              <a:ext uri="{FF2B5EF4-FFF2-40B4-BE49-F238E27FC236}">
                <a16:creationId xmlns:a16="http://schemas.microsoft.com/office/drawing/2014/main" id="{CF5F532B-3DD9-4F96-8D5D-6DF97848926A}"/>
              </a:ext>
            </a:extLst>
          </p:cNvPr>
          <p:cNvSpPr>
            <a:spLocks noGrp="1" noChangeArrowheads="1"/>
          </p:cNvSpPr>
          <p:nvPr>
            <p:ph type="subTitle" idx="1"/>
          </p:nvPr>
        </p:nvSpPr>
        <p:spPr>
          <a:xfrm>
            <a:off x="1371600" y="2819400"/>
            <a:ext cx="6400800" cy="1752600"/>
          </a:xfrm>
        </p:spPr>
        <p:txBody>
          <a:bodyPr/>
          <a:lstStyle/>
          <a:p>
            <a:pPr eaLnBrk="1" hangingPunct="1"/>
            <a:endParaRPr lang="en-US" altLang="zh-CN" sz="1600" b="1" dirty="0">
              <a:solidFill>
                <a:schemeClr val="tx2"/>
              </a:solidFill>
            </a:endParaRPr>
          </a:p>
          <a:p>
            <a:pPr eaLnBrk="1" hangingPunct="1"/>
            <a:r>
              <a:rPr lang="zh-CN" altLang="en-US" sz="3600" b="1" dirty="0">
                <a:solidFill>
                  <a:schemeClr val="tx2"/>
                </a:solidFill>
              </a:rPr>
              <a:t>4</a:t>
            </a:r>
            <a:r>
              <a:rPr lang="en-US" altLang="zh-CN" sz="3600" b="1" dirty="0">
                <a:solidFill>
                  <a:schemeClr val="tx2"/>
                </a:solidFill>
              </a:rPr>
              <a:t>.</a:t>
            </a:r>
            <a:r>
              <a:rPr lang="zh-CN" altLang="en-US" sz="3600" b="1" dirty="0">
                <a:solidFill>
                  <a:schemeClr val="tx2"/>
                </a:solidFill>
              </a:rPr>
              <a:t>中间代码生成</a:t>
            </a:r>
          </a:p>
        </p:txBody>
      </p:sp>
      <p:sp>
        <p:nvSpPr>
          <p:cNvPr id="2060" name="标题 1">
            <a:extLst>
              <a:ext uri="{FF2B5EF4-FFF2-40B4-BE49-F238E27FC236}">
                <a16:creationId xmlns:a16="http://schemas.microsoft.com/office/drawing/2014/main" id="{D27B0D2E-F2A0-4DFA-8598-384B20257AA2}"/>
              </a:ext>
            </a:extLst>
          </p:cNvPr>
          <p:cNvSpPr>
            <a:spLocks noGrp="1" noChangeArrowheads="1"/>
          </p:cNvSpPr>
          <p:nvPr>
            <p:ph type="ctrTitle" idx="4294967295"/>
          </p:nvPr>
        </p:nvSpPr>
        <p:spPr>
          <a:xfrm>
            <a:off x="685800" y="381000"/>
            <a:ext cx="7772400" cy="1752600"/>
          </a:xfrm>
        </p:spPr>
        <p:txBody>
          <a:bodyPr/>
          <a:lstStyle/>
          <a:p>
            <a:pPr eaLnBrk="1" hangingPunct="1"/>
            <a:r>
              <a:rPr lang="zh-CN" altLang="en-US" sz="4200">
                <a:solidFill>
                  <a:schemeClr val="accent1"/>
                </a:solidFill>
              </a:rPr>
              <a:t>Decaf 实验四</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solidFill>
                  <a:srgbClr val="FF0000"/>
                </a:solidFill>
              </a:rPr>
              <a:t>for</a:t>
            </a:r>
            <a:r>
              <a:rPr lang="zh-CN" altLang="en-US" b="1" dirty="0">
                <a:solidFill>
                  <a:srgbClr val="FF0000"/>
                </a:solidFill>
              </a:rPr>
              <a:t>语句中间代码生成的</a:t>
            </a:r>
            <a:br>
              <a:rPr lang="en-US" altLang="zh-CN" b="1" dirty="0">
                <a:solidFill>
                  <a:srgbClr val="FF0000"/>
                </a:solidFill>
              </a:rPr>
            </a:br>
            <a:r>
              <a:rPr lang="zh-CN" altLang="en-US" b="1" dirty="0">
                <a:solidFill>
                  <a:srgbClr val="FF0000"/>
                </a:solidFill>
              </a:rPr>
              <a:t>参考属性文法</a:t>
            </a:r>
            <a:endParaRPr lang="zh-CN" altLang="en-US" dirty="0"/>
          </a:p>
        </p:txBody>
      </p:sp>
      <p:sp>
        <p:nvSpPr>
          <p:cNvPr id="3" name="内容占位符 2"/>
          <p:cNvSpPr>
            <a:spLocks noGrp="1"/>
          </p:cNvSpPr>
          <p:nvPr>
            <p:ph idx="1"/>
          </p:nvPr>
        </p:nvSpPr>
        <p:spPr/>
        <p:txBody>
          <a:bodyPr>
            <a:normAutofit/>
          </a:bodyPr>
          <a:lstStyle/>
          <a:p>
            <a:pPr marL="274638" indent="-274638">
              <a:buFont typeface="Wingdings 2" pitchFamily="18" charset="2"/>
              <a:buChar char=""/>
            </a:pPr>
            <a:r>
              <a:rPr lang="en-US" altLang="zh-CN" sz="2800" dirty="0"/>
              <a:t>S-&gt;for </a:t>
            </a:r>
            <a:r>
              <a:rPr lang="zh-CN" altLang="en-US" sz="2800" dirty="0"/>
              <a:t>(</a:t>
            </a:r>
            <a:r>
              <a:rPr lang="en-US" altLang="zh-CN" sz="2800" dirty="0"/>
              <a:t>stmt1; </a:t>
            </a:r>
            <a:r>
              <a:rPr lang="zh-CN" altLang="en-US" sz="2800" dirty="0">
                <a:solidFill>
                  <a:srgbClr val="FF0000"/>
                </a:solidFill>
              </a:rPr>
              <a:t>expr</a:t>
            </a:r>
            <a:r>
              <a:rPr lang="en-US" altLang="zh-CN" sz="2800" dirty="0"/>
              <a:t>; </a:t>
            </a:r>
            <a:r>
              <a:rPr lang="en-US" altLang="zh-CN" sz="2800" dirty="0">
                <a:solidFill>
                  <a:srgbClr val="00B050"/>
                </a:solidFill>
              </a:rPr>
              <a:t>stmt2</a:t>
            </a:r>
            <a:r>
              <a:rPr lang="zh-CN" altLang="en-US" sz="2800" dirty="0"/>
              <a:t>) { </a:t>
            </a:r>
            <a:r>
              <a:rPr lang="zh-CN" altLang="en-US" sz="2800" dirty="0">
                <a:solidFill>
                  <a:srgbClr val="0000FF"/>
                </a:solidFill>
              </a:rPr>
              <a:t>stmt</a:t>
            </a:r>
            <a:r>
              <a:rPr lang="en-US" altLang="zh-CN" sz="2800" dirty="0">
                <a:solidFill>
                  <a:srgbClr val="0000FF"/>
                </a:solidFill>
              </a:rPr>
              <a:t>3</a:t>
            </a:r>
            <a:r>
              <a:rPr lang="zh-CN" altLang="en-US" sz="2800" dirty="0">
                <a:solidFill>
                  <a:srgbClr val="0000FF"/>
                </a:solidFill>
              </a:rPr>
              <a:t> </a:t>
            </a:r>
            <a:r>
              <a:rPr lang="zh-CN" altLang="en-US" sz="2800" dirty="0"/>
              <a:t>} </a:t>
            </a:r>
            <a:endParaRPr lang="en-US" altLang="zh-CN" sz="2800" dirty="0"/>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B9B479-AE67-4326-BDE5-6F1FA4348308}"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矩形 5"/>
          <p:cNvSpPr/>
          <p:nvPr/>
        </p:nvSpPr>
        <p:spPr>
          <a:xfrm>
            <a:off x="0" y="2132856"/>
            <a:ext cx="4572000" cy="2308324"/>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for(</a:t>
            </a:r>
            <a:r>
              <a:rPr kumimoji="0" lang="en-US" altLang="zh-CN" sz="2400" b="1"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i</a:t>
            </a: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 100; </a:t>
            </a:r>
            <a:r>
              <a:rPr kumimoji="0" lang="en-US" altLang="zh-CN" sz="2400" b="1" i="0" u="none" strike="noStrike" kern="1200" cap="none" spc="0" normalizeH="0" baseline="0" noProof="0" dirty="0" err="1">
                <a:ln>
                  <a:noFill/>
                </a:ln>
                <a:solidFill>
                  <a:srgbClr val="FF0000"/>
                </a:solidFill>
                <a:effectLst/>
                <a:uLnTx/>
                <a:uFillTx/>
                <a:latin typeface="Calibri"/>
                <a:ea typeface="宋体" panose="02010600030101010101" pitchFamily="2" charset="-122"/>
                <a:cs typeface="+mn-cs"/>
              </a:rPr>
              <a:t>i</a:t>
            </a:r>
            <a:r>
              <a:rPr kumimoji="0" lang="en-US" altLang="zh-CN" sz="24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 &gt; 5+a/b</a:t>
            </a: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2400" b="1" i="0" u="none" strike="noStrike" kern="1200" cap="none" spc="0" normalizeH="0" baseline="0" noProof="0" dirty="0" err="1">
                <a:ln>
                  <a:noFill/>
                </a:ln>
                <a:solidFill>
                  <a:srgbClr val="00B050"/>
                </a:solidFill>
                <a:effectLst/>
                <a:uLnTx/>
                <a:uFillTx/>
                <a:latin typeface="Calibri"/>
                <a:ea typeface="宋体" panose="02010600030101010101" pitchFamily="2" charset="-122"/>
                <a:cs typeface="+mn-cs"/>
              </a:rPr>
              <a:t>i</a:t>
            </a:r>
            <a:r>
              <a:rPr kumimoji="0" lang="en-US" altLang="zh-CN" sz="2400" b="1" i="0" u="none" strike="noStrike" kern="1200" cap="none" spc="0" normalizeH="0" baseline="0" noProof="0" dirty="0">
                <a:ln>
                  <a:noFill/>
                </a:ln>
                <a:solidFill>
                  <a:srgbClr val="00B050"/>
                </a:solidFill>
                <a:effectLst/>
                <a:uLnTx/>
                <a:uFillTx/>
                <a:latin typeface="Calibri"/>
                <a:ea typeface="宋体" panose="02010600030101010101" pitchFamily="2" charset="-122"/>
                <a:cs typeface="+mn-cs"/>
              </a:rPr>
              <a:t>=i+1</a:t>
            </a: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endParaRPr kumimoji="0" lang="zh-CN"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endParaRPr kumimoji="0" lang="zh-CN"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alibri"/>
                <a:ea typeface="宋体" panose="02010600030101010101" pitchFamily="2" charset="-122"/>
                <a:cs typeface="+mn-cs"/>
              </a:rPr>
              <a:t>      if c&lt;d then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alibri"/>
                <a:ea typeface="宋体" panose="02010600030101010101" pitchFamily="2" charset="-122"/>
                <a:cs typeface="+mn-cs"/>
              </a:rPr>
              <a:t>            x=</a:t>
            </a:r>
            <a:r>
              <a:rPr kumimoji="0" lang="en-US" altLang="zh-CN" sz="2400" b="1" i="0" u="none" strike="noStrike" kern="1200" cap="none" spc="0" normalizeH="0" baseline="0" noProof="0" dirty="0" err="1">
                <a:ln>
                  <a:noFill/>
                </a:ln>
                <a:solidFill>
                  <a:srgbClr val="0000FF"/>
                </a:solidFill>
                <a:effectLst/>
                <a:uLnTx/>
                <a:uFillTx/>
                <a:latin typeface="Calibri"/>
                <a:ea typeface="宋体" panose="02010600030101010101" pitchFamily="2" charset="-122"/>
                <a:cs typeface="+mn-cs"/>
              </a:rPr>
              <a:t>y+z</a:t>
            </a:r>
            <a:endParaRPr kumimoji="0" lang="en-US" altLang="zh-CN" sz="2400" b="1" i="0" u="none" strike="noStrike" kern="1200" cap="none" spc="0" normalizeH="0" baseline="0" noProof="0" dirty="0">
              <a:ln>
                <a:noFill/>
              </a:ln>
              <a:solidFill>
                <a:srgbClr val="0000FF"/>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endParaRPr kumimoji="0" lang="zh-CN"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write x;</a:t>
            </a:r>
            <a:endParaRPr kumimoji="0" lang="zh-CN"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7" name="矩形 6"/>
          <p:cNvSpPr/>
          <p:nvPr/>
        </p:nvSpPr>
        <p:spPr>
          <a:xfrm>
            <a:off x="2339845" y="2586246"/>
            <a:ext cx="3312368" cy="415498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2400" b="1"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i</a:t>
            </a: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 100</a:t>
            </a:r>
            <a:endParaRPr kumimoji="0" lang="zh-CN"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L2:  _t1=a/b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       _t2=5+_t1</a:t>
            </a:r>
            <a:endParaRPr kumimoji="0" lang="zh-CN" altLang="zh-CN" sz="24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  </a:t>
            </a:r>
            <a:r>
              <a:rPr kumimoji="0" lang="en-US" altLang="zh-CN" sz="2400" b="1" i="0" u="none" strike="noStrike" kern="1200" cap="none" spc="0" normalizeH="0" baseline="0" noProof="0" dirty="0" err="1">
                <a:ln>
                  <a:noFill/>
                </a:ln>
                <a:solidFill>
                  <a:srgbClr val="FF0000"/>
                </a:solidFill>
                <a:effectLst/>
                <a:uLnTx/>
                <a:uFillTx/>
                <a:latin typeface="Calibri"/>
                <a:ea typeface="宋体" panose="02010600030101010101" pitchFamily="2" charset="-122"/>
                <a:cs typeface="+mn-cs"/>
              </a:rPr>
              <a:t>if_false</a:t>
            </a:r>
            <a:r>
              <a:rPr kumimoji="0" lang="en-US" altLang="zh-CN" sz="24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 </a:t>
            </a:r>
            <a:r>
              <a:rPr kumimoji="0" lang="en-US" altLang="zh-CN" sz="2400" b="1" i="0" u="none" strike="noStrike" kern="1200" cap="none" spc="0" normalizeH="0" baseline="0" noProof="0" dirty="0" err="1">
                <a:ln>
                  <a:noFill/>
                </a:ln>
                <a:solidFill>
                  <a:srgbClr val="FF0000"/>
                </a:solidFill>
                <a:effectLst/>
                <a:uLnTx/>
                <a:uFillTx/>
                <a:latin typeface="Calibri"/>
                <a:ea typeface="宋体" panose="02010600030101010101" pitchFamily="2" charset="-122"/>
                <a:cs typeface="+mn-cs"/>
              </a:rPr>
              <a:t>i</a:t>
            </a:r>
            <a:r>
              <a:rPr kumimoji="0" lang="en-US" altLang="zh-CN" sz="24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&gt;_t2 </a:t>
            </a:r>
            <a:r>
              <a:rPr kumimoji="0" lang="en-US" altLang="zh-CN" sz="2400" b="1" i="0" u="none" strike="noStrike" kern="1200" cap="none" spc="0" normalizeH="0" baseline="0" noProof="0" dirty="0" err="1">
                <a:ln>
                  <a:noFill/>
                </a:ln>
                <a:solidFill>
                  <a:srgbClr val="FF0000"/>
                </a:solidFill>
                <a:effectLst/>
                <a:uLnTx/>
                <a:uFillTx/>
                <a:latin typeface="Calibri"/>
                <a:ea typeface="宋体" panose="02010600030101010101" pitchFamily="2" charset="-122"/>
                <a:cs typeface="+mn-cs"/>
              </a:rPr>
              <a:t>goto</a:t>
            </a:r>
            <a:r>
              <a:rPr kumimoji="0" lang="en-US" altLang="zh-CN" sz="24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 L1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alibri"/>
                <a:ea typeface="宋体" panose="02010600030101010101" pitchFamily="2" charset="-122"/>
                <a:cs typeface="+mn-cs"/>
              </a:rPr>
              <a:t>  </a:t>
            </a:r>
            <a:r>
              <a:rPr kumimoji="0" lang="en-US" altLang="zh-CN" sz="2400" b="1" i="0" u="none" strike="noStrike" kern="1200" cap="none" spc="0" normalizeH="0" baseline="0" noProof="0" dirty="0" err="1">
                <a:ln>
                  <a:noFill/>
                </a:ln>
                <a:solidFill>
                  <a:srgbClr val="0000FF"/>
                </a:solidFill>
                <a:effectLst/>
                <a:uLnTx/>
                <a:uFillTx/>
                <a:latin typeface="Calibri"/>
                <a:ea typeface="宋体" panose="02010600030101010101" pitchFamily="2" charset="-122"/>
                <a:cs typeface="+mn-cs"/>
              </a:rPr>
              <a:t>if_false</a:t>
            </a:r>
            <a:r>
              <a:rPr kumimoji="0" lang="en-US" altLang="zh-CN" sz="2400" b="1" i="0" u="none" strike="noStrike" kern="1200" cap="none" spc="0" normalizeH="0" baseline="0" noProof="0" dirty="0">
                <a:ln>
                  <a:noFill/>
                </a:ln>
                <a:solidFill>
                  <a:srgbClr val="0000FF"/>
                </a:solidFill>
                <a:effectLst/>
                <a:uLnTx/>
                <a:uFillTx/>
                <a:latin typeface="Calibri"/>
                <a:ea typeface="宋体" panose="02010600030101010101" pitchFamily="2" charset="-122"/>
                <a:cs typeface="+mn-cs"/>
              </a:rPr>
              <a:t> c&lt;d </a:t>
            </a:r>
            <a:r>
              <a:rPr kumimoji="0" lang="en-US" altLang="zh-CN" sz="2400" b="1" i="0" u="none" strike="noStrike" kern="1200" cap="none" spc="0" normalizeH="0" baseline="0" noProof="0" dirty="0" err="1">
                <a:ln>
                  <a:noFill/>
                </a:ln>
                <a:solidFill>
                  <a:srgbClr val="0000FF"/>
                </a:solidFill>
                <a:effectLst/>
                <a:uLnTx/>
                <a:uFillTx/>
                <a:latin typeface="Calibri"/>
                <a:ea typeface="宋体" panose="02010600030101010101" pitchFamily="2" charset="-122"/>
                <a:cs typeface="+mn-cs"/>
              </a:rPr>
              <a:t>goto</a:t>
            </a:r>
            <a:r>
              <a:rPr kumimoji="0" lang="en-US" altLang="zh-CN" sz="2400" b="1" i="0" u="none" strike="noStrike" kern="1200" cap="none" spc="0" normalizeH="0" baseline="0" noProof="0" dirty="0">
                <a:ln>
                  <a:noFill/>
                </a:ln>
                <a:solidFill>
                  <a:srgbClr val="0000FF"/>
                </a:solidFill>
                <a:effectLst/>
                <a:uLnTx/>
                <a:uFillTx/>
                <a:latin typeface="Calibri"/>
                <a:ea typeface="宋体" panose="02010600030101010101" pitchFamily="2" charset="-122"/>
                <a:cs typeface="+mn-cs"/>
              </a:rPr>
              <a:t> L3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alibri"/>
                <a:ea typeface="宋体" panose="02010600030101010101" pitchFamily="2" charset="-122"/>
                <a:cs typeface="+mn-cs"/>
              </a:rPr>
              <a:t>       _t3=</a:t>
            </a:r>
            <a:r>
              <a:rPr kumimoji="0" lang="en-US" altLang="zh-CN" sz="2400" b="1" i="0" u="none" strike="noStrike" kern="1200" cap="none" spc="0" normalizeH="0" baseline="0" noProof="0" dirty="0" err="1">
                <a:ln>
                  <a:noFill/>
                </a:ln>
                <a:solidFill>
                  <a:srgbClr val="0000FF"/>
                </a:solidFill>
                <a:effectLst/>
                <a:uLnTx/>
                <a:uFillTx/>
                <a:latin typeface="Calibri"/>
                <a:ea typeface="宋体" panose="02010600030101010101" pitchFamily="2" charset="-122"/>
                <a:cs typeface="+mn-cs"/>
              </a:rPr>
              <a:t>y+z</a:t>
            </a:r>
            <a:endParaRPr kumimoji="0" lang="en-US" altLang="zh-CN" sz="2400" b="1" i="0" u="none" strike="noStrike" kern="1200" cap="none" spc="0" normalizeH="0" baseline="0" noProof="0" dirty="0">
              <a:ln>
                <a:noFill/>
              </a:ln>
              <a:solidFill>
                <a:srgbClr val="0000FF"/>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alibri"/>
                <a:ea typeface="宋体" panose="02010600030101010101" pitchFamily="2" charset="-122"/>
                <a:cs typeface="+mn-cs"/>
              </a:rPr>
              <a:t>       x=_t3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B050"/>
                </a:solidFill>
                <a:effectLst/>
                <a:uLnTx/>
                <a:uFillTx/>
                <a:latin typeface="Calibri"/>
                <a:ea typeface="宋体" panose="02010600030101010101" pitchFamily="2" charset="-122"/>
                <a:cs typeface="+mn-cs"/>
              </a:rPr>
              <a:t>L3: _t4 =i+1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B050"/>
                </a:solidFill>
                <a:effectLst/>
                <a:uLnTx/>
                <a:uFillTx/>
                <a:latin typeface="Calibri"/>
                <a:ea typeface="宋体" panose="02010600030101010101" pitchFamily="2" charset="-122"/>
                <a:cs typeface="+mn-cs"/>
              </a:rPr>
              <a:t>        </a:t>
            </a:r>
            <a:r>
              <a:rPr kumimoji="0" lang="en-US" altLang="zh-CN" sz="2400" b="1" i="0" u="none" strike="noStrike" kern="1200" cap="none" spc="0" normalizeH="0" baseline="0" noProof="0" dirty="0" err="1">
                <a:ln>
                  <a:noFill/>
                </a:ln>
                <a:solidFill>
                  <a:srgbClr val="00B050"/>
                </a:solidFill>
                <a:effectLst/>
                <a:uLnTx/>
                <a:uFillTx/>
                <a:latin typeface="Calibri"/>
                <a:ea typeface="宋体" panose="02010600030101010101" pitchFamily="2" charset="-122"/>
                <a:cs typeface="+mn-cs"/>
              </a:rPr>
              <a:t>i</a:t>
            </a:r>
            <a:r>
              <a:rPr kumimoji="0" lang="en-US" altLang="zh-CN" sz="2400" b="1" i="0" u="none" strike="noStrike" kern="1200" cap="none" spc="0" normalizeH="0" baseline="0" noProof="0" dirty="0">
                <a:ln>
                  <a:noFill/>
                </a:ln>
                <a:solidFill>
                  <a:srgbClr val="00B050"/>
                </a:solidFill>
                <a:effectLst/>
                <a:uLnTx/>
                <a:uFillTx/>
                <a:latin typeface="Calibri"/>
                <a:ea typeface="宋体" panose="02010600030101010101" pitchFamily="2" charset="-122"/>
                <a:cs typeface="+mn-cs"/>
              </a:rPr>
              <a:t>= _t4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        </a:t>
            </a:r>
            <a:r>
              <a:rPr kumimoji="0" lang="en-US" altLang="zh-CN" sz="2400" b="1" i="0" u="none" strike="noStrike" kern="1200" cap="none" spc="0" normalizeH="0" baseline="0" noProof="0" dirty="0" err="1">
                <a:ln>
                  <a:noFill/>
                </a:ln>
                <a:solidFill>
                  <a:srgbClr val="FF0000"/>
                </a:solidFill>
                <a:effectLst/>
                <a:uLnTx/>
                <a:uFillTx/>
                <a:latin typeface="Calibri"/>
                <a:ea typeface="宋体" panose="02010600030101010101" pitchFamily="2" charset="-122"/>
                <a:cs typeface="+mn-cs"/>
              </a:rPr>
              <a:t>goto</a:t>
            </a:r>
            <a:r>
              <a:rPr kumimoji="0" lang="en-US" altLang="zh-CN" sz="24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 L2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L1:  write x</a:t>
            </a:r>
            <a:endParaRPr kumimoji="0" lang="zh-CN"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8" name="矩形 7">
            <a:extLst>
              <a:ext uri="{FF2B5EF4-FFF2-40B4-BE49-F238E27FC236}">
                <a16:creationId xmlns:a16="http://schemas.microsoft.com/office/drawing/2014/main" id="{FC960347-C5C3-4852-81FF-9B050CE5AD87}"/>
              </a:ext>
            </a:extLst>
          </p:cNvPr>
          <p:cNvSpPr/>
          <p:nvPr/>
        </p:nvSpPr>
        <p:spPr>
          <a:xfrm>
            <a:off x="5292050" y="2676976"/>
            <a:ext cx="4104249" cy="34163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stmt1.next = </a:t>
            </a:r>
            <a:r>
              <a:rPr kumimoji="0" lang="en-US" altLang="zh-CN" sz="2400" b="1"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newlabel</a:t>
            </a: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stmt3.next = </a:t>
            </a:r>
            <a:r>
              <a:rPr kumimoji="0" lang="en-US" altLang="zh-CN" sz="2400" b="1"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newlabel</a:t>
            </a: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2400" b="1" i="0" u="none" strike="noStrike" kern="1200" cap="none" spc="0" normalizeH="0" baseline="0" noProof="0" dirty="0" err="1">
                <a:ln>
                  <a:noFill/>
                </a:ln>
                <a:solidFill>
                  <a:srgbClr val="FF0000"/>
                </a:solidFill>
                <a:effectLst/>
                <a:uLnTx/>
                <a:uFillTx/>
                <a:latin typeface="Calibri"/>
                <a:ea typeface="宋体" panose="02010600030101010101" pitchFamily="2" charset="-122"/>
                <a:cs typeface="+mn-cs"/>
              </a:rPr>
              <a:t>expr.true</a:t>
            </a:r>
            <a:r>
              <a:rPr kumimoji="0" lang="en-US" altLang="zh-CN" sz="24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  =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     </a:t>
            </a:r>
            <a:r>
              <a:rPr kumimoji="0" lang="en-US" altLang="zh-CN" sz="2400" b="1" i="0" u="none" strike="noStrike" kern="1200" cap="none" spc="0" normalizeH="0" baseline="0" noProof="0" dirty="0" err="1">
                <a:ln>
                  <a:noFill/>
                </a:ln>
                <a:solidFill>
                  <a:srgbClr val="FF0000"/>
                </a:solidFill>
                <a:effectLst/>
                <a:uLnTx/>
                <a:uFillTx/>
                <a:latin typeface="Calibri"/>
                <a:ea typeface="宋体" panose="02010600030101010101" pitchFamily="2" charset="-122"/>
                <a:cs typeface="+mn-cs"/>
              </a:rPr>
              <a:t>expr.false</a:t>
            </a:r>
            <a:r>
              <a:rPr kumimoji="0" lang="en-US" altLang="zh-CN" sz="24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 = </a:t>
            </a:r>
            <a:r>
              <a:rPr kumimoji="0" lang="en-US" altLang="zh-CN" sz="2400" b="1" i="0" u="none" strike="noStrike" kern="1200" cap="none" spc="0" normalizeH="0" baseline="0" noProof="0" dirty="0" err="1">
                <a:ln>
                  <a:noFill/>
                </a:ln>
                <a:solidFill>
                  <a:srgbClr val="FF0000"/>
                </a:solidFill>
                <a:effectLst/>
                <a:uLnTx/>
                <a:uFillTx/>
                <a:latin typeface="Calibri"/>
                <a:ea typeface="宋体" panose="02010600030101010101" pitchFamily="2" charset="-122"/>
                <a:cs typeface="+mn-cs"/>
              </a:rPr>
              <a:t>S.next</a:t>
            </a:r>
            <a:endParaRPr kumimoji="0" lang="zh-CN" altLang="zh-CN" sz="24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2400" b="1"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S.code</a:t>
            </a: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        stmt1.code||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24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stmt1.next: </a:t>
            </a:r>
            <a:r>
              <a:rPr kumimoji="0" lang="en-US" altLang="zh-CN" sz="2400" b="1" i="0" u="none" strike="noStrike" kern="1200" cap="none" spc="0" normalizeH="0" baseline="0" noProof="0" dirty="0" err="1">
                <a:ln>
                  <a:noFill/>
                </a:ln>
                <a:solidFill>
                  <a:srgbClr val="FF0000"/>
                </a:solidFill>
                <a:effectLst/>
                <a:uLnTx/>
                <a:uFillTx/>
                <a:latin typeface="Calibri"/>
                <a:ea typeface="宋体" panose="02010600030101010101" pitchFamily="2" charset="-122"/>
                <a:cs typeface="+mn-cs"/>
              </a:rPr>
              <a:t>expr.code</a:t>
            </a:r>
            <a:r>
              <a:rPr kumimoji="0" lang="en-US" altLang="zh-CN" sz="24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alibri"/>
                <a:ea typeface="宋体" panose="02010600030101010101" pitchFamily="2" charset="-122"/>
                <a:cs typeface="+mn-cs"/>
              </a:rPr>
              <a:t>                        stmt3.code||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alibri"/>
                <a:ea typeface="宋体" panose="02010600030101010101" pitchFamily="2" charset="-122"/>
                <a:cs typeface="+mn-cs"/>
              </a:rPr>
              <a:t>  </a:t>
            </a:r>
            <a:r>
              <a:rPr kumimoji="0" lang="en-US" altLang="zh-CN" sz="2400" b="1" i="0" u="none" strike="noStrike" kern="1200" cap="none" spc="0" normalizeH="0" baseline="0" noProof="0" dirty="0">
                <a:ln>
                  <a:noFill/>
                </a:ln>
                <a:solidFill>
                  <a:srgbClr val="00B050"/>
                </a:solidFill>
                <a:effectLst/>
                <a:uLnTx/>
                <a:uFillTx/>
                <a:latin typeface="Calibri"/>
                <a:ea typeface="宋体" panose="02010600030101010101" pitchFamily="2" charset="-122"/>
                <a:cs typeface="+mn-cs"/>
              </a:rPr>
              <a:t>stmt3.next: stmt2</a:t>
            </a:r>
            <a:r>
              <a:rPr kumimoji="0" lang="en-US" altLang="zh-CN" sz="2400" b="1" i="0" u="none" strike="noStrike" kern="1200" cap="none" spc="0" normalizeH="0" baseline="0" noProof="0">
                <a:ln>
                  <a:noFill/>
                </a:ln>
                <a:solidFill>
                  <a:srgbClr val="00B050"/>
                </a:solidFill>
                <a:effectLst/>
                <a:uLnTx/>
                <a:uFillTx/>
                <a:latin typeface="Calibri"/>
                <a:ea typeface="宋体" panose="02010600030101010101" pitchFamily="2" charset="-122"/>
                <a:cs typeface="+mn-cs"/>
              </a:rPr>
              <a:t>.code||</a:t>
            </a:r>
            <a:endParaRPr kumimoji="0" lang="zh-CN" altLang="zh-CN" sz="2400" b="1" i="0" u="none" strike="noStrike" kern="1200" cap="none" spc="0" normalizeH="0" baseline="0" noProof="0" dirty="0">
              <a:ln>
                <a:noFill/>
              </a:ln>
              <a:solidFill>
                <a:srgbClr val="00B050"/>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                        </a:t>
            </a:r>
            <a:r>
              <a:rPr kumimoji="0" lang="en-US" altLang="zh-CN" sz="2400" b="1" i="0" u="none" strike="noStrike" kern="1200" cap="none" spc="0" normalizeH="0" baseline="0" noProof="0" dirty="0" err="1">
                <a:ln>
                  <a:noFill/>
                </a:ln>
                <a:solidFill>
                  <a:srgbClr val="FF0000"/>
                </a:solidFill>
                <a:effectLst/>
                <a:uLnTx/>
                <a:uFillTx/>
                <a:latin typeface="Calibri"/>
                <a:ea typeface="宋体" panose="02010600030101010101" pitchFamily="2" charset="-122"/>
                <a:cs typeface="+mn-cs"/>
              </a:rPr>
              <a:t>goto</a:t>
            </a:r>
            <a:r>
              <a:rPr kumimoji="0" lang="en-US" altLang="zh-CN" sz="24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 stmt1.next</a:t>
            </a:r>
          </a:p>
        </p:txBody>
      </p:sp>
    </p:spTree>
    <p:extLst>
      <p:ext uri="{BB962C8B-B14F-4D97-AF65-F5344CB8AC3E}">
        <p14:creationId xmlns:p14="http://schemas.microsoft.com/office/powerpoint/2010/main" val="704640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94282F8B-1257-4BA1-B867-FEF628CB57B9}"/>
              </a:ext>
            </a:extLst>
          </p:cNvPr>
          <p:cNvSpPr>
            <a:spLocks noGrp="1" noChangeArrowheads="1"/>
          </p:cNvSpPr>
          <p:nvPr>
            <p:ph type="title" idx="4294967295"/>
          </p:nvPr>
        </p:nvSpPr>
        <p:spPr/>
        <p:txBody>
          <a:bodyPr/>
          <a:lstStyle/>
          <a:p>
            <a:pPr eaLnBrk="1" hangingPunct="1"/>
            <a:r>
              <a:rPr lang="zh-CN" altLang="en-US"/>
              <a:t>Decaf 实验四</a:t>
            </a:r>
          </a:p>
        </p:txBody>
      </p:sp>
      <p:sp>
        <p:nvSpPr>
          <p:cNvPr id="11267" name="内容占位符 2">
            <a:extLst>
              <a:ext uri="{FF2B5EF4-FFF2-40B4-BE49-F238E27FC236}">
                <a16:creationId xmlns:a16="http://schemas.microsoft.com/office/drawing/2014/main" id="{999D46FA-C852-4C43-B481-365E8F31B795}"/>
              </a:ext>
            </a:extLst>
          </p:cNvPr>
          <p:cNvSpPr>
            <a:spLocks noGrp="1" noChangeArrowheads="1"/>
          </p:cNvSpPr>
          <p:nvPr>
            <p:ph sz="quarter" idx="1"/>
          </p:nvPr>
        </p:nvSpPr>
        <p:spPr>
          <a:xfrm>
            <a:off x="301625" y="1527175"/>
            <a:ext cx="8504238" cy="4572000"/>
          </a:xfrm>
        </p:spPr>
        <p:txBody>
          <a:bodyPr/>
          <a:lstStyle/>
          <a:p>
            <a:pPr marL="274638" indent="-274638" algn="l" eaLnBrk="1" hangingPunct="1">
              <a:buFont typeface="Wingdings 2" panose="05020102010507070707" pitchFamily="18" charset="2"/>
              <a:buChar char=""/>
            </a:pPr>
            <a:r>
              <a:rPr lang="zh-CN" altLang="en-US"/>
              <a:t>包含</a:t>
            </a:r>
            <a:r>
              <a:rPr lang="en-US" altLang="zh-CN"/>
              <a:t>for</a:t>
            </a:r>
            <a:r>
              <a:rPr lang="zh-CN" altLang="en-US"/>
              <a:t>语句的</a:t>
            </a:r>
            <a:r>
              <a:rPr lang="en-US" altLang="zh-CN"/>
              <a:t>decaf</a:t>
            </a:r>
            <a:r>
              <a:rPr lang="zh-CN" altLang="en-US"/>
              <a:t>代码例子：</a:t>
            </a:r>
            <a:endParaRPr lang="en-US" altLang="zh-CN"/>
          </a:p>
        </p:txBody>
      </p:sp>
      <p:sp>
        <p:nvSpPr>
          <p:cNvPr id="11268" name="矩形 3">
            <a:extLst>
              <a:ext uri="{FF2B5EF4-FFF2-40B4-BE49-F238E27FC236}">
                <a16:creationId xmlns:a16="http://schemas.microsoft.com/office/drawing/2014/main" id="{00AA8E5C-49A5-4F57-949B-5E81FC69D4CE}"/>
              </a:ext>
            </a:extLst>
          </p:cNvPr>
          <p:cNvSpPr>
            <a:spLocks noChangeArrowheads="1"/>
          </p:cNvSpPr>
          <p:nvPr/>
        </p:nvSpPr>
        <p:spPr bwMode="auto">
          <a:xfrm>
            <a:off x="827088" y="2349500"/>
            <a:ext cx="4572000" cy="313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ea typeface="方正舒体" panose="02010601030101010101" pitchFamily="2" charset="-122"/>
                <a:sym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ea typeface="方正舒体" panose="02010601030101010101" pitchFamily="2" charset="-122"/>
                <a:sym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ea typeface="方正舒体" panose="02010601030101010101" pitchFamily="2" charset="-122"/>
                <a:sym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ea typeface="方正舒体" panose="02010601030101010101" pitchFamily="2" charset="-122"/>
                <a:sym typeface="Georgia" panose="02040502050405020303" pitchFamily="18" charset="0"/>
              </a:defRPr>
            </a:lvl4pPr>
            <a:lvl5pPr marL="2057400" indent="-228600">
              <a:spcBef>
                <a:spcPct val="20000"/>
              </a:spcBef>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5pPr>
            <a:lvl6pPr marL="25146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6pPr>
            <a:lvl7pPr marL="29718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7pPr>
            <a:lvl8pPr marL="34290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8pPr>
            <a:lvl9pPr marL="38862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9pPr>
          </a:lstStyle>
          <a:p>
            <a:pPr eaLnBrk="1" hangingPunct="1">
              <a:spcBef>
                <a:spcPct val="0"/>
              </a:spcBef>
              <a:buClrTx/>
              <a:buSzTx/>
              <a:buFont typeface="Arial" panose="020B0604020202020204" pitchFamily="34" charset="0"/>
              <a:buNone/>
            </a:pPr>
            <a:r>
              <a:rPr lang="en-US" altLang="zh-CN" sz="1800" dirty="0">
                <a:solidFill>
                  <a:srgbClr val="FF0000"/>
                </a:solidFill>
                <a:latin typeface="Arial" panose="020B0604020202020204" pitchFamily="34" charset="0"/>
                <a:ea typeface="宋体" panose="02010600030101010101" pitchFamily="2" charset="-122"/>
              </a:rPr>
              <a:t>{</a:t>
            </a:r>
          </a:p>
          <a:p>
            <a:pPr eaLnBrk="1" hangingPunct="1">
              <a:spcBef>
                <a:spcPct val="0"/>
              </a:spcBef>
              <a:buClrTx/>
              <a:buSzTx/>
              <a:buFont typeface="Arial" panose="020B0604020202020204" pitchFamily="34" charset="0"/>
              <a:buNone/>
            </a:pPr>
            <a:r>
              <a:rPr lang="en-US" altLang="zh-CN" sz="1800" dirty="0">
                <a:solidFill>
                  <a:srgbClr val="FF0000"/>
                </a:solidFill>
                <a:latin typeface="Arial" panose="020B0604020202020204" pitchFamily="34" charset="0"/>
                <a:ea typeface="宋体" panose="02010600030101010101" pitchFamily="2" charset="-122"/>
              </a:rPr>
              <a:t>    int </a:t>
            </a:r>
            <a:r>
              <a:rPr lang="en-US" altLang="zh-CN" sz="1800" dirty="0" err="1">
                <a:solidFill>
                  <a:srgbClr val="FF0000"/>
                </a:solidFill>
                <a:latin typeface="Arial" panose="020B0604020202020204" pitchFamily="34" charset="0"/>
                <a:ea typeface="宋体" panose="02010600030101010101" pitchFamily="2" charset="-122"/>
              </a:rPr>
              <a:t>a;int</a:t>
            </a:r>
            <a:r>
              <a:rPr lang="en-US" altLang="zh-CN" sz="1800" dirty="0">
                <a:solidFill>
                  <a:srgbClr val="FF0000"/>
                </a:solidFill>
                <a:latin typeface="Arial" panose="020B0604020202020204" pitchFamily="34" charset="0"/>
                <a:ea typeface="宋体" panose="02010600030101010101" pitchFamily="2" charset="-122"/>
              </a:rPr>
              <a:t> b; int c; int min; int </a:t>
            </a:r>
            <a:r>
              <a:rPr lang="en-US" altLang="zh-CN" sz="1800" dirty="0" err="1">
                <a:solidFill>
                  <a:srgbClr val="FF0000"/>
                </a:solidFill>
                <a:latin typeface="Arial" panose="020B0604020202020204" pitchFamily="34" charset="0"/>
                <a:ea typeface="宋体" panose="02010600030101010101" pitchFamily="2" charset="-122"/>
              </a:rPr>
              <a:t>i</a:t>
            </a:r>
            <a:r>
              <a:rPr lang="en-US" altLang="zh-CN" sz="1800" dirty="0">
                <a:solidFill>
                  <a:srgbClr val="FF0000"/>
                </a:solidFill>
                <a:latin typeface="Arial" panose="020B0604020202020204" pitchFamily="34" charset="0"/>
                <a:ea typeface="宋体" panose="02010600030101010101" pitchFamily="2" charset="-122"/>
              </a:rPr>
              <a:t>;</a:t>
            </a:r>
          </a:p>
          <a:p>
            <a:pPr eaLnBrk="1" hangingPunct="1">
              <a:spcBef>
                <a:spcPct val="0"/>
              </a:spcBef>
              <a:buClrTx/>
              <a:buSzTx/>
              <a:buFont typeface="Arial" panose="020B0604020202020204" pitchFamily="34" charset="0"/>
              <a:buNone/>
            </a:pPr>
            <a:r>
              <a:rPr lang="en-US" altLang="zh-CN" sz="1800" dirty="0">
                <a:solidFill>
                  <a:srgbClr val="FF0000"/>
                </a:solidFill>
                <a:latin typeface="Arial" panose="020B0604020202020204" pitchFamily="34" charset="0"/>
                <a:ea typeface="宋体" panose="02010600030101010101" pitchFamily="2" charset="-122"/>
              </a:rPr>
              <a:t>    if(a&lt;b)</a:t>
            </a:r>
          </a:p>
          <a:p>
            <a:pPr eaLnBrk="1" hangingPunct="1">
              <a:spcBef>
                <a:spcPct val="0"/>
              </a:spcBef>
              <a:buClrTx/>
              <a:buSzTx/>
              <a:buFont typeface="Arial" panose="020B0604020202020204" pitchFamily="34" charset="0"/>
              <a:buNone/>
            </a:pPr>
            <a:r>
              <a:rPr lang="en-US" altLang="zh-CN" sz="1800" dirty="0">
                <a:solidFill>
                  <a:srgbClr val="FF0000"/>
                </a:solidFill>
                <a:latin typeface="Arial" panose="020B0604020202020204" pitchFamily="34" charset="0"/>
                <a:ea typeface="宋体" panose="02010600030101010101" pitchFamily="2" charset="-122"/>
              </a:rPr>
              <a:t>    {</a:t>
            </a:r>
          </a:p>
          <a:p>
            <a:pPr eaLnBrk="1" hangingPunct="1">
              <a:spcBef>
                <a:spcPct val="0"/>
              </a:spcBef>
              <a:buClrTx/>
              <a:buSzTx/>
              <a:buFont typeface="Arial" panose="020B0604020202020204" pitchFamily="34" charset="0"/>
              <a:buNone/>
            </a:pPr>
            <a:r>
              <a:rPr lang="en-US" altLang="zh-CN" sz="1800" dirty="0">
                <a:solidFill>
                  <a:srgbClr val="FF0000"/>
                </a:solidFill>
                <a:latin typeface="Arial" panose="020B0604020202020204" pitchFamily="34" charset="0"/>
                <a:ea typeface="宋体" panose="02010600030101010101" pitchFamily="2" charset="-122"/>
              </a:rPr>
              <a:t>        min=a;</a:t>
            </a:r>
          </a:p>
          <a:p>
            <a:pPr eaLnBrk="1" hangingPunct="1">
              <a:spcBef>
                <a:spcPct val="0"/>
              </a:spcBef>
              <a:buClrTx/>
              <a:buSzTx/>
              <a:buFont typeface="Arial" panose="020B0604020202020204" pitchFamily="34" charset="0"/>
              <a:buNone/>
            </a:pPr>
            <a:r>
              <a:rPr lang="en-US" altLang="zh-CN" sz="1800" dirty="0">
                <a:solidFill>
                  <a:srgbClr val="FF0000"/>
                </a:solidFill>
                <a:latin typeface="Arial" panose="020B0604020202020204" pitchFamily="34" charset="0"/>
                <a:ea typeface="宋体" panose="02010600030101010101" pitchFamily="2" charset="-122"/>
              </a:rPr>
              <a:t>    }</a:t>
            </a:r>
          </a:p>
          <a:p>
            <a:pPr eaLnBrk="1" hangingPunct="1">
              <a:spcBef>
                <a:spcPct val="0"/>
              </a:spcBef>
              <a:buClrTx/>
              <a:buSzTx/>
              <a:buFont typeface="Arial" panose="020B0604020202020204" pitchFamily="34" charset="0"/>
              <a:buNone/>
            </a:pPr>
            <a:r>
              <a:rPr lang="en-US" altLang="zh-CN" sz="1800" dirty="0">
                <a:solidFill>
                  <a:srgbClr val="FF0000"/>
                </a:solidFill>
                <a:latin typeface="Arial" panose="020B0604020202020204" pitchFamily="34" charset="0"/>
                <a:ea typeface="宋体" panose="02010600030101010101" pitchFamily="2" charset="-122"/>
              </a:rPr>
              <a:t>    for(</a:t>
            </a:r>
            <a:r>
              <a:rPr lang="en-US" altLang="zh-CN" sz="1800" dirty="0" err="1">
                <a:solidFill>
                  <a:srgbClr val="FF0000"/>
                </a:solidFill>
                <a:latin typeface="Arial" panose="020B0604020202020204" pitchFamily="34" charset="0"/>
                <a:ea typeface="宋体" panose="02010600030101010101" pitchFamily="2" charset="-122"/>
              </a:rPr>
              <a:t>i</a:t>
            </a:r>
            <a:r>
              <a:rPr lang="en-US" altLang="zh-CN" sz="1800" dirty="0">
                <a:solidFill>
                  <a:srgbClr val="FF0000"/>
                </a:solidFill>
                <a:latin typeface="Arial" panose="020B0604020202020204" pitchFamily="34" charset="0"/>
                <a:ea typeface="宋体" panose="02010600030101010101" pitchFamily="2" charset="-122"/>
              </a:rPr>
              <a:t>=1;i&lt;100;i=i-1)</a:t>
            </a:r>
          </a:p>
          <a:p>
            <a:pPr eaLnBrk="1" hangingPunct="1">
              <a:spcBef>
                <a:spcPct val="0"/>
              </a:spcBef>
              <a:buClrTx/>
              <a:buSzTx/>
              <a:buFont typeface="Arial" panose="020B0604020202020204" pitchFamily="34" charset="0"/>
              <a:buNone/>
            </a:pPr>
            <a:r>
              <a:rPr lang="en-US" altLang="zh-CN" sz="1800" dirty="0">
                <a:solidFill>
                  <a:srgbClr val="FF0000"/>
                </a:solidFill>
                <a:latin typeface="Arial" panose="020B0604020202020204" pitchFamily="34" charset="0"/>
                <a:ea typeface="宋体" panose="02010600030101010101" pitchFamily="2" charset="-122"/>
              </a:rPr>
              <a:t>    {</a:t>
            </a:r>
          </a:p>
          <a:p>
            <a:pPr eaLnBrk="1" hangingPunct="1">
              <a:spcBef>
                <a:spcPct val="0"/>
              </a:spcBef>
              <a:buClrTx/>
              <a:buSzTx/>
              <a:buFont typeface="Arial" panose="020B0604020202020204" pitchFamily="34" charset="0"/>
              <a:buNone/>
            </a:pPr>
            <a:r>
              <a:rPr lang="en-US" altLang="zh-CN" sz="1800" dirty="0">
                <a:solidFill>
                  <a:srgbClr val="FF0000"/>
                </a:solidFill>
                <a:latin typeface="Arial" panose="020B0604020202020204" pitchFamily="34" charset="0"/>
                <a:ea typeface="宋体" panose="02010600030101010101" pitchFamily="2" charset="-122"/>
              </a:rPr>
              <a:t>        a=a+1;</a:t>
            </a:r>
          </a:p>
          <a:p>
            <a:pPr eaLnBrk="1" hangingPunct="1">
              <a:spcBef>
                <a:spcPct val="0"/>
              </a:spcBef>
              <a:buClrTx/>
              <a:buSzTx/>
              <a:buFont typeface="Arial" panose="020B0604020202020204" pitchFamily="34" charset="0"/>
              <a:buNone/>
            </a:pPr>
            <a:r>
              <a:rPr lang="en-US" altLang="zh-CN" sz="1800" dirty="0">
                <a:solidFill>
                  <a:srgbClr val="FF0000"/>
                </a:solidFill>
                <a:latin typeface="Arial" panose="020B0604020202020204" pitchFamily="34" charset="0"/>
                <a:ea typeface="宋体" panose="02010600030101010101" pitchFamily="2" charset="-122"/>
              </a:rPr>
              <a:t>    }</a:t>
            </a:r>
          </a:p>
          <a:p>
            <a:pPr eaLnBrk="1" hangingPunct="1">
              <a:spcBef>
                <a:spcPct val="0"/>
              </a:spcBef>
              <a:buClrTx/>
              <a:buSzTx/>
              <a:buFont typeface="Arial" panose="020B0604020202020204" pitchFamily="34" charset="0"/>
              <a:buNone/>
            </a:pPr>
            <a:r>
              <a:rPr lang="en-US" altLang="zh-CN" sz="1800" dirty="0">
                <a:solidFill>
                  <a:srgbClr val="FF0000"/>
                </a:solidFill>
                <a:latin typeface="Arial" panose="020B0604020202020204" pitchFamily="34" charset="0"/>
                <a:ea typeface="宋体" panose="02010600030101010101" pitchFamily="2" charset="-122"/>
              </a:rPr>
              <a:t>}</a:t>
            </a:r>
            <a:endParaRPr lang="zh-CN" altLang="en-US" sz="1800"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3074" name="标题 1">
            <a:extLst>
              <a:ext uri="{FF2B5EF4-FFF2-40B4-BE49-F238E27FC236}">
                <a16:creationId xmlns:a16="http://schemas.microsoft.com/office/drawing/2014/main" id="{44B06042-6A33-45EA-842E-F3AB1A2E352D}"/>
              </a:ext>
            </a:extLst>
          </p:cNvPr>
          <p:cNvSpPr>
            <a:spLocks noGrp="1" noChangeArrowheads="1"/>
          </p:cNvSpPr>
          <p:nvPr>
            <p:ph type="title" idx="4294967295"/>
          </p:nvPr>
        </p:nvSpPr>
        <p:spPr/>
        <p:txBody>
          <a:bodyPr/>
          <a:lstStyle/>
          <a:p>
            <a:pPr eaLnBrk="1" hangingPunct="1"/>
            <a:r>
              <a:rPr lang="zh-CN" altLang="en-US"/>
              <a:t>Decaf 实验四</a:t>
            </a:r>
          </a:p>
        </p:txBody>
      </p:sp>
      <p:sp>
        <p:nvSpPr>
          <p:cNvPr id="3075" name="内容占位符 2">
            <a:extLst>
              <a:ext uri="{FF2B5EF4-FFF2-40B4-BE49-F238E27FC236}">
                <a16:creationId xmlns:a16="http://schemas.microsoft.com/office/drawing/2014/main" id="{20C98485-0350-4429-BE72-B0077A9121FF}"/>
              </a:ext>
            </a:extLst>
          </p:cNvPr>
          <p:cNvSpPr>
            <a:spLocks noGrp="1" noChangeArrowheads="1"/>
          </p:cNvSpPr>
          <p:nvPr>
            <p:ph sz="quarter" idx="1"/>
          </p:nvPr>
        </p:nvSpPr>
        <p:spPr>
          <a:xfrm>
            <a:off x="301625" y="1527175"/>
            <a:ext cx="8504238" cy="4572000"/>
          </a:xfrm>
        </p:spPr>
        <p:txBody>
          <a:bodyPr/>
          <a:lstStyle/>
          <a:p>
            <a:pPr marL="274638" indent="-274638" algn="l" eaLnBrk="1" hangingPunct="1">
              <a:buFont typeface="Wingdings 2" panose="05020102010507070707" pitchFamily="18" charset="2"/>
              <a:buChar char=""/>
            </a:pPr>
            <a:r>
              <a:rPr lang="zh-CN" altLang="en-US" dirty="0"/>
              <a:t>三地址码</a:t>
            </a:r>
          </a:p>
          <a:p>
            <a:pPr marL="549275" lvl="1" indent="-274638" algn="l" eaLnBrk="1" hangingPunct="1">
              <a:buFont typeface="Wingdings" panose="05000000000000000000" pitchFamily="2" charset="2"/>
              <a:buChar char=""/>
            </a:pPr>
            <a:r>
              <a:rPr lang="zh-CN" altLang="en-US" dirty="0"/>
              <a:t>The most basic instruction of three address code has the</a:t>
            </a:r>
            <a:r>
              <a:rPr lang="en-US" altLang="zh-CN" dirty="0"/>
              <a:t> </a:t>
            </a:r>
            <a:r>
              <a:rPr lang="zh-CN" altLang="en-US" dirty="0"/>
              <a:t>general form </a:t>
            </a:r>
            <a:r>
              <a:rPr lang="zh-CN" altLang="en-US" dirty="0">
                <a:solidFill>
                  <a:srgbClr val="FF0000"/>
                </a:solidFill>
              </a:rPr>
              <a:t>x=y op z</a:t>
            </a:r>
          </a:p>
          <a:p>
            <a:pPr marL="549275" lvl="1" indent="-274638" algn="l" eaLnBrk="1" hangingPunct="1">
              <a:buFont typeface="Wingdings" panose="05000000000000000000" pitchFamily="2" charset="2"/>
              <a:buChar char=""/>
            </a:pPr>
            <a:r>
              <a:rPr lang="zh-CN" altLang="en-US" dirty="0">
                <a:solidFill>
                  <a:srgbClr val="FF0000"/>
                </a:solidFill>
              </a:rPr>
              <a:t>x,y,z</a:t>
            </a:r>
            <a:r>
              <a:rPr lang="zh-CN" altLang="en-US" dirty="0"/>
              <a:t> are names, constants or compiler-generated temporary names</a:t>
            </a:r>
          </a:p>
          <a:p>
            <a:pPr marL="549275" lvl="1" indent="-274638" algn="l" eaLnBrk="1" hangingPunct="1">
              <a:buFont typeface="Wingdings" panose="05000000000000000000" pitchFamily="2" charset="2"/>
              <a:buChar char=""/>
            </a:pPr>
            <a:r>
              <a:rPr lang="zh-CN" altLang="en-US" dirty="0">
                <a:solidFill>
                  <a:srgbClr val="FF0000"/>
                </a:solidFill>
              </a:rPr>
              <a:t>op</a:t>
            </a:r>
            <a:r>
              <a:rPr lang="zh-CN" altLang="en-US" dirty="0"/>
              <a:t> stands for any arithmetic or logical operator, such as + ,’and’</a:t>
            </a:r>
          </a:p>
          <a:p>
            <a:pPr marL="549275" lvl="1" indent="-274638" algn="l" eaLnBrk="1" hangingPunct="1">
              <a:buFont typeface="Wingdings" panose="05000000000000000000" pitchFamily="2" charset="2"/>
              <a:buChar char=""/>
            </a:pPr>
            <a:r>
              <a:rPr lang="zh-CN" altLang="en-US" dirty="0"/>
              <a:t>“Three-address code” comes from this form of instruction,  in general each of x,y and z represents an address in memory</a:t>
            </a:r>
          </a:p>
          <a:p>
            <a:pPr marL="549275" lvl="1" indent="-274638" algn="l" eaLnBrk="1" hangingPunct="1">
              <a:buFont typeface="Wingdings" panose="05000000000000000000" pitchFamily="2" charset="2"/>
              <a:buChar char=""/>
            </a:pP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AA0A6689-9FE7-4341-940E-FD7C8CA20BA5}"/>
              </a:ext>
            </a:extLst>
          </p:cNvPr>
          <p:cNvSpPr>
            <a:spLocks noGrp="1" noChangeArrowheads="1"/>
          </p:cNvSpPr>
          <p:nvPr>
            <p:ph type="title" idx="4294967295"/>
          </p:nvPr>
        </p:nvSpPr>
        <p:spPr/>
        <p:txBody>
          <a:bodyPr/>
          <a:lstStyle/>
          <a:p>
            <a:pPr eaLnBrk="1" hangingPunct="1"/>
            <a:r>
              <a:rPr lang="zh-CN" altLang="en-US"/>
              <a:t>Decaf 实验四</a:t>
            </a:r>
          </a:p>
        </p:txBody>
      </p:sp>
      <p:sp>
        <p:nvSpPr>
          <p:cNvPr id="4099" name="内容占位符 2">
            <a:extLst>
              <a:ext uri="{FF2B5EF4-FFF2-40B4-BE49-F238E27FC236}">
                <a16:creationId xmlns:a16="http://schemas.microsoft.com/office/drawing/2014/main" id="{2778C3EA-C606-47C7-B7C1-FB4AFC5B64C2}"/>
              </a:ext>
            </a:extLst>
          </p:cNvPr>
          <p:cNvSpPr>
            <a:spLocks noGrp="1" noChangeArrowheads="1"/>
          </p:cNvSpPr>
          <p:nvPr>
            <p:ph sz="quarter" idx="1"/>
          </p:nvPr>
        </p:nvSpPr>
        <p:spPr>
          <a:xfrm>
            <a:off x="301625" y="1527175"/>
            <a:ext cx="8504238" cy="4572000"/>
          </a:xfrm>
        </p:spPr>
        <p:txBody>
          <a:bodyPr/>
          <a:lstStyle/>
          <a:p>
            <a:pPr marL="274638" indent="-274638" algn="l" eaLnBrk="1" hangingPunct="1">
              <a:buFont typeface="Wingdings 2" panose="05020102010507070707" pitchFamily="18" charset="2"/>
              <a:buChar char=""/>
            </a:pPr>
            <a:r>
              <a:rPr lang="zh-CN" altLang="en-US" dirty="0"/>
              <a:t>三地址码</a:t>
            </a:r>
          </a:p>
          <a:p>
            <a:pPr marL="549275" lvl="1" indent="-274638" algn="l" eaLnBrk="1" hangingPunct="1">
              <a:buFont typeface="Wingdings" panose="05000000000000000000" pitchFamily="2" charset="2"/>
              <a:buChar char=""/>
            </a:pPr>
            <a:r>
              <a:rPr lang="zh-CN" altLang="en-US" dirty="0"/>
              <a:t>赋值语句</a:t>
            </a:r>
            <a:endParaRPr lang="en-US" altLang="zh-CN" dirty="0"/>
          </a:p>
          <a:p>
            <a:pPr marL="730250" lvl="2" algn="l" eaLnBrk="1" hangingPunct="1"/>
            <a:r>
              <a:rPr lang="en-US" altLang="zh-CN" b="1" dirty="0">
                <a:solidFill>
                  <a:srgbClr val="1A1A1A"/>
                </a:solidFill>
                <a:latin typeface="Courier New" panose="02070309020205020404" pitchFamily="49" charset="0"/>
                <a:sym typeface="Courier New" panose="02070309020205020404" pitchFamily="49" charset="0"/>
              </a:rPr>
              <a:t>a   =  5  +  2  *  b;</a:t>
            </a:r>
          </a:p>
          <a:p>
            <a:pPr marL="549275" lvl="1" indent="-274638" algn="l" eaLnBrk="1" hangingPunct="1">
              <a:buFont typeface="Wingdings" panose="05000000000000000000" pitchFamily="2" charset="2"/>
              <a:buChar char=""/>
            </a:pPr>
            <a:endParaRPr lang="en-US" altLang="zh-CN" sz="1700" dirty="0">
              <a:solidFill>
                <a:srgbClr val="1A1A1A"/>
              </a:solidFill>
              <a:sym typeface="Courier New" panose="02070309020205020404" pitchFamily="49" charset="0"/>
            </a:endParaRPr>
          </a:p>
          <a:p>
            <a:pPr marL="549275" lvl="1" indent="-274638" algn="l" eaLnBrk="1" hangingPunct="1">
              <a:buFont typeface="Wingdings" panose="05000000000000000000" pitchFamily="2" charset="2"/>
              <a:buChar char=""/>
            </a:pPr>
            <a:r>
              <a:rPr lang="zh-CN" altLang="en-US" dirty="0"/>
              <a:t>三地址码</a:t>
            </a:r>
            <a:endParaRPr lang="en-US" altLang="zh-CN" dirty="0"/>
          </a:p>
          <a:p>
            <a:pPr marL="730250" lvl="2" algn="l" eaLnBrk="1" hangingPunct="1">
              <a:lnSpc>
                <a:spcPts val="2900"/>
              </a:lnSpc>
            </a:pPr>
            <a:r>
              <a:rPr lang="en-US" altLang="zh-CN" b="1" dirty="0">
                <a:solidFill>
                  <a:srgbClr val="0070C0"/>
                </a:solidFill>
                <a:latin typeface="Courier New" panose="02070309020205020404" pitchFamily="49" charset="0"/>
                <a:sym typeface="Courier New" panose="02070309020205020404" pitchFamily="49" charset="0"/>
              </a:rPr>
              <a:t>_t1</a:t>
            </a:r>
            <a:r>
              <a:rPr lang="en-US" altLang="zh-CN" dirty="0">
                <a:solidFill>
                  <a:srgbClr val="0070C0"/>
                </a:solidFill>
                <a:latin typeface="Times New Roman" panose="02020603050405020304" pitchFamily="18" charset="0"/>
                <a:sym typeface="Times New Roman" panose="02020603050405020304" pitchFamily="18" charset="0"/>
              </a:rPr>
              <a:t>   </a:t>
            </a:r>
            <a:r>
              <a:rPr lang="en-US" altLang="zh-CN" b="1" dirty="0">
                <a:solidFill>
                  <a:srgbClr val="0070C0"/>
                </a:solidFill>
                <a:latin typeface="Courier New" panose="02070309020205020404" pitchFamily="49" charset="0"/>
                <a:sym typeface="Courier New" panose="02070309020205020404" pitchFamily="49" charset="0"/>
              </a:rPr>
              <a:t>=</a:t>
            </a:r>
            <a:r>
              <a:rPr lang="en-US" altLang="zh-CN" dirty="0">
                <a:solidFill>
                  <a:srgbClr val="0070C0"/>
                </a:solidFill>
                <a:latin typeface="Times New Roman" panose="02020603050405020304" pitchFamily="18" charset="0"/>
                <a:sym typeface="Times New Roman" panose="02020603050405020304" pitchFamily="18" charset="0"/>
              </a:rPr>
              <a:t>   </a:t>
            </a:r>
            <a:r>
              <a:rPr lang="en-US" altLang="zh-CN" b="1" dirty="0">
                <a:solidFill>
                  <a:srgbClr val="0070C0"/>
                </a:solidFill>
                <a:latin typeface="Courier New" panose="02070309020205020404" pitchFamily="49" charset="0"/>
                <a:sym typeface="Courier New" panose="02070309020205020404" pitchFamily="49" charset="0"/>
              </a:rPr>
              <a:t>2</a:t>
            </a:r>
            <a:r>
              <a:rPr lang="en-US" altLang="zh-CN" dirty="0">
                <a:solidFill>
                  <a:srgbClr val="0070C0"/>
                </a:solidFill>
                <a:latin typeface="Times New Roman" panose="02020603050405020304" pitchFamily="18" charset="0"/>
                <a:sym typeface="Times New Roman" panose="02020603050405020304" pitchFamily="18" charset="0"/>
              </a:rPr>
              <a:t>   </a:t>
            </a:r>
            <a:r>
              <a:rPr lang="en-US" altLang="zh-CN" b="1" dirty="0">
                <a:solidFill>
                  <a:srgbClr val="0070C0"/>
                </a:solidFill>
                <a:latin typeface="Courier New" panose="02070309020205020404" pitchFamily="49" charset="0"/>
                <a:sym typeface="Courier New" panose="02070309020205020404" pitchFamily="49" charset="0"/>
              </a:rPr>
              <a:t>*</a:t>
            </a:r>
            <a:r>
              <a:rPr lang="en-US" altLang="zh-CN" dirty="0">
                <a:solidFill>
                  <a:srgbClr val="0070C0"/>
                </a:solidFill>
                <a:latin typeface="Times New Roman" panose="02020603050405020304" pitchFamily="18" charset="0"/>
                <a:sym typeface="Times New Roman" panose="02020603050405020304" pitchFamily="18" charset="0"/>
              </a:rPr>
              <a:t>  </a:t>
            </a:r>
            <a:r>
              <a:rPr lang="en-US" altLang="zh-CN" b="1" dirty="0">
                <a:solidFill>
                  <a:srgbClr val="0070C0"/>
                </a:solidFill>
                <a:latin typeface="Courier New" panose="02070309020205020404" pitchFamily="49" charset="0"/>
                <a:sym typeface="Courier New" panose="02070309020205020404" pitchFamily="49" charset="0"/>
              </a:rPr>
              <a:t>b;</a:t>
            </a:r>
            <a:endParaRPr lang="zh-CN" altLang="en-US" b="1" dirty="0">
              <a:solidFill>
                <a:srgbClr val="0070C0"/>
              </a:solidFill>
              <a:latin typeface="Courier New" panose="02070309020205020404" pitchFamily="49" charset="0"/>
              <a:sym typeface="Courier New" panose="02070309020205020404" pitchFamily="49" charset="0"/>
            </a:endParaRPr>
          </a:p>
          <a:p>
            <a:pPr marL="730250" lvl="2" algn="l" eaLnBrk="1" hangingPunct="1">
              <a:lnSpc>
                <a:spcPts val="2900"/>
              </a:lnSpc>
            </a:pPr>
            <a:r>
              <a:rPr lang="en-US" altLang="zh-CN" b="1" dirty="0">
                <a:solidFill>
                  <a:srgbClr val="0070C0"/>
                </a:solidFill>
                <a:latin typeface="Courier New" panose="02070309020205020404" pitchFamily="49" charset="0"/>
                <a:sym typeface="Courier New" panose="02070309020205020404" pitchFamily="49" charset="0"/>
              </a:rPr>
              <a:t>_t2</a:t>
            </a:r>
            <a:r>
              <a:rPr lang="en-US" altLang="zh-CN" dirty="0">
                <a:solidFill>
                  <a:srgbClr val="0070C0"/>
                </a:solidFill>
                <a:latin typeface="Times New Roman" panose="02020603050405020304" pitchFamily="18" charset="0"/>
                <a:sym typeface="Times New Roman" panose="02020603050405020304" pitchFamily="18" charset="0"/>
              </a:rPr>
              <a:t>  </a:t>
            </a:r>
            <a:r>
              <a:rPr lang="en-US" altLang="zh-CN" b="1" dirty="0">
                <a:solidFill>
                  <a:srgbClr val="0070C0"/>
                </a:solidFill>
                <a:latin typeface="Courier New" panose="02070309020205020404" pitchFamily="49" charset="0"/>
                <a:sym typeface="Courier New" panose="02070309020205020404" pitchFamily="49" charset="0"/>
              </a:rPr>
              <a:t>=</a:t>
            </a:r>
            <a:r>
              <a:rPr lang="en-US" altLang="zh-CN" dirty="0">
                <a:solidFill>
                  <a:srgbClr val="0070C0"/>
                </a:solidFill>
                <a:latin typeface="Times New Roman" panose="02020603050405020304" pitchFamily="18" charset="0"/>
                <a:sym typeface="Times New Roman" panose="02020603050405020304" pitchFamily="18" charset="0"/>
              </a:rPr>
              <a:t> </a:t>
            </a:r>
            <a:r>
              <a:rPr lang="en-US" altLang="zh-CN" b="1" dirty="0">
                <a:solidFill>
                  <a:srgbClr val="0070C0"/>
                </a:solidFill>
                <a:latin typeface="Courier New" panose="02070309020205020404" pitchFamily="49" charset="0"/>
                <a:sym typeface="Courier New" panose="02070309020205020404" pitchFamily="49" charset="0"/>
              </a:rPr>
              <a:t>5</a:t>
            </a:r>
            <a:r>
              <a:rPr lang="en-US" altLang="zh-CN" dirty="0">
                <a:solidFill>
                  <a:srgbClr val="0070C0"/>
                </a:solidFill>
                <a:latin typeface="Times New Roman" panose="02020603050405020304" pitchFamily="18" charset="0"/>
                <a:sym typeface="Times New Roman" panose="02020603050405020304" pitchFamily="18" charset="0"/>
              </a:rPr>
              <a:t>   </a:t>
            </a:r>
            <a:r>
              <a:rPr lang="en-US" altLang="zh-CN" b="1" dirty="0">
                <a:solidFill>
                  <a:srgbClr val="0070C0"/>
                </a:solidFill>
                <a:latin typeface="Courier New" panose="02070309020205020404" pitchFamily="49" charset="0"/>
                <a:sym typeface="Courier New" panose="02070309020205020404" pitchFamily="49" charset="0"/>
              </a:rPr>
              <a:t>+</a:t>
            </a:r>
            <a:r>
              <a:rPr lang="en-US" altLang="zh-CN" dirty="0">
                <a:solidFill>
                  <a:srgbClr val="0070C0"/>
                </a:solidFill>
                <a:latin typeface="Times New Roman" panose="02020603050405020304" pitchFamily="18" charset="0"/>
                <a:sym typeface="Times New Roman" panose="02020603050405020304" pitchFamily="18" charset="0"/>
              </a:rPr>
              <a:t>  </a:t>
            </a:r>
            <a:r>
              <a:rPr lang="en-US" altLang="zh-CN" b="1" dirty="0">
                <a:solidFill>
                  <a:srgbClr val="0070C0"/>
                </a:solidFill>
                <a:latin typeface="Courier New" panose="02070309020205020404" pitchFamily="49" charset="0"/>
                <a:sym typeface="Courier New" panose="02070309020205020404" pitchFamily="49" charset="0"/>
              </a:rPr>
              <a:t>_t1;</a:t>
            </a:r>
          </a:p>
          <a:p>
            <a:pPr marL="730250" lvl="2" algn="l" eaLnBrk="1" hangingPunct="1">
              <a:lnSpc>
                <a:spcPts val="2900"/>
              </a:lnSpc>
            </a:pPr>
            <a:r>
              <a:rPr lang="en-US" altLang="zh-CN" b="1" dirty="0">
                <a:solidFill>
                  <a:srgbClr val="0070C0"/>
                </a:solidFill>
                <a:latin typeface="Courier New" panose="02070309020205020404" pitchFamily="49" charset="0"/>
                <a:sym typeface="Courier New" panose="02070309020205020404" pitchFamily="49" charset="0"/>
              </a:rPr>
              <a:t>a = _t2;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B60F218A-5272-448C-97B8-48CD6EE28076}"/>
              </a:ext>
            </a:extLst>
          </p:cNvPr>
          <p:cNvSpPr>
            <a:spLocks noGrp="1" noChangeArrowheads="1"/>
          </p:cNvSpPr>
          <p:nvPr>
            <p:ph type="title" idx="4294967295"/>
          </p:nvPr>
        </p:nvSpPr>
        <p:spPr/>
        <p:txBody>
          <a:bodyPr/>
          <a:lstStyle/>
          <a:p>
            <a:pPr eaLnBrk="1" hangingPunct="1"/>
            <a:r>
              <a:rPr lang="zh-CN" altLang="en-US"/>
              <a:t>Decaf 实验四</a:t>
            </a:r>
          </a:p>
        </p:txBody>
      </p:sp>
      <p:sp>
        <p:nvSpPr>
          <p:cNvPr id="5123" name="内容占位符 2">
            <a:extLst>
              <a:ext uri="{FF2B5EF4-FFF2-40B4-BE49-F238E27FC236}">
                <a16:creationId xmlns:a16="http://schemas.microsoft.com/office/drawing/2014/main" id="{666266E0-169B-4C65-B821-1122206F4E54}"/>
              </a:ext>
            </a:extLst>
          </p:cNvPr>
          <p:cNvSpPr>
            <a:spLocks noGrp="1" noChangeArrowheads="1"/>
          </p:cNvSpPr>
          <p:nvPr>
            <p:ph sz="quarter" idx="1"/>
          </p:nvPr>
        </p:nvSpPr>
        <p:spPr>
          <a:xfrm>
            <a:off x="301625" y="1527175"/>
            <a:ext cx="8504238" cy="4572000"/>
          </a:xfrm>
        </p:spPr>
        <p:txBody>
          <a:bodyPr/>
          <a:lstStyle/>
          <a:p>
            <a:pPr marL="549275" lvl="1" indent="-274638" algn="l" eaLnBrk="1" hangingPunct="1">
              <a:buFont typeface="Wingdings" panose="05000000000000000000" pitchFamily="2" charset="2"/>
              <a:buChar char=""/>
            </a:pPr>
            <a:r>
              <a:rPr lang="zh-CN" altLang="en-US" sz="2000"/>
              <a:t>if语句</a:t>
            </a:r>
          </a:p>
          <a:p>
            <a:pPr marL="549275" lvl="1" indent="-274638" algn="l" eaLnBrk="1" hangingPunct="1">
              <a:buFont typeface="Wingdings" panose="05000000000000000000" pitchFamily="2" charset="2"/>
              <a:buChar char=""/>
            </a:pPr>
            <a:endParaRPr lang="en-US" altLang="zh-CN" sz="1600"/>
          </a:p>
          <a:p>
            <a:pPr marL="549275" lvl="1" indent="-274638" algn="l" eaLnBrk="1" hangingPunct="1">
              <a:buFont typeface="Wingdings" panose="05000000000000000000" pitchFamily="2" charset="2"/>
              <a:buChar char=""/>
            </a:pPr>
            <a:endParaRPr lang="en-US" altLang="zh-CN" sz="1600"/>
          </a:p>
          <a:p>
            <a:pPr marL="549275" lvl="1" indent="-274638" algn="l" eaLnBrk="1" hangingPunct="1">
              <a:buFont typeface="Wingdings" panose="05000000000000000000" pitchFamily="2" charset="2"/>
              <a:buChar char=""/>
            </a:pPr>
            <a:endParaRPr lang="en-US" altLang="zh-CN" sz="1600"/>
          </a:p>
          <a:p>
            <a:pPr marL="549275" lvl="1" indent="-274638" algn="l" eaLnBrk="1" hangingPunct="1">
              <a:buFont typeface="Wingdings" panose="05000000000000000000" pitchFamily="2" charset="2"/>
              <a:buChar char=""/>
            </a:pPr>
            <a:endParaRPr lang="en-US" altLang="zh-CN" sz="1600"/>
          </a:p>
          <a:p>
            <a:pPr marL="549275" lvl="1" indent="-274638" algn="l" eaLnBrk="1" hangingPunct="1">
              <a:buFont typeface="Wingdings" panose="05000000000000000000" pitchFamily="2" charset="2"/>
              <a:buChar char=""/>
            </a:pPr>
            <a:endParaRPr lang="en-US" altLang="zh-CN" sz="1600"/>
          </a:p>
          <a:p>
            <a:pPr marL="549275" lvl="1" indent="-274638" algn="l" eaLnBrk="1" hangingPunct="1">
              <a:buFont typeface="Wingdings" panose="05000000000000000000" pitchFamily="2" charset="2"/>
              <a:buChar char=""/>
            </a:pPr>
            <a:endParaRPr lang="en-US" altLang="zh-CN" sz="1600"/>
          </a:p>
          <a:p>
            <a:pPr marL="549275" lvl="1" indent="-274638" algn="l" eaLnBrk="1" hangingPunct="1">
              <a:buFont typeface="Wingdings" panose="05000000000000000000" pitchFamily="2" charset="2"/>
              <a:buChar char=""/>
            </a:pPr>
            <a:endParaRPr lang="en-US" altLang="zh-CN" sz="1600"/>
          </a:p>
        </p:txBody>
      </p:sp>
      <p:sp>
        <p:nvSpPr>
          <p:cNvPr id="5124" name="矩形 1">
            <a:extLst>
              <a:ext uri="{FF2B5EF4-FFF2-40B4-BE49-F238E27FC236}">
                <a16:creationId xmlns:a16="http://schemas.microsoft.com/office/drawing/2014/main" id="{2FACECBC-0A3B-44CA-B661-021E0161E0F9}"/>
              </a:ext>
            </a:extLst>
          </p:cNvPr>
          <p:cNvSpPr>
            <a:spLocks noChangeArrowheads="1"/>
          </p:cNvSpPr>
          <p:nvPr/>
        </p:nvSpPr>
        <p:spPr bwMode="auto">
          <a:xfrm>
            <a:off x="1331913" y="2349500"/>
            <a:ext cx="4572000" cy="230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ea typeface="方正舒体" panose="02010601030101010101" pitchFamily="2" charset="-122"/>
                <a:sym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ea typeface="方正舒体" panose="02010601030101010101" pitchFamily="2" charset="-122"/>
                <a:sym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ea typeface="方正舒体" panose="02010601030101010101" pitchFamily="2" charset="-122"/>
                <a:sym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ea typeface="方正舒体" panose="02010601030101010101" pitchFamily="2" charset="-122"/>
                <a:sym typeface="Georgia" panose="02040502050405020303" pitchFamily="18" charset="0"/>
              </a:defRPr>
            </a:lvl4pPr>
            <a:lvl5pPr marL="2057400" indent="-228600">
              <a:spcBef>
                <a:spcPct val="20000"/>
              </a:spcBef>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5pPr>
            <a:lvl6pPr marL="25146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6pPr>
            <a:lvl7pPr marL="29718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7pPr>
            <a:lvl8pPr marL="34290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8pPr>
            <a:lvl9pPr marL="38862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9pPr>
          </a:lstStyle>
          <a:p>
            <a:pPr eaLnBrk="1" hangingPunct="1">
              <a:spcBef>
                <a:spcPct val="0"/>
              </a:spcBef>
              <a:buClrTx/>
              <a:buSzTx/>
              <a:buFont typeface="Arial" panose="020B0604020202020204" pitchFamily="34" charset="0"/>
              <a:buNone/>
            </a:pPr>
            <a:r>
              <a:rPr lang="pl-PL" altLang="zh-CN" sz="1800" dirty="0">
                <a:latin typeface="Arial" panose="020B0604020202020204" pitchFamily="34" charset="0"/>
                <a:ea typeface="宋体" panose="02010600030101010101" pitchFamily="2" charset="-122"/>
              </a:rPr>
              <a:t>{</a:t>
            </a:r>
          </a:p>
          <a:p>
            <a:pPr eaLnBrk="1" hangingPunct="1">
              <a:spcBef>
                <a:spcPct val="0"/>
              </a:spcBef>
              <a:buClrTx/>
              <a:buSzTx/>
              <a:buFont typeface="Arial" panose="020B0604020202020204" pitchFamily="34" charset="0"/>
              <a:buNone/>
            </a:pPr>
            <a:r>
              <a:rPr lang="pl-PL" altLang="zh-CN" sz="1800" dirty="0">
                <a:latin typeface="Arial" panose="020B0604020202020204" pitchFamily="34" charset="0"/>
                <a:ea typeface="宋体" panose="02010600030101010101" pitchFamily="2" charset="-122"/>
              </a:rPr>
              <a:t>    int x;int y; int z;</a:t>
            </a:r>
          </a:p>
          <a:p>
            <a:pPr eaLnBrk="1" hangingPunct="1">
              <a:spcBef>
                <a:spcPct val="0"/>
              </a:spcBef>
              <a:buClrTx/>
              <a:buSzTx/>
              <a:buFont typeface="Arial" panose="020B0604020202020204" pitchFamily="34" charset="0"/>
              <a:buNone/>
            </a:pPr>
            <a:r>
              <a:rPr lang="pl-PL" altLang="zh-CN" sz="1800" dirty="0">
                <a:latin typeface="Arial" panose="020B0604020202020204" pitchFamily="34" charset="0"/>
                <a:ea typeface="宋体" panose="02010600030101010101" pitchFamily="2" charset="-122"/>
              </a:rPr>
              <a:t>    if( x &lt; y )</a:t>
            </a:r>
          </a:p>
          <a:p>
            <a:pPr eaLnBrk="1" hangingPunct="1">
              <a:spcBef>
                <a:spcPct val="0"/>
              </a:spcBef>
              <a:buClrTx/>
              <a:buSzTx/>
              <a:buFont typeface="Arial" panose="020B0604020202020204" pitchFamily="34" charset="0"/>
              <a:buNone/>
            </a:pPr>
            <a:r>
              <a:rPr lang="pl-PL" altLang="zh-CN" sz="1800" dirty="0">
                <a:latin typeface="Arial" panose="020B0604020202020204" pitchFamily="34" charset="0"/>
                <a:ea typeface="宋体" panose="02010600030101010101" pitchFamily="2" charset="-122"/>
              </a:rPr>
              <a:t>     z = x;</a:t>
            </a:r>
          </a:p>
          <a:p>
            <a:pPr eaLnBrk="1" hangingPunct="1">
              <a:spcBef>
                <a:spcPct val="0"/>
              </a:spcBef>
              <a:buClrTx/>
              <a:buSzTx/>
              <a:buFont typeface="Arial" panose="020B0604020202020204" pitchFamily="34" charset="0"/>
              <a:buNone/>
            </a:pPr>
            <a:r>
              <a:rPr lang="pl-PL" altLang="zh-CN" sz="1800" dirty="0">
                <a:latin typeface="Arial" panose="020B0604020202020204" pitchFamily="34" charset="0"/>
                <a:ea typeface="宋体" panose="02010600030101010101" pitchFamily="2" charset="-122"/>
              </a:rPr>
              <a:t>    else</a:t>
            </a:r>
          </a:p>
          <a:p>
            <a:pPr eaLnBrk="1" hangingPunct="1">
              <a:spcBef>
                <a:spcPct val="0"/>
              </a:spcBef>
              <a:buClrTx/>
              <a:buSzTx/>
              <a:buFont typeface="Arial" panose="020B0604020202020204" pitchFamily="34" charset="0"/>
              <a:buNone/>
            </a:pPr>
            <a:r>
              <a:rPr lang="pl-PL" altLang="zh-CN" sz="1800" dirty="0">
                <a:latin typeface="Arial" panose="020B0604020202020204" pitchFamily="34" charset="0"/>
                <a:ea typeface="宋体" panose="02010600030101010101" pitchFamily="2" charset="-122"/>
              </a:rPr>
              <a:t>     z = y;</a:t>
            </a:r>
          </a:p>
          <a:p>
            <a:pPr eaLnBrk="1" hangingPunct="1">
              <a:spcBef>
                <a:spcPct val="0"/>
              </a:spcBef>
              <a:buClrTx/>
              <a:buSzTx/>
              <a:buFont typeface="Arial" panose="020B0604020202020204" pitchFamily="34" charset="0"/>
              <a:buNone/>
            </a:pPr>
            <a:r>
              <a:rPr lang="pl-PL" altLang="zh-CN" sz="1800" dirty="0">
                <a:latin typeface="Arial" panose="020B0604020202020204" pitchFamily="34" charset="0"/>
                <a:ea typeface="宋体" panose="02010600030101010101" pitchFamily="2" charset="-122"/>
              </a:rPr>
              <a:t>    z = z + z;</a:t>
            </a:r>
          </a:p>
          <a:p>
            <a:pPr eaLnBrk="1" hangingPunct="1">
              <a:spcBef>
                <a:spcPct val="0"/>
              </a:spcBef>
              <a:buClrTx/>
              <a:buSzTx/>
              <a:buFont typeface="Arial" panose="020B0604020202020204" pitchFamily="34" charset="0"/>
              <a:buNone/>
            </a:pPr>
            <a:r>
              <a:rPr lang="pl-PL" altLang="zh-CN"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
        <p:nvSpPr>
          <p:cNvPr id="5125" name="矩形 2">
            <a:extLst>
              <a:ext uri="{FF2B5EF4-FFF2-40B4-BE49-F238E27FC236}">
                <a16:creationId xmlns:a16="http://schemas.microsoft.com/office/drawing/2014/main" id="{B778BF1C-07EE-4D32-B4D5-26AA1D18AB90}"/>
              </a:ext>
            </a:extLst>
          </p:cNvPr>
          <p:cNvSpPr>
            <a:spLocks noChangeArrowheads="1"/>
          </p:cNvSpPr>
          <p:nvPr/>
        </p:nvSpPr>
        <p:spPr bwMode="auto">
          <a:xfrm>
            <a:off x="5364163" y="2349500"/>
            <a:ext cx="4572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ea typeface="方正舒体" panose="02010601030101010101" pitchFamily="2" charset="-122"/>
                <a:sym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ea typeface="方正舒体" panose="02010601030101010101" pitchFamily="2" charset="-122"/>
                <a:sym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ea typeface="方正舒体" panose="02010601030101010101" pitchFamily="2" charset="-122"/>
                <a:sym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ea typeface="方正舒体" panose="02010601030101010101" pitchFamily="2" charset="-122"/>
                <a:sym typeface="Georgia" panose="02040502050405020303" pitchFamily="18" charset="0"/>
              </a:defRPr>
            </a:lvl4pPr>
            <a:lvl5pPr marL="2057400" indent="-228600">
              <a:spcBef>
                <a:spcPct val="20000"/>
              </a:spcBef>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5pPr>
            <a:lvl6pPr marL="25146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6pPr>
            <a:lvl7pPr marL="29718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7pPr>
            <a:lvl8pPr marL="34290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8pPr>
            <a:lvl9pPr marL="38862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9pPr>
          </a:lstStyle>
          <a:p>
            <a:pPr eaLnBrk="1" hangingPunct="1">
              <a:spcBef>
                <a:spcPct val="0"/>
              </a:spcBef>
              <a:buClrTx/>
              <a:buSzTx/>
              <a:buFont typeface="Arial" panose="020B0604020202020204" pitchFamily="34" charset="0"/>
              <a:buNone/>
            </a:pPr>
            <a:r>
              <a:rPr lang="pl-PL" altLang="zh-CN" sz="1800" dirty="0">
                <a:latin typeface="Arial" panose="020B0604020202020204" pitchFamily="34" charset="0"/>
                <a:ea typeface="宋体" panose="02010600030101010101" pitchFamily="2" charset="-122"/>
              </a:rPr>
              <a:t>L1:	iffalse x &lt; y goto L5</a:t>
            </a:r>
          </a:p>
          <a:p>
            <a:pPr eaLnBrk="1" hangingPunct="1">
              <a:spcBef>
                <a:spcPct val="0"/>
              </a:spcBef>
              <a:buClrTx/>
              <a:buSzTx/>
              <a:buFont typeface="Arial" panose="020B0604020202020204" pitchFamily="34" charset="0"/>
              <a:buNone/>
            </a:pPr>
            <a:r>
              <a:rPr lang="pl-PL" altLang="zh-CN" sz="1800" dirty="0">
                <a:latin typeface="Arial" panose="020B0604020202020204" pitchFamily="34" charset="0"/>
                <a:ea typeface="宋体" panose="02010600030101010101" pitchFamily="2" charset="-122"/>
              </a:rPr>
              <a:t>L4:	z = x</a:t>
            </a:r>
          </a:p>
          <a:p>
            <a:pPr eaLnBrk="1" hangingPunct="1">
              <a:spcBef>
                <a:spcPct val="0"/>
              </a:spcBef>
              <a:buClrTx/>
              <a:buSzTx/>
              <a:buFont typeface="Arial" panose="020B0604020202020204" pitchFamily="34" charset="0"/>
              <a:buNone/>
            </a:pPr>
            <a:r>
              <a:rPr lang="pl-PL" altLang="zh-CN" sz="1800" dirty="0">
                <a:latin typeface="Arial" panose="020B0604020202020204" pitchFamily="34" charset="0"/>
                <a:ea typeface="宋体" panose="02010600030101010101" pitchFamily="2" charset="-122"/>
              </a:rPr>
              <a:t>	goto L3</a:t>
            </a:r>
          </a:p>
          <a:p>
            <a:pPr eaLnBrk="1" hangingPunct="1">
              <a:spcBef>
                <a:spcPct val="0"/>
              </a:spcBef>
              <a:buClrTx/>
              <a:buSzTx/>
              <a:buFont typeface="Arial" panose="020B0604020202020204" pitchFamily="34" charset="0"/>
              <a:buNone/>
            </a:pPr>
            <a:r>
              <a:rPr lang="pl-PL" altLang="zh-CN" sz="1800" dirty="0">
                <a:latin typeface="Arial" panose="020B0604020202020204" pitchFamily="34" charset="0"/>
                <a:ea typeface="宋体" panose="02010600030101010101" pitchFamily="2" charset="-122"/>
              </a:rPr>
              <a:t>L5:	z = y</a:t>
            </a:r>
          </a:p>
          <a:p>
            <a:pPr eaLnBrk="1" hangingPunct="1">
              <a:spcBef>
                <a:spcPct val="0"/>
              </a:spcBef>
              <a:buClrTx/>
              <a:buSzTx/>
              <a:buFont typeface="Arial" panose="020B0604020202020204" pitchFamily="34" charset="0"/>
              <a:buNone/>
            </a:pPr>
            <a:r>
              <a:rPr lang="pl-PL" altLang="zh-CN" sz="1800" dirty="0">
                <a:latin typeface="Arial" panose="020B0604020202020204" pitchFamily="34" charset="0"/>
                <a:ea typeface="宋体" panose="02010600030101010101" pitchFamily="2" charset="-122"/>
              </a:rPr>
              <a:t>L3:	z = z + z</a:t>
            </a:r>
          </a:p>
          <a:p>
            <a:pPr eaLnBrk="1" hangingPunct="1">
              <a:spcBef>
                <a:spcPct val="0"/>
              </a:spcBef>
              <a:buClrTx/>
              <a:buSzTx/>
              <a:buFont typeface="Arial" panose="020B0604020202020204" pitchFamily="34" charset="0"/>
              <a:buNone/>
            </a:pPr>
            <a:r>
              <a:rPr lang="pl-PL" altLang="zh-CN" sz="1800" dirty="0">
                <a:latin typeface="Arial" panose="020B0604020202020204" pitchFamily="34" charset="0"/>
                <a:ea typeface="宋体" panose="02010600030101010101" pitchFamily="2" charset="-122"/>
              </a:rPr>
              <a:t>L2:</a:t>
            </a:r>
          </a:p>
        </p:txBody>
      </p:sp>
      <p:sp>
        <p:nvSpPr>
          <p:cNvPr id="2" name="矩形 1">
            <a:extLst>
              <a:ext uri="{FF2B5EF4-FFF2-40B4-BE49-F238E27FC236}">
                <a16:creationId xmlns:a16="http://schemas.microsoft.com/office/drawing/2014/main" id="{5E853BFF-72E6-4CB5-8C3C-360671131F3D}"/>
              </a:ext>
            </a:extLst>
          </p:cNvPr>
          <p:cNvSpPr/>
          <p:nvPr/>
        </p:nvSpPr>
        <p:spPr>
          <a:xfrm>
            <a:off x="5003800" y="1484313"/>
            <a:ext cx="1765300" cy="400050"/>
          </a:xfrm>
          <a:prstGeom prst="rect">
            <a:avLst/>
          </a:prstGeom>
        </p:spPr>
        <p:txBody>
          <a:bodyPr wrap="none">
            <a:spAutoFit/>
          </a:bodyPr>
          <a:lstStyle/>
          <a:p>
            <a:pPr marL="549275" lvl="1" indent="-274638" defTabSz="0" eaLnBrk="1" hangingPunct="1">
              <a:spcBef>
                <a:spcPct val="20000"/>
              </a:spcBef>
              <a:buClr>
                <a:srgbClr val="CCB400"/>
              </a:buClr>
              <a:buSzPct val="70000"/>
              <a:buFont typeface="Wingdings" pitchFamily="2" charset="2"/>
              <a:buChar char=""/>
              <a:defRPr/>
            </a:pPr>
            <a:r>
              <a:rPr lang="zh-CN" altLang="en-US" sz="2000" kern="0" dirty="0">
                <a:solidFill>
                  <a:srgbClr val="646B86"/>
                </a:solidFill>
                <a:latin typeface="Georgia"/>
                <a:ea typeface="方正舒体"/>
                <a:sym typeface="Georgia" pitchFamily="18" charset="0"/>
              </a:rPr>
              <a:t>三地址码</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838D9EB7-033D-41AD-A2B0-EA5948746A3F}"/>
              </a:ext>
            </a:extLst>
          </p:cNvPr>
          <p:cNvSpPr>
            <a:spLocks noGrp="1" noChangeArrowheads="1"/>
          </p:cNvSpPr>
          <p:nvPr>
            <p:ph type="title" idx="4294967295"/>
          </p:nvPr>
        </p:nvSpPr>
        <p:spPr/>
        <p:txBody>
          <a:bodyPr/>
          <a:lstStyle/>
          <a:p>
            <a:pPr eaLnBrk="1" hangingPunct="1"/>
            <a:r>
              <a:rPr lang="zh-CN" altLang="en-US"/>
              <a:t>Decaf 实验四</a:t>
            </a:r>
          </a:p>
        </p:txBody>
      </p:sp>
      <p:sp>
        <p:nvSpPr>
          <p:cNvPr id="6147" name="内容占位符 2">
            <a:extLst>
              <a:ext uri="{FF2B5EF4-FFF2-40B4-BE49-F238E27FC236}">
                <a16:creationId xmlns:a16="http://schemas.microsoft.com/office/drawing/2014/main" id="{A70AFA05-A708-4357-B311-6AEFA2D95B96}"/>
              </a:ext>
            </a:extLst>
          </p:cNvPr>
          <p:cNvSpPr>
            <a:spLocks noGrp="1" noChangeArrowheads="1"/>
          </p:cNvSpPr>
          <p:nvPr>
            <p:ph sz="quarter" idx="1"/>
          </p:nvPr>
        </p:nvSpPr>
        <p:spPr>
          <a:xfrm>
            <a:off x="301625" y="1527175"/>
            <a:ext cx="8504238" cy="4572000"/>
          </a:xfrm>
        </p:spPr>
        <p:txBody>
          <a:bodyPr/>
          <a:lstStyle/>
          <a:p>
            <a:pPr marL="274638" indent="-274638" algn="l" eaLnBrk="1" hangingPunct="1">
              <a:buFont typeface="Wingdings 2" panose="05020102010507070707" pitchFamily="18" charset="2"/>
              <a:buChar char=""/>
            </a:pPr>
            <a:r>
              <a:rPr lang="en-US" altLang="zh-CN" dirty="0"/>
              <a:t>Decaf</a:t>
            </a:r>
            <a:r>
              <a:rPr lang="zh-CN" altLang="en-US" dirty="0"/>
              <a:t>语言中间代码生成</a:t>
            </a:r>
            <a:endParaRPr lang="en-US" altLang="zh-CN" dirty="0"/>
          </a:p>
          <a:p>
            <a:pPr marL="274638" indent="-274638" algn="l" eaLnBrk="1" hangingPunct="1">
              <a:buFont typeface="Wingdings 2" panose="05020102010507070707" pitchFamily="18" charset="2"/>
              <a:buChar char=""/>
            </a:pPr>
            <a:r>
              <a:rPr lang="zh-CN" altLang="en-US" dirty="0"/>
              <a:t>主要在包</a:t>
            </a:r>
            <a:r>
              <a:rPr lang="en-US" altLang="zh-CN" dirty="0"/>
              <a:t>inter</a:t>
            </a:r>
            <a:r>
              <a:rPr lang="zh-CN" altLang="en-US" dirty="0"/>
              <a:t>中每个类的</a:t>
            </a:r>
            <a:r>
              <a:rPr lang="en-US" altLang="zh-CN" dirty="0">
                <a:solidFill>
                  <a:srgbClr val="00B050"/>
                </a:solidFill>
              </a:rPr>
              <a:t>gen</a:t>
            </a:r>
            <a:r>
              <a:rPr lang="zh-CN" altLang="en-US" dirty="0"/>
              <a:t>（</a:t>
            </a:r>
            <a:r>
              <a:rPr lang="zh-CN" altLang="en-US" dirty="0">
                <a:solidFill>
                  <a:srgbClr val="00B050"/>
                </a:solidFill>
              </a:rPr>
              <a:t>对于</a:t>
            </a:r>
            <a:r>
              <a:rPr lang="en-US" altLang="zh-CN" dirty="0">
                <a:solidFill>
                  <a:srgbClr val="00B050"/>
                </a:solidFill>
              </a:rPr>
              <a:t>while</a:t>
            </a:r>
            <a:r>
              <a:rPr lang="zh-CN" altLang="en-US" dirty="0">
                <a:solidFill>
                  <a:srgbClr val="00B050"/>
                </a:solidFill>
              </a:rPr>
              <a:t>等控制语句</a:t>
            </a:r>
            <a:r>
              <a:rPr lang="zh-CN" altLang="en-US" dirty="0"/>
              <a:t>）或</a:t>
            </a:r>
            <a:r>
              <a:rPr lang="en-US" altLang="zh-CN" dirty="0">
                <a:solidFill>
                  <a:srgbClr val="FF0000"/>
                </a:solidFill>
              </a:rPr>
              <a:t>jumping</a:t>
            </a:r>
            <a:r>
              <a:rPr lang="zh-CN" altLang="en-US" dirty="0">
                <a:solidFill>
                  <a:srgbClr val="FF0000"/>
                </a:solidFill>
              </a:rPr>
              <a:t>函数</a:t>
            </a:r>
            <a:r>
              <a:rPr lang="zh-CN" altLang="en-US" dirty="0"/>
              <a:t>（</a:t>
            </a:r>
            <a:r>
              <a:rPr lang="zh-CN" altLang="en-US" dirty="0">
                <a:solidFill>
                  <a:srgbClr val="FF0000"/>
                </a:solidFill>
              </a:rPr>
              <a:t>对于控制语句中的条件表达式</a:t>
            </a:r>
            <a:r>
              <a:rPr lang="zh-CN" altLang="en-US" dirty="0"/>
              <a:t>）</a:t>
            </a:r>
            <a:endParaRPr lang="zh-CN" altLang="en-US" dirty="0">
              <a:solidFill>
                <a:srgbClr val="00B050"/>
              </a:solidFill>
            </a:endParaRPr>
          </a:p>
          <a:p>
            <a:pPr marL="549275" lvl="1" indent="-274638" algn="l" eaLnBrk="1" hangingPunct="1">
              <a:buFont typeface="Wingdings" panose="05000000000000000000" pitchFamily="2" charset="2"/>
              <a:buChar char=""/>
            </a:pPr>
            <a:r>
              <a:rPr lang="zh-CN" altLang="en-US" dirty="0"/>
              <a:t>将</a:t>
            </a:r>
            <a:r>
              <a:rPr lang="en-US" altLang="zh-CN" dirty="0"/>
              <a:t>while</a:t>
            </a:r>
            <a:r>
              <a:rPr lang="zh-CN" altLang="en-US" dirty="0"/>
              <a:t>、</a:t>
            </a:r>
            <a:r>
              <a:rPr lang="en-US" altLang="zh-CN" dirty="0"/>
              <a:t>if</a:t>
            </a:r>
            <a:r>
              <a:rPr lang="zh-CN" altLang="en-US" dirty="0"/>
              <a:t>等控制语句及其条件表达式翻译成</a:t>
            </a:r>
            <a:r>
              <a:rPr lang="en-US" altLang="zh-CN" dirty="0"/>
              <a:t>if x </a:t>
            </a:r>
            <a:r>
              <a:rPr lang="en-US" altLang="zh-CN" dirty="0" err="1"/>
              <a:t>goto</a:t>
            </a:r>
            <a:r>
              <a:rPr lang="en-US" altLang="zh-CN" dirty="0"/>
              <a:t> L1</a:t>
            </a:r>
            <a:r>
              <a:rPr lang="zh-CN" altLang="en-US" dirty="0"/>
              <a:t>等形式的三地址码</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7BBB6AED-AD26-4AB0-A1D8-8BBCF8B23221}"/>
              </a:ext>
            </a:extLst>
          </p:cNvPr>
          <p:cNvSpPr>
            <a:spLocks noGrp="1" noChangeArrowheads="1"/>
          </p:cNvSpPr>
          <p:nvPr>
            <p:ph type="title" idx="4294967295"/>
          </p:nvPr>
        </p:nvSpPr>
        <p:spPr/>
        <p:txBody>
          <a:bodyPr/>
          <a:lstStyle/>
          <a:p>
            <a:pPr eaLnBrk="1" hangingPunct="1"/>
            <a:r>
              <a:rPr lang="zh-CN" altLang="en-US"/>
              <a:t>Decaf 实验四</a:t>
            </a:r>
          </a:p>
        </p:txBody>
      </p:sp>
      <p:sp>
        <p:nvSpPr>
          <p:cNvPr id="7171" name="内容占位符 2">
            <a:extLst>
              <a:ext uri="{FF2B5EF4-FFF2-40B4-BE49-F238E27FC236}">
                <a16:creationId xmlns:a16="http://schemas.microsoft.com/office/drawing/2014/main" id="{C051BBD1-A569-462A-96FC-B64FF8A6B89A}"/>
              </a:ext>
            </a:extLst>
          </p:cNvPr>
          <p:cNvSpPr>
            <a:spLocks noGrp="1" noChangeArrowheads="1"/>
          </p:cNvSpPr>
          <p:nvPr>
            <p:ph sz="quarter" idx="1"/>
          </p:nvPr>
        </p:nvSpPr>
        <p:spPr>
          <a:xfrm>
            <a:off x="301625" y="1527175"/>
            <a:ext cx="8504238" cy="4572000"/>
          </a:xfrm>
        </p:spPr>
        <p:txBody>
          <a:bodyPr/>
          <a:lstStyle/>
          <a:p>
            <a:pPr marL="274638" indent="-274638" algn="l" eaLnBrk="1" hangingPunct="1">
              <a:buFont typeface="Wingdings 2" panose="05020102010507070707" pitchFamily="18" charset="2"/>
              <a:buChar char=""/>
            </a:pPr>
            <a:r>
              <a:rPr lang="zh-CN" altLang="en-US" dirty="0"/>
              <a:t>将控制语句中布尔表达式条件翻译成</a:t>
            </a:r>
            <a:r>
              <a:rPr lang="en-US" altLang="zh-CN" dirty="0"/>
              <a:t>if x </a:t>
            </a:r>
            <a:r>
              <a:rPr lang="en-US" altLang="zh-CN" dirty="0" err="1"/>
              <a:t>goto</a:t>
            </a:r>
            <a:r>
              <a:rPr lang="en-US" altLang="zh-CN" dirty="0"/>
              <a:t> L1</a:t>
            </a:r>
            <a:r>
              <a:rPr lang="zh-CN" altLang="en-US" dirty="0"/>
              <a:t>等形式三地址码的实现（</a:t>
            </a:r>
            <a:r>
              <a:rPr lang="en-US" altLang="zh-CN" dirty="0"/>
              <a:t>inter</a:t>
            </a:r>
            <a:r>
              <a:rPr lang="zh-CN" altLang="en-US" dirty="0"/>
              <a:t>包中</a:t>
            </a:r>
            <a:r>
              <a:rPr lang="en-US" altLang="zh-CN" dirty="0"/>
              <a:t>Expr</a:t>
            </a:r>
            <a:r>
              <a:rPr lang="zh-CN" altLang="en-US" dirty="0"/>
              <a:t>类的</a:t>
            </a:r>
            <a:r>
              <a:rPr lang="en-US" altLang="zh-CN" dirty="0" err="1"/>
              <a:t>emitjumps</a:t>
            </a:r>
            <a:r>
              <a:rPr lang="zh-CN" altLang="en-US" dirty="0"/>
              <a:t>函数）</a:t>
            </a:r>
          </a:p>
        </p:txBody>
      </p:sp>
      <p:sp>
        <p:nvSpPr>
          <p:cNvPr id="7172" name="矩形 1">
            <a:extLst>
              <a:ext uri="{FF2B5EF4-FFF2-40B4-BE49-F238E27FC236}">
                <a16:creationId xmlns:a16="http://schemas.microsoft.com/office/drawing/2014/main" id="{251026E2-A725-43AA-AC4B-E8067C027C64}"/>
              </a:ext>
            </a:extLst>
          </p:cNvPr>
          <p:cNvSpPr>
            <a:spLocks noChangeArrowheads="1"/>
          </p:cNvSpPr>
          <p:nvPr/>
        </p:nvSpPr>
        <p:spPr bwMode="auto">
          <a:xfrm>
            <a:off x="755650" y="3068638"/>
            <a:ext cx="7488238"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ea typeface="方正舒体" panose="02010601030101010101" pitchFamily="2" charset="-122"/>
                <a:sym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ea typeface="方正舒体" panose="02010601030101010101" pitchFamily="2" charset="-122"/>
                <a:sym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ea typeface="方正舒体" panose="02010601030101010101" pitchFamily="2" charset="-122"/>
                <a:sym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ea typeface="方正舒体" panose="02010601030101010101" pitchFamily="2" charset="-122"/>
                <a:sym typeface="Georgia" panose="02040502050405020303" pitchFamily="18" charset="0"/>
              </a:defRPr>
            </a:lvl4pPr>
            <a:lvl5pPr marL="2057400" indent="-228600">
              <a:spcBef>
                <a:spcPct val="20000"/>
              </a:spcBef>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5pPr>
            <a:lvl6pPr marL="25146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6pPr>
            <a:lvl7pPr marL="29718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7pPr>
            <a:lvl8pPr marL="34290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8pPr>
            <a:lvl9pPr marL="38862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9pPr>
          </a:lstStyle>
          <a:p>
            <a:pPr eaLnBrk="1" hangingPunct="1">
              <a:spcBef>
                <a:spcPct val="0"/>
              </a:spcBef>
              <a:buClrTx/>
              <a:buSzTx/>
              <a:buFont typeface="Arial" panose="020B0604020202020204" pitchFamily="34" charset="0"/>
              <a:buNone/>
            </a:pPr>
            <a:r>
              <a:rPr lang="en-US" altLang="zh-CN" sz="2000" b="1" dirty="0">
                <a:solidFill>
                  <a:srgbClr val="7F0055"/>
                </a:solidFill>
                <a:latin typeface="Consolas" panose="020B0609020204030204" pitchFamily="49" charset="0"/>
                <a:ea typeface="宋体" panose="02010600030101010101" pitchFamily="2" charset="-122"/>
              </a:rPr>
              <a:t>public</a:t>
            </a:r>
            <a:r>
              <a:rPr lang="en-US" altLang="zh-CN" sz="2000" b="1" dirty="0">
                <a:solidFill>
                  <a:srgbClr val="000000"/>
                </a:solidFill>
                <a:latin typeface="Consolas" panose="020B0609020204030204" pitchFamily="49" charset="0"/>
                <a:ea typeface="宋体" panose="02010600030101010101" pitchFamily="2" charset="-122"/>
              </a:rPr>
              <a:t> </a:t>
            </a:r>
            <a:r>
              <a:rPr lang="en-US" altLang="zh-CN" sz="2000" b="1" dirty="0">
                <a:solidFill>
                  <a:srgbClr val="7F0055"/>
                </a:solidFill>
                <a:latin typeface="Consolas" panose="020B0609020204030204" pitchFamily="49" charset="0"/>
                <a:ea typeface="宋体" panose="02010600030101010101" pitchFamily="2" charset="-122"/>
              </a:rPr>
              <a:t>void</a:t>
            </a:r>
            <a:r>
              <a:rPr lang="en-US" altLang="zh-CN" sz="2000" b="1" dirty="0">
                <a:solidFill>
                  <a:srgbClr val="000000"/>
                </a:solidFill>
                <a:latin typeface="Consolas" panose="020B0609020204030204" pitchFamily="49" charset="0"/>
                <a:ea typeface="宋体" panose="02010600030101010101" pitchFamily="2" charset="-122"/>
              </a:rPr>
              <a:t> </a:t>
            </a:r>
            <a:r>
              <a:rPr lang="en-US" altLang="zh-CN" sz="2000" b="1" dirty="0" err="1">
                <a:solidFill>
                  <a:srgbClr val="000000"/>
                </a:solidFill>
                <a:latin typeface="Consolas" panose="020B0609020204030204" pitchFamily="49" charset="0"/>
                <a:ea typeface="宋体" panose="02010600030101010101" pitchFamily="2" charset="-122"/>
              </a:rPr>
              <a:t>emitjumps</a:t>
            </a:r>
            <a:r>
              <a:rPr lang="en-US" altLang="zh-CN" sz="2000" b="1" dirty="0">
                <a:solidFill>
                  <a:srgbClr val="000000"/>
                </a:solidFill>
                <a:latin typeface="Consolas" panose="020B0609020204030204" pitchFamily="49" charset="0"/>
                <a:ea typeface="宋体" panose="02010600030101010101" pitchFamily="2" charset="-122"/>
              </a:rPr>
              <a:t>(String test, </a:t>
            </a:r>
            <a:r>
              <a:rPr lang="en-US" altLang="zh-CN" sz="2000" b="1" dirty="0">
                <a:solidFill>
                  <a:srgbClr val="7F0055"/>
                </a:solidFill>
                <a:latin typeface="Consolas" panose="020B0609020204030204" pitchFamily="49" charset="0"/>
                <a:ea typeface="宋体" panose="02010600030101010101" pitchFamily="2" charset="-122"/>
              </a:rPr>
              <a:t>int</a:t>
            </a:r>
            <a:r>
              <a:rPr lang="en-US" altLang="zh-CN" sz="2000" b="1" dirty="0">
                <a:solidFill>
                  <a:srgbClr val="000000"/>
                </a:solidFill>
                <a:latin typeface="Consolas" panose="020B0609020204030204" pitchFamily="49" charset="0"/>
                <a:ea typeface="宋体" panose="02010600030101010101" pitchFamily="2" charset="-122"/>
              </a:rPr>
              <a:t> t, </a:t>
            </a:r>
            <a:r>
              <a:rPr lang="en-US" altLang="zh-CN" sz="2000" b="1" dirty="0">
                <a:solidFill>
                  <a:srgbClr val="7F0055"/>
                </a:solidFill>
                <a:latin typeface="Consolas" panose="020B0609020204030204" pitchFamily="49" charset="0"/>
                <a:ea typeface="宋体" panose="02010600030101010101" pitchFamily="2" charset="-122"/>
              </a:rPr>
              <a:t>int</a:t>
            </a:r>
            <a:r>
              <a:rPr lang="en-US" altLang="zh-CN" sz="2000" b="1" dirty="0">
                <a:solidFill>
                  <a:srgbClr val="000000"/>
                </a:solidFill>
                <a:latin typeface="Consolas" panose="020B0609020204030204" pitchFamily="49" charset="0"/>
                <a:ea typeface="宋体" panose="02010600030101010101" pitchFamily="2" charset="-122"/>
              </a:rPr>
              <a:t> f){</a:t>
            </a:r>
          </a:p>
          <a:p>
            <a:pPr eaLnBrk="1" hangingPunct="1">
              <a:spcBef>
                <a:spcPct val="0"/>
              </a:spcBef>
              <a:buClrTx/>
              <a:buSzTx/>
              <a:buFont typeface="Arial" panose="020B0604020202020204" pitchFamily="34" charset="0"/>
              <a:buNone/>
            </a:pPr>
            <a:r>
              <a:rPr lang="en-US" altLang="zh-CN" sz="2000" b="1" dirty="0">
                <a:solidFill>
                  <a:srgbClr val="7F0055"/>
                </a:solidFill>
                <a:latin typeface="Consolas" panose="020B0609020204030204" pitchFamily="49" charset="0"/>
                <a:ea typeface="宋体" panose="02010600030101010101" pitchFamily="2" charset="-122"/>
              </a:rPr>
              <a:t>if</a:t>
            </a:r>
            <a:r>
              <a:rPr lang="en-US" altLang="zh-CN" sz="2000" b="1" dirty="0">
                <a:solidFill>
                  <a:srgbClr val="000000"/>
                </a:solidFill>
                <a:latin typeface="Consolas" panose="020B0609020204030204" pitchFamily="49" charset="0"/>
                <a:ea typeface="宋体" panose="02010600030101010101" pitchFamily="2" charset="-122"/>
              </a:rPr>
              <a:t>(t!=0&amp;&amp;f!=0){   //t: true   f: false</a:t>
            </a:r>
          </a:p>
          <a:p>
            <a:pPr eaLnBrk="1" hangingPunct="1">
              <a:spcBef>
                <a:spcPct val="0"/>
              </a:spcBef>
              <a:buClrTx/>
              <a:buSzTx/>
              <a:buFont typeface="Arial" panose="020B0604020202020204" pitchFamily="34" charset="0"/>
              <a:buNone/>
            </a:pPr>
            <a:r>
              <a:rPr lang="en-US" altLang="zh-CN" sz="2000" dirty="0">
                <a:solidFill>
                  <a:srgbClr val="000000"/>
                </a:solidFill>
                <a:latin typeface="Consolas" panose="020B0609020204030204" pitchFamily="49" charset="0"/>
                <a:ea typeface="宋体" panose="02010600030101010101" pitchFamily="2" charset="-122"/>
              </a:rPr>
              <a:t>emit(</a:t>
            </a:r>
            <a:r>
              <a:rPr lang="en-US" altLang="zh-CN" sz="2000" dirty="0">
                <a:solidFill>
                  <a:srgbClr val="2A00FF"/>
                </a:solidFill>
                <a:latin typeface="Consolas" panose="020B0609020204030204" pitchFamily="49" charset="0"/>
                <a:ea typeface="宋体" panose="02010600030101010101" pitchFamily="2" charset="-122"/>
              </a:rPr>
              <a:t>"if "</a:t>
            </a:r>
            <a:r>
              <a:rPr lang="en-US" altLang="zh-CN" sz="2000" dirty="0">
                <a:solidFill>
                  <a:srgbClr val="000000"/>
                </a:solidFill>
                <a:latin typeface="Consolas" panose="020B0609020204030204" pitchFamily="49" charset="0"/>
                <a:ea typeface="宋体" panose="02010600030101010101" pitchFamily="2" charset="-122"/>
              </a:rPr>
              <a:t>+test+</a:t>
            </a:r>
            <a:r>
              <a:rPr lang="en-US" altLang="zh-CN" sz="2000" dirty="0">
                <a:solidFill>
                  <a:srgbClr val="2A00FF"/>
                </a:solidFill>
                <a:latin typeface="Consolas" panose="020B0609020204030204" pitchFamily="49" charset="0"/>
                <a:ea typeface="宋体" panose="02010600030101010101" pitchFamily="2" charset="-122"/>
              </a:rPr>
              <a:t>" </a:t>
            </a:r>
            <a:r>
              <a:rPr lang="en-US" altLang="zh-CN" sz="2000" dirty="0" err="1">
                <a:solidFill>
                  <a:srgbClr val="2A00FF"/>
                </a:solidFill>
                <a:latin typeface="Consolas" panose="020B0609020204030204" pitchFamily="49" charset="0"/>
                <a:ea typeface="宋体" panose="02010600030101010101" pitchFamily="2" charset="-122"/>
              </a:rPr>
              <a:t>goto</a:t>
            </a:r>
            <a:r>
              <a:rPr lang="en-US" altLang="zh-CN" sz="2000" dirty="0">
                <a:solidFill>
                  <a:srgbClr val="2A00FF"/>
                </a:solidFill>
                <a:latin typeface="Consolas" panose="020B0609020204030204" pitchFamily="49" charset="0"/>
                <a:ea typeface="宋体" panose="02010600030101010101" pitchFamily="2" charset="-122"/>
              </a:rPr>
              <a:t> </a:t>
            </a:r>
            <a:r>
              <a:rPr lang="en-US" altLang="zh-CN" sz="2000" dirty="0" err="1">
                <a:solidFill>
                  <a:srgbClr val="2A00FF"/>
                </a:solidFill>
                <a:latin typeface="Consolas" panose="020B0609020204030204" pitchFamily="49" charset="0"/>
                <a:ea typeface="宋体" panose="02010600030101010101" pitchFamily="2" charset="-122"/>
              </a:rPr>
              <a:t>L"</a:t>
            </a:r>
            <a:r>
              <a:rPr lang="en-US" altLang="zh-CN" sz="2000" dirty="0" err="1">
                <a:solidFill>
                  <a:srgbClr val="000000"/>
                </a:solidFill>
                <a:latin typeface="Consolas" panose="020B0609020204030204" pitchFamily="49" charset="0"/>
                <a:ea typeface="宋体" panose="02010600030101010101" pitchFamily="2" charset="-122"/>
              </a:rPr>
              <a:t>+t</a:t>
            </a:r>
            <a:r>
              <a:rPr lang="en-US" altLang="zh-CN" sz="2000" dirty="0">
                <a:solidFill>
                  <a:srgbClr val="000000"/>
                </a:solidFill>
                <a:latin typeface="Consolas" panose="020B0609020204030204" pitchFamily="49" charset="0"/>
                <a:ea typeface="宋体" panose="02010600030101010101" pitchFamily="2" charset="-122"/>
              </a:rPr>
              <a:t>);</a:t>
            </a:r>
          </a:p>
          <a:p>
            <a:pPr eaLnBrk="1" hangingPunct="1">
              <a:spcBef>
                <a:spcPct val="0"/>
              </a:spcBef>
              <a:buClrTx/>
              <a:buSzTx/>
              <a:buFont typeface="Arial" panose="020B0604020202020204" pitchFamily="34" charset="0"/>
              <a:buNone/>
            </a:pPr>
            <a:r>
              <a:rPr lang="en-US" altLang="zh-CN" sz="2000" dirty="0">
                <a:solidFill>
                  <a:srgbClr val="000000"/>
                </a:solidFill>
                <a:latin typeface="Consolas" panose="020B0609020204030204" pitchFamily="49" charset="0"/>
                <a:ea typeface="宋体" panose="02010600030101010101" pitchFamily="2" charset="-122"/>
              </a:rPr>
              <a:t>emit(</a:t>
            </a:r>
            <a:r>
              <a:rPr lang="en-US" altLang="zh-CN" sz="2000" dirty="0">
                <a:solidFill>
                  <a:srgbClr val="2A00FF"/>
                </a:solidFill>
                <a:latin typeface="Consolas" panose="020B0609020204030204" pitchFamily="49" charset="0"/>
                <a:ea typeface="宋体" panose="02010600030101010101" pitchFamily="2" charset="-122"/>
              </a:rPr>
              <a:t>"</a:t>
            </a:r>
            <a:r>
              <a:rPr lang="en-US" altLang="zh-CN" sz="2000" dirty="0" err="1">
                <a:solidFill>
                  <a:srgbClr val="2A00FF"/>
                </a:solidFill>
                <a:latin typeface="Consolas" panose="020B0609020204030204" pitchFamily="49" charset="0"/>
                <a:ea typeface="宋体" panose="02010600030101010101" pitchFamily="2" charset="-122"/>
              </a:rPr>
              <a:t>goto</a:t>
            </a:r>
            <a:r>
              <a:rPr lang="en-US" altLang="zh-CN" sz="2000" dirty="0">
                <a:solidFill>
                  <a:srgbClr val="2A00FF"/>
                </a:solidFill>
                <a:latin typeface="Consolas" panose="020B0609020204030204" pitchFamily="49" charset="0"/>
                <a:ea typeface="宋体" panose="02010600030101010101" pitchFamily="2" charset="-122"/>
              </a:rPr>
              <a:t> </a:t>
            </a:r>
            <a:r>
              <a:rPr lang="en-US" altLang="zh-CN" sz="2000" dirty="0" err="1">
                <a:solidFill>
                  <a:srgbClr val="2A00FF"/>
                </a:solidFill>
                <a:latin typeface="Consolas" panose="020B0609020204030204" pitchFamily="49" charset="0"/>
                <a:ea typeface="宋体" panose="02010600030101010101" pitchFamily="2" charset="-122"/>
              </a:rPr>
              <a:t>L"</a:t>
            </a:r>
            <a:r>
              <a:rPr lang="en-US" altLang="zh-CN" sz="2000" dirty="0" err="1">
                <a:solidFill>
                  <a:srgbClr val="000000"/>
                </a:solidFill>
                <a:latin typeface="Consolas" panose="020B0609020204030204" pitchFamily="49" charset="0"/>
                <a:ea typeface="宋体" panose="02010600030101010101" pitchFamily="2" charset="-122"/>
              </a:rPr>
              <a:t>+f</a:t>
            </a:r>
            <a:r>
              <a:rPr lang="en-US" altLang="zh-CN" sz="2000" dirty="0">
                <a:solidFill>
                  <a:srgbClr val="000000"/>
                </a:solidFill>
                <a:latin typeface="Consolas" panose="020B0609020204030204" pitchFamily="49" charset="0"/>
                <a:ea typeface="宋体" panose="02010600030101010101" pitchFamily="2" charset="-122"/>
              </a:rPr>
              <a:t>);</a:t>
            </a:r>
          </a:p>
          <a:p>
            <a:pPr eaLnBrk="1" hangingPunct="1">
              <a:spcBef>
                <a:spcPct val="0"/>
              </a:spcBef>
              <a:buClrTx/>
              <a:buSzTx/>
              <a:buFont typeface="Arial" panose="020B0604020202020204" pitchFamily="34" charset="0"/>
              <a:buNone/>
            </a:pPr>
            <a:r>
              <a:rPr lang="en-US" altLang="zh-CN" sz="2000" dirty="0">
                <a:solidFill>
                  <a:srgbClr val="000000"/>
                </a:solidFill>
                <a:latin typeface="Consolas" panose="020B0609020204030204" pitchFamily="49" charset="0"/>
                <a:ea typeface="宋体" panose="02010600030101010101" pitchFamily="2" charset="-122"/>
              </a:rPr>
              <a:t>}</a:t>
            </a:r>
          </a:p>
          <a:p>
            <a:pPr eaLnBrk="1" hangingPunct="1">
              <a:spcBef>
                <a:spcPct val="0"/>
              </a:spcBef>
              <a:buClrTx/>
              <a:buSzTx/>
              <a:buFont typeface="Arial" panose="020B0604020202020204" pitchFamily="34" charset="0"/>
              <a:buNone/>
            </a:pPr>
            <a:r>
              <a:rPr lang="en-US" altLang="zh-CN" sz="2000" b="1" dirty="0">
                <a:solidFill>
                  <a:srgbClr val="7F0055"/>
                </a:solidFill>
                <a:latin typeface="Consolas" panose="020B0609020204030204" pitchFamily="49" charset="0"/>
                <a:ea typeface="宋体" panose="02010600030101010101" pitchFamily="2" charset="-122"/>
              </a:rPr>
              <a:t>else</a:t>
            </a:r>
            <a:r>
              <a:rPr lang="en-US" altLang="zh-CN" sz="2000" b="1" dirty="0">
                <a:solidFill>
                  <a:srgbClr val="000000"/>
                </a:solidFill>
                <a:latin typeface="Consolas" panose="020B0609020204030204" pitchFamily="49" charset="0"/>
                <a:ea typeface="宋体" panose="02010600030101010101" pitchFamily="2" charset="-122"/>
              </a:rPr>
              <a:t> </a:t>
            </a:r>
            <a:r>
              <a:rPr lang="en-US" altLang="zh-CN" sz="2000" b="1" dirty="0">
                <a:solidFill>
                  <a:srgbClr val="7F0055"/>
                </a:solidFill>
                <a:latin typeface="Consolas" panose="020B0609020204030204" pitchFamily="49" charset="0"/>
                <a:ea typeface="宋体" panose="02010600030101010101" pitchFamily="2" charset="-122"/>
              </a:rPr>
              <a:t>if</a:t>
            </a:r>
            <a:r>
              <a:rPr lang="en-US" altLang="zh-CN" sz="2000" b="1" dirty="0">
                <a:solidFill>
                  <a:srgbClr val="000000"/>
                </a:solidFill>
                <a:latin typeface="Consolas" panose="020B0609020204030204" pitchFamily="49" charset="0"/>
                <a:ea typeface="宋体" panose="02010600030101010101" pitchFamily="2" charset="-122"/>
              </a:rPr>
              <a:t>(t!=0) emit(</a:t>
            </a:r>
            <a:r>
              <a:rPr lang="en-US" altLang="zh-CN" sz="2000" b="1" dirty="0">
                <a:solidFill>
                  <a:srgbClr val="2A00FF"/>
                </a:solidFill>
                <a:latin typeface="Consolas" panose="020B0609020204030204" pitchFamily="49" charset="0"/>
                <a:ea typeface="宋体" panose="02010600030101010101" pitchFamily="2" charset="-122"/>
              </a:rPr>
              <a:t>"if "</a:t>
            </a:r>
            <a:r>
              <a:rPr lang="en-US" altLang="zh-CN" sz="2000" b="1" dirty="0">
                <a:solidFill>
                  <a:srgbClr val="000000"/>
                </a:solidFill>
                <a:latin typeface="Consolas" panose="020B0609020204030204" pitchFamily="49" charset="0"/>
                <a:ea typeface="宋体" panose="02010600030101010101" pitchFamily="2" charset="-122"/>
              </a:rPr>
              <a:t>+test+</a:t>
            </a:r>
            <a:r>
              <a:rPr lang="en-US" altLang="zh-CN" sz="2000" b="1" dirty="0">
                <a:solidFill>
                  <a:srgbClr val="2A00FF"/>
                </a:solidFill>
                <a:latin typeface="Consolas" panose="020B0609020204030204" pitchFamily="49" charset="0"/>
                <a:ea typeface="宋体" panose="02010600030101010101" pitchFamily="2" charset="-122"/>
              </a:rPr>
              <a:t>" </a:t>
            </a:r>
            <a:r>
              <a:rPr lang="en-US" altLang="zh-CN" sz="2000" b="1" dirty="0" err="1">
                <a:solidFill>
                  <a:srgbClr val="2A00FF"/>
                </a:solidFill>
                <a:latin typeface="Consolas" panose="020B0609020204030204" pitchFamily="49" charset="0"/>
                <a:ea typeface="宋体" panose="02010600030101010101" pitchFamily="2" charset="-122"/>
              </a:rPr>
              <a:t>goto</a:t>
            </a:r>
            <a:r>
              <a:rPr lang="en-US" altLang="zh-CN" sz="2000" b="1" dirty="0">
                <a:solidFill>
                  <a:srgbClr val="2A00FF"/>
                </a:solidFill>
                <a:latin typeface="Consolas" panose="020B0609020204030204" pitchFamily="49" charset="0"/>
                <a:ea typeface="宋体" panose="02010600030101010101" pitchFamily="2" charset="-122"/>
              </a:rPr>
              <a:t> </a:t>
            </a:r>
            <a:r>
              <a:rPr lang="en-US" altLang="zh-CN" sz="2000" b="1" dirty="0" err="1">
                <a:solidFill>
                  <a:srgbClr val="2A00FF"/>
                </a:solidFill>
                <a:latin typeface="Consolas" panose="020B0609020204030204" pitchFamily="49" charset="0"/>
                <a:ea typeface="宋体" panose="02010600030101010101" pitchFamily="2" charset="-122"/>
              </a:rPr>
              <a:t>L"</a:t>
            </a:r>
            <a:r>
              <a:rPr lang="en-US" altLang="zh-CN" sz="2000" b="1" dirty="0" err="1">
                <a:solidFill>
                  <a:srgbClr val="000000"/>
                </a:solidFill>
                <a:latin typeface="Consolas" panose="020B0609020204030204" pitchFamily="49" charset="0"/>
                <a:ea typeface="宋体" panose="02010600030101010101" pitchFamily="2" charset="-122"/>
              </a:rPr>
              <a:t>+t</a:t>
            </a:r>
            <a:r>
              <a:rPr lang="en-US" altLang="zh-CN" sz="2000" b="1" dirty="0">
                <a:solidFill>
                  <a:srgbClr val="000000"/>
                </a:solidFill>
                <a:latin typeface="Consolas" panose="020B0609020204030204" pitchFamily="49" charset="0"/>
                <a:ea typeface="宋体" panose="02010600030101010101" pitchFamily="2" charset="-122"/>
              </a:rPr>
              <a:t>);</a:t>
            </a:r>
          </a:p>
          <a:p>
            <a:pPr eaLnBrk="1" hangingPunct="1">
              <a:spcBef>
                <a:spcPct val="0"/>
              </a:spcBef>
              <a:buClrTx/>
              <a:buSzTx/>
              <a:buFont typeface="Arial" panose="020B0604020202020204" pitchFamily="34" charset="0"/>
              <a:buNone/>
            </a:pPr>
            <a:r>
              <a:rPr lang="en-US" altLang="zh-CN" sz="2000" b="1" dirty="0">
                <a:solidFill>
                  <a:srgbClr val="7F0055"/>
                </a:solidFill>
                <a:latin typeface="Consolas" panose="020B0609020204030204" pitchFamily="49" charset="0"/>
                <a:ea typeface="宋体" panose="02010600030101010101" pitchFamily="2" charset="-122"/>
              </a:rPr>
              <a:t>else</a:t>
            </a:r>
            <a:r>
              <a:rPr lang="en-US" altLang="zh-CN" sz="2000" b="1" dirty="0">
                <a:solidFill>
                  <a:srgbClr val="000000"/>
                </a:solidFill>
                <a:latin typeface="Consolas" panose="020B0609020204030204" pitchFamily="49" charset="0"/>
                <a:ea typeface="宋体" panose="02010600030101010101" pitchFamily="2" charset="-122"/>
              </a:rPr>
              <a:t> </a:t>
            </a:r>
            <a:r>
              <a:rPr lang="en-US" altLang="zh-CN" sz="2000" b="1" dirty="0">
                <a:solidFill>
                  <a:srgbClr val="7F0055"/>
                </a:solidFill>
                <a:latin typeface="Consolas" panose="020B0609020204030204" pitchFamily="49" charset="0"/>
                <a:ea typeface="宋体" panose="02010600030101010101" pitchFamily="2" charset="-122"/>
              </a:rPr>
              <a:t>if</a:t>
            </a:r>
            <a:r>
              <a:rPr lang="en-US" altLang="zh-CN" sz="2000" b="1" dirty="0">
                <a:solidFill>
                  <a:srgbClr val="000000"/>
                </a:solidFill>
                <a:latin typeface="Consolas" panose="020B0609020204030204" pitchFamily="49" charset="0"/>
                <a:ea typeface="宋体" panose="02010600030101010101" pitchFamily="2" charset="-122"/>
              </a:rPr>
              <a:t>(f!=0) emit(</a:t>
            </a:r>
            <a:r>
              <a:rPr lang="en-US" altLang="zh-CN" sz="2000" b="1" dirty="0">
                <a:solidFill>
                  <a:srgbClr val="2A00FF"/>
                </a:solidFill>
                <a:latin typeface="Consolas" panose="020B0609020204030204" pitchFamily="49" charset="0"/>
                <a:ea typeface="宋体" panose="02010600030101010101" pitchFamily="2" charset="-122"/>
              </a:rPr>
              <a:t>"</a:t>
            </a:r>
            <a:r>
              <a:rPr lang="en-US" altLang="zh-CN" sz="2000" b="1" dirty="0" err="1">
                <a:solidFill>
                  <a:srgbClr val="2A00FF"/>
                </a:solidFill>
                <a:latin typeface="Consolas" panose="020B0609020204030204" pitchFamily="49" charset="0"/>
                <a:ea typeface="宋体" panose="02010600030101010101" pitchFamily="2" charset="-122"/>
              </a:rPr>
              <a:t>iffalse</a:t>
            </a:r>
            <a:r>
              <a:rPr lang="en-US" altLang="zh-CN" sz="2000" b="1" dirty="0">
                <a:solidFill>
                  <a:srgbClr val="2A00FF"/>
                </a:solidFill>
                <a:latin typeface="Consolas" panose="020B0609020204030204" pitchFamily="49" charset="0"/>
                <a:ea typeface="宋体" panose="02010600030101010101" pitchFamily="2" charset="-122"/>
              </a:rPr>
              <a:t> "</a:t>
            </a:r>
            <a:r>
              <a:rPr lang="en-US" altLang="zh-CN" sz="2000" b="1" dirty="0">
                <a:solidFill>
                  <a:srgbClr val="000000"/>
                </a:solidFill>
                <a:latin typeface="Consolas" panose="020B0609020204030204" pitchFamily="49" charset="0"/>
                <a:ea typeface="宋体" panose="02010600030101010101" pitchFamily="2" charset="-122"/>
              </a:rPr>
              <a:t>+test+</a:t>
            </a:r>
            <a:r>
              <a:rPr lang="en-US" altLang="zh-CN" sz="2000" b="1" dirty="0">
                <a:solidFill>
                  <a:srgbClr val="2A00FF"/>
                </a:solidFill>
                <a:latin typeface="Consolas" panose="020B0609020204030204" pitchFamily="49" charset="0"/>
                <a:ea typeface="宋体" panose="02010600030101010101" pitchFamily="2" charset="-122"/>
              </a:rPr>
              <a:t>" </a:t>
            </a:r>
            <a:r>
              <a:rPr lang="en-US" altLang="zh-CN" sz="2000" b="1" dirty="0" err="1">
                <a:solidFill>
                  <a:srgbClr val="2A00FF"/>
                </a:solidFill>
                <a:latin typeface="Consolas" panose="020B0609020204030204" pitchFamily="49" charset="0"/>
                <a:ea typeface="宋体" panose="02010600030101010101" pitchFamily="2" charset="-122"/>
              </a:rPr>
              <a:t>goto</a:t>
            </a:r>
            <a:r>
              <a:rPr lang="en-US" altLang="zh-CN" sz="2000" b="1" dirty="0">
                <a:solidFill>
                  <a:srgbClr val="2A00FF"/>
                </a:solidFill>
                <a:latin typeface="Consolas" panose="020B0609020204030204" pitchFamily="49" charset="0"/>
                <a:ea typeface="宋体" panose="02010600030101010101" pitchFamily="2" charset="-122"/>
              </a:rPr>
              <a:t> </a:t>
            </a:r>
            <a:r>
              <a:rPr lang="en-US" altLang="zh-CN" sz="2000" b="1" dirty="0" err="1">
                <a:solidFill>
                  <a:srgbClr val="2A00FF"/>
                </a:solidFill>
                <a:latin typeface="Consolas" panose="020B0609020204030204" pitchFamily="49" charset="0"/>
                <a:ea typeface="宋体" panose="02010600030101010101" pitchFamily="2" charset="-122"/>
              </a:rPr>
              <a:t>L"</a:t>
            </a:r>
            <a:r>
              <a:rPr lang="en-US" altLang="zh-CN" sz="2000" b="1" dirty="0" err="1">
                <a:solidFill>
                  <a:srgbClr val="000000"/>
                </a:solidFill>
                <a:latin typeface="Consolas" panose="020B0609020204030204" pitchFamily="49" charset="0"/>
                <a:ea typeface="宋体" panose="02010600030101010101" pitchFamily="2" charset="-122"/>
              </a:rPr>
              <a:t>+f</a:t>
            </a:r>
            <a:r>
              <a:rPr lang="en-US" altLang="zh-CN" sz="2000" b="1" dirty="0">
                <a:solidFill>
                  <a:srgbClr val="000000"/>
                </a:solidFill>
                <a:latin typeface="Consolas" panose="020B0609020204030204" pitchFamily="49" charset="0"/>
                <a:ea typeface="宋体" panose="02010600030101010101" pitchFamily="2" charset="-122"/>
              </a:rPr>
              <a:t>);</a:t>
            </a:r>
          </a:p>
          <a:p>
            <a:pPr eaLnBrk="1" hangingPunct="1">
              <a:spcBef>
                <a:spcPct val="0"/>
              </a:spcBef>
              <a:buClrTx/>
              <a:buSzTx/>
              <a:buFont typeface="Arial" panose="020B0604020202020204" pitchFamily="34" charset="0"/>
              <a:buNone/>
            </a:pPr>
            <a:r>
              <a:rPr lang="en-US" altLang="zh-CN" sz="2000" b="1" dirty="0">
                <a:solidFill>
                  <a:srgbClr val="7F0055"/>
                </a:solidFill>
                <a:latin typeface="Consolas" panose="020B0609020204030204" pitchFamily="49" charset="0"/>
                <a:ea typeface="宋体" panose="02010600030101010101" pitchFamily="2" charset="-122"/>
              </a:rPr>
              <a:t>else</a:t>
            </a:r>
            <a:r>
              <a:rPr lang="en-US" altLang="zh-CN" sz="2000" b="1" dirty="0">
                <a:solidFill>
                  <a:srgbClr val="000000"/>
                </a:solidFill>
                <a:latin typeface="Consolas" panose="020B0609020204030204" pitchFamily="49" charset="0"/>
                <a:ea typeface="宋体" panose="02010600030101010101" pitchFamily="2" charset="-122"/>
              </a:rPr>
              <a:t> ;</a:t>
            </a:r>
          </a:p>
          <a:p>
            <a:pPr eaLnBrk="1" hangingPunct="1">
              <a:spcBef>
                <a:spcPct val="0"/>
              </a:spcBef>
              <a:buClrTx/>
              <a:buSzTx/>
              <a:buFont typeface="Arial" panose="020B0604020202020204" pitchFamily="34" charset="0"/>
              <a:buNone/>
            </a:pPr>
            <a:r>
              <a:rPr lang="en-US" altLang="zh-CN" sz="2000" dirty="0">
                <a:solidFill>
                  <a:srgbClr val="000000"/>
                </a:solidFill>
                <a:latin typeface="Consolas" panose="020B0609020204030204" pitchFamily="49" charset="0"/>
                <a:ea typeface="宋体" panose="02010600030101010101" pitchFamily="2" charset="-122"/>
              </a:rPr>
              <a:t>}</a:t>
            </a:r>
            <a:endParaRPr lang="zh-CN" altLang="en-US" sz="2000" dirty="0">
              <a:latin typeface="Arial" panose="020B060402020202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3B933989-4488-4589-8B30-47DF73BF9958}"/>
              </a:ext>
            </a:extLst>
          </p:cNvPr>
          <p:cNvSpPr>
            <a:spLocks noGrp="1" noChangeArrowheads="1"/>
          </p:cNvSpPr>
          <p:nvPr>
            <p:ph type="title" idx="4294967295"/>
          </p:nvPr>
        </p:nvSpPr>
        <p:spPr/>
        <p:txBody>
          <a:bodyPr/>
          <a:lstStyle/>
          <a:p>
            <a:pPr eaLnBrk="1" hangingPunct="1"/>
            <a:r>
              <a:rPr lang="zh-CN" altLang="en-US"/>
              <a:t>Decaf 实验四</a:t>
            </a:r>
          </a:p>
        </p:txBody>
      </p:sp>
      <p:sp>
        <p:nvSpPr>
          <p:cNvPr id="8195" name="内容占位符 2">
            <a:extLst>
              <a:ext uri="{FF2B5EF4-FFF2-40B4-BE49-F238E27FC236}">
                <a16:creationId xmlns:a16="http://schemas.microsoft.com/office/drawing/2014/main" id="{C3F5AFA5-E000-4494-8C81-597D66207DD6}"/>
              </a:ext>
            </a:extLst>
          </p:cNvPr>
          <p:cNvSpPr>
            <a:spLocks noGrp="1" noChangeArrowheads="1"/>
          </p:cNvSpPr>
          <p:nvPr>
            <p:ph sz="quarter" idx="1"/>
          </p:nvPr>
        </p:nvSpPr>
        <p:spPr>
          <a:xfrm>
            <a:off x="301625" y="1527175"/>
            <a:ext cx="8504238" cy="4572000"/>
          </a:xfrm>
        </p:spPr>
        <p:txBody>
          <a:bodyPr/>
          <a:lstStyle/>
          <a:p>
            <a:pPr marL="274638" indent="-274638" algn="l" eaLnBrk="1" hangingPunct="1">
              <a:buFont typeface="Wingdings 2" panose="05020102010507070707" pitchFamily="18" charset="2"/>
              <a:buChar char=""/>
            </a:pPr>
            <a:r>
              <a:rPr lang="en-US" altLang="zh-CN"/>
              <a:t>if </a:t>
            </a:r>
            <a:r>
              <a:rPr lang="zh-CN" altLang="en-US"/>
              <a:t>(</a:t>
            </a:r>
            <a:r>
              <a:rPr lang="zh-CN" altLang="en-US">
                <a:solidFill>
                  <a:srgbClr val="FF0000"/>
                </a:solidFill>
              </a:rPr>
              <a:t>expr</a:t>
            </a:r>
            <a:r>
              <a:rPr lang="zh-CN" altLang="en-US"/>
              <a:t>) { </a:t>
            </a:r>
            <a:r>
              <a:rPr lang="zh-CN" altLang="en-US">
                <a:solidFill>
                  <a:srgbClr val="00B0F0"/>
                </a:solidFill>
              </a:rPr>
              <a:t>stmt</a:t>
            </a:r>
            <a:r>
              <a:rPr lang="zh-CN" altLang="en-US"/>
              <a:t>; } </a:t>
            </a:r>
            <a:endParaRPr lang="en-US" altLang="zh-CN"/>
          </a:p>
          <a:p>
            <a:pPr marL="274638" indent="-274638" algn="l" eaLnBrk="1" hangingPunct="1">
              <a:buFont typeface="Wingdings 2" panose="05020102010507070707" pitchFamily="18" charset="2"/>
              <a:buChar char=""/>
            </a:pPr>
            <a:r>
              <a:rPr lang="zh-CN" altLang="en-US"/>
              <a:t>其三地址码的实现对应</a:t>
            </a:r>
            <a:r>
              <a:rPr lang="en-US" altLang="zh-CN"/>
              <a:t>inter</a:t>
            </a:r>
            <a:r>
              <a:rPr lang="zh-CN" altLang="en-US"/>
              <a:t>包中</a:t>
            </a:r>
            <a:r>
              <a:rPr lang="en-US" altLang="zh-CN"/>
              <a:t>If</a:t>
            </a:r>
            <a:r>
              <a:rPr lang="zh-CN" altLang="en-US"/>
              <a:t>类的gen函数</a:t>
            </a:r>
          </a:p>
          <a:p>
            <a:pPr marL="274638" indent="-274638" algn="l" eaLnBrk="1" hangingPunct="1">
              <a:buFont typeface="Wingdings 2" panose="05020102010507070707" pitchFamily="18" charset="2"/>
              <a:buChar char=""/>
            </a:pPr>
            <a:endParaRPr lang="zh-CN" altLang="en-US"/>
          </a:p>
        </p:txBody>
      </p:sp>
      <p:graphicFrame>
        <p:nvGraphicFramePr>
          <p:cNvPr id="8196" name="Object 4">
            <a:extLst>
              <a:ext uri="{FF2B5EF4-FFF2-40B4-BE49-F238E27FC236}">
                <a16:creationId xmlns:a16="http://schemas.microsoft.com/office/drawing/2014/main" id="{F3B51FB2-82FD-4A55-8C5B-14CAF177760E}"/>
              </a:ext>
            </a:extLst>
          </p:cNvPr>
          <p:cNvGraphicFramePr>
            <a:graphicFrameLocks/>
          </p:cNvGraphicFramePr>
          <p:nvPr/>
        </p:nvGraphicFramePr>
        <p:xfrm>
          <a:off x="684213" y="4508500"/>
          <a:ext cx="2446337" cy="1698625"/>
        </p:xfrm>
        <a:graphic>
          <a:graphicData uri="http://schemas.openxmlformats.org/presentationml/2006/ole">
            <mc:AlternateContent xmlns:mc="http://schemas.openxmlformats.org/markup-compatibility/2006">
              <mc:Choice xmlns:v="urn:schemas-microsoft-com:vml" Requires="v">
                <p:oleObj spid="_x0000_s8306" r:id="rId3" imgW="2419200" imgH="1685880" progId="Paint.Picture">
                  <p:embed/>
                </p:oleObj>
              </mc:Choice>
              <mc:Fallback>
                <p:oleObj r:id="rId3" imgW="2419200" imgH="1685880" progId="Paint.Picture">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508500"/>
                        <a:ext cx="2446337"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7" name="矩形 1">
            <a:extLst>
              <a:ext uri="{FF2B5EF4-FFF2-40B4-BE49-F238E27FC236}">
                <a16:creationId xmlns:a16="http://schemas.microsoft.com/office/drawing/2014/main" id="{4A61D41B-3E56-4A45-A41A-2AA08F74AB37}"/>
              </a:ext>
            </a:extLst>
          </p:cNvPr>
          <p:cNvSpPr>
            <a:spLocks noChangeArrowheads="1"/>
          </p:cNvSpPr>
          <p:nvPr/>
        </p:nvSpPr>
        <p:spPr bwMode="auto">
          <a:xfrm>
            <a:off x="107950" y="2708275"/>
            <a:ext cx="9469438"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ea typeface="方正舒体" panose="02010601030101010101" pitchFamily="2" charset="-122"/>
                <a:sym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ea typeface="方正舒体" panose="02010601030101010101" pitchFamily="2" charset="-122"/>
                <a:sym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ea typeface="方正舒体" panose="02010601030101010101" pitchFamily="2" charset="-122"/>
                <a:sym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ea typeface="方正舒体" panose="02010601030101010101" pitchFamily="2" charset="-122"/>
                <a:sym typeface="Georgia" panose="02040502050405020303" pitchFamily="18" charset="0"/>
              </a:defRPr>
            </a:lvl4pPr>
            <a:lvl5pPr marL="2057400" indent="-228600">
              <a:spcBef>
                <a:spcPct val="20000"/>
              </a:spcBef>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5pPr>
            <a:lvl6pPr marL="25146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6pPr>
            <a:lvl7pPr marL="29718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7pPr>
            <a:lvl8pPr marL="34290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8pPr>
            <a:lvl9pPr marL="38862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9pPr>
          </a:lstStyle>
          <a:p>
            <a:pPr eaLnBrk="1" hangingPunct="1">
              <a:spcBef>
                <a:spcPct val="0"/>
              </a:spcBef>
              <a:buClrTx/>
              <a:buSzTx/>
              <a:buFont typeface="Arial" panose="020B0604020202020204" pitchFamily="34" charset="0"/>
              <a:buNone/>
            </a:pPr>
            <a:r>
              <a:rPr lang="en-US" altLang="zh-CN" sz="1800" dirty="0">
                <a:solidFill>
                  <a:srgbClr val="000000"/>
                </a:solidFill>
                <a:latin typeface="Consolas" panose="020B0609020204030204" pitchFamily="49" charset="0"/>
                <a:ea typeface="宋体" panose="02010600030101010101" pitchFamily="2" charset="-122"/>
              </a:rPr>
              <a:t> </a:t>
            </a:r>
            <a:r>
              <a:rPr lang="en-US" altLang="zh-CN" sz="1800" b="1" dirty="0">
                <a:solidFill>
                  <a:srgbClr val="7F0055"/>
                </a:solidFill>
                <a:latin typeface="Consolas" panose="020B0609020204030204" pitchFamily="49" charset="0"/>
                <a:ea typeface="宋体" panose="02010600030101010101" pitchFamily="2" charset="-122"/>
              </a:rPr>
              <a:t>public</a:t>
            </a:r>
            <a:r>
              <a:rPr lang="en-US" altLang="zh-CN" sz="1800" b="1" dirty="0">
                <a:solidFill>
                  <a:srgbClr val="000000"/>
                </a:solidFill>
                <a:latin typeface="Consolas" panose="020B0609020204030204" pitchFamily="49" charset="0"/>
                <a:ea typeface="宋体" panose="02010600030101010101" pitchFamily="2" charset="-122"/>
              </a:rPr>
              <a:t> </a:t>
            </a:r>
            <a:r>
              <a:rPr lang="en-US" altLang="zh-CN" sz="1800" b="1" dirty="0">
                <a:solidFill>
                  <a:srgbClr val="7F0055"/>
                </a:solidFill>
                <a:latin typeface="Consolas" panose="020B0609020204030204" pitchFamily="49" charset="0"/>
                <a:ea typeface="宋体" panose="02010600030101010101" pitchFamily="2" charset="-122"/>
              </a:rPr>
              <a:t>void</a:t>
            </a:r>
            <a:r>
              <a:rPr lang="en-US" altLang="zh-CN" sz="1800" b="1" dirty="0">
                <a:solidFill>
                  <a:srgbClr val="000000"/>
                </a:solidFill>
                <a:latin typeface="Consolas" panose="020B0609020204030204" pitchFamily="49" charset="0"/>
                <a:ea typeface="宋体" panose="02010600030101010101" pitchFamily="2" charset="-122"/>
              </a:rPr>
              <a:t> gen(</a:t>
            </a:r>
            <a:r>
              <a:rPr lang="en-US" altLang="zh-CN" sz="1800" b="1" dirty="0">
                <a:solidFill>
                  <a:srgbClr val="7F0055"/>
                </a:solidFill>
                <a:latin typeface="Consolas" panose="020B0609020204030204" pitchFamily="49" charset="0"/>
                <a:ea typeface="宋体" panose="02010600030101010101" pitchFamily="2" charset="-122"/>
              </a:rPr>
              <a:t>int</a:t>
            </a:r>
            <a:r>
              <a:rPr lang="en-US" altLang="zh-CN" sz="1800" b="1" dirty="0">
                <a:solidFill>
                  <a:srgbClr val="000000"/>
                </a:solidFill>
                <a:latin typeface="Consolas" panose="020B0609020204030204" pitchFamily="49" charset="0"/>
                <a:ea typeface="宋体" panose="02010600030101010101" pitchFamily="2" charset="-122"/>
              </a:rPr>
              <a:t> b, </a:t>
            </a:r>
            <a:r>
              <a:rPr lang="en-US" altLang="zh-CN" sz="1800" b="1" dirty="0">
                <a:solidFill>
                  <a:srgbClr val="7F0055"/>
                </a:solidFill>
                <a:latin typeface="Consolas" panose="020B0609020204030204" pitchFamily="49" charset="0"/>
                <a:ea typeface="宋体" panose="02010600030101010101" pitchFamily="2" charset="-122"/>
              </a:rPr>
              <a:t>int</a:t>
            </a:r>
            <a:r>
              <a:rPr lang="en-US" altLang="zh-CN" sz="1800" b="1" dirty="0">
                <a:solidFill>
                  <a:srgbClr val="000000"/>
                </a:solidFill>
                <a:latin typeface="Consolas" panose="020B0609020204030204" pitchFamily="49" charset="0"/>
                <a:ea typeface="宋体" panose="02010600030101010101" pitchFamily="2" charset="-122"/>
              </a:rPr>
              <a:t> a) {  </a:t>
            </a:r>
            <a:r>
              <a:rPr lang="en-US" altLang="zh-CN" sz="1800" b="1" dirty="0">
                <a:solidFill>
                  <a:srgbClr val="3F7F5F"/>
                </a:solidFill>
                <a:latin typeface="Consolas" panose="020B0609020204030204" pitchFamily="49" charset="0"/>
                <a:ea typeface="宋体" panose="02010600030101010101" pitchFamily="2" charset="-122"/>
              </a:rPr>
              <a:t>//b: begin   a:  after</a:t>
            </a:r>
          </a:p>
          <a:p>
            <a:pPr eaLnBrk="1" hangingPunct="1">
              <a:spcBef>
                <a:spcPct val="0"/>
              </a:spcBef>
              <a:buClrTx/>
              <a:buSzTx/>
              <a:buFont typeface="Arial" panose="020B0604020202020204" pitchFamily="34" charset="0"/>
              <a:buNone/>
            </a:pPr>
            <a:r>
              <a:rPr lang="en-US" altLang="zh-CN" sz="1800" dirty="0">
                <a:solidFill>
                  <a:srgbClr val="000000"/>
                </a:solidFill>
                <a:latin typeface="Consolas" panose="020B0609020204030204" pitchFamily="49" charset="0"/>
                <a:ea typeface="宋体" panose="02010600030101010101" pitchFamily="2" charset="-122"/>
              </a:rPr>
              <a:t>      </a:t>
            </a:r>
            <a:r>
              <a:rPr lang="en-US" altLang="zh-CN" sz="1800" b="1" dirty="0">
                <a:solidFill>
                  <a:srgbClr val="7F0055"/>
                </a:solidFill>
                <a:latin typeface="Consolas" panose="020B0609020204030204" pitchFamily="49" charset="0"/>
                <a:ea typeface="宋体" panose="02010600030101010101" pitchFamily="2" charset="-122"/>
              </a:rPr>
              <a:t>int</a:t>
            </a:r>
            <a:r>
              <a:rPr lang="en-US" altLang="zh-CN" sz="1800" b="1" dirty="0">
                <a:solidFill>
                  <a:srgbClr val="000000"/>
                </a:solidFill>
                <a:latin typeface="Consolas" panose="020B0609020204030204" pitchFamily="49" charset="0"/>
                <a:ea typeface="宋体" panose="02010600030101010101" pitchFamily="2" charset="-122"/>
              </a:rPr>
              <a:t> label = </a:t>
            </a:r>
            <a:r>
              <a:rPr lang="en-US" altLang="zh-CN" sz="1800" b="1" dirty="0" err="1">
                <a:solidFill>
                  <a:srgbClr val="000000"/>
                </a:solidFill>
                <a:latin typeface="Consolas" panose="020B0609020204030204" pitchFamily="49" charset="0"/>
                <a:ea typeface="宋体" panose="02010600030101010101" pitchFamily="2" charset="-122"/>
              </a:rPr>
              <a:t>newlabel</a:t>
            </a:r>
            <a:r>
              <a:rPr lang="en-US" altLang="zh-CN" sz="1800" b="1" dirty="0">
                <a:solidFill>
                  <a:srgbClr val="000000"/>
                </a:solidFill>
                <a:latin typeface="Consolas" panose="020B0609020204030204" pitchFamily="49" charset="0"/>
                <a:ea typeface="宋体" panose="02010600030101010101" pitchFamily="2" charset="-122"/>
              </a:rPr>
              <a:t>(); </a:t>
            </a:r>
            <a:r>
              <a:rPr lang="en-US" altLang="zh-CN" sz="1800" b="1" dirty="0">
                <a:solidFill>
                  <a:srgbClr val="3F7F5F"/>
                </a:solidFill>
                <a:latin typeface="Consolas" panose="020B0609020204030204" pitchFamily="49" charset="0"/>
                <a:ea typeface="宋体" panose="02010600030101010101" pitchFamily="2" charset="-122"/>
              </a:rPr>
              <a:t>// label for the code for </a:t>
            </a:r>
            <a:r>
              <a:rPr lang="en-US" altLang="zh-CN" sz="1800" b="1" u="sng" dirty="0" err="1">
                <a:solidFill>
                  <a:srgbClr val="3F7F5F"/>
                </a:solidFill>
                <a:latin typeface="Consolas" panose="020B0609020204030204" pitchFamily="49" charset="0"/>
                <a:ea typeface="宋体" panose="02010600030101010101" pitchFamily="2" charset="-122"/>
              </a:rPr>
              <a:t>stmt</a:t>
            </a:r>
            <a:endParaRPr lang="en-US" altLang="zh-CN" sz="1800" b="1" u="sng" dirty="0">
              <a:solidFill>
                <a:srgbClr val="3F7F5F"/>
              </a:solidFill>
              <a:latin typeface="Consolas" panose="020B0609020204030204" pitchFamily="49" charset="0"/>
              <a:ea typeface="宋体" panose="02010600030101010101" pitchFamily="2" charset="-122"/>
            </a:endParaRPr>
          </a:p>
          <a:p>
            <a:pPr eaLnBrk="1" hangingPunct="1">
              <a:spcBef>
                <a:spcPct val="0"/>
              </a:spcBef>
              <a:buClrTx/>
              <a:buSzTx/>
              <a:buFont typeface="Arial" panose="020B0604020202020204" pitchFamily="34" charset="0"/>
              <a:buNone/>
            </a:pPr>
            <a:r>
              <a:rPr lang="en-US" altLang="zh-CN" sz="1800" dirty="0">
                <a:solidFill>
                  <a:srgbClr val="000000"/>
                </a:solidFill>
                <a:latin typeface="Consolas" panose="020B0609020204030204" pitchFamily="49" charset="0"/>
                <a:ea typeface="宋体" panose="02010600030101010101" pitchFamily="2" charset="-122"/>
              </a:rPr>
              <a:t>      </a:t>
            </a:r>
            <a:r>
              <a:rPr lang="en-US" altLang="zh-CN" sz="1800" dirty="0" err="1">
                <a:solidFill>
                  <a:srgbClr val="0000C0"/>
                </a:solidFill>
                <a:latin typeface="Consolas" panose="020B0609020204030204" pitchFamily="49" charset="0"/>
                <a:ea typeface="宋体" panose="02010600030101010101" pitchFamily="2" charset="-122"/>
              </a:rPr>
              <a:t>expr</a:t>
            </a:r>
            <a:r>
              <a:rPr lang="en-US" altLang="zh-CN" sz="1800" dirty="0" err="1">
                <a:solidFill>
                  <a:srgbClr val="000000"/>
                </a:solidFill>
                <a:latin typeface="Consolas" panose="020B0609020204030204" pitchFamily="49" charset="0"/>
                <a:ea typeface="宋体" panose="02010600030101010101" pitchFamily="2" charset="-122"/>
              </a:rPr>
              <a:t>.jumping</a:t>
            </a:r>
            <a:r>
              <a:rPr lang="en-US" altLang="zh-CN" sz="1800" dirty="0">
                <a:solidFill>
                  <a:srgbClr val="000000"/>
                </a:solidFill>
                <a:latin typeface="Consolas" panose="020B0609020204030204" pitchFamily="49" charset="0"/>
                <a:ea typeface="宋体" panose="02010600030101010101" pitchFamily="2" charset="-122"/>
              </a:rPr>
              <a:t>(0, a);     </a:t>
            </a:r>
            <a:r>
              <a:rPr lang="en-US" altLang="zh-CN" sz="1800" dirty="0">
                <a:solidFill>
                  <a:srgbClr val="3F7F5F"/>
                </a:solidFill>
                <a:latin typeface="Consolas" panose="020B0609020204030204" pitchFamily="49" charset="0"/>
                <a:ea typeface="宋体" panose="02010600030101010101" pitchFamily="2" charset="-122"/>
              </a:rPr>
              <a:t>// fall through on true, </a:t>
            </a:r>
            <a:r>
              <a:rPr lang="en-US" altLang="zh-CN" sz="1800" dirty="0" err="1">
                <a:solidFill>
                  <a:srgbClr val="3F7F5F"/>
                </a:solidFill>
                <a:latin typeface="Consolas" panose="020B0609020204030204" pitchFamily="49" charset="0"/>
                <a:ea typeface="宋体" panose="02010600030101010101" pitchFamily="2" charset="-122"/>
              </a:rPr>
              <a:t>goto</a:t>
            </a:r>
            <a:r>
              <a:rPr lang="en-US" altLang="zh-CN" sz="1800" dirty="0">
                <a:solidFill>
                  <a:srgbClr val="3F7F5F"/>
                </a:solidFill>
                <a:latin typeface="Consolas" panose="020B0609020204030204" pitchFamily="49" charset="0"/>
                <a:ea typeface="宋体" panose="02010600030101010101" pitchFamily="2" charset="-122"/>
              </a:rPr>
              <a:t> a on false</a:t>
            </a:r>
          </a:p>
          <a:p>
            <a:pPr eaLnBrk="1" hangingPunct="1">
              <a:spcBef>
                <a:spcPct val="0"/>
              </a:spcBef>
              <a:buClrTx/>
              <a:buSzTx/>
              <a:buFont typeface="Arial" panose="020B0604020202020204" pitchFamily="34" charset="0"/>
              <a:buNone/>
            </a:pPr>
            <a:r>
              <a:rPr lang="en-US" altLang="zh-CN" sz="1800" dirty="0">
                <a:solidFill>
                  <a:srgbClr val="000000"/>
                </a:solidFill>
                <a:latin typeface="Consolas" panose="020B0609020204030204" pitchFamily="49" charset="0"/>
                <a:ea typeface="宋体" panose="02010600030101010101" pitchFamily="2" charset="-122"/>
              </a:rPr>
              <a:t>      </a:t>
            </a:r>
            <a:r>
              <a:rPr lang="en-US" altLang="zh-CN" sz="1800" dirty="0" err="1">
                <a:solidFill>
                  <a:srgbClr val="000000"/>
                </a:solidFill>
                <a:latin typeface="Consolas" panose="020B0609020204030204" pitchFamily="49" charset="0"/>
                <a:ea typeface="宋体" panose="02010600030101010101" pitchFamily="2" charset="-122"/>
              </a:rPr>
              <a:t>emitlabel</a:t>
            </a:r>
            <a:r>
              <a:rPr lang="en-US" altLang="zh-CN" sz="1800" dirty="0">
                <a:solidFill>
                  <a:srgbClr val="000000"/>
                </a:solidFill>
                <a:latin typeface="Consolas" panose="020B0609020204030204" pitchFamily="49" charset="0"/>
                <a:ea typeface="宋体" panose="02010600030101010101" pitchFamily="2" charset="-122"/>
              </a:rPr>
              <a:t>(label); </a:t>
            </a:r>
            <a:r>
              <a:rPr lang="en-US" altLang="zh-CN" sz="1800" dirty="0" err="1">
                <a:solidFill>
                  <a:srgbClr val="0000C0"/>
                </a:solidFill>
                <a:latin typeface="Consolas" panose="020B0609020204030204" pitchFamily="49" charset="0"/>
                <a:ea typeface="宋体" panose="02010600030101010101" pitchFamily="2" charset="-122"/>
              </a:rPr>
              <a:t>stmt</a:t>
            </a:r>
            <a:r>
              <a:rPr lang="en-US" altLang="zh-CN" sz="1800" dirty="0" err="1">
                <a:solidFill>
                  <a:srgbClr val="000000"/>
                </a:solidFill>
                <a:latin typeface="Consolas" panose="020B0609020204030204" pitchFamily="49" charset="0"/>
                <a:ea typeface="宋体" panose="02010600030101010101" pitchFamily="2" charset="-122"/>
              </a:rPr>
              <a:t>.gen</a:t>
            </a:r>
            <a:r>
              <a:rPr lang="en-US" altLang="zh-CN" sz="1800" dirty="0">
                <a:solidFill>
                  <a:srgbClr val="000000"/>
                </a:solidFill>
                <a:latin typeface="Consolas" panose="020B0609020204030204" pitchFamily="49" charset="0"/>
                <a:ea typeface="宋体" panose="02010600030101010101" pitchFamily="2" charset="-122"/>
              </a:rPr>
              <a:t>(label, a);</a:t>
            </a:r>
          </a:p>
          <a:p>
            <a:pPr eaLnBrk="1" hangingPunct="1">
              <a:spcBef>
                <a:spcPct val="0"/>
              </a:spcBef>
              <a:buClrTx/>
              <a:buSzTx/>
              <a:buFont typeface="Arial" panose="020B0604020202020204" pitchFamily="34" charset="0"/>
              <a:buNone/>
            </a:pPr>
            <a:r>
              <a:rPr lang="zh-CN" altLang="en-US" sz="1800" dirty="0">
                <a:solidFill>
                  <a:srgbClr val="000000"/>
                </a:solidFill>
                <a:latin typeface="Consolas" panose="020B0609020204030204" pitchFamily="49" charset="0"/>
                <a:ea typeface="宋体" panose="02010600030101010101" pitchFamily="2" charset="-122"/>
              </a:rPr>
              <a:t>   </a:t>
            </a:r>
            <a:r>
              <a:rPr lang="en-US" altLang="zh-CN" sz="1800" dirty="0">
                <a:solidFill>
                  <a:srgbClr val="000000"/>
                </a:solidFill>
                <a:latin typeface="Consolas" panose="020B0609020204030204" pitchFamily="49"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
        <p:nvSpPr>
          <p:cNvPr id="8198" name="Text Box 27">
            <a:extLst>
              <a:ext uri="{FF2B5EF4-FFF2-40B4-BE49-F238E27FC236}">
                <a16:creationId xmlns:a16="http://schemas.microsoft.com/office/drawing/2014/main" id="{8AD1AF08-D96E-4BCB-96E1-A34FCD453091}"/>
              </a:ext>
            </a:extLst>
          </p:cNvPr>
          <p:cNvSpPr txBox="1">
            <a:spLocks noChangeArrowheads="1"/>
          </p:cNvSpPr>
          <p:nvPr/>
        </p:nvSpPr>
        <p:spPr bwMode="auto">
          <a:xfrm>
            <a:off x="3754438" y="4292600"/>
            <a:ext cx="5245100"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ea typeface="方正舒体" panose="02010601030101010101" pitchFamily="2" charset="-122"/>
                <a:sym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ea typeface="方正舒体" panose="02010601030101010101" pitchFamily="2" charset="-122"/>
                <a:sym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ea typeface="方正舒体" panose="02010601030101010101" pitchFamily="2" charset="-122"/>
                <a:sym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ea typeface="方正舒体" panose="02010601030101010101" pitchFamily="2" charset="-122"/>
                <a:sym typeface="Georgia" panose="02040502050405020303" pitchFamily="18" charset="0"/>
              </a:defRPr>
            </a:lvl4pPr>
            <a:lvl5pPr marL="2057400" indent="-228600">
              <a:spcBef>
                <a:spcPct val="20000"/>
              </a:spcBef>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5pPr>
            <a:lvl6pPr marL="25146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6pPr>
            <a:lvl7pPr marL="29718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7pPr>
            <a:lvl8pPr marL="34290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8pPr>
            <a:lvl9pPr marL="38862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9pPr>
          </a:lstStyle>
          <a:p>
            <a:pPr eaLnBrk="1" hangingPunct="1">
              <a:spcBef>
                <a:spcPct val="50000"/>
              </a:spcBef>
              <a:buClr>
                <a:srgbClr val="FFFF00"/>
              </a:buClr>
              <a:buSzTx/>
              <a:buFont typeface="Wingdings" panose="05000000000000000000" pitchFamily="2" charset="2"/>
              <a:buNone/>
            </a:pPr>
            <a:r>
              <a:rPr lang="en-US" altLang="zh-CN" sz="2000" b="1" dirty="0">
                <a:latin typeface="Arial" panose="020B0604020202020204" pitchFamily="34" charset="0"/>
                <a:ea typeface="宋体" panose="02010600030101010101" pitchFamily="2" charset="-122"/>
              </a:rPr>
              <a:t>Semantic Rules </a:t>
            </a:r>
          </a:p>
          <a:p>
            <a:pPr eaLnBrk="1" hangingPunct="1">
              <a:spcBef>
                <a:spcPct val="50000"/>
              </a:spcBef>
              <a:buClr>
                <a:srgbClr val="FFFF00"/>
              </a:buClr>
              <a:buSzTx/>
              <a:buFont typeface="Wingdings" panose="05000000000000000000" pitchFamily="2" charset="2"/>
              <a:buNone/>
            </a:pPr>
            <a:r>
              <a:rPr lang="en-US" altLang="zh-CN" sz="2000" b="1" dirty="0" err="1">
                <a:latin typeface="Arial" panose="020B0604020202020204" pitchFamily="34" charset="0"/>
                <a:ea typeface="宋体" panose="02010600030101010101" pitchFamily="2" charset="-122"/>
              </a:rPr>
              <a:t>E.true</a:t>
            </a:r>
            <a:r>
              <a:rPr lang="en-US" altLang="zh-CN" sz="2000" b="1" dirty="0">
                <a:latin typeface="Arial" panose="020B0604020202020204" pitchFamily="34" charset="0"/>
                <a:ea typeface="宋体" panose="02010600030101010101" pitchFamily="2" charset="-122"/>
              </a:rPr>
              <a:t>=</a:t>
            </a:r>
            <a:r>
              <a:rPr lang="en-US" altLang="zh-CN" sz="2000" b="1" dirty="0" err="1">
                <a:latin typeface="Arial" panose="020B0604020202020204" pitchFamily="34" charset="0"/>
                <a:ea typeface="宋体" panose="02010600030101010101" pitchFamily="2" charset="-122"/>
              </a:rPr>
              <a:t>newlabel</a:t>
            </a:r>
            <a:r>
              <a:rPr lang="en-US" altLang="zh-CN" sz="2000" b="1" dirty="0">
                <a:latin typeface="Arial" panose="020B0604020202020204" pitchFamily="34" charset="0"/>
                <a:ea typeface="宋体" panose="02010600030101010101" pitchFamily="2" charset="-122"/>
              </a:rPr>
              <a:t>;</a:t>
            </a:r>
          </a:p>
          <a:p>
            <a:pPr eaLnBrk="1" hangingPunct="1">
              <a:spcBef>
                <a:spcPct val="50000"/>
              </a:spcBef>
              <a:buClr>
                <a:srgbClr val="FFFF00"/>
              </a:buClr>
              <a:buSzTx/>
              <a:buFont typeface="Wingdings" panose="05000000000000000000" pitchFamily="2" charset="2"/>
              <a:buNone/>
            </a:pPr>
            <a:r>
              <a:rPr lang="en-US" altLang="zh-CN" sz="2000" b="1" dirty="0" err="1">
                <a:latin typeface="Arial" panose="020B0604020202020204" pitchFamily="34" charset="0"/>
                <a:ea typeface="宋体" panose="02010600030101010101" pitchFamily="2" charset="-122"/>
              </a:rPr>
              <a:t>E.false</a:t>
            </a:r>
            <a:r>
              <a:rPr lang="en-US" altLang="zh-CN" sz="2000" b="1" dirty="0">
                <a:latin typeface="Arial" panose="020B0604020202020204" pitchFamily="34" charset="0"/>
                <a:ea typeface="宋体" panose="02010600030101010101" pitchFamily="2" charset="-122"/>
              </a:rPr>
              <a:t>=</a:t>
            </a:r>
            <a:r>
              <a:rPr lang="en-US" altLang="zh-CN" sz="2000" b="1" dirty="0" err="1">
                <a:latin typeface="Arial" panose="020B0604020202020204" pitchFamily="34" charset="0"/>
                <a:ea typeface="宋体" panose="02010600030101010101" pitchFamily="2" charset="-122"/>
              </a:rPr>
              <a:t>S.next</a:t>
            </a:r>
            <a:r>
              <a:rPr lang="en-US" altLang="zh-CN" sz="2000" b="1" dirty="0">
                <a:latin typeface="Arial" panose="020B0604020202020204" pitchFamily="34" charset="0"/>
                <a:ea typeface="宋体" panose="02010600030101010101" pitchFamily="2" charset="-122"/>
              </a:rPr>
              <a:t>;</a:t>
            </a:r>
          </a:p>
          <a:p>
            <a:pPr eaLnBrk="1" hangingPunct="1">
              <a:spcBef>
                <a:spcPct val="50000"/>
              </a:spcBef>
              <a:buClr>
                <a:srgbClr val="FFFF00"/>
              </a:buClr>
              <a:buSzTx/>
              <a:buFont typeface="Wingdings" panose="05000000000000000000" pitchFamily="2" charset="2"/>
              <a:buNone/>
            </a:pPr>
            <a:r>
              <a:rPr lang="en-US" altLang="zh-CN" sz="2000" b="1" dirty="0" err="1">
                <a:latin typeface="Arial" panose="020B0604020202020204" pitchFamily="34" charset="0"/>
                <a:ea typeface="宋体" panose="02010600030101010101" pitchFamily="2" charset="-122"/>
              </a:rPr>
              <a:t>S.code</a:t>
            </a:r>
            <a:r>
              <a:rPr lang="en-US" altLang="zh-CN" sz="2000" b="1" dirty="0">
                <a:latin typeface="Arial" panose="020B0604020202020204" pitchFamily="34" charset="0"/>
                <a:ea typeface="宋体" panose="02010600030101010101" pitchFamily="2" charset="-122"/>
              </a:rPr>
              <a:t>=</a:t>
            </a:r>
            <a:r>
              <a:rPr lang="en-US" altLang="zh-CN" sz="2000" b="1" dirty="0" err="1">
                <a:solidFill>
                  <a:srgbClr val="FF0000"/>
                </a:solidFill>
                <a:latin typeface="Arial" panose="020B0604020202020204" pitchFamily="34" charset="0"/>
                <a:ea typeface="宋体" panose="02010600030101010101" pitchFamily="2" charset="-122"/>
              </a:rPr>
              <a:t>E.code</a:t>
            </a:r>
            <a:r>
              <a:rPr lang="en-US" altLang="zh-CN" sz="2000" b="1" dirty="0">
                <a:latin typeface="Arial" panose="020B0604020202020204" pitchFamily="34" charset="0"/>
                <a:ea typeface="宋体" panose="02010600030101010101" pitchFamily="2" charset="-122"/>
              </a:rPr>
              <a:t> || Label </a:t>
            </a:r>
            <a:r>
              <a:rPr lang="en-US" altLang="zh-CN" sz="2000" b="1" dirty="0" err="1">
                <a:latin typeface="Arial" panose="020B0604020202020204" pitchFamily="34" charset="0"/>
                <a:ea typeface="宋体" panose="02010600030101010101" pitchFamily="2" charset="-122"/>
              </a:rPr>
              <a:t>E.true</a:t>
            </a:r>
            <a:r>
              <a:rPr lang="en-US" altLang="zh-CN" sz="2000" b="1" dirty="0">
                <a:latin typeface="Arial" panose="020B0604020202020204" pitchFamily="34" charset="0"/>
                <a:ea typeface="宋体" panose="02010600030101010101" pitchFamily="2" charset="-122"/>
              </a:rPr>
              <a:t> || </a:t>
            </a:r>
            <a:r>
              <a:rPr lang="en-US" altLang="zh-CN" sz="2000" b="1" dirty="0">
                <a:solidFill>
                  <a:srgbClr val="00B0F0"/>
                </a:solidFill>
                <a:latin typeface="Arial" panose="020B0604020202020204" pitchFamily="34" charset="0"/>
                <a:ea typeface="宋体" panose="02010600030101010101" pitchFamily="2" charset="-122"/>
              </a:rPr>
              <a:t>S1.code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797B9B61-8CF6-4D06-814F-A53D39C97826}"/>
              </a:ext>
            </a:extLst>
          </p:cNvPr>
          <p:cNvSpPr>
            <a:spLocks noGrp="1" noChangeArrowheads="1"/>
          </p:cNvSpPr>
          <p:nvPr>
            <p:ph type="title" idx="4294967295"/>
          </p:nvPr>
        </p:nvSpPr>
        <p:spPr/>
        <p:txBody>
          <a:bodyPr/>
          <a:lstStyle/>
          <a:p>
            <a:pPr eaLnBrk="1" hangingPunct="1"/>
            <a:r>
              <a:rPr lang="zh-CN" altLang="en-US"/>
              <a:t>Decaf 实验四</a:t>
            </a:r>
          </a:p>
        </p:txBody>
      </p:sp>
      <p:sp>
        <p:nvSpPr>
          <p:cNvPr id="11267" name="内容占位符 2">
            <a:extLst>
              <a:ext uri="{FF2B5EF4-FFF2-40B4-BE49-F238E27FC236}">
                <a16:creationId xmlns:a16="http://schemas.microsoft.com/office/drawing/2014/main" id="{1FC687D3-9277-4B1F-AE03-BF67CB70A025}"/>
              </a:ext>
            </a:extLst>
          </p:cNvPr>
          <p:cNvSpPr>
            <a:spLocks noGrp="1" noChangeArrowheads="1"/>
          </p:cNvSpPr>
          <p:nvPr>
            <p:ph sz="quarter" idx="1"/>
          </p:nvPr>
        </p:nvSpPr>
        <p:spPr>
          <a:xfrm>
            <a:off x="301625" y="1527175"/>
            <a:ext cx="8504238" cy="4572000"/>
          </a:xfrm>
        </p:spPr>
        <p:txBody>
          <a:bodyPr/>
          <a:lstStyle/>
          <a:p>
            <a:pPr marL="274638" indent="-274638" algn="l" eaLnBrk="1" hangingPunct="1">
              <a:buFont typeface="Wingdings 2" panose="05020102010507070707" pitchFamily="18" charset="2"/>
              <a:buChar char=""/>
              <a:defRPr/>
            </a:pPr>
            <a:r>
              <a:rPr lang="zh-CN" altLang="en-US" dirty="0"/>
              <a:t>例子</a:t>
            </a:r>
          </a:p>
          <a:p>
            <a:pPr algn="l" eaLnBrk="1" hangingPunct="1">
              <a:defRPr/>
            </a:pPr>
            <a:endParaRPr lang="zh-CN" altLang="en-US" dirty="0"/>
          </a:p>
        </p:txBody>
      </p:sp>
      <p:sp>
        <p:nvSpPr>
          <p:cNvPr id="9220" name="矩形 1">
            <a:extLst>
              <a:ext uri="{FF2B5EF4-FFF2-40B4-BE49-F238E27FC236}">
                <a16:creationId xmlns:a16="http://schemas.microsoft.com/office/drawing/2014/main" id="{3103B0AE-5C07-413E-9B88-B4CF53982412}"/>
              </a:ext>
            </a:extLst>
          </p:cNvPr>
          <p:cNvSpPr>
            <a:spLocks noChangeArrowheads="1"/>
          </p:cNvSpPr>
          <p:nvPr/>
        </p:nvSpPr>
        <p:spPr bwMode="auto">
          <a:xfrm>
            <a:off x="1979613" y="2205038"/>
            <a:ext cx="4572000" cy="313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ea typeface="方正舒体" panose="02010601030101010101" pitchFamily="2" charset="-122"/>
                <a:sym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ea typeface="方正舒体" panose="02010601030101010101" pitchFamily="2" charset="-122"/>
                <a:sym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ea typeface="方正舒体" panose="02010601030101010101" pitchFamily="2" charset="-122"/>
                <a:sym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ea typeface="方正舒体" panose="02010601030101010101" pitchFamily="2" charset="-122"/>
                <a:sym typeface="Georgia" panose="02040502050405020303" pitchFamily="18" charset="0"/>
              </a:defRPr>
            </a:lvl4pPr>
            <a:lvl5pPr marL="2057400" indent="-228600">
              <a:spcBef>
                <a:spcPct val="20000"/>
              </a:spcBef>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5pPr>
            <a:lvl6pPr marL="25146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6pPr>
            <a:lvl7pPr marL="29718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7pPr>
            <a:lvl8pPr marL="34290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8pPr>
            <a:lvl9pPr marL="38862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9pPr>
          </a:lstStyle>
          <a:p>
            <a:pPr eaLnBrk="1" hangingPunct="1">
              <a:spcBef>
                <a:spcPct val="0"/>
              </a:spcBef>
              <a:buClrTx/>
              <a:buSzTx/>
              <a:buFont typeface="Arial" panose="020B0604020202020204" pitchFamily="34" charset="0"/>
              <a:buNone/>
            </a:pPr>
            <a:r>
              <a:rPr lang="en-US" altLang="zh-CN" sz="1800">
                <a:solidFill>
                  <a:srgbClr val="FF0000"/>
                </a:solidFill>
                <a:latin typeface="Arial" panose="020B0604020202020204" pitchFamily="34" charset="0"/>
                <a:ea typeface="宋体" panose="02010600030101010101" pitchFamily="2" charset="-122"/>
              </a:rPr>
              <a:t>{</a:t>
            </a:r>
          </a:p>
          <a:p>
            <a:pPr eaLnBrk="1" hangingPunct="1">
              <a:spcBef>
                <a:spcPct val="0"/>
              </a:spcBef>
              <a:buClrTx/>
              <a:buSzTx/>
              <a:buFont typeface="Arial" panose="020B0604020202020204" pitchFamily="34" charset="0"/>
              <a:buNone/>
            </a:pPr>
            <a:r>
              <a:rPr lang="en-US" altLang="zh-CN" sz="1800">
                <a:solidFill>
                  <a:srgbClr val="FF0000"/>
                </a:solidFill>
                <a:latin typeface="Arial" panose="020B0604020202020204" pitchFamily="34" charset="0"/>
                <a:ea typeface="宋体" panose="02010600030101010101" pitchFamily="2" charset="-122"/>
              </a:rPr>
              <a:t>    int a;int b; int c; int min;</a:t>
            </a:r>
          </a:p>
          <a:p>
            <a:pPr eaLnBrk="1" hangingPunct="1">
              <a:spcBef>
                <a:spcPct val="0"/>
              </a:spcBef>
              <a:buClrTx/>
              <a:buSzTx/>
              <a:buFont typeface="Arial" panose="020B0604020202020204" pitchFamily="34" charset="0"/>
              <a:buNone/>
            </a:pPr>
            <a:r>
              <a:rPr lang="en-US" altLang="zh-CN" sz="1800">
                <a:solidFill>
                  <a:srgbClr val="FF0000"/>
                </a:solidFill>
                <a:latin typeface="Arial" panose="020B0604020202020204" pitchFamily="34" charset="0"/>
                <a:ea typeface="宋体" panose="02010600030101010101" pitchFamily="2" charset="-122"/>
              </a:rPr>
              <a:t>    if(a&lt;b)</a:t>
            </a:r>
          </a:p>
          <a:p>
            <a:pPr eaLnBrk="1" hangingPunct="1">
              <a:spcBef>
                <a:spcPct val="0"/>
              </a:spcBef>
              <a:buClrTx/>
              <a:buSzTx/>
              <a:buFont typeface="Arial" panose="020B0604020202020204" pitchFamily="34" charset="0"/>
              <a:buNone/>
            </a:pPr>
            <a:r>
              <a:rPr lang="en-US" altLang="zh-CN" sz="1800">
                <a:solidFill>
                  <a:srgbClr val="FF0000"/>
                </a:solidFill>
                <a:latin typeface="Arial" panose="020B0604020202020204" pitchFamily="34" charset="0"/>
                <a:ea typeface="宋体" panose="02010600030101010101" pitchFamily="2" charset="-122"/>
              </a:rPr>
              <a:t>    {</a:t>
            </a:r>
          </a:p>
          <a:p>
            <a:pPr eaLnBrk="1" hangingPunct="1">
              <a:spcBef>
                <a:spcPct val="0"/>
              </a:spcBef>
              <a:buClrTx/>
              <a:buSzTx/>
              <a:buFont typeface="Arial" panose="020B0604020202020204" pitchFamily="34" charset="0"/>
              <a:buNone/>
            </a:pPr>
            <a:r>
              <a:rPr lang="en-US" altLang="zh-CN" sz="1800">
                <a:solidFill>
                  <a:srgbClr val="FF0000"/>
                </a:solidFill>
                <a:latin typeface="Arial" panose="020B0604020202020204" pitchFamily="34" charset="0"/>
                <a:ea typeface="宋体" panose="02010600030101010101" pitchFamily="2" charset="-122"/>
              </a:rPr>
              <a:t>        min=a;</a:t>
            </a:r>
          </a:p>
          <a:p>
            <a:pPr eaLnBrk="1" hangingPunct="1">
              <a:spcBef>
                <a:spcPct val="0"/>
              </a:spcBef>
              <a:buClrTx/>
              <a:buSzTx/>
              <a:buFont typeface="Arial" panose="020B0604020202020204" pitchFamily="34" charset="0"/>
              <a:buNone/>
            </a:pPr>
            <a:r>
              <a:rPr lang="en-US" altLang="zh-CN" sz="1800">
                <a:solidFill>
                  <a:srgbClr val="FF0000"/>
                </a:solidFill>
                <a:latin typeface="Arial" panose="020B0604020202020204" pitchFamily="34" charset="0"/>
                <a:ea typeface="宋体" panose="02010600030101010101" pitchFamily="2" charset="-122"/>
              </a:rPr>
              <a:t>    }</a:t>
            </a:r>
          </a:p>
          <a:p>
            <a:pPr eaLnBrk="1" hangingPunct="1">
              <a:spcBef>
                <a:spcPct val="0"/>
              </a:spcBef>
              <a:buClrTx/>
              <a:buSzTx/>
              <a:buFont typeface="Arial" panose="020B0604020202020204" pitchFamily="34" charset="0"/>
              <a:buNone/>
            </a:pPr>
            <a:r>
              <a:rPr lang="en-US" altLang="zh-CN" sz="1800">
                <a:solidFill>
                  <a:srgbClr val="FF0000"/>
                </a:solidFill>
                <a:latin typeface="Arial" panose="020B0604020202020204" pitchFamily="34" charset="0"/>
                <a:ea typeface="宋体" panose="02010600030101010101" pitchFamily="2" charset="-122"/>
              </a:rPr>
              <a:t>    while(min+a&lt;c)</a:t>
            </a:r>
          </a:p>
          <a:p>
            <a:pPr eaLnBrk="1" hangingPunct="1">
              <a:spcBef>
                <a:spcPct val="0"/>
              </a:spcBef>
              <a:buClrTx/>
              <a:buSzTx/>
              <a:buFont typeface="Arial" panose="020B0604020202020204" pitchFamily="34" charset="0"/>
              <a:buNone/>
            </a:pPr>
            <a:r>
              <a:rPr lang="en-US" altLang="zh-CN" sz="1800">
                <a:solidFill>
                  <a:srgbClr val="FF0000"/>
                </a:solidFill>
                <a:latin typeface="Arial" panose="020B0604020202020204" pitchFamily="34" charset="0"/>
                <a:ea typeface="宋体" panose="02010600030101010101" pitchFamily="2" charset="-122"/>
              </a:rPr>
              <a:t>    {</a:t>
            </a:r>
          </a:p>
          <a:p>
            <a:pPr eaLnBrk="1" hangingPunct="1">
              <a:spcBef>
                <a:spcPct val="0"/>
              </a:spcBef>
              <a:buClrTx/>
              <a:buSzTx/>
              <a:buFont typeface="Arial" panose="020B0604020202020204" pitchFamily="34" charset="0"/>
              <a:buNone/>
            </a:pPr>
            <a:r>
              <a:rPr lang="en-US" altLang="zh-CN" sz="1800">
                <a:solidFill>
                  <a:srgbClr val="FF0000"/>
                </a:solidFill>
                <a:latin typeface="Arial" panose="020B0604020202020204" pitchFamily="34" charset="0"/>
                <a:ea typeface="宋体" panose="02010600030101010101" pitchFamily="2" charset="-122"/>
              </a:rPr>
              <a:t>        a=a+1;</a:t>
            </a:r>
          </a:p>
          <a:p>
            <a:pPr eaLnBrk="1" hangingPunct="1">
              <a:spcBef>
                <a:spcPct val="0"/>
              </a:spcBef>
              <a:buClrTx/>
              <a:buSzTx/>
              <a:buFont typeface="Arial" panose="020B0604020202020204" pitchFamily="34" charset="0"/>
              <a:buNone/>
            </a:pPr>
            <a:r>
              <a:rPr lang="en-US" altLang="zh-CN" sz="1800">
                <a:solidFill>
                  <a:srgbClr val="FF0000"/>
                </a:solidFill>
                <a:latin typeface="Arial" panose="020B0604020202020204" pitchFamily="34" charset="0"/>
                <a:ea typeface="宋体" panose="02010600030101010101" pitchFamily="2" charset="-122"/>
              </a:rPr>
              <a:t>    }</a:t>
            </a:r>
          </a:p>
          <a:p>
            <a:pPr eaLnBrk="1" hangingPunct="1">
              <a:spcBef>
                <a:spcPct val="0"/>
              </a:spcBef>
              <a:buClrTx/>
              <a:buSzTx/>
              <a:buFont typeface="Arial" panose="020B0604020202020204" pitchFamily="34" charset="0"/>
              <a:buNone/>
            </a:pPr>
            <a:r>
              <a:rPr lang="en-US" altLang="zh-CN" sz="1800">
                <a:solidFill>
                  <a:srgbClr val="FF0000"/>
                </a:solidFill>
                <a:latin typeface="Arial" panose="020B0604020202020204" pitchFamily="34" charset="0"/>
                <a:ea typeface="宋体" panose="02010600030101010101" pitchFamily="2" charset="-122"/>
              </a:rPr>
              <a:t>}</a:t>
            </a:r>
            <a:endParaRPr lang="zh-CN" altLang="en-US" sz="1800">
              <a:solidFill>
                <a:srgbClr val="FF0000"/>
              </a:solidFill>
              <a:latin typeface="Arial" panose="020B0604020202020204" pitchFamily="34" charset="0"/>
              <a:ea typeface="宋体" panose="02010600030101010101" pitchFamily="2" charset="-122"/>
            </a:endParaRPr>
          </a:p>
        </p:txBody>
      </p:sp>
      <p:sp>
        <p:nvSpPr>
          <p:cNvPr id="9221" name="矩形 5">
            <a:extLst>
              <a:ext uri="{FF2B5EF4-FFF2-40B4-BE49-F238E27FC236}">
                <a16:creationId xmlns:a16="http://schemas.microsoft.com/office/drawing/2014/main" id="{BF492C82-E754-4910-AC44-C64675714619}"/>
              </a:ext>
            </a:extLst>
          </p:cNvPr>
          <p:cNvSpPr>
            <a:spLocks noChangeArrowheads="1"/>
          </p:cNvSpPr>
          <p:nvPr/>
        </p:nvSpPr>
        <p:spPr bwMode="auto">
          <a:xfrm>
            <a:off x="5292725" y="2276475"/>
            <a:ext cx="45720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ea typeface="方正舒体" panose="02010601030101010101" pitchFamily="2" charset="-122"/>
                <a:sym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ea typeface="方正舒体" panose="02010601030101010101" pitchFamily="2" charset="-122"/>
                <a:sym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ea typeface="方正舒体" panose="02010601030101010101" pitchFamily="2" charset="-122"/>
                <a:sym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ea typeface="方正舒体" panose="02010601030101010101" pitchFamily="2" charset="-122"/>
                <a:sym typeface="Georgia" panose="02040502050405020303" pitchFamily="18" charset="0"/>
              </a:defRPr>
            </a:lvl4pPr>
            <a:lvl5pPr marL="2057400" indent="-228600">
              <a:spcBef>
                <a:spcPct val="20000"/>
              </a:spcBef>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5pPr>
            <a:lvl6pPr marL="25146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6pPr>
            <a:lvl7pPr marL="29718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7pPr>
            <a:lvl8pPr marL="34290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8pPr>
            <a:lvl9pPr marL="3886200" indent="-228600" eaLnBrk="0" fontAlgn="base" hangingPunct="0">
              <a:spcBef>
                <a:spcPct val="20000"/>
              </a:spcBef>
              <a:spcAft>
                <a:spcPct val="0"/>
              </a:spcAft>
              <a:buClr>
                <a:srgbClr val="8FB08C"/>
              </a:buClr>
              <a:buSzPct val="70000"/>
              <a:buFont typeface="Wingdings" panose="05000000000000000000" pitchFamily="2" charset="2"/>
              <a:buChar char="•"/>
              <a:defRPr>
                <a:solidFill>
                  <a:schemeClr val="tx1"/>
                </a:solidFill>
                <a:latin typeface="Georgia" panose="02040502050405020303" pitchFamily="18" charset="0"/>
                <a:ea typeface="方正舒体" panose="02010601030101010101" pitchFamily="2" charset="-122"/>
                <a:sym typeface="Georgia" panose="02040502050405020303" pitchFamily="18" charset="0"/>
              </a:defRPr>
            </a:lvl9pPr>
          </a:lstStyle>
          <a:p>
            <a:pPr eaLnBrk="1" hangingPunct="1">
              <a:spcBef>
                <a:spcPct val="0"/>
              </a:spcBef>
              <a:buClrTx/>
              <a:buSzTx/>
              <a:buFont typeface="Arial" panose="020B0604020202020204" pitchFamily="34" charset="0"/>
              <a:buNone/>
            </a:pPr>
            <a:r>
              <a:rPr lang="en-US" altLang="zh-CN" sz="1800">
                <a:latin typeface="Arial" panose="020B0604020202020204" pitchFamily="34" charset="0"/>
                <a:ea typeface="宋体" panose="02010600030101010101" pitchFamily="2" charset="-122"/>
              </a:rPr>
              <a:t>L1:	iffalse a &lt; b goto L3</a:t>
            </a:r>
          </a:p>
          <a:p>
            <a:pPr eaLnBrk="1" hangingPunct="1">
              <a:spcBef>
                <a:spcPct val="0"/>
              </a:spcBef>
              <a:buClrTx/>
              <a:buSzTx/>
              <a:buFont typeface="Arial" panose="020B0604020202020204" pitchFamily="34" charset="0"/>
              <a:buNone/>
            </a:pPr>
            <a:r>
              <a:rPr lang="en-US" altLang="zh-CN" sz="1800">
                <a:latin typeface="Arial" panose="020B0604020202020204" pitchFamily="34" charset="0"/>
                <a:ea typeface="宋体" panose="02010600030101010101" pitchFamily="2" charset="-122"/>
              </a:rPr>
              <a:t>L4:	min = a</a:t>
            </a:r>
          </a:p>
          <a:p>
            <a:pPr eaLnBrk="1" hangingPunct="1">
              <a:spcBef>
                <a:spcPct val="0"/>
              </a:spcBef>
              <a:buClrTx/>
              <a:buSzTx/>
              <a:buFont typeface="Arial" panose="020B0604020202020204" pitchFamily="34" charset="0"/>
              <a:buNone/>
            </a:pPr>
            <a:r>
              <a:rPr lang="en-US" altLang="zh-CN" sz="1800">
                <a:latin typeface="Arial" panose="020B0604020202020204" pitchFamily="34" charset="0"/>
                <a:ea typeface="宋体" panose="02010600030101010101" pitchFamily="2" charset="-122"/>
              </a:rPr>
              <a:t>L3:	t1 = min + a</a:t>
            </a:r>
          </a:p>
          <a:p>
            <a:pPr eaLnBrk="1" hangingPunct="1">
              <a:spcBef>
                <a:spcPct val="0"/>
              </a:spcBef>
              <a:buClrTx/>
              <a:buSzTx/>
              <a:buFont typeface="Arial" panose="020B0604020202020204" pitchFamily="34" charset="0"/>
              <a:buNone/>
            </a:pPr>
            <a:r>
              <a:rPr lang="en-US" altLang="zh-CN" sz="1800">
                <a:latin typeface="Arial" panose="020B0604020202020204" pitchFamily="34" charset="0"/>
                <a:ea typeface="宋体" panose="02010600030101010101" pitchFamily="2" charset="-122"/>
              </a:rPr>
              <a:t>	iffalse t1 &lt; c goto L2</a:t>
            </a:r>
          </a:p>
          <a:p>
            <a:pPr eaLnBrk="1" hangingPunct="1">
              <a:spcBef>
                <a:spcPct val="0"/>
              </a:spcBef>
              <a:buClrTx/>
              <a:buSzTx/>
              <a:buFont typeface="Arial" panose="020B0604020202020204" pitchFamily="34" charset="0"/>
              <a:buNone/>
            </a:pPr>
            <a:r>
              <a:rPr lang="en-US" altLang="zh-CN" sz="1800">
                <a:latin typeface="Arial" panose="020B0604020202020204" pitchFamily="34" charset="0"/>
                <a:ea typeface="宋体" panose="02010600030101010101" pitchFamily="2" charset="-122"/>
              </a:rPr>
              <a:t>L5:	a = a + 1</a:t>
            </a:r>
          </a:p>
          <a:p>
            <a:pPr eaLnBrk="1" hangingPunct="1">
              <a:spcBef>
                <a:spcPct val="0"/>
              </a:spcBef>
              <a:buClrTx/>
              <a:buSzTx/>
              <a:buFont typeface="Arial" panose="020B0604020202020204" pitchFamily="34" charset="0"/>
              <a:buNone/>
            </a:pPr>
            <a:r>
              <a:rPr lang="en-US" altLang="zh-CN" sz="1800">
                <a:latin typeface="Arial" panose="020B0604020202020204" pitchFamily="34" charset="0"/>
                <a:ea typeface="宋体" panose="02010600030101010101" pitchFamily="2" charset="-122"/>
              </a:rPr>
              <a:t>	goto L3</a:t>
            </a:r>
          </a:p>
          <a:p>
            <a:pPr eaLnBrk="1" hangingPunct="1">
              <a:spcBef>
                <a:spcPct val="0"/>
              </a:spcBef>
              <a:buClrTx/>
              <a:buSzTx/>
              <a:buFont typeface="Arial" panose="020B0604020202020204" pitchFamily="34" charset="0"/>
              <a:buNone/>
            </a:pPr>
            <a:r>
              <a:rPr lang="en-US" altLang="zh-CN" sz="1800">
                <a:latin typeface="Arial" panose="020B0604020202020204" pitchFamily="34" charset="0"/>
                <a:ea typeface="宋体" panose="02010600030101010101" pitchFamily="2" charset="-122"/>
              </a:rPr>
              <a:t>L2:</a:t>
            </a:r>
          </a:p>
        </p:txBody>
      </p:sp>
      <p:sp>
        <p:nvSpPr>
          <p:cNvPr id="2" name="矩形 1">
            <a:extLst>
              <a:ext uri="{FF2B5EF4-FFF2-40B4-BE49-F238E27FC236}">
                <a16:creationId xmlns:a16="http://schemas.microsoft.com/office/drawing/2014/main" id="{BF7B5FA5-C9E4-41DF-98C0-3D77A254D162}"/>
              </a:ext>
            </a:extLst>
          </p:cNvPr>
          <p:cNvSpPr/>
          <p:nvPr/>
        </p:nvSpPr>
        <p:spPr>
          <a:xfrm>
            <a:off x="5003800" y="1557338"/>
            <a:ext cx="1978025" cy="508000"/>
          </a:xfrm>
          <a:prstGeom prst="rect">
            <a:avLst/>
          </a:prstGeom>
        </p:spPr>
        <p:txBody>
          <a:bodyPr wrap="none">
            <a:spAutoFit/>
          </a:bodyPr>
          <a:lstStyle/>
          <a:p>
            <a:pPr marL="274638" indent="-274638" defTabSz="0" eaLnBrk="1" hangingPunct="1">
              <a:spcBef>
                <a:spcPct val="20000"/>
              </a:spcBef>
              <a:buClr>
                <a:srgbClr val="D16349"/>
              </a:buClr>
              <a:buSzPct val="85000"/>
              <a:buFont typeface="Wingdings 2" pitchFamily="18" charset="2"/>
              <a:buChar char=""/>
              <a:defRPr/>
            </a:pPr>
            <a:r>
              <a:rPr lang="zh-CN" altLang="en-US" sz="2700" kern="0" dirty="0">
                <a:solidFill>
                  <a:srgbClr val="000000"/>
                </a:solidFill>
                <a:latin typeface="Georgia"/>
                <a:ea typeface="方正舒体"/>
                <a:sym typeface="Georgia" pitchFamily="18" charset="0"/>
              </a:rPr>
              <a:t>例子-输出</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E75372A1-8EC3-4E9F-8716-00E3248938F2}"/>
              </a:ext>
            </a:extLst>
          </p:cNvPr>
          <p:cNvSpPr>
            <a:spLocks noGrp="1" noChangeArrowheads="1"/>
          </p:cNvSpPr>
          <p:nvPr>
            <p:ph type="title" idx="4294967295"/>
          </p:nvPr>
        </p:nvSpPr>
        <p:spPr/>
        <p:txBody>
          <a:bodyPr/>
          <a:lstStyle/>
          <a:p>
            <a:pPr eaLnBrk="1" hangingPunct="1"/>
            <a:r>
              <a:rPr lang="zh-CN" altLang="en-US"/>
              <a:t>Decaf 实验四</a:t>
            </a:r>
          </a:p>
        </p:txBody>
      </p:sp>
      <p:sp>
        <p:nvSpPr>
          <p:cNvPr id="10243" name="内容占位符 2">
            <a:extLst>
              <a:ext uri="{FF2B5EF4-FFF2-40B4-BE49-F238E27FC236}">
                <a16:creationId xmlns:a16="http://schemas.microsoft.com/office/drawing/2014/main" id="{1F51330D-2395-431A-A45E-66E202AD4DEA}"/>
              </a:ext>
            </a:extLst>
          </p:cNvPr>
          <p:cNvSpPr>
            <a:spLocks noGrp="1" noChangeArrowheads="1"/>
          </p:cNvSpPr>
          <p:nvPr>
            <p:ph sz="quarter" idx="1"/>
          </p:nvPr>
        </p:nvSpPr>
        <p:spPr>
          <a:xfrm>
            <a:off x="301625" y="1527175"/>
            <a:ext cx="8504238" cy="4572000"/>
          </a:xfrm>
        </p:spPr>
        <p:txBody>
          <a:bodyPr/>
          <a:lstStyle/>
          <a:p>
            <a:pPr marL="274638" indent="-274638" algn="l" eaLnBrk="1" hangingPunct="1">
              <a:buFont typeface="Wingdings 2" panose="05020102010507070707" pitchFamily="18" charset="2"/>
              <a:buChar char=""/>
            </a:pPr>
            <a:r>
              <a:rPr lang="zh-CN" altLang="en-US" dirty="0"/>
              <a:t>实验内容：</a:t>
            </a:r>
            <a:endParaRPr lang="en-US" altLang="zh-CN" dirty="0"/>
          </a:p>
          <a:p>
            <a:pPr marL="549275" lvl="1" indent="-274638" algn="l" eaLnBrk="1" hangingPunct="1">
              <a:buFont typeface="Wingdings" panose="05000000000000000000" pitchFamily="2" charset="2"/>
              <a:buChar char=""/>
            </a:pPr>
            <a:r>
              <a:rPr lang="en-US" altLang="zh-CN" dirty="0"/>
              <a:t>1.</a:t>
            </a:r>
            <a:r>
              <a:rPr lang="zh-CN" altLang="en-US" sz="2400" dirty="0"/>
              <a:t>参考第</a:t>
            </a:r>
            <a:r>
              <a:rPr lang="en-US" altLang="zh-CN" sz="2400" dirty="0"/>
              <a:t>7</a:t>
            </a:r>
            <a:r>
              <a:rPr lang="zh-CN" altLang="en-US" sz="2400" dirty="0"/>
              <a:t>章节中中间代码生成相关知识理解读懂提供的</a:t>
            </a:r>
            <a:r>
              <a:rPr lang="en-US" altLang="zh-CN" sz="2400" dirty="0"/>
              <a:t>Decaf</a:t>
            </a:r>
            <a:r>
              <a:rPr lang="zh-CN" altLang="en-US" sz="2400" dirty="0"/>
              <a:t>语言中间代码生成源代码</a:t>
            </a:r>
            <a:endParaRPr lang="en-US" altLang="zh-CN" dirty="0"/>
          </a:p>
          <a:p>
            <a:pPr marL="549275" lvl="1" indent="-274638" algn="l" eaLnBrk="1" hangingPunct="1">
              <a:buFont typeface="Wingdings" panose="05000000000000000000" pitchFamily="2" charset="2"/>
              <a:buChar char=""/>
            </a:pPr>
            <a:r>
              <a:rPr lang="en-US" altLang="zh-CN" dirty="0"/>
              <a:t>2.</a:t>
            </a:r>
            <a:r>
              <a:rPr lang="zh-CN" altLang="en-US" sz="2400" dirty="0"/>
              <a:t>提供的源码中没有实现对</a:t>
            </a:r>
            <a:r>
              <a:rPr lang="en-US" altLang="zh-CN" sz="2400" dirty="0"/>
              <a:t>for</a:t>
            </a:r>
            <a:r>
              <a:rPr lang="zh-CN" altLang="en-US" sz="2400" dirty="0"/>
              <a:t>语句的中间代码生成，参考源码中</a:t>
            </a:r>
            <a:r>
              <a:rPr lang="en-US" altLang="zh-CN" sz="2400" dirty="0"/>
              <a:t>inter</a:t>
            </a:r>
            <a:r>
              <a:rPr lang="zh-CN" altLang="en-US" sz="2400" dirty="0"/>
              <a:t>包中的</a:t>
            </a:r>
            <a:r>
              <a:rPr lang="en-US" altLang="zh-CN" sz="2400" dirty="0"/>
              <a:t>while</a:t>
            </a:r>
            <a:r>
              <a:rPr lang="zh-CN" altLang="en-US" sz="2400" dirty="0"/>
              <a:t>、</a:t>
            </a:r>
            <a:r>
              <a:rPr lang="en-US" altLang="zh-CN" sz="2400" dirty="0"/>
              <a:t> if</a:t>
            </a:r>
            <a:r>
              <a:rPr lang="zh-CN" altLang="en-US" sz="2400" dirty="0"/>
              <a:t>等控制语句的中间代码生成，添加</a:t>
            </a:r>
            <a:r>
              <a:rPr lang="en-US" altLang="zh-CN" sz="2400" dirty="0"/>
              <a:t>for</a:t>
            </a:r>
            <a:r>
              <a:rPr lang="zh-CN" altLang="en-US" sz="2400" dirty="0"/>
              <a:t>语句的中间代码生成处理（主要是完善</a:t>
            </a:r>
            <a:r>
              <a:rPr lang="en-US" altLang="zh-CN" sz="2400" dirty="0"/>
              <a:t>inter</a:t>
            </a:r>
            <a:r>
              <a:rPr lang="zh-CN" altLang="en-US" sz="2400" dirty="0"/>
              <a:t>包中</a:t>
            </a:r>
            <a:r>
              <a:rPr lang="en-US" altLang="zh-CN" sz="2400" dirty="0"/>
              <a:t>for</a:t>
            </a:r>
            <a:r>
              <a:rPr lang="zh-CN" altLang="en-US" sz="2400" dirty="0"/>
              <a:t>类的</a:t>
            </a:r>
            <a:r>
              <a:rPr lang="en-US" altLang="zh-CN" sz="2400" dirty="0"/>
              <a:t>gen</a:t>
            </a:r>
            <a:r>
              <a:rPr lang="zh-CN" altLang="en-US" sz="2400" dirty="0"/>
              <a:t>函数），使得可为包含</a:t>
            </a:r>
            <a:r>
              <a:rPr lang="en-US" altLang="zh-CN" sz="2400" dirty="0"/>
              <a:t>for</a:t>
            </a:r>
            <a:r>
              <a:rPr lang="zh-CN" altLang="en-US" sz="2400" dirty="0"/>
              <a:t>语句的</a:t>
            </a:r>
            <a:r>
              <a:rPr lang="en-US" altLang="zh-CN" sz="2400" dirty="0"/>
              <a:t>Decaf</a:t>
            </a:r>
            <a:r>
              <a:rPr lang="zh-CN" altLang="en-US" sz="2400" dirty="0"/>
              <a:t>源程序生成中间代码</a:t>
            </a:r>
            <a:endParaRPr lang="en-US" altLang="zh-CN" sz="2400" dirty="0"/>
          </a:p>
          <a:p>
            <a:pPr marL="549275" lvl="1" indent="-274638" algn="l" eaLnBrk="1" hangingPunct="1">
              <a:buFont typeface="Wingdings" panose="05000000000000000000" pitchFamily="2" charset="2"/>
              <a:buChar char=""/>
            </a:pPr>
            <a:r>
              <a:rPr lang="en-US" altLang="zh-CN" sz="2400" dirty="0"/>
              <a:t>3.</a:t>
            </a:r>
            <a:r>
              <a:rPr lang="zh-CN" altLang="en-US" sz="2400" dirty="0"/>
              <a:t>在第三次语法分析实验报告的基础上继续添加撰写完成中间代码生成的实验报告，每位同学</a:t>
            </a:r>
            <a:r>
              <a:rPr lang="zh-CN" altLang="en-US" sz="2400" dirty="0">
                <a:solidFill>
                  <a:srgbClr val="00B0F0"/>
                </a:solidFill>
              </a:rPr>
              <a:t>在</a:t>
            </a:r>
            <a:r>
              <a:rPr lang="en-US" altLang="zh-CN" sz="2400" dirty="0">
                <a:solidFill>
                  <a:srgbClr val="00B0F0"/>
                </a:solidFill>
              </a:rPr>
              <a:t>2025</a:t>
            </a:r>
            <a:r>
              <a:rPr lang="zh-CN" altLang="en-US" sz="2400" dirty="0">
                <a:solidFill>
                  <a:srgbClr val="00B0F0"/>
                </a:solidFill>
              </a:rPr>
              <a:t>年</a:t>
            </a:r>
            <a:r>
              <a:rPr lang="en-US" altLang="zh-CN" sz="2400" dirty="0">
                <a:solidFill>
                  <a:srgbClr val="00B0F0"/>
                </a:solidFill>
              </a:rPr>
              <a:t>06</a:t>
            </a:r>
            <a:r>
              <a:rPr lang="zh-CN" altLang="en-US" sz="2400" dirty="0">
                <a:solidFill>
                  <a:srgbClr val="00B0F0"/>
                </a:solidFill>
              </a:rPr>
              <a:t>月</a:t>
            </a:r>
            <a:r>
              <a:rPr lang="en-US" altLang="zh-CN" sz="2400" dirty="0">
                <a:solidFill>
                  <a:srgbClr val="00B0F0"/>
                </a:solidFill>
              </a:rPr>
              <a:t>22</a:t>
            </a:r>
            <a:r>
              <a:rPr lang="zh-CN" altLang="en-US" sz="2400" dirty="0">
                <a:solidFill>
                  <a:srgbClr val="00B0F0"/>
                </a:solidFill>
              </a:rPr>
              <a:t>日前在教学在线提交完整的实验报告与源代码。</a:t>
            </a:r>
            <a:endParaRPr lang="en-US" altLang="zh-CN" sz="2400" dirty="0"/>
          </a:p>
        </p:txBody>
      </p:sp>
    </p:spTree>
  </p:cSld>
  <p:clrMapOvr>
    <a:masterClrMapping/>
  </p:clrMapOvr>
</p:sld>
</file>

<file path=ppt/theme/theme1.xml><?xml version="1.0" encoding="utf-8"?>
<a:theme xmlns:a="http://schemas.openxmlformats.org/drawingml/2006/main" name="市镇">
  <a:themeElements>
    <a:clrScheme name="">
      <a:dk1>
        <a:srgbClr val="000000"/>
      </a:dk1>
      <a:lt1>
        <a:srgbClr val="FFFFFF"/>
      </a:lt1>
      <a:dk2>
        <a:srgbClr val="646B86"/>
      </a:dk2>
      <a:lt2>
        <a:srgbClr val="C5D1D7"/>
      </a:lt2>
      <a:accent1>
        <a:srgbClr val="D16349"/>
      </a:accent1>
      <a:accent2>
        <a:srgbClr val="CCB400"/>
      </a:accent2>
      <a:accent3>
        <a:srgbClr val="FFFFFF"/>
      </a:accent3>
      <a:accent4>
        <a:srgbClr val="000000"/>
      </a:accent4>
      <a:accent5>
        <a:srgbClr val="E5B7B1"/>
      </a:accent5>
      <a:accent6>
        <a:srgbClr val="B9A300"/>
      </a:accent6>
      <a:hlink>
        <a:srgbClr val="00A3D6"/>
      </a:hlink>
      <a:folHlink>
        <a:srgbClr val="694F07"/>
      </a:folHlink>
    </a:clrScheme>
    <a:fontScheme name="市镇">
      <a:majorFont>
        <a:latin typeface="Georgia"/>
        <a:ea typeface="方正舒体"/>
        <a:cs typeface=""/>
      </a:majorFont>
      <a:minorFont>
        <a:latin typeface="Georgia"/>
        <a:ea typeface="方正舒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1915</TotalTime>
  <Pages>0</Pages>
  <Words>991</Words>
  <Characters>0</Characters>
  <Application>Microsoft Office PowerPoint</Application>
  <DocSecurity>0</DocSecurity>
  <PresentationFormat>全屏显示(4:3)</PresentationFormat>
  <Lines>0</Lines>
  <Paragraphs>135</Paragraphs>
  <Slides>11</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11</vt:i4>
      </vt:variant>
    </vt:vector>
  </HeadingPairs>
  <TitlesOfParts>
    <vt:vector size="22" baseType="lpstr">
      <vt:lpstr>Arial</vt:lpstr>
      <vt:lpstr>Calibri</vt:lpstr>
      <vt:lpstr>Consolas</vt:lpstr>
      <vt:lpstr>Courier New</vt:lpstr>
      <vt:lpstr>Georgia</vt:lpstr>
      <vt:lpstr>Times New Roman</vt:lpstr>
      <vt:lpstr>Wingdings</vt:lpstr>
      <vt:lpstr>Wingdings 2</vt:lpstr>
      <vt:lpstr>市镇</vt:lpstr>
      <vt:lpstr>Office 主题</vt:lpstr>
      <vt:lpstr>Paintbrush Picture</vt:lpstr>
      <vt:lpstr>Decaf 实验四</vt:lpstr>
      <vt:lpstr>Decaf 实验四</vt:lpstr>
      <vt:lpstr>Decaf 实验四</vt:lpstr>
      <vt:lpstr>Decaf 实验四</vt:lpstr>
      <vt:lpstr>Decaf 实验四</vt:lpstr>
      <vt:lpstr>Decaf 实验四</vt:lpstr>
      <vt:lpstr>Decaf 实验四</vt:lpstr>
      <vt:lpstr>Decaf 实验四</vt:lpstr>
      <vt:lpstr>Decaf 实验四</vt:lpstr>
      <vt:lpstr>for语句中间代码生成的 参考属性文法</vt:lpstr>
      <vt:lpstr>Decaf 实验四</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Decaf 实验二与三</dc:title>
  <dc:subject/>
  <dc:creator>CHENJU</dc:creator>
  <cp:keywords/>
  <dc:description/>
  <cp:lastModifiedBy>WYing</cp:lastModifiedBy>
  <cp:revision>77</cp:revision>
  <cp:lastPrinted>2022-11-22T15:26:24Z</cp:lastPrinted>
  <dcterms:created xsi:type="dcterms:W3CDTF">2013-11-13T14:49:00Z</dcterms:created>
  <dcterms:modified xsi:type="dcterms:W3CDTF">2025-06-10T12:01:15Z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2052-9.1.0.4843</vt:lpwstr>
  </property>
</Properties>
</file>